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4" r:id="rId6"/>
    <p:sldId id="265" r:id="rId7"/>
    <p:sldId id="270" r:id="rId8"/>
    <p:sldId id="272" r:id="rId9"/>
    <p:sldId id="273" r:id="rId10"/>
    <p:sldId id="269" r:id="rId11"/>
    <p:sldId id="266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2807-9F7F-4E52-9444-144DC97C2270}" type="datetimeFigureOut">
              <a:rPr lang="en-US" smtClean="0"/>
              <a:t>15/11/2019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5F966-0548-4CC0-AA2F-5BA5D642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48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805-D861-4B1D-B737-DB69334BCE6D}" type="datetimeFigureOut">
              <a:rPr lang="en-US" smtClean="0"/>
              <a:t>15/11/2019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BD7A7-6E8C-480D-BD7C-E7976421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47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C0F18C-DD2D-4555-B0FE-0E42A402C54B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3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43FE-D92B-4AD0-B9F5-F1E4364896A2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EB-4DED-48C0-B43C-A1924F34F4A7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BC3-9020-4063-8828-030BDCC90CA1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F31-4732-48B0-8372-F80B624E755F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9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12B3-32E0-4646-AC97-0134234E7906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C65B-B39C-4911-9D44-2CD8004FF0ED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8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A362-9785-4565-9A2C-2C9CCE646255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5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2ED9-A056-4796-8BA7-5CFA2FF3FA19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BE29-F926-407C-A764-A20C46E3B7D2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F60-A984-44F3-8D4D-EBA6B1AE5392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A0D-1E78-4135-96A8-04DF1F74F115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FC1-8012-4C90-8593-4B1BD86DB9B3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7E3F-B36F-466E-9674-F36408E08783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4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F83-E1A8-4020-8F07-5E978FD8A049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43E9-A57E-46DF-9DDF-345E07A3F89F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5FD9-D453-4921-9109-A9628C365AFD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5D87B-B539-4F8F-97FB-995336AA1F2E}" type="datetime1">
              <a:rPr lang="en-US" smtClean="0"/>
              <a:t>15/11/2019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3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oangmace130431@fpt.edu.vn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Linhncce130252@fpt.edu.v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haimtce130242@fpt.edu.vn" TargetMode="External"/><Relationship Id="rId4" Type="http://schemas.openxmlformats.org/officeDocument/2006/relationships/hyperlink" Target="mailto:nhanntce130377@fpt.edu.v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903009"/>
            <a:ext cx="5836171" cy="246031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Across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Border</a:t>
            </a:r>
            <a:r>
              <a:rPr lang="en-US" b="1" dirty="0" smtClean="0"/>
              <a:t>			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CE130431 – ma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CE130377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Nguyen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CE130252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NGUYEN CHI LINH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CE130242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Mac Truong Hai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9921" y="5806620"/>
            <a:ext cx="3306617" cy="9207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VH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[24/07/2019]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815737" y="2102516"/>
            <a:ext cx="8987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6000" b="1" cap="none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REAL STTATE</a:t>
            </a:r>
            <a:endParaRPr kumimoji="0" lang="en-US" altLang="ja-JP" sz="60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13" name="Picture 12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9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106" y="2111587"/>
            <a:ext cx="8883787" cy="419512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use-case diagram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92" y="1238734"/>
            <a:ext cx="9046029" cy="5174400"/>
          </a:xfrm>
        </p:spPr>
      </p:pic>
      <p:pic>
        <p:nvPicPr>
          <p:cNvPr id="8" name="Picture 7" descr="D:\Như\cropped-Logo-FU-0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43" y="975863"/>
            <a:ext cx="7142414" cy="5520187"/>
          </a:xfrm>
        </p:spPr>
      </p:pic>
      <p:pic>
        <p:nvPicPr>
          <p:cNvPr id="8" name="Picture 7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79" y="2928377"/>
            <a:ext cx="10131425" cy="1456267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PROGRAM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63" y="195848"/>
            <a:ext cx="792481" cy="835112"/>
          </a:xfrm>
          <a:prstGeom prst="rect">
            <a:avLst/>
          </a:prstGeom>
        </p:spPr>
      </p:pic>
      <p:pic>
        <p:nvPicPr>
          <p:cNvPr id="9" name="Picture 8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1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609" y="61540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253"/>
          <p:cNvSpPr>
            <a:spLocks noChangeShapeType="1"/>
          </p:cNvSpPr>
          <p:nvPr/>
        </p:nvSpPr>
        <p:spPr bwMode="gray">
          <a:xfrm>
            <a:off x="1530376" y="4632979"/>
            <a:ext cx="5962974" cy="7584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54"/>
          <p:cNvSpPr>
            <a:spLocks noChangeArrowheads="1"/>
          </p:cNvSpPr>
          <p:nvPr/>
        </p:nvSpPr>
        <p:spPr bwMode="gray">
          <a:xfrm rot="3419336">
            <a:off x="893815" y="419350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" name="Text Box 255"/>
          <p:cNvSpPr txBox="1">
            <a:spLocks noChangeArrowheads="1"/>
          </p:cNvSpPr>
          <p:nvPr/>
        </p:nvSpPr>
        <p:spPr bwMode="gray">
          <a:xfrm>
            <a:off x="949378" y="42363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8" name="Line 256"/>
          <p:cNvSpPr>
            <a:spLocks noChangeShapeType="1"/>
          </p:cNvSpPr>
          <p:nvPr/>
        </p:nvSpPr>
        <p:spPr bwMode="gray">
          <a:xfrm>
            <a:off x="1303388" y="2120511"/>
            <a:ext cx="6191694" cy="3971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7"/>
          <p:cNvSpPr>
            <a:spLocks noChangeArrowheads="1"/>
          </p:cNvSpPr>
          <p:nvPr/>
        </p:nvSpPr>
        <p:spPr bwMode="gray">
          <a:xfrm rot="3419336">
            <a:off x="893814" y="167890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" name="Text Box 258"/>
          <p:cNvSpPr txBox="1">
            <a:spLocks noChangeArrowheads="1"/>
          </p:cNvSpPr>
          <p:nvPr/>
        </p:nvSpPr>
        <p:spPr bwMode="gray">
          <a:xfrm>
            <a:off x="1677393" y="1605908"/>
            <a:ext cx="29049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 definition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59"/>
          <p:cNvSpPr txBox="1">
            <a:spLocks noChangeArrowheads="1"/>
          </p:cNvSpPr>
          <p:nvPr/>
        </p:nvSpPr>
        <p:spPr bwMode="gray">
          <a:xfrm>
            <a:off x="949378" y="17217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2" name="Line 260"/>
          <p:cNvSpPr>
            <a:spLocks noChangeShapeType="1"/>
          </p:cNvSpPr>
          <p:nvPr/>
        </p:nvSpPr>
        <p:spPr bwMode="gray">
          <a:xfrm>
            <a:off x="1303390" y="2912603"/>
            <a:ext cx="6191692" cy="13226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61"/>
          <p:cNvSpPr>
            <a:spLocks noChangeArrowheads="1"/>
          </p:cNvSpPr>
          <p:nvPr/>
        </p:nvSpPr>
        <p:spPr bwMode="gray">
          <a:xfrm rot="3419336">
            <a:off x="893815" y="251710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" name="Text Box 262"/>
          <p:cNvSpPr txBox="1">
            <a:spLocks noChangeArrowheads="1"/>
          </p:cNvSpPr>
          <p:nvPr/>
        </p:nvSpPr>
        <p:spPr bwMode="gray">
          <a:xfrm>
            <a:off x="949378" y="25599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5" name="Line 263"/>
          <p:cNvSpPr>
            <a:spLocks noChangeShapeType="1"/>
          </p:cNvSpPr>
          <p:nvPr/>
        </p:nvSpPr>
        <p:spPr bwMode="gray">
          <a:xfrm flipV="1">
            <a:off x="1468158" y="3761344"/>
            <a:ext cx="6025192" cy="43704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64"/>
          <p:cNvSpPr>
            <a:spLocks noChangeArrowheads="1"/>
          </p:cNvSpPr>
          <p:nvPr/>
        </p:nvSpPr>
        <p:spPr bwMode="gray">
          <a:xfrm rot="3419336">
            <a:off x="893815" y="335530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" name="Text Box 265"/>
          <p:cNvSpPr txBox="1">
            <a:spLocks noChangeArrowheads="1"/>
          </p:cNvSpPr>
          <p:nvPr/>
        </p:nvSpPr>
        <p:spPr bwMode="gray">
          <a:xfrm>
            <a:off x="949378" y="339816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8" name="Line 266"/>
          <p:cNvSpPr>
            <a:spLocks noChangeShapeType="1"/>
          </p:cNvSpPr>
          <p:nvPr/>
        </p:nvSpPr>
        <p:spPr bwMode="gray">
          <a:xfrm flipV="1">
            <a:off x="1530377" y="5461758"/>
            <a:ext cx="5958736" cy="6736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7"/>
          <p:cNvSpPr>
            <a:spLocks noChangeArrowheads="1"/>
          </p:cNvSpPr>
          <p:nvPr/>
        </p:nvSpPr>
        <p:spPr bwMode="ltGray">
          <a:xfrm rot="3419336">
            <a:off x="893815" y="505393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" name="Text Box 268"/>
          <p:cNvSpPr txBox="1">
            <a:spLocks noChangeArrowheads="1"/>
          </p:cNvSpPr>
          <p:nvPr/>
        </p:nvSpPr>
        <p:spPr bwMode="gray">
          <a:xfrm>
            <a:off x="949378" y="509679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1" name="Text Box 269"/>
          <p:cNvSpPr txBox="1">
            <a:spLocks noChangeArrowheads="1"/>
          </p:cNvSpPr>
          <p:nvPr/>
        </p:nvSpPr>
        <p:spPr bwMode="gray">
          <a:xfrm>
            <a:off x="1688371" y="2372177"/>
            <a:ext cx="566264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nformation of customer and team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70"/>
          <p:cNvSpPr txBox="1">
            <a:spLocks noChangeArrowheads="1"/>
          </p:cNvSpPr>
          <p:nvPr/>
        </p:nvSpPr>
        <p:spPr bwMode="gray">
          <a:xfrm>
            <a:off x="1677393" y="3304257"/>
            <a:ext cx="60869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1"/>
          <p:cNvSpPr txBox="1">
            <a:spLocks noChangeArrowheads="1"/>
          </p:cNvSpPr>
          <p:nvPr/>
        </p:nvSpPr>
        <p:spPr bwMode="gray">
          <a:xfrm>
            <a:off x="1647211" y="4143729"/>
            <a:ext cx="541142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2"/>
          <p:cNvSpPr txBox="1">
            <a:spLocks noChangeArrowheads="1"/>
          </p:cNvSpPr>
          <p:nvPr/>
        </p:nvSpPr>
        <p:spPr bwMode="gray">
          <a:xfrm>
            <a:off x="1647211" y="4955256"/>
            <a:ext cx="541142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27" name="Picture 26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Line 256"/>
          <p:cNvSpPr>
            <a:spLocks noChangeShapeType="1"/>
          </p:cNvSpPr>
          <p:nvPr/>
        </p:nvSpPr>
        <p:spPr bwMode="gray">
          <a:xfrm>
            <a:off x="1303388" y="6274515"/>
            <a:ext cx="6191694" cy="3971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893814" y="583290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1677393" y="5759912"/>
            <a:ext cx="236795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 program</a:t>
            </a: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949378" y="587577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05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6" grpId="0" animBg="1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18456"/>
            <a:ext cx="11364685" cy="137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1789612"/>
            <a:ext cx="4961892" cy="4481792"/>
          </a:xfrm>
        </p:spPr>
        <p:txBody>
          <a:bodyPr>
            <a:noAutofit/>
          </a:bodyPr>
          <a:lstStyle/>
          <a:p>
            <a:r>
              <a:rPr lang="en-US" sz="2800" b="1" dirty="0"/>
              <a:t>Today, when society is development technology 4.0 is applied a lot in many fields such as business, medicine, study, and sales... Today we will apply technology to the real estate. We will design a website to help buyers and sellers have more advantages in real estate trading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</p:txBody>
      </p:sp>
      <p:pic>
        <p:nvPicPr>
          <p:cNvPr id="9" name="Picture 8" descr="D:\Như\cropped-Logo-FU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20" y="2090056"/>
            <a:ext cx="5169535" cy="31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618601" cy="145626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INFORMATION OF CUSTOMER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 Name of customer/company: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 Hong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Address: Road no. 5, Hung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residential area,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district, Can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 Email: khanhvohong@gmail.com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 Phone number: 077 2144 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9" name="Picture 8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7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618601" cy="145626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INFORMATION OF MY TEAM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8972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customer / company: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Border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FPT university, Nguyen Van Cu Street, 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Ward,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linhncce130252@fpt.edu.vn</a:t>
            </a:r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hoangmace130431@fpt.edu.vn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nhanntce130377@fpt.edu.vn</a:t>
            </a: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haimtce130242@fpt.edu.vn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 0974440621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9" name="Picture 8" descr="D:\Như\cropped-Logo-FU-01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5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  <p:pic>
        <p:nvPicPr>
          <p:cNvPr id="11" name="Picture 10" descr="D:\Như\cropped-Logo-FU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81300" y="675962"/>
            <a:ext cx="10509068" cy="1115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Database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 bwMode="auto">
          <a:xfrm>
            <a:off x="2700234" y="955889"/>
            <a:ext cx="9121652" cy="5939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2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3404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D:\Như\cropped-Logo-FU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19"/>
            <a:ext cx="2249566" cy="68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1" y="195848"/>
            <a:ext cx="792481" cy="8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4" y="-104390"/>
            <a:ext cx="6628152" cy="706678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935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5" y="-281720"/>
            <a:ext cx="6379799" cy="7415633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197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691</TotalTime>
  <Words>151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Courier New</vt:lpstr>
      <vt:lpstr>Times New Roman</vt:lpstr>
      <vt:lpstr>Wingdings</vt:lpstr>
      <vt:lpstr>Celestial</vt:lpstr>
      <vt:lpstr>REVIEW REAL STTATE</vt:lpstr>
      <vt:lpstr> CONTENT</vt:lpstr>
      <vt:lpstr>Problem definition </vt:lpstr>
      <vt:lpstr>2. INFORMATION OF CUSTOMER</vt:lpstr>
      <vt:lpstr>2. INFORMATION OF MY TEAM</vt:lpstr>
      <vt:lpstr>PowerPoint Presentation</vt:lpstr>
      <vt:lpstr>4. Class diagram</vt:lpstr>
      <vt:lpstr>PowerPoint Presentation</vt:lpstr>
      <vt:lpstr>PowerPoint Presentation</vt:lpstr>
      <vt:lpstr>5. use-case diagram</vt:lpstr>
      <vt:lpstr>PowerPoint Presentation</vt:lpstr>
      <vt:lpstr>PowerPoint Presentation</vt:lpstr>
      <vt:lpstr>DEMO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Convenionce Store</dc:title>
  <dc:creator>Windows User</dc:creator>
  <cp:lastModifiedBy>Windows User</cp:lastModifiedBy>
  <cp:revision>60</cp:revision>
  <dcterms:created xsi:type="dcterms:W3CDTF">2019-03-21T14:17:23Z</dcterms:created>
  <dcterms:modified xsi:type="dcterms:W3CDTF">2019-11-15T09:43:44Z</dcterms:modified>
</cp:coreProperties>
</file>