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22"/>
  </p:notesMasterIdLst>
  <p:sldIdLst>
    <p:sldId id="256" r:id="rId3"/>
    <p:sldId id="258" r:id="rId4"/>
    <p:sldId id="259" r:id="rId5"/>
    <p:sldId id="260" r:id="rId6"/>
    <p:sldId id="261" r:id="rId7"/>
    <p:sldId id="305" r:id="rId8"/>
    <p:sldId id="306" r:id="rId9"/>
    <p:sldId id="307" r:id="rId10"/>
    <p:sldId id="263" r:id="rId11"/>
    <p:sldId id="264" r:id="rId12"/>
    <p:sldId id="308" r:id="rId13"/>
    <p:sldId id="268" r:id="rId14"/>
    <p:sldId id="309" r:id="rId15"/>
    <p:sldId id="270" r:id="rId16"/>
    <p:sldId id="271" r:id="rId17"/>
    <p:sldId id="310" r:id="rId18"/>
    <p:sldId id="313" r:id="rId19"/>
    <p:sldId id="312" r:id="rId20"/>
    <p:sldId id="315" r:id="rId21"/>
  </p:sldIdLst>
  <p:sldSz cx="9144000" cy="5143500" type="screen16x9"/>
  <p:notesSz cx="6858000" cy="9144000"/>
  <p:embeddedFontLst>
    <p:embeddedFont>
      <p:font typeface="Manrope" panose="020B0604020202020204" charset="0"/>
      <p:regular r:id="rId23"/>
      <p:bold r:id="rId24"/>
    </p:embeddedFont>
    <p:embeddedFont>
      <p:font typeface="Manrope ExtraBold" panose="020B0604020202020204" charset="0"/>
      <p:bold r:id="rId25"/>
    </p:embeddedFont>
    <p:embeddedFont>
      <p:font typeface="Mulish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E1E22-314C-4992-A1AC-4A6D0AB87A2E}" v="1770" dt="2023-12-23T05:19:38.128"/>
  </p1510:revLst>
</p1510:revInfo>
</file>

<file path=ppt/tableStyles.xml><?xml version="1.0" encoding="utf-8"?>
<a:tblStyleLst xmlns:a="http://schemas.openxmlformats.org/drawingml/2006/main" def="{1E2B57EC-A105-465F-A2FF-34E92BC05186}">
  <a:tblStyle styleId="{1E2B57EC-A105-465F-A2FF-34E92BC05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>
          <a:extLst>
            <a:ext uri="{FF2B5EF4-FFF2-40B4-BE49-F238E27FC236}">
              <a16:creationId xmlns:a16="http://schemas.microsoft.com/office/drawing/2014/main" id="{E3831509-D00A-9F44-3DDC-D637CF34E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5e434768b_0_377:notes">
            <a:extLst>
              <a:ext uri="{FF2B5EF4-FFF2-40B4-BE49-F238E27FC236}">
                <a16:creationId xmlns:a16="http://schemas.microsoft.com/office/drawing/2014/main" id="{AF7EA770-F365-6665-110E-1FC956E6F7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5e434768b_0_377:notes">
            <a:extLst>
              <a:ext uri="{FF2B5EF4-FFF2-40B4-BE49-F238E27FC236}">
                <a16:creationId xmlns:a16="http://schemas.microsoft.com/office/drawing/2014/main" id="{8AABCB6F-FBE8-79FD-C9E6-3956F3BEE3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9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5e434768b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15e434768b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C66E2EF9-E212-B8CB-0E76-02C06565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5e434768b_0_322:notes">
            <a:extLst>
              <a:ext uri="{FF2B5EF4-FFF2-40B4-BE49-F238E27FC236}">
                <a16:creationId xmlns:a16="http://schemas.microsoft.com/office/drawing/2014/main" id="{7C8D8524-258E-2E3E-6DCF-05C072D23B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15e434768b_0_322:notes">
            <a:extLst>
              <a:ext uri="{FF2B5EF4-FFF2-40B4-BE49-F238E27FC236}">
                <a16:creationId xmlns:a16="http://schemas.microsoft.com/office/drawing/2014/main" id="{D197022B-18CA-AA4D-0A77-E92FA0A205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43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5b257f0b0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5b257f0b0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2F303270-010A-6753-77D8-2B70E4A2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15e434768b_0_519:notes">
            <a:extLst>
              <a:ext uri="{FF2B5EF4-FFF2-40B4-BE49-F238E27FC236}">
                <a16:creationId xmlns:a16="http://schemas.microsoft.com/office/drawing/2014/main" id="{F02E54C9-567A-D869-16B5-AA43AF1F0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15e434768b_0_519:notes">
            <a:extLst>
              <a:ext uri="{FF2B5EF4-FFF2-40B4-BE49-F238E27FC236}">
                <a16:creationId xmlns:a16="http://schemas.microsoft.com/office/drawing/2014/main" id="{9064B22B-345F-E08C-D36E-24A05C908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595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7AED9FDC-65F7-72F9-4DF4-709E1839D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5e434768b_0_11:notes">
            <a:extLst>
              <a:ext uri="{FF2B5EF4-FFF2-40B4-BE49-F238E27FC236}">
                <a16:creationId xmlns:a16="http://schemas.microsoft.com/office/drawing/2014/main" id="{3F90293D-E143-89EA-FC4F-AD3C03872A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5e434768b_0_11:notes">
            <a:extLst>
              <a:ext uri="{FF2B5EF4-FFF2-40B4-BE49-F238E27FC236}">
                <a16:creationId xmlns:a16="http://schemas.microsoft.com/office/drawing/2014/main" id="{BF335E7C-FABC-4DAC-58F0-26945EC671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090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276DC930-3473-3683-F433-366630396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15e434768b_0_519:notes">
            <a:extLst>
              <a:ext uri="{FF2B5EF4-FFF2-40B4-BE49-F238E27FC236}">
                <a16:creationId xmlns:a16="http://schemas.microsoft.com/office/drawing/2014/main" id="{A7DC9725-7A21-07FB-72DD-39758D87C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15e434768b_0_519:notes">
            <a:extLst>
              <a:ext uri="{FF2B5EF4-FFF2-40B4-BE49-F238E27FC236}">
                <a16:creationId xmlns:a16="http://schemas.microsoft.com/office/drawing/2014/main" id="{E0CCFCF4-0C71-F301-C094-3C14266B69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15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78402797-5B79-ED99-D797-47173F7B5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15e434768b_0_519:notes">
            <a:extLst>
              <a:ext uri="{FF2B5EF4-FFF2-40B4-BE49-F238E27FC236}">
                <a16:creationId xmlns:a16="http://schemas.microsoft.com/office/drawing/2014/main" id="{7B1EA242-567B-2E15-B633-8CB709D3D9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15e434768b_0_519:notes">
            <a:extLst>
              <a:ext uri="{FF2B5EF4-FFF2-40B4-BE49-F238E27FC236}">
                <a16:creationId xmlns:a16="http://schemas.microsoft.com/office/drawing/2014/main" id="{8E39866E-8D1F-2E87-4902-6935B6146B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05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5b257f0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5b257f0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5e43476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5e43476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e43476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e43476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5e434768b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5e434768b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>
          <a:extLst>
            <a:ext uri="{FF2B5EF4-FFF2-40B4-BE49-F238E27FC236}">
              <a16:creationId xmlns:a16="http://schemas.microsoft.com/office/drawing/2014/main" id="{F10EAF39-A0A7-26C8-ED9A-CB6BDABC0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e434768b_0_6:notes">
            <a:extLst>
              <a:ext uri="{FF2B5EF4-FFF2-40B4-BE49-F238E27FC236}">
                <a16:creationId xmlns:a16="http://schemas.microsoft.com/office/drawing/2014/main" id="{4287BD9C-523D-58CF-0B0E-5A8B3226B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e434768b_0_6:notes">
            <a:extLst>
              <a:ext uri="{FF2B5EF4-FFF2-40B4-BE49-F238E27FC236}">
                <a16:creationId xmlns:a16="http://schemas.microsoft.com/office/drawing/2014/main" id="{C476E98F-9268-7355-4FE3-5D92437A2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05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>
          <a:extLst>
            <a:ext uri="{FF2B5EF4-FFF2-40B4-BE49-F238E27FC236}">
              <a16:creationId xmlns:a16="http://schemas.microsoft.com/office/drawing/2014/main" id="{027B3FC3-3A51-39CD-BF55-A72A6139D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e434768b_0_6:notes">
            <a:extLst>
              <a:ext uri="{FF2B5EF4-FFF2-40B4-BE49-F238E27FC236}">
                <a16:creationId xmlns:a16="http://schemas.microsoft.com/office/drawing/2014/main" id="{A78CE31E-1226-630F-57D0-82FAE56063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e434768b_0_6:notes">
            <a:extLst>
              <a:ext uri="{FF2B5EF4-FFF2-40B4-BE49-F238E27FC236}">
                <a16:creationId xmlns:a16="http://schemas.microsoft.com/office/drawing/2014/main" id="{38047299-5886-C671-4E58-48212B1DFF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02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55D89C65-A208-D68D-655D-58935224E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5e434768b_0_11:notes">
            <a:extLst>
              <a:ext uri="{FF2B5EF4-FFF2-40B4-BE49-F238E27FC236}">
                <a16:creationId xmlns:a16="http://schemas.microsoft.com/office/drawing/2014/main" id="{D14CA806-8D43-3207-59F8-4DFA4539D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5e434768b_0_11:notes">
            <a:extLst>
              <a:ext uri="{FF2B5EF4-FFF2-40B4-BE49-F238E27FC236}">
                <a16:creationId xmlns:a16="http://schemas.microsoft.com/office/drawing/2014/main" id="{6BFA361B-DE5F-99D0-6942-6F2CFBC1FA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78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5e434768b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5e434768b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6000" y="1458250"/>
            <a:ext cx="7032000" cy="163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83050" y="3228063"/>
            <a:ext cx="37779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5580723" y="50000"/>
            <a:ext cx="3545925" cy="1476991"/>
            <a:chOff x="4717948" y="-2488300"/>
            <a:chExt cx="3545925" cy="1476991"/>
          </a:xfrm>
        </p:grpSpPr>
        <p:sp>
          <p:nvSpPr>
            <p:cNvPr id="12" name="Google Shape;12;p2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000" y="3102460"/>
            <a:ext cx="2028725" cy="1909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-347153" y="3136587"/>
            <a:ext cx="1104936" cy="2448557"/>
            <a:chOff x="-303853" y="3089387"/>
            <a:chExt cx="1104936" cy="2448557"/>
          </a:xfrm>
        </p:grpSpPr>
        <p:sp>
          <p:nvSpPr>
            <p:cNvPr id="20" name="Google Shape;20;p2"/>
            <p:cNvSpPr/>
            <p:nvPr/>
          </p:nvSpPr>
          <p:spPr>
            <a:xfrm>
              <a:off x="267673" y="30893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303853" y="44338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 hasCustomPrompt="1"/>
          </p:nvPr>
        </p:nvSpPr>
        <p:spPr>
          <a:xfrm>
            <a:off x="855900" y="1729300"/>
            <a:ext cx="74322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>
            <a:spLocks noGrp="1"/>
          </p:cNvSpPr>
          <p:nvPr>
            <p:ph type="subTitle" idx="1"/>
          </p:nvPr>
        </p:nvSpPr>
        <p:spPr>
          <a:xfrm>
            <a:off x="2139150" y="2891300"/>
            <a:ext cx="48657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-1181250" y="-70706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324719" y="426864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1230106" y="1079651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1230106" y="1079651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8644691" y="457915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8492016" y="488070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8922106" y="441894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8288096" y="40052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8288096" y="40052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8142" y="1699979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8142" y="2066118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 flipH="1">
            <a:off x="5548758" y="1699984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 flipH="1">
            <a:off x="5548758" y="2066124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3937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67568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/>
          </p:nvPr>
        </p:nvSpPr>
        <p:spPr>
          <a:xfrm>
            <a:off x="728142" y="298887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28142" y="3356252"/>
            <a:ext cx="2867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9"/>
          </p:nvPr>
        </p:nvSpPr>
        <p:spPr>
          <a:xfrm flipH="1">
            <a:off x="5548758" y="298887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3"/>
          </p:nvPr>
        </p:nvSpPr>
        <p:spPr>
          <a:xfrm flipH="1">
            <a:off x="5548758" y="3356252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4" hasCustomPrompt="1"/>
          </p:nvPr>
        </p:nvSpPr>
        <p:spPr>
          <a:xfrm>
            <a:off x="373937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67568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41" name="Google Shape;141;p13"/>
          <p:cNvGrpSpPr/>
          <p:nvPr/>
        </p:nvGrpSpPr>
        <p:grpSpPr>
          <a:xfrm rot="10800000" flipH="1">
            <a:off x="6114298" y="3896775"/>
            <a:ext cx="3545925" cy="1476991"/>
            <a:chOff x="4717948" y="-2488300"/>
            <a:chExt cx="3545925" cy="1476991"/>
          </a:xfrm>
        </p:grpSpPr>
        <p:sp>
          <p:nvSpPr>
            <p:cNvPr id="142" name="Google Shape;142;p13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/>
          <p:nvPr/>
        </p:nvSpPr>
        <p:spPr>
          <a:xfrm flipH="1">
            <a:off x="-430563" y="-3876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 flipH="1">
            <a:off x="89568" y="245432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 flipH="1">
            <a:off x="191562" y="103554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171484" y="157890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flipH="1">
            <a:off x="171484" y="157890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 flipH="1">
            <a:off x="8893611" y="4657324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flipH="1">
            <a:off x="8859880" y="405072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flipH="1">
            <a:off x="8859880" y="405072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68650" y="4379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8706600" y="245600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8849835" y="185098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8849835" y="185098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13225" y="1583225"/>
            <a:ext cx="33933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3926" y="2145775"/>
            <a:ext cx="3391800" cy="14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/>
          <p:nvPr/>
        </p:nvSpPr>
        <p:spPr>
          <a:xfrm flipH="1">
            <a:off x="-383029" y="426352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 flipH="1">
            <a:off x="1287077" y="499745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 flipH="1">
            <a:off x="162897" y="408654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 flipH="1">
            <a:off x="1521393" y="457922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1521393" y="457922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7415914" y="4251100"/>
            <a:ext cx="1624594" cy="1726157"/>
            <a:chOff x="2027214" y="1701600"/>
            <a:chExt cx="1624594" cy="1726157"/>
          </a:xfrm>
        </p:grpSpPr>
        <p:sp>
          <p:nvSpPr>
            <p:cNvPr id="175" name="Google Shape;175;p16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4325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1358850" y="1659425"/>
            <a:ext cx="6426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1360186" y="2145775"/>
            <a:ext cx="6423900" cy="13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273791" y="429125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7730191" y="487277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8930606" y="4038074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7297671" y="46069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297671" y="46069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616723" y="2705724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206737" y="22147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206737" y="22147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5361425" y="1871375"/>
            <a:ext cx="30249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5362050" y="2357725"/>
            <a:ext cx="3023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8660441" y="-19785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7888241" y="99327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9622056" y="1225374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7684321" y="1178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684321" y="1178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218623" y="907149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404465" y="4467053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3511137" y="47332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511137" y="47332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948798" y="394684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2848900" y="186502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251325" y="353020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8806510" y="115186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8806510" y="115186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body" idx="1"/>
          </p:nvPr>
        </p:nvSpPr>
        <p:spPr>
          <a:xfrm>
            <a:off x="794950" y="1708150"/>
            <a:ext cx="3749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 sz="250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2"/>
          </p:nvPr>
        </p:nvSpPr>
        <p:spPr>
          <a:xfrm>
            <a:off x="4599650" y="1708150"/>
            <a:ext cx="3749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250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3"/>
          </p:nvPr>
        </p:nvSpPr>
        <p:spPr>
          <a:xfrm>
            <a:off x="720150" y="125310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792873" y="423274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199350" y="359955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342585" y="29945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342585" y="29945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_2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1458300" y="3522919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 idx="2"/>
          </p:nvPr>
        </p:nvSpPr>
        <p:spPr>
          <a:xfrm>
            <a:off x="4772700" y="3522919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1"/>
          </p:nvPr>
        </p:nvSpPr>
        <p:spPr>
          <a:xfrm>
            <a:off x="4772700" y="3887198"/>
            <a:ext cx="29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3"/>
          </p:nvPr>
        </p:nvSpPr>
        <p:spPr>
          <a:xfrm>
            <a:off x="1458000" y="3887198"/>
            <a:ext cx="2913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8804177" y="353791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72100" y="447788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8515335" y="38728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8515335" y="38728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-1130748" y="-105181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173350" y="196198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316585" y="13569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316585" y="13569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820100" y="2550902"/>
            <a:ext cx="5503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448026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819650" y="3425925"/>
            <a:ext cx="550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 flipH="1">
            <a:off x="5580723" y="50000"/>
            <a:ext cx="3545925" cy="1476991"/>
            <a:chOff x="4717948" y="-2488300"/>
            <a:chExt cx="3545925" cy="1476991"/>
          </a:xfrm>
        </p:grpSpPr>
        <p:sp>
          <p:nvSpPr>
            <p:cNvPr id="29" name="Google Shape;29;p3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233939" y="3546587"/>
            <a:ext cx="1624594" cy="1497557"/>
            <a:chOff x="233939" y="3546587"/>
            <a:chExt cx="1624594" cy="1497557"/>
          </a:xfrm>
        </p:grpSpPr>
        <p:sp>
          <p:nvSpPr>
            <p:cNvPr id="36" name="Google Shape;36;p3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bg>
      <p:bgPr>
        <a:solidFill>
          <a:schemeClr val="lt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19929" y="27673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2"/>
          </p:nvPr>
        </p:nvSpPr>
        <p:spPr>
          <a:xfrm>
            <a:off x="719929" y="313882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3320929" y="27673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4"/>
          </p:nvPr>
        </p:nvSpPr>
        <p:spPr>
          <a:xfrm>
            <a:off x="3320929" y="313882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5922371" y="276735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6"/>
          </p:nvPr>
        </p:nvSpPr>
        <p:spPr>
          <a:xfrm>
            <a:off x="5922371" y="3138825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 rot="5400000">
            <a:off x="7169675" y="104825"/>
            <a:ext cx="2783925" cy="1476991"/>
            <a:chOff x="4089125" y="-6077225"/>
            <a:chExt cx="2783925" cy="1476991"/>
          </a:xfrm>
        </p:grpSpPr>
        <p:sp>
          <p:nvSpPr>
            <p:cNvPr id="241" name="Google Shape;241;p21"/>
            <p:cNvSpPr/>
            <p:nvPr/>
          </p:nvSpPr>
          <p:spPr>
            <a:xfrm flipH="1">
              <a:off x="4177850" y="-4654001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flipH="1">
              <a:off x="4089125" y="-6077225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flipH="1">
              <a:off x="5454431" y="-5267100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 flipH="1">
              <a:off x="6763824" y="-5734226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-433275" y="4415500"/>
            <a:ext cx="2783925" cy="1476991"/>
            <a:chOff x="4089125" y="-6077225"/>
            <a:chExt cx="2783925" cy="1476991"/>
          </a:xfrm>
        </p:grpSpPr>
        <p:sp>
          <p:nvSpPr>
            <p:cNvPr id="248" name="Google Shape;248;p21"/>
            <p:cNvSpPr/>
            <p:nvPr/>
          </p:nvSpPr>
          <p:spPr>
            <a:xfrm flipH="1">
              <a:off x="4089125" y="-6077225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 flipH="1">
              <a:off x="5454431" y="-5648100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flipH="1">
              <a:off x="4177850" y="-4654001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5993547" y="-5761521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 flipH="1">
              <a:off x="6763824" y="-5734226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_1"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1"/>
          </p:nvPr>
        </p:nvSpPr>
        <p:spPr>
          <a:xfrm flipH="1">
            <a:off x="4108770" y="1187000"/>
            <a:ext cx="331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2"/>
          </p:nvPr>
        </p:nvSpPr>
        <p:spPr>
          <a:xfrm flipH="1">
            <a:off x="4108770" y="1553712"/>
            <a:ext cx="33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ubTitle" idx="3"/>
          </p:nvPr>
        </p:nvSpPr>
        <p:spPr>
          <a:xfrm flipH="1">
            <a:off x="4108770" y="2381850"/>
            <a:ext cx="331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4"/>
          </p:nvPr>
        </p:nvSpPr>
        <p:spPr>
          <a:xfrm flipH="1">
            <a:off x="4108770" y="2748562"/>
            <a:ext cx="33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5"/>
          </p:nvPr>
        </p:nvSpPr>
        <p:spPr>
          <a:xfrm flipH="1">
            <a:off x="4108770" y="3576390"/>
            <a:ext cx="331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6"/>
          </p:nvPr>
        </p:nvSpPr>
        <p:spPr>
          <a:xfrm flipH="1">
            <a:off x="4108770" y="3943102"/>
            <a:ext cx="331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62" name="Google Shape;262;p22"/>
          <p:cNvGrpSpPr/>
          <p:nvPr/>
        </p:nvGrpSpPr>
        <p:grpSpPr>
          <a:xfrm rot="10800000">
            <a:off x="-417586" y="-602475"/>
            <a:ext cx="1624594" cy="1726157"/>
            <a:chOff x="2027214" y="1701600"/>
            <a:chExt cx="1624594" cy="1726157"/>
          </a:xfrm>
        </p:grpSpPr>
        <p:sp>
          <p:nvSpPr>
            <p:cNvPr id="263" name="Google Shape;263;p22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8991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8641166" y="-29000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8249966" y="29152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665046" y="2570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7665046" y="2570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9069381" y="1133224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2364267" y="154193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2364267" y="191176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title" idx="2"/>
          </p:nvPr>
        </p:nvSpPr>
        <p:spPr>
          <a:xfrm>
            <a:off x="5798577" y="154193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subTitle" idx="3"/>
          </p:nvPr>
        </p:nvSpPr>
        <p:spPr>
          <a:xfrm>
            <a:off x="5798577" y="191176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title" idx="4"/>
          </p:nvPr>
        </p:nvSpPr>
        <p:spPr>
          <a:xfrm>
            <a:off x="2364267" y="3065935"/>
            <a:ext cx="197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subTitle" idx="5"/>
          </p:nvPr>
        </p:nvSpPr>
        <p:spPr>
          <a:xfrm>
            <a:off x="2364267" y="343576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 idx="6"/>
          </p:nvPr>
        </p:nvSpPr>
        <p:spPr>
          <a:xfrm>
            <a:off x="5798577" y="3065935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subTitle" idx="7"/>
          </p:nvPr>
        </p:nvSpPr>
        <p:spPr>
          <a:xfrm>
            <a:off x="5798577" y="343576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672047" y="4710325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1786323" y="4545475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304789" y="463088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304789" y="463088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7953441" y="-2395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7181241" y="95155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8915056" y="118364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6977321" y="7612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6977321" y="7612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title"/>
          </p:nvPr>
        </p:nvSpPr>
        <p:spPr>
          <a:xfrm flipH="1">
            <a:off x="1649804" y="118522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 flipH="1">
            <a:off x="1649804" y="1552679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 idx="2"/>
          </p:nvPr>
        </p:nvSpPr>
        <p:spPr>
          <a:xfrm>
            <a:off x="5508196" y="118522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subTitle" idx="3"/>
          </p:nvPr>
        </p:nvSpPr>
        <p:spPr>
          <a:xfrm>
            <a:off x="5508196" y="1552679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title" idx="4"/>
          </p:nvPr>
        </p:nvSpPr>
        <p:spPr>
          <a:xfrm flipH="1">
            <a:off x="1649804" y="233708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subTitle" idx="5"/>
          </p:nvPr>
        </p:nvSpPr>
        <p:spPr>
          <a:xfrm flipH="1">
            <a:off x="1649804" y="270453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4"/>
          <p:cNvSpPr txBox="1">
            <a:spLocks noGrp="1"/>
          </p:cNvSpPr>
          <p:nvPr>
            <p:ph type="title" idx="6"/>
          </p:nvPr>
        </p:nvSpPr>
        <p:spPr>
          <a:xfrm>
            <a:off x="5508196" y="233708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7"/>
          </p:nvPr>
        </p:nvSpPr>
        <p:spPr>
          <a:xfrm>
            <a:off x="5508196" y="270453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 idx="8"/>
          </p:nvPr>
        </p:nvSpPr>
        <p:spPr>
          <a:xfrm>
            <a:off x="5508196" y="348893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subTitle" idx="9"/>
          </p:nvPr>
        </p:nvSpPr>
        <p:spPr>
          <a:xfrm>
            <a:off x="5508196" y="38563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title" idx="13"/>
          </p:nvPr>
        </p:nvSpPr>
        <p:spPr>
          <a:xfrm flipH="1">
            <a:off x="1649804" y="348893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14"/>
          </p:nvPr>
        </p:nvSpPr>
        <p:spPr>
          <a:xfrm flipH="1">
            <a:off x="1649804" y="385638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7892616" y="-58242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8742741" y="239147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8854231" y="84079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8538821" y="15160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8538821" y="15160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8836023" y="-203351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8045037" y="9058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8045037" y="9058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24"/>
          <p:cNvGrpSpPr/>
          <p:nvPr/>
        </p:nvGrpSpPr>
        <p:grpSpPr>
          <a:xfrm flipH="1">
            <a:off x="-1798300" y="3785790"/>
            <a:ext cx="2730395" cy="2145055"/>
            <a:chOff x="-1654575" y="4709215"/>
            <a:chExt cx="2730395" cy="2145055"/>
          </a:xfrm>
        </p:grpSpPr>
        <p:sp>
          <p:nvSpPr>
            <p:cNvPr id="314" name="Google Shape;314;p24"/>
            <p:cNvSpPr/>
            <p:nvPr/>
          </p:nvSpPr>
          <p:spPr>
            <a:xfrm>
              <a:off x="-1070098" y="4709215"/>
              <a:ext cx="2145919" cy="2145055"/>
            </a:xfrm>
            <a:custGeom>
              <a:avLst/>
              <a:gdLst/>
              <a:ahLst/>
              <a:cxnLst/>
              <a:rect l="l" t="t" r="r" b="b"/>
              <a:pathLst>
                <a:path w="62142" h="62117" extrusionOk="0">
                  <a:moveTo>
                    <a:pt x="31059" y="692"/>
                  </a:moveTo>
                  <a:lnTo>
                    <a:pt x="31849" y="717"/>
                  </a:lnTo>
                  <a:lnTo>
                    <a:pt x="32640" y="742"/>
                  </a:lnTo>
                  <a:lnTo>
                    <a:pt x="33406" y="791"/>
                  </a:lnTo>
                  <a:lnTo>
                    <a:pt x="34172" y="865"/>
                  </a:lnTo>
                  <a:lnTo>
                    <a:pt x="34938" y="940"/>
                  </a:lnTo>
                  <a:lnTo>
                    <a:pt x="35679" y="1038"/>
                  </a:lnTo>
                  <a:lnTo>
                    <a:pt x="36445" y="1162"/>
                  </a:lnTo>
                  <a:lnTo>
                    <a:pt x="37186" y="1310"/>
                  </a:lnTo>
                  <a:lnTo>
                    <a:pt x="37927" y="1483"/>
                  </a:lnTo>
                  <a:lnTo>
                    <a:pt x="38644" y="1656"/>
                  </a:lnTo>
                  <a:lnTo>
                    <a:pt x="39361" y="1854"/>
                  </a:lnTo>
                  <a:lnTo>
                    <a:pt x="40077" y="2076"/>
                  </a:lnTo>
                  <a:lnTo>
                    <a:pt x="40794" y="2299"/>
                  </a:lnTo>
                  <a:lnTo>
                    <a:pt x="41510" y="2546"/>
                  </a:lnTo>
                  <a:lnTo>
                    <a:pt x="42202" y="2817"/>
                  </a:lnTo>
                  <a:lnTo>
                    <a:pt x="42869" y="3089"/>
                  </a:lnTo>
                  <a:lnTo>
                    <a:pt x="43561" y="3386"/>
                  </a:lnTo>
                  <a:lnTo>
                    <a:pt x="44228" y="3707"/>
                  </a:lnTo>
                  <a:lnTo>
                    <a:pt x="44870" y="4028"/>
                  </a:lnTo>
                  <a:lnTo>
                    <a:pt x="45538" y="4374"/>
                  </a:lnTo>
                  <a:lnTo>
                    <a:pt x="46180" y="4720"/>
                  </a:lnTo>
                  <a:lnTo>
                    <a:pt x="46798" y="5091"/>
                  </a:lnTo>
                  <a:lnTo>
                    <a:pt x="47415" y="5486"/>
                  </a:lnTo>
                  <a:lnTo>
                    <a:pt x="48033" y="5881"/>
                  </a:lnTo>
                  <a:lnTo>
                    <a:pt x="48626" y="6301"/>
                  </a:lnTo>
                  <a:lnTo>
                    <a:pt x="49219" y="6746"/>
                  </a:lnTo>
                  <a:lnTo>
                    <a:pt x="49812" y="7191"/>
                  </a:lnTo>
                  <a:lnTo>
                    <a:pt x="50380" y="7635"/>
                  </a:lnTo>
                  <a:lnTo>
                    <a:pt x="50924" y="8105"/>
                  </a:lnTo>
                  <a:lnTo>
                    <a:pt x="51468" y="8599"/>
                  </a:lnTo>
                  <a:lnTo>
                    <a:pt x="52011" y="9093"/>
                  </a:lnTo>
                  <a:lnTo>
                    <a:pt x="52530" y="9612"/>
                  </a:lnTo>
                  <a:lnTo>
                    <a:pt x="53049" y="10131"/>
                  </a:lnTo>
                  <a:lnTo>
                    <a:pt x="53543" y="10650"/>
                  </a:lnTo>
                  <a:lnTo>
                    <a:pt x="54012" y="11193"/>
                  </a:lnTo>
                  <a:lnTo>
                    <a:pt x="54482" y="11762"/>
                  </a:lnTo>
                  <a:lnTo>
                    <a:pt x="54951" y="12330"/>
                  </a:lnTo>
                  <a:lnTo>
                    <a:pt x="55396" y="12898"/>
                  </a:lnTo>
                  <a:lnTo>
                    <a:pt x="55816" y="13491"/>
                  </a:lnTo>
                  <a:lnTo>
                    <a:pt x="56236" y="14084"/>
                  </a:lnTo>
                  <a:lnTo>
                    <a:pt x="56632" y="14702"/>
                  </a:lnTo>
                  <a:lnTo>
                    <a:pt x="57027" y="15320"/>
                  </a:lnTo>
                  <a:lnTo>
                    <a:pt x="57397" y="15962"/>
                  </a:lnTo>
                  <a:lnTo>
                    <a:pt x="57768" y="16605"/>
                  </a:lnTo>
                  <a:lnTo>
                    <a:pt x="58114" y="17247"/>
                  </a:lnTo>
                  <a:lnTo>
                    <a:pt x="58435" y="17914"/>
                  </a:lnTo>
                  <a:lnTo>
                    <a:pt x="58732" y="18581"/>
                  </a:lnTo>
                  <a:lnTo>
                    <a:pt x="59028" y="19248"/>
                  </a:lnTo>
                  <a:lnTo>
                    <a:pt x="59325" y="19940"/>
                  </a:lnTo>
                  <a:lnTo>
                    <a:pt x="59596" y="20632"/>
                  </a:lnTo>
                  <a:lnTo>
                    <a:pt x="59844" y="21324"/>
                  </a:lnTo>
                  <a:lnTo>
                    <a:pt x="60066" y="22040"/>
                  </a:lnTo>
                  <a:lnTo>
                    <a:pt x="60288" y="22757"/>
                  </a:lnTo>
                  <a:lnTo>
                    <a:pt x="60461" y="23473"/>
                  </a:lnTo>
                  <a:lnTo>
                    <a:pt x="60659" y="24215"/>
                  </a:lnTo>
                  <a:lnTo>
                    <a:pt x="60807" y="24956"/>
                  </a:lnTo>
                  <a:lnTo>
                    <a:pt x="60955" y="25697"/>
                  </a:lnTo>
                  <a:lnTo>
                    <a:pt x="61079" y="26438"/>
                  </a:lnTo>
                  <a:lnTo>
                    <a:pt x="61178" y="27204"/>
                  </a:lnTo>
                  <a:lnTo>
                    <a:pt x="61277" y="27970"/>
                  </a:lnTo>
                  <a:lnTo>
                    <a:pt x="61351" y="28736"/>
                  </a:lnTo>
                  <a:lnTo>
                    <a:pt x="61400" y="29502"/>
                  </a:lnTo>
                  <a:lnTo>
                    <a:pt x="61425" y="30268"/>
                  </a:lnTo>
                  <a:lnTo>
                    <a:pt x="61425" y="31059"/>
                  </a:lnTo>
                  <a:lnTo>
                    <a:pt x="61425" y="31849"/>
                  </a:lnTo>
                  <a:lnTo>
                    <a:pt x="61400" y="32615"/>
                  </a:lnTo>
                  <a:lnTo>
                    <a:pt x="61351" y="33381"/>
                  </a:lnTo>
                  <a:lnTo>
                    <a:pt x="61277" y="34147"/>
                  </a:lnTo>
                  <a:lnTo>
                    <a:pt x="61178" y="34913"/>
                  </a:lnTo>
                  <a:lnTo>
                    <a:pt x="61079" y="35679"/>
                  </a:lnTo>
                  <a:lnTo>
                    <a:pt x="60955" y="36421"/>
                  </a:lnTo>
                  <a:lnTo>
                    <a:pt x="60807" y="37162"/>
                  </a:lnTo>
                  <a:lnTo>
                    <a:pt x="60659" y="37903"/>
                  </a:lnTo>
                  <a:lnTo>
                    <a:pt x="60461" y="38644"/>
                  </a:lnTo>
                  <a:lnTo>
                    <a:pt x="60288" y="39361"/>
                  </a:lnTo>
                  <a:lnTo>
                    <a:pt x="60066" y="40077"/>
                  </a:lnTo>
                  <a:lnTo>
                    <a:pt x="59844" y="40794"/>
                  </a:lnTo>
                  <a:lnTo>
                    <a:pt x="59596" y="41486"/>
                  </a:lnTo>
                  <a:lnTo>
                    <a:pt x="59325" y="42178"/>
                  </a:lnTo>
                  <a:lnTo>
                    <a:pt x="59028" y="42869"/>
                  </a:lnTo>
                  <a:lnTo>
                    <a:pt x="58732" y="43536"/>
                  </a:lnTo>
                  <a:lnTo>
                    <a:pt x="58435" y="44204"/>
                  </a:lnTo>
                  <a:lnTo>
                    <a:pt x="58114" y="44871"/>
                  </a:lnTo>
                  <a:lnTo>
                    <a:pt x="57768" y="45513"/>
                  </a:lnTo>
                  <a:lnTo>
                    <a:pt x="57397" y="46156"/>
                  </a:lnTo>
                  <a:lnTo>
                    <a:pt x="57027" y="46798"/>
                  </a:lnTo>
                  <a:lnTo>
                    <a:pt x="56632" y="47416"/>
                  </a:lnTo>
                  <a:lnTo>
                    <a:pt x="56236" y="48009"/>
                  </a:lnTo>
                  <a:lnTo>
                    <a:pt x="55816" y="48626"/>
                  </a:lnTo>
                  <a:lnTo>
                    <a:pt x="55396" y="49219"/>
                  </a:lnTo>
                  <a:lnTo>
                    <a:pt x="54951" y="49788"/>
                  </a:lnTo>
                  <a:lnTo>
                    <a:pt x="54482" y="50356"/>
                  </a:lnTo>
                  <a:lnTo>
                    <a:pt x="54012" y="50924"/>
                  </a:lnTo>
                  <a:lnTo>
                    <a:pt x="53543" y="51468"/>
                  </a:lnTo>
                  <a:lnTo>
                    <a:pt x="53049" y="51987"/>
                  </a:lnTo>
                  <a:lnTo>
                    <a:pt x="52530" y="52506"/>
                  </a:lnTo>
                  <a:lnTo>
                    <a:pt x="52011" y="53024"/>
                  </a:lnTo>
                  <a:lnTo>
                    <a:pt x="51468" y="53519"/>
                  </a:lnTo>
                  <a:lnTo>
                    <a:pt x="50924" y="54013"/>
                  </a:lnTo>
                  <a:lnTo>
                    <a:pt x="50380" y="54482"/>
                  </a:lnTo>
                  <a:lnTo>
                    <a:pt x="49812" y="54927"/>
                  </a:lnTo>
                  <a:lnTo>
                    <a:pt x="49219" y="55372"/>
                  </a:lnTo>
                  <a:lnTo>
                    <a:pt x="48626" y="55816"/>
                  </a:lnTo>
                  <a:lnTo>
                    <a:pt x="48033" y="56236"/>
                  </a:lnTo>
                  <a:lnTo>
                    <a:pt x="47415" y="56632"/>
                  </a:lnTo>
                  <a:lnTo>
                    <a:pt x="46798" y="57027"/>
                  </a:lnTo>
                  <a:lnTo>
                    <a:pt x="46180" y="57398"/>
                  </a:lnTo>
                  <a:lnTo>
                    <a:pt x="45538" y="57744"/>
                  </a:lnTo>
                  <a:lnTo>
                    <a:pt x="44870" y="58090"/>
                  </a:lnTo>
                  <a:lnTo>
                    <a:pt x="44228" y="58411"/>
                  </a:lnTo>
                  <a:lnTo>
                    <a:pt x="43561" y="58732"/>
                  </a:lnTo>
                  <a:lnTo>
                    <a:pt x="42869" y="59028"/>
                  </a:lnTo>
                  <a:lnTo>
                    <a:pt x="42202" y="59300"/>
                  </a:lnTo>
                  <a:lnTo>
                    <a:pt x="41510" y="59572"/>
                  </a:lnTo>
                  <a:lnTo>
                    <a:pt x="40794" y="59819"/>
                  </a:lnTo>
                  <a:lnTo>
                    <a:pt x="40077" y="60042"/>
                  </a:lnTo>
                  <a:lnTo>
                    <a:pt x="39361" y="60264"/>
                  </a:lnTo>
                  <a:lnTo>
                    <a:pt x="38644" y="60462"/>
                  </a:lnTo>
                  <a:lnTo>
                    <a:pt x="37927" y="60635"/>
                  </a:lnTo>
                  <a:lnTo>
                    <a:pt x="37186" y="60807"/>
                  </a:lnTo>
                  <a:lnTo>
                    <a:pt x="36445" y="60931"/>
                  </a:lnTo>
                  <a:lnTo>
                    <a:pt x="35679" y="61055"/>
                  </a:lnTo>
                  <a:lnTo>
                    <a:pt x="34938" y="61178"/>
                  </a:lnTo>
                  <a:lnTo>
                    <a:pt x="34172" y="61252"/>
                  </a:lnTo>
                  <a:lnTo>
                    <a:pt x="33406" y="61326"/>
                  </a:lnTo>
                  <a:lnTo>
                    <a:pt x="32640" y="61376"/>
                  </a:lnTo>
                  <a:lnTo>
                    <a:pt x="31849" y="61400"/>
                  </a:lnTo>
                  <a:lnTo>
                    <a:pt x="31059" y="61425"/>
                  </a:lnTo>
                  <a:lnTo>
                    <a:pt x="30293" y="61400"/>
                  </a:lnTo>
                  <a:lnTo>
                    <a:pt x="29502" y="61376"/>
                  </a:lnTo>
                  <a:lnTo>
                    <a:pt x="28736" y="61326"/>
                  </a:lnTo>
                  <a:lnTo>
                    <a:pt x="27970" y="61252"/>
                  </a:lnTo>
                  <a:lnTo>
                    <a:pt x="27204" y="61178"/>
                  </a:lnTo>
                  <a:lnTo>
                    <a:pt x="26463" y="61055"/>
                  </a:lnTo>
                  <a:lnTo>
                    <a:pt x="25697" y="60931"/>
                  </a:lnTo>
                  <a:lnTo>
                    <a:pt x="24956" y="60807"/>
                  </a:lnTo>
                  <a:lnTo>
                    <a:pt x="24214" y="60635"/>
                  </a:lnTo>
                  <a:lnTo>
                    <a:pt x="23498" y="60462"/>
                  </a:lnTo>
                  <a:lnTo>
                    <a:pt x="22757" y="60264"/>
                  </a:lnTo>
                  <a:lnTo>
                    <a:pt x="22065" y="60042"/>
                  </a:lnTo>
                  <a:lnTo>
                    <a:pt x="21348" y="59819"/>
                  </a:lnTo>
                  <a:lnTo>
                    <a:pt x="20632" y="59572"/>
                  </a:lnTo>
                  <a:lnTo>
                    <a:pt x="19940" y="59300"/>
                  </a:lnTo>
                  <a:lnTo>
                    <a:pt x="19273" y="59028"/>
                  </a:lnTo>
                  <a:lnTo>
                    <a:pt x="18581" y="58732"/>
                  </a:lnTo>
                  <a:lnTo>
                    <a:pt x="17914" y="58411"/>
                  </a:lnTo>
                  <a:lnTo>
                    <a:pt x="17272" y="58090"/>
                  </a:lnTo>
                  <a:lnTo>
                    <a:pt x="16604" y="57744"/>
                  </a:lnTo>
                  <a:lnTo>
                    <a:pt x="15962" y="57398"/>
                  </a:lnTo>
                  <a:lnTo>
                    <a:pt x="15344" y="57027"/>
                  </a:lnTo>
                  <a:lnTo>
                    <a:pt x="14727" y="56632"/>
                  </a:lnTo>
                  <a:lnTo>
                    <a:pt x="14109" y="56236"/>
                  </a:lnTo>
                  <a:lnTo>
                    <a:pt x="13516" y="55816"/>
                  </a:lnTo>
                  <a:lnTo>
                    <a:pt x="12923" y="55372"/>
                  </a:lnTo>
                  <a:lnTo>
                    <a:pt x="12330" y="54927"/>
                  </a:lnTo>
                  <a:lnTo>
                    <a:pt x="11762" y="54482"/>
                  </a:lnTo>
                  <a:lnTo>
                    <a:pt x="11218" y="54013"/>
                  </a:lnTo>
                  <a:lnTo>
                    <a:pt x="10674" y="53519"/>
                  </a:lnTo>
                  <a:lnTo>
                    <a:pt x="10131" y="53024"/>
                  </a:lnTo>
                  <a:lnTo>
                    <a:pt x="9612" y="52506"/>
                  </a:lnTo>
                  <a:lnTo>
                    <a:pt x="9093" y="51987"/>
                  </a:lnTo>
                  <a:lnTo>
                    <a:pt x="8599" y="51468"/>
                  </a:lnTo>
                  <a:lnTo>
                    <a:pt x="8130" y="50924"/>
                  </a:lnTo>
                  <a:lnTo>
                    <a:pt x="7660" y="50356"/>
                  </a:lnTo>
                  <a:lnTo>
                    <a:pt x="7191" y="49788"/>
                  </a:lnTo>
                  <a:lnTo>
                    <a:pt x="6746" y="49219"/>
                  </a:lnTo>
                  <a:lnTo>
                    <a:pt x="6326" y="48626"/>
                  </a:lnTo>
                  <a:lnTo>
                    <a:pt x="5906" y="48009"/>
                  </a:lnTo>
                  <a:lnTo>
                    <a:pt x="5510" y="47416"/>
                  </a:lnTo>
                  <a:lnTo>
                    <a:pt x="5115" y="46798"/>
                  </a:lnTo>
                  <a:lnTo>
                    <a:pt x="4745" y="46156"/>
                  </a:lnTo>
                  <a:lnTo>
                    <a:pt x="4374" y="45513"/>
                  </a:lnTo>
                  <a:lnTo>
                    <a:pt x="4028" y="44871"/>
                  </a:lnTo>
                  <a:lnTo>
                    <a:pt x="3707" y="44204"/>
                  </a:lnTo>
                  <a:lnTo>
                    <a:pt x="3386" y="43536"/>
                  </a:lnTo>
                  <a:lnTo>
                    <a:pt x="3089" y="42869"/>
                  </a:lnTo>
                  <a:lnTo>
                    <a:pt x="2817" y="42178"/>
                  </a:lnTo>
                  <a:lnTo>
                    <a:pt x="2545" y="41486"/>
                  </a:lnTo>
                  <a:lnTo>
                    <a:pt x="2298" y="40794"/>
                  </a:lnTo>
                  <a:lnTo>
                    <a:pt x="2076" y="40077"/>
                  </a:lnTo>
                  <a:lnTo>
                    <a:pt x="1854" y="39361"/>
                  </a:lnTo>
                  <a:lnTo>
                    <a:pt x="1681" y="38644"/>
                  </a:lnTo>
                  <a:lnTo>
                    <a:pt x="1483" y="37903"/>
                  </a:lnTo>
                  <a:lnTo>
                    <a:pt x="1335" y="37162"/>
                  </a:lnTo>
                  <a:lnTo>
                    <a:pt x="1187" y="36421"/>
                  </a:lnTo>
                  <a:lnTo>
                    <a:pt x="1063" y="35679"/>
                  </a:lnTo>
                  <a:lnTo>
                    <a:pt x="964" y="34913"/>
                  </a:lnTo>
                  <a:lnTo>
                    <a:pt x="865" y="34147"/>
                  </a:lnTo>
                  <a:lnTo>
                    <a:pt x="791" y="33381"/>
                  </a:lnTo>
                  <a:lnTo>
                    <a:pt x="742" y="32615"/>
                  </a:lnTo>
                  <a:lnTo>
                    <a:pt x="717" y="31849"/>
                  </a:lnTo>
                  <a:lnTo>
                    <a:pt x="717" y="31059"/>
                  </a:lnTo>
                  <a:lnTo>
                    <a:pt x="717" y="30268"/>
                  </a:lnTo>
                  <a:lnTo>
                    <a:pt x="742" y="29502"/>
                  </a:lnTo>
                  <a:lnTo>
                    <a:pt x="791" y="28736"/>
                  </a:lnTo>
                  <a:lnTo>
                    <a:pt x="865" y="27970"/>
                  </a:lnTo>
                  <a:lnTo>
                    <a:pt x="964" y="27204"/>
                  </a:lnTo>
                  <a:lnTo>
                    <a:pt x="1063" y="26438"/>
                  </a:lnTo>
                  <a:lnTo>
                    <a:pt x="1187" y="25697"/>
                  </a:lnTo>
                  <a:lnTo>
                    <a:pt x="1335" y="24956"/>
                  </a:lnTo>
                  <a:lnTo>
                    <a:pt x="1483" y="24215"/>
                  </a:lnTo>
                  <a:lnTo>
                    <a:pt x="1681" y="23473"/>
                  </a:lnTo>
                  <a:lnTo>
                    <a:pt x="1854" y="22757"/>
                  </a:lnTo>
                  <a:lnTo>
                    <a:pt x="2076" y="22040"/>
                  </a:lnTo>
                  <a:lnTo>
                    <a:pt x="2298" y="21324"/>
                  </a:lnTo>
                  <a:lnTo>
                    <a:pt x="2545" y="20632"/>
                  </a:lnTo>
                  <a:lnTo>
                    <a:pt x="2817" y="19940"/>
                  </a:lnTo>
                  <a:lnTo>
                    <a:pt x="3089" y="19248"/>
                  </a:lnTo>
                  <a:lnTo>
                    <a:pt x="3386" y="18581"/>
                  </a:lnTo>
                  <a:lnTo>
                    <a:pt x="3707" y="17914"/>
                  </a:lnTo>
                  <a:lnTo>
                    <a:pt x="4028" y="17247"/>
                  </a:lnTo>
                  <a:lnTo>
                    <a:pt x="4374" y="16605"/>
                  </a:lnTo>
                  <a:lnTo>
                    <a:pt x="4745" y="15962"/>
                  </a:lnTo>
                  <a:lnTo>
                    <a:pt x="5115" y="15320"/>
                  </a:lnTo>
                  <a:lnTo>
                    <a:pt x="5510" y="14702"/>
                  </a:lnTo>
                  <a:lnTo>
                    <a:pt x="5906" y="14084"/>
                  </a:lnTo>
                  <a:lnTo>
                    <a:pt x="6326" y="13491"/>
                  </a:lnTo>
                  <a:lnTo>
                    <a:pt x="6746" y="12898"/>
                  </a:lnTo>
                  <a:lnTo>
                    <a:pt x="7191" y="12330"/>
                  </a:lnTo>
                  <a:lnTo>
                    <a:pt x="7660" y="11762"/>
                  </a:lnTo>
                  <a:lnTo>
                    <a:pt x="8130" y="11193"/>
                  </a:lnTo>
                  <a:lnTo>
                    <a:pt x="8599" y="10650"/>
                  </a:lnTo>
                  <a:lnTo>
                    <a:pt x="9093" y="10131"/>
                  </a:lnTo>
                  <a:lnTo>
                    <a:pt x="9612" y="9612"/>
                  </a:lnTo>
                  <a:lnTo>
                    <a:pt x="10131" y="9093"/>
                  </a:lnTo>
                  <a:lnTo>
                    <a:pt x="10674" y="8599"/>
                  </a:lnTo>
                  <a:lnTo>
                    <a:pt x="11218" y="8105"/>
                  </a:lnTo>
                  <a:lnTo>
                    <a:pt x="11762" y="7635"/>
                  </a:lnTo>
                  <a:lnTo>
                    <a:pt x="12330" y="7191"/>
                  </a:lnTo>
                  <a:lnTo>
                    <a:pt x="12923" y="6746"/>
                  </a:lnTo>
                  <a:lnTo>
                    <a:pt x="13516" y="6301"/>
                  </a:lnTo>
                  <a:lnTo>
                    <a:pt x="14109" y="5881"/>
                  </a:lnTo>
                  <a:lnTo>
                    <a:pt x="14727" y="5486"/>
                  </a:lnTo>
                  <a:lnTo>
                    <a:pt x="15344" y="5091"/>
                  </a:lnTo>
                  <a:lnTo>
                    <a:pt x="15962" y="4720"/>
                  </a:lnTo>
                  <a:lnTo>
                    <a:pt x="16604" y="4374"/>
                  </a:lnTo>
                  <a:lnTo>
                    <a:pt x="17272" y="4028"/>
                  </a:lnTo>
                  <a:lnTo>
                    <a:pt x="17914" y="3707"/>
                  </a:lnTo>
                  <a:lnTo>
                    <a:pt x="18581" y="3386"/>
                  </a:lnTo>
                  <a:lnTo>
                    <a:pt x="19273" y="3089"/>
                  </a:lnTo>
                  <a:lnTo>
                    <a:pt x="19940" y="2817"/>
                  </a:lnTo>
                  <a:lnTo>
                    <a:pt x="20632" y="2546"/>
                  </a:lnTo>
                  <a:lnTo>
                    <a:pt x="21348" y="2299"/>
                  </a:lnTo>
                  <a:lnTo>
                    <a:pt x="22065" y="2076"/>
                  </a:lnTo>
                  <a:lnTo>
                    <a:pt x="22757" y="1854"/>
                  </a:lnTo>
                  <a:lnTo>
                    <a:pt x="23498" y="1656"/>
                  </a:lnTo>
                  <a:lnTo>
                    <a:pt x="24214" y="1483"/>
                  </a:lnTo>
                  <a:lnTo>
                    <a:pt x="24956" y="1310"/>
                  </a:lnTo>
                  <a:lnTo>
                    <a:pt x="25697" y="1162"/>
                  </a:lnTo>
                  <a:lnTo>
                    <a:pt x="26463" y="1038"/>
                  </a:lnTo>
                  <a:lnTo>
                    <a:pt x="27204" y="940"/>
                  </a:lnTo>
                  <a:lnTo>
                    <a:pt x="27970" y="865"/>
                  </a:lnTo>
                  <a:lnTo>
                    <a:pt x="28736" y="791"/>
                  </a:lnTo>
                  <a:lnTo>
                    <a:pt x="29502" y="742"/>
                  </a:lnTo>
                  <a:lnTo>
                    <a:pt x="30293" y="717"/>
                  </a:lnTo>
                  <a:lnTo>
                    <a:pt x="31059" y="692"/>
                  </a:lnTo>
                  <a:close/>
                  <a:moveTo>
                    <a:pt x="30268" y="1"/>
                  </a:moveTo>
                  <a:lnTo>
                    <a:pt x="29477" y="25"/>
                  </a:lnTo>
                  <a:lnTo>
                    <a:pt x="28687" y="75"/>
                  </a:lnTo>
                  <a:lnTo>
                    <a:pt x="27896" y="149"/>
                  </a:lnTo>
                  <a:lnTo>
                    <a:pt x="27130" y="248"/>
                  </a:lnTo>
                  <a:lnTo>
                    <a:pt x="26339" y="347"/>
                  </a:lnTo>
                  <a:lnTo>
                    <a:pt x="25573" y="470"/>
                  </a:lnTo>
                  <a:lnTo>
                    <a:pt x="24807" y="618"/>
                  </a:lnTo>
                  <a:lnTo>
                    <a:pt x="24066" y="791"/>
                  </a:lnTo>
                  <a:lnTo>
                    <a:pt x="23325" y="964"/>
                  </a:lnTo>
                  <a:lnTo>
                    <a:pt x="22584" y="1162"/>
                  </a:lnTo>
                  <a:lnTo>
                    <a:pt x="21843" y="1384"/>
                  </a:lnTo>
                  <a:lnTo>
                    <a:pt x="21126" y="1631"/>
                  </a:lnTo>
                  <a:lnTo>
                    <a:pt x="20409" y="1878"/>
                  </a:lnTo>
                  <a:lnTo>
                    <a:pt x="19693" y="2150"/>
                  </a:lnTo>
                  <a:lnTo>
                    <a:pt x="19001" y="2447"/>
                  </a:lnTo>
                  <a:lnTo>
                    <a:pt x="18309" y="2743"/>
                  </a:lnTo>
                  <a:lnTo>
                    <a:pt x="17617" y="3064"/>
                  </a:lnTo>
                  <a:lnTo>
                    <a:pt x="16950" y="3386"/>
                  </a:lnTo>
                  <a:lnTo>
                    <a:pt x="16283" y="3756"/>
                  </a:lnTo>
                  <a:lnTo>
                    <a:pt x="15616" y="4102"/>
                  </a:lnTo>
                  <a:lnTo>
                    <a:pt x="14974" y="4498"/>
                  </a:lnTo>
                  <a:lnTo>
                    <a:pt x="14331" y="4893"/>
                  </a:lnTo>
                  <a:lnTo>
                    <a:pt x="13714" y="5313"/>
                  </a:lnTo>
                  <a:lnTo>
                    <a:pt x="13096" y="5733"/>
                  </a:lnTo>
                  <a:lnTo>
                    <a:pt x="12503" y="6178"/>
                  </a:lnTo>
                  <a:lnTo>
                    <a:pt x="11910" y="6622"/>
                  </a:lnTo>
                  <a:lnTo>
                    <a:pt x="11317" y="7092"/>
                  </a:lnTo>
                  <a:lnTo>
                    <a:pt x="10749" y="7586"/>
                  </a:lnTo>
                  <a:lnTo>
                    <a:pt x="10205" y="8080"/>
                  </a:lnTo>
                  <a:lnTo>
                    <a:pt x="9637" y="8574"/>
                  </a:lnTo>
                  <a:lnTo>
                    <a:pt x="9118" y="9093"/>
                  </a:lnTo>
                  <a:lnTo>
                    <a:pt x="8599" y="9637"/>
                  </a:lnTo>
                  <a:lnTo>
                    <a:pt x="8080" y="10180"/>
                  </a:lnTo>
                  <a:lnTo>
                    <a:pt x="7586" y="10749"/>
                  </a:lnTo>
                  <a:lnTo>
                    <a:pt x="7116" y="11317"/>
                  </a:lnTo>
                  <a:lnTo>
                    <a:pt x="6647" y="11885"/>
                  </a:lnTo>
                  <a:lnTo>
                    <a:pt x="6178" y="12478"/>
                  </a:lnTo>
                  <a:lnTo>
                    <a:pt x="5733" y="13096"/>
                  </a:lnTo>
                  <a:lnTo>
                    <a:pt x="5313" y="13689"/>
                  </a:lnTo>
                  <a:lnTo>
                    <a:pt x="4917" y="14331"/>
                  </a:lnTo>
                  <a:lnTo>
                    <a:pt x="4497" y="14949"/>
                  </a:lnTo>
                  <a:lnTo>
                    <a:pt x="4127" y="15616"/>
                  </a:lnTo>
                  <a:lnTo>
                    <a:pt x="3756" y="16259"/>
                  </a:lnTo>
                  <a:lnTo>
                    <a:pt x="3410" y="16926"/>
                  </a:lnTo>
                  <a:lnTo>
                    <a:pt x="3064" y="17593"/>
                  </a:lnTo>
                  <a:lnTo>
                    <a:pt x="2743" y="18285"/>
                  </a:lnTo>
                  <a:lnTo>
                    <a:pt x="2447" y="18977"/>
                  </a:lnTo>
                  <a:lnTo>
                    <a:pt x="2175" y="19668"/>
                  </a:lnTo>
                  <a:lnTo>
                    <a:pt x="1903" y="20385"/>
                  </a:lnTo>
                  <a:lnTo>
                    <a:pt x="1631" y="21101"/>
                  </a:lnTo>
                  <a:lnTo>
                    <a:pt x="1409" y="21818"/>
                  </a:lnTo>
                  <a:lnTo>
                    <a:pt x="1187" y="22559"/>
                  </a:lnTo>
                  <a:lnTo>
                    <a:pt x="989" y="23300"/>
                  </a:lnTo>
                  <a:lnTo>
                    <a:pt x="791" y="24042"/>
                  </a:lnTo>
                  <a:lnTo>
                    <a:pt x="643" y="24808"/>
                  </a:lnTo>
                  <a:lnTo>
                    <a:pt x="495" y="25574"/>
                  </a:lnTo>
                  <a:lnTo>
                    <a:pt x="371" y="26340"/>
                  </a:lnTo>
                  <a:lnTo>
                    <a:pt x="248" y="27106"/>
                  </a:lnTo>
                  <a:lnTo>
                    <a:pt x="174" y="27896"/>
                  </a:lnTo>
                  <a:lnTo>
                    <a:pt x="99" y="28662"/>
                  </a:lnTo>
                  <a:lnTo>
                    <a:pt x="50" y="29453"/>
                  </a:lnTo>
                  <a:lnTo>
                    <a:pt x="25" y="30268"/>
                  </a:lnTo>
                  <a:lnTo>
                    <a:pt x="1" y="31059"/>
                  </a:lnTo>
                  <a:lnTo>
                    <a:pt x="25" y="31849"/>
                  </a:lnTo>
                  <a:lnTo>
                    <a:pt x="50" y="32665"/>
                  </a:lnTo>
                  <a:lnTo>
                    <a:pt x="99" y="33456"/>
                  </a:lnTo>
                  <a:lnTo>
                    <a:pt x="174" y="34221"/>
                  </a:lnTo>
                  <a:lnTo>
                    <a:pt x="248" y="35012"/>
                  </a:lnTo>
                  <a:lnTo>
                    <a:pt x="371" y="35778"/>
                  </a:lnTo>
                  <a:lnTo>
                    <a:pt x="495" y="36544"/>
                  </a:lnTo>
                  <a:lnTo>
                    <a:pt x="643" y="37310"/>
                  </a:lnTo>
                  <a:lnTo>
                    <a:pt x="791" y="38076"/>
                  </a:lnTo>
                  <a:lnTo>
                    <a:pt x="989" y="38817"/>
                  </a:lnTo>
                  <a:lnTo>
                    <a:pt x="1187" y="39558"/>
                  </a:lnTo>
                  <a:lnTo>
                    <a:pt x="1409" y="40275"/>
                  </a:lnTo>
                  <a:lnTo>
                    <a:pt x="1631" y="41016"/>
                  </a:lnTo>
                  <a:lnTo>
                    <a:pt x="1903" y="41733"/>
                  </a:lnTo>
                  <a:lnTo>
                    <a:pt x="2175" y="42449"/>
                  </a:lnTo>
                  <a:lnTo>
                    <a:pt x="2447" y="43141"/>
                  </a:lnTo>
                  <a:lnTo>
                    <a:pt x="2743" y="43833"/>
                  </a:lnTo>
                  <a:lnTo>
                    <a:pt x="3064" y="44525"/>
                  </a:lnTo>
                  <a:lnTo>
                    <a:pt x="3410" y="45192"/>
                  </a:lnTo>
                  <a:lnTo>
                    <a:pt x="3756" y="45859"/>
                  </a:lnTo>
                  <a:lnTo>
                    <a:pt x="4127" y="46501"/>
                  </a:lnTo>
                  <a:lnTo>
                    <a:pt x="4497" y="47144"/>
                  </a:lnTo>
                  <a:lnTo>
                    <a:pt x="4917" y="47786"/>
                  </a:lnTo>
                  <a:lnTo>
                    <a:pt x="5313" y="48404"/>
                  </a:lnTo>
                  <a:lnTo>
                    <a:pt x="5733" y="49022"/>
                  </a:lnTo>
                  <a:lnTo>
                    <a:pt x="6178" y="49639"/>
                  </a:lnTo>
                  <a:lnTo>
                    <a:pt x="6647" y="50232"/>
                  </a:lnTo>
                  <a:lnTo>
                    <a:pt x="7116" y="50801"/>
                  </a:lnTo>
                  <a:lnTo>
                    <a:pt x="7586" y="51369"/>
                  </a:lnTo>
                  <a:lnTo>
                    <a:pt x="8080" y="51937"/>
                  </a:lnTo>
                  <a:lnTo>
                    <a:pt x="8599" y="52481"/>
                  </a:lnTo>
                  <a:lnTo>
                    <a:pt x="9118" y="53024"/>
                  </a:lnTo>
                  <a:lnTo>
                    <a:pt x="9637" y="53543"/>
                  </a:lnTo>
                  <a:lnTo>
                    <a:pt x="10205" y="54037"/>
                  </a:lnTo>
                  <a:lnTo>
                    <a:pt x="10749" y="54532"/>
                  </a:lnTo>
                  <a:lnTo>
                    <a:pt x="11317" y="55026"/>
                  </a:lnTo>
                  <a:lnTo>
                    <a:pt x="11910" y="55495"/>
                  </a:lnTo>
                  <a:lnTo>
                    <a:pt x="12503" y="55940"/>
                  </a:lnTo>
                  <a:lnTo>
                    <a:pt x="13096" y="56385"/>
                  </a:lnTo>
                  <a:lnTo>
                    <a:pt x="13714" y="56805"/>
                  </a:lnTo>
                  <a:lnTo>
                    <a:pt x="14331" y="57225"/>
                  </a:lnTo>
                  <a:lnTo>
                    <a:pt x="14974" y="57620"/>
                  </a:lnTo>
                  <a:lnTo>
                    <a:pt x="15616" y="57991"/>
                  </a:lnTo>
                  <a:lnTo>
                    <a:pt x="16283" y="58361"/>
                  </a:lnTo>
                  <a:lnTo>
                    <a:pt x="16950" y="58707"/>
                  </a:lnTo>
                  <a:lnTo>
                    <a:pt x="17617" y="59053"/>
                  </a:lnTo>
                  <a:lnTo>
                    <a:pt x="18309" y="59374"/>
                  </a:lnTo>
                  <a:lnTo>
                    <a:pt x="19001" y="59671"/>
                  </a:lnTo>
                  <a:lnTo>
                    <a:pt x="19693" y="59967"/>
                  </a:lnTo>
                  <a:lnTo>
                    <a:pt x="20409" y="60239"/>
                  </a:lnTo>
                  <a:lnTo>
                    <a:pt x="21126" y="60486"/>
                  </a:lnTo>
                  <a:lnTo>
                    <a:pt x="21843" y="60733"/>
                  </a:lnTo>
                  <a:lnTo>
                    <a:pt x="22584" y="60931"/>
                  </a:lnTo>
                  <a:lnTo>
                    <a:pt x="23325" y="61153"/>
                  </a:lnTo>
                  <a:lnTo>
                    <a:pt x="24066" y="61326"/>
                  </a:lnTo>
                  <a:lnTo>
                    <a:pt x="24807" y="61499"/>
                  </a:lnTo>
                  <a:lnTo>
                    <a:pt x="25573" y="61648"/>
                  </a:lnTo>
                  <a:lnTo>
                    <a:pt x="26339" y="61771"/>
                  </a:lnTo>
                  <a:lnTo>
                    <a:pt x="27130" y="61870"/>
                  </a:lnTo>
                  <a:lnTo>
                    <a:pt x="27896" y="61969"/>
                  </a:lnTo>
                  <a:lnTo>
                    <a:pt x="28687" y="62043"/>
                  </a:lnTo>
                  <a:lnTo>
                    <a:pt x="29477" y="62092"/>
                  </a:lnTo>
                  <a:lnTo>
                    <a:pt x="30268" y="62117"/>
                  </a:lnTo>
                  <a:lnTo>
                    <a:pt x="31874" y="62117"/>
                  </a:lnTo>
                  <a:lnTo>
                    <a:pt x="32665" y="62092"/>
                  </a:lnTo>
                  <a:lnTo>
                    <a:pt x="33455" y="62043"/>
                  </a:lnTo>
                  <a:lnTo>
                    <a:pt x="34246" y="61969"/>
                  </a:lnTo>
                  <a:lnTo>
                    <a:pt x="35012" y="61870"/>
                  </a:lnTo>
                  <a:lnTo>
                    <a:pt x="35803" y="61771"/>
                  </a:lnTo>
                  <a:lnTo>
                    <a:pt x="36569" y="61648"/>
                  </a:lnTo>
                  <a:lnTo>
                    <a:pt x="37334" y="61499"/>
                  </a:lnTo>
                  <a:lnTo>
                    <a:pt x="38076" y="61326"/>
                  </a:lnTo>
                  <a:lnTo>
                    <a:pt x="38817" y="61153"/>
                  </a:lnTo>
                  <a:lnTo>
                    <a:pt x="39558" y="60931"/>
                  </a:lnTo>
                  <a:lnTo>
                    <a:pt x="40299" y="60733"/>
                  </a:lnTo>
                  <a:lnTo>
                    <a:pt x="41016" y="60486"/>
                  </a:lnTo>
                  <a:lnTo>
                    <a:pt x="41733" y="60239"/>
                  </a:lnTo>
                  <a:lnTo>
                    <a:pt x="42449" y="59967"/>
                  </a:lnTo>
                  <a:lnTo>
                    <a:pt x="43141" y="59671"/>
                  </a:lnTo>
                  <a:lnTo>
                    <a:pt x="43833" y="59374"/>
                  </a:lnTo>
                  <a:lnTo>
                    <a:pt x="44525" y="59053"/>
                  </a:lnTo>
                  <a:lnTo>
                    <a:pt x="45192" y="58707"/>
                  </a:lnTo>
                  <a:lnTo>
                    <a:pt x="45859" y="58361"/>
                  </a:lnTo>
                  <a:lnTo>
                    <a:pt x="46526" y="57991"/>
                  </a:lnTo>
                  <a:lnTo>
                    <a:pt x="47168" y="57620"/>
                  </a:lnTo>
                  <a:lnTo>
                    <a:pt x="47811" y="57225"/>
                  </a:lnTo>
                  <a:lnTo>
                    <a:pt x="48428" y="56805"/>
                  </a:lnTo>
                  <a:lnTo>
                    <a:pt x="49046" y="56385"/>
                  </a:lnTo>
                  <a:lnTo>
                    <a:pt x="49639" y="55940"/>
                  </a:lnTo>
                  <a:lnTo>
                    <a:pt x="50232" y="55495"/>
                  </a:lnTo>
                  <a:lnTo>
                    <a:pt x="50825" y="55026"/>
                  </a:lnTo>
                  <a:lnTo>
                    <a:pt x="51393" y="54532"/>
                  </a:lnTo>
                  <a:lnTo>
                    <a:pt x="51937" y="54037"/>
                  </a:lnTo>
                  <a:lnTo>
                    <a:pt x="52505" y="53543"/>
                  </a:lnTo>
                  <a:lnTo>
                    <a:pt x="53024" y="53024"/>
                  </a:lnTo>
                  <a:lnTo>
                    <a:pt x="53543" y="52481"/>
                  </a:lnTo>
                  <a:lnTo>
                    <a:pt x="54062" y="51937"/>
                  </a:lnTo>
                  <a:lnTo>
                    <a:pt x="54556" y="51369"/>
                  </a:lnTo>
                  <a:lnTo>
                    <a:pt x="55025" y="50801"/>
                  </a:lnTo>
                  <a:lnTo>
                    <a:pt x="55495" y="50232"/>
                  </a:lnTo>
                  <a:lnTo>
                    <a:pt x="55964" y="49639"/>
                  </a:lnTo>
                  <a:lnTo>
                    <a:pt x="56384" y="49022"/>
                  </a:lnTo>
                  <a:lnTo>
                    <a:pt x="56829" y="48404"/>
                  </a:lnTo>
                  <a:lnTo>
                    <a:pt x="57225" y="47786"/>
                  </a:lnTo>
                  <a:lnTo>
                    <a:pt x="57620" y="47144"/>
                  </a:lnTo>
                  <a:lnTo>
                    <a:pt x="58015" y="46501"/>
                  </a:lnTo>
                  <a:lnTo>
                    <a:pt x="58386" y="45859"/>
                  </a:lnTo>
                  <a:lnTo>
                    <a:pt x="58732" y="45192"/>
                  </a:lnTo>
                  <a:lnTo>
                    <a:pt x="59078" y="44525"/>
                  </a:lnTo>
                  <a:lnTo>
                    <a:pt x="59399" y="43833"/>
                  </a:lnTo>
                  <a:lnTo>
                    <a:pt x="59695" y="43141"/>
                  </a:lnTo>
                  <a:lnTo>
                    <a:pt x="59967" y="42449"/>
                  </a:lnTo>
                  <a:lnTo>
                    <a:pt x="60239" y="41733"/>
                  </a:lnTo>
                  <a:lnTo>
                    <a:pt x="60511" y="41016"/>
                  </a:lnTo>
                  <a:lnTo>
                    <a:pt x="60733" y="40275"/>
                  </a:lnTo>
                  <a:lnTo>
                    <a:pt x="60955" y="39558"/>
                  </a:lnTo>
                  <a:lnTo>
                    <a:pt x="61153" y="38817"/>
                  </a:lnTo>
                  <a:lnTo>
                    <a:pt x="61351" y="38076"/>
                  </a:lnTo>
                  <a:lnTo>
                    <a:pt x="61499" y="37310"/>
                  </a:lnTo>
                  <a:lnTo>
                    <a:pt x="61647" y="36544"/>
                  </a:lnTo>
                  <a:lnTo>
                    <a:pt x="61771" y="35778"/>
                  </a:lnTo>
                  <a:lnTo>
                    <a:pt x="61894" y="35012"/>
                  </a:lnTo>
                  <a:lnTo>
                    <a:pt x="61968" y="34221"/>
                  </a:lnTo>
                  <a:lnTo>
                    <a:pt x="62043" y="33456"/>
                  </a:lnTo>
                  <a:lnTo>
                    <a:pt x="62092" y="32665"/>
                  </a:lnTo>
                  <a:lnTo>
                    <a:pt x="62117" y="31849"/>
                  </a:lnTo>
                  <a:lnTo>
                    <a:pt x="62141" y="31059"/>
                  </a:lnTo>
                  <a:lnTo>
                    <a:pt x="62117" y="30268"/>
                  </a:lnTo>
                  <a:lnTo>
                    <a:pt x="62092" y="29453"/>
                  </a:lnTo>
                  <a:lnTo>
                    <a:pt x="62043" y="28662"/>
                  </a:lnTo>
                  <a:lnTo>
                    <a:pt x="61968" y="27896"/>
                  </a:lnTo>
                  <a:lnTo>
                    <a:pt x="61894" y="27106"/>
                  </a:lnTo>
                  <a:lnTo>
                    <a:pt x="61771" y="26340"/>
                  </a:lnTo>
                  <a:lnTo>
                    <a:pt x="61647" y="25574"/>
                  </a:lnTo>
                  <a:lnTo>
                    <a:pt x="61499" y="24808"/>
                  </a:lnTo>
                  <a:lnTo>
                    <a:pt x="61351" y="24042"/>
                  </a:lnTo>
                  <a:lnTo>
                    <a:pt x="61153" y="23300"/>
                  </a:lnTo>
                  <a:lnTo>
                    <a:pt x="60955" y="22559"/>
                  </a:lnTo>
                  <a:lnTo>
                    <a:pt x="60733" y="21818"/>
                  </a:lnTo>
                  <a:lnTo>
                    <a:pt x="60511" y="21101"/>
                  </a:lnTo>
                  <a:lnTo>
                    <a:pt x="60239" y="20385"/>
                  </a:lnTo>
                  <a:lnTo>
                    <a:pt x="59967" y="19668"/>
                  </a:lnTo>
                  <a:lnTo>
                    <a:pt x="59695" y="18977"/>
                  </a:lnTo>
                  <a:lnTo>
                    <a:pt x="59399" y="18285"/>
                  </a:lnTo>
                  <a:lnTo>
                    <a:pt x="59078" y="17593"/>
                  </a:lnTo>
                  <a:lnTo>
                    <a:pt x="58732" y="16926"/>
                  </a:lnTo>
                  <a:lnTo>
                    <a:pt x="58386" y="16259"/>
                  </a:lnTo>
                  <a:lnTo>
                    <a:pt x="58015" y="15616"/>
                  </a:lnTo>
                  <a:lnTo>
                    <a:pt x="57620" y="14949"/>
                  </a:lnTo>
                  <a:lnTo>
                    <a:pt x="57225" y="14331"/>
                  </a:lnTo>
                  <a:lnTo>
                    <a:pt x="56829" y="13689"/>
                  </a:lnTo>
                  <a:lnTo>
                    <a:pt x="56384" y="13096"/>
                  </a:lnTo>
                  <a:lnTo>
                    <a:pt x="55964" y="12478"/>
                  </a:lnTo>
                  <a:lnTo>
                    <a:pt x="55495" y="11885"/>
                  </a:lnTo>
                  <a:lnTo>
                    <a:pt x="55025" y="11317"/>
                  </a:lnTo>
                  <a:lnTo>
                    <a:pt x="54556" y="10749"/>
                  </a:lnTo>
                  <a:lnTo>
                    <a:pt x="54062" y="10180"/>
                  </a:lnTo>
                  <a:lnTo>
                    <a:pt x="53543" y="9637"/>
                  </a:lnTo>
                  <a:lnTo>
                    <a:pt x="53024" y="9093"/>
                  </a:lnTo>
                  <a:lnTo>
                    <a:pt x="52505" y="8574"/>
                  </a:lnTo>
                  <a:lnTo>
                    <a:pt x="51937" y="8080"/>
                  </a:lnTo>
                  <a:lnTo>
                    <a:pt x="51393" y="7586"/>
                  </a:lnTo>
                  <a:lnTo>
                    <a:pt x="50825" y="7092"/>
                  </a:lnTo>
                  <a:lnTo>
                    <a:pt x="50232" y="6622"/>
                  </a:lnTo>
                  <a:lnTo>
                    <a:pt x="49639" y="6178"/>
                  </a:lnTo>
                  <a:lnTo>
                    <a:pt x="49046" y="5733"/>
                  </a:lnTo>
                  <a:lnTo>
                    <a:pt x="48428" y="5313"/>
                  </a:lnTo>
                  <a:lnTo>
                    <a:pt x="47811" y="4893"/>
                  </a:lnTo>
                  <a:lnTo>
                    <a:pt x="47168" y="4498"/>
                  </a:lnTo>
                  <a:lnTo>
                    <a:pt x="46526" y="4102"/>
                  </a:lnTo>
                  <a:lnTo>
                    <a:pt x="45859" y="3756"/>
                  </a:lnTo>
                  <a:lnTo>
                    <a:pt x="45192" y="3386"/>
                  </a:lnTo>
                  <a:lnTo>
                    <a:pt x="44525" y="3064"/>
                  </a:lnTo>
                  <a:lnTo>
                    <a:pt x="43833" y="2743"/>
                  </a:lnTo>
                  <a:lnTo>
                    <a:pt x="43141" y="2447"/>
                  </a:lnTo>
                  <a:lnTo>
                    <a:pt x="42449" y="2150"/>
                  </a:lnTo>
                  <a:lnTo>
                    <a:pt x="41733" y="1878"/>
                  </a:lnTo>
                  <a:lnTo>
                    <a:pt x="41016" y="1631"/>
                  </a:lnTo>
                  <a:lnTo>
                    <a:pt x="40299" y="1384"/>
                  </a:lnTo>
                  <a:lnTo>
                    <a:pt x="39558" y="1162"/>
                  </a:lnTo>
                  <a:lnTo>
                    <a:pt x="38817" y="964"/>
                  </a:lnTo>
                  <a:lnTo>
                    <a:pt x="38076" y="791"/>
                  </a:lnTo>
                  <a:lnTo>
                    <a:pt x="37334" y="618"/>
                  </a:lnTo>
                  <a:lnTo>
                    <a:pt x="36569" y="470"/>
                  </a:lnTo>
                  <a:lnTo>
                    <a:pt x="35803" y="347"/>
                  </a:lnTo>
                  <a:lnTo>
                    <a:pt x="35012" y="248"/>
                  </a:lnTo>
                  <a:lnTo>
                    <a:pt x="34246" y="149"/>
                  </a:lnTo>
                  <a:lnTo>
                    <a:pt x="33455" y="75"/>
                  </a:lnTo>
                  <a:lnTo>
                    <a:pt x="32665" y="25"/>
                  </a:lnTo>
                  <a:lnTo>
                    <a:pt x="318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-1511340" y="4891755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28" y="25"/>
                  </a:lnTo>
                  <a:lnTo>
                    <a:pt x="3880" y="74"/>
                  </a:lnTo>
                  <a:lnTo>
                    <a:pt x="3707" y="148"/>
                  </a:lnTo>
                  <a:lnTo>
                    <a:pt x="3583" y="272"/>
                  </a:lnTo>
                  <a:lnTo>
                    <a:pt x="248" y="3608"/>
                  </a:lnTo>
                  <a:lnTo>
                    <a:pt x="149" y="3731"/>
                  </a:lnTo>
                  <a:lnTo>
                    <a:pt x="50" y="3879"/>
                  </a:lnTo>
                  <a:lnTo>
                    <a:pt x="1" y="4052"/>
                  </a:lnTo>
                  <a:lnTo>
                    <a:pt x="1" y="4225"/>
                  </a:lnTo>
                  <a:lnTo>
                    <a:pt x="1" y="4398"/>
                  </a:lnTo>
                  <a:lnTo>
                    <a:pt x="50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67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38" y="5090"/>
                  </a:lnTo>
                  <a:lnTo>
                    <a:pt x="1211" y="5041"/>
                  </a:lnTo>
                  <a:lnTo>
                    <a:pt x="1360" y="4967"/>
                  </a:lnTo>
                  <a:lnTo>
                    <a:pt x="1508" y="4843"/>
                  </a:lnTo>
                  <a:lnTo>
                    <a:pt x="4819" y="1507"/>
                  </a:lnTo>
                  <a:lnTo>
                    <a:pt x="4942" y="1384"/>
                  </a:lnTo>
                  <a:lnTo>
                    <a:pt x="5016" y="1236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6" y="568"/>
                  </a:lnTo>
                  <a:lnTo>
                    <a:pt x="4942" y="396"/>
                  </a:lnTo>
                  <a:lnTo>
                    <a:pt x="4819" y="272"/>
                  </a:lnTo>
                  <a:lnTo>
                    <a:pt x="4695" y="148"/>
                  </a:lnTo>
                  <a:lnTo>
                    <a:pt x="4547" y="74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-1511340" y="4891755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66" y="0"/>
                  </a:moveTo>
                  <a:lnTo>
                    <a:pt x="717" y="25"/>
                  </a:lnTo>
                  <a:lnTo>
                    <a:pt x="544" y="74"/>
                  </a:lnTo>
                  <a:lnTo>
                    <a:pt x="396" y="148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50" y="568"/>
                  </a:lnTo>
                  <a:lnTo>
                    <a:pt x="1" y="717"/>
                  </a:lnTo>
                  <a:lnTo>
                    <a:pt x="1" y="890"/>
                  </a:lnTo>
                  <a:lnTo>
                    <a:pt x="1" y="1063"/>
                  </a:lnTo>
                  <a:lnTo>
                    <a:pt x="50" y="1236"/>
                  </a:lnTo>
                  <a:lnTo>
                    <a:pt x="149" y="1384"/>
                  </a:lnTo>
                  <a:lnTo>
                    <a:pt x="248" y="1507"/>
                  </a:lnTo>
                  <a:lnTo>
                    <a:pt x="3583" y="4843"/>
                  </a:lnTo>
                  <a:lnTo>
                    <a:pt x="3707" y="4967"/>
                  </a:lnTo>
                  <a:lnTo>
                    <a:pt x="3880" y="5041"/>
                  </a:lnTo>
                  <a:lnTo>
                    <a:pt x="4028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67"/>
                  </a:lnTo>
                  <a:lnTo>
                    <a:pt x="4819" y="4843"/>
                  </a:lnTo>
                  <a:lnTo>
                    <a:pt x="4942" y="4695"/>
                  </a:lnTo>
                  <a:lnTo>
                    <a:pt x="5016" y="4547"/>
                  </a:lnTo>
                  <a:lnTo>
                    <a:pt x="5066" y="4398"/>
                  </a:lnTo>
                  <a:lnTo>
                    <a:pt x="5091" y="4225"/>
                  </a:lnTo>
                  <a:lnTo>
                    <a:pt x="5066" y="4052"/>
                  </a:lnTo>
                  <a:lnTo>
                    <a:pt x="5016" y="3879"/>
                  </a:lnTo>
                  <a:lnTo>
                    <a:pt x="4942" y="3731"/>
                  </a:lnTo>
                  <a:lnTo>
                    <a:pt x="4819" y="3608"/>
                  </a:lnTo>
                  <a:lnTo>
                    <a:pt x="1508" y="272"/>
                  </a:lnTo>
                  <a:lnTo>
                    <a:pt x="1360" y="148"/>
                  </a:lnTo>
                  <a:lnTo>
                    <a:pt x="1211" y="74"/>
                  </a:lnTo>
                  <a:lnTo>
                    <a:pt x="1038" y="25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-1654575" y="5496783"/>
              <a:ext cx="224427" cy="223563"/>
            </a:xfrm>
            <a:custGeom>
              <a:avLst/>
              <a:gdLst/>
              <a:ahLst/>
              <a:cxnLst/>
              <a:rect l="l" t="t" r="r" b="b"/>
              <a:pathLst>
                <a:path w="6499" h="6474" extrusionOk="0">
                  <a:moveTo>
                    <a:pt x="2916" y="0"/>
                  </a:moveTo>
                  <a:lnTo>
                    <a:pt x="2595" y="50"/>
                  </a:lnTo>
                  <a:lnTo>
                    <a:pt x="2298" y="149"/>
                  </a:lnTo>
                  <a:lnTo>
                    <a:pt x="2002" y="247"/>
                  </a:lnTo>
                  <a:lnTo>
                    <a:pt x="1705" y="396"/>
                  </a:lnTo>
                  <a:lnTo>
                    <a:pt x="1434" y="544"/>
                  </a:lnTo>
                  <a:lnTo>
                    <a:pt x="1186" y="742"/>
                  </a:lnTo>
                  <a:lnTo>
                    <a:pt x="964" y="939"/>
                  </a:lnTo>
                  <a:lnTo>
                    <a:pt x="742" y="1186"/>
                  </a:lnTo>
                  <a:lnTo>
                    <a:pt x="569" y="1433"/>
                  </a:lnTo>
                  <a:lnTo>
                    <a:pt x="396" y="1705"/>
                  </a:lnTo>
                  <a:lnTo>
                    <a:pt x="272" y="1977"/>
                  </a:lnTo>
                  <a:lnTo>
                    <a:pt x="149" y="2273"/>
                  </a:lnTo>
                  <a:lnTo>
                    <a:pt x="75" y="2595"/>
                  </a:lnTo>
                  <a:lnTo>
                    <a:pt x="25" y="2916"/>
                  </a:lnTo>
                  <a:lnTo>
                    <a:pt x="1" y="3237"/>
                  </a:lnTo>
                  <a:lnTo>
                    <a:pt x="25" y="3583"/>
                  </a:lnTo>
                  <a:lnTo>
                    <a:pt x="75" y="3904"/>
                  </a:lnTo>
                  <a:lnTo>
                    <a:pt x="149" y="4201"/>
                  </a:lnTo>
                  <a:lnTo>
                    <a:pt x="272" y="4497"/>
                  </a:lnTo>
                  <a:lnTo>
                    <a:pt x="396" y="4794"/>
                  </a:lnTo>
                  <a:lnTo>
                    <a:pt x="569" y="5065"/>
                  </a:lnTo>
                  <a:lnTo>
                    <a:pt x="742" y="5313"/>
                  </a:lnTo>
                  <a:lnTo>
                    <a:pt x="964" y="5535"/>
                  </a:lnTo>
                  <a:lnTo>
                    <a:pt x="1186" y="5733"/>
                  </a:lnTo>
                  <a:lnTo>
                    <a:pt x="1434" y="5930"/>
                  </a:lnTo>
                  <a:lnTo>
                    <a:pt x="1705" y="6103"/>
                  </a:lnTo>
                  <a:lnTo>
                    <a:pt x="2002" y="6227"/>
                  </a:lnTo>
                  <a:lnTo>
                    <a:pt x="2298" y="6350"/>
                  </a:lnTo>
                  <a:lnTo>
                    <a:pt x="2595" y="6424"/>
                  </a:lnTo>
                  <a:lnTo>
                    <a:pt x="2916" y="6474"/>
                  </a:lnTo>
                  <a:lnTo>
                    <a:pt x="3583" y="6474"/>
                  </a:lnTo>
                  <a:lnTo>
                    <a:pt x="3904" y="6424"/>
                  </a:lnTo>
                  <a:lnTo>
                    <a:pt x="4226" y="6350"/>
                  </a:lnTo>
                  <a:lnTo>
                    <a:pt x="4522" y="6227"/>
                  </a:lnTo>
                  <a:lnTo>
                    <a:pt x="4794" y="6103"/>
                  </a:lnTo>
                  <a:lnTo>
                    <a:pt x="5066" y="5930"/>
                  </a:lnTo>
                  <a:lnTo>
                    <a:pt x="5313" y="5733"/>
                  </a:lnTo>
                  <a:lnTo>
                    <a:pt x="5560" y="5535"/>
                  </a:lnTo>
                  <a:lnTo>
                    <a:pt x="5757" y="5313"/>
                  </a:lnTo>
                  <a:lnTo>
                    <a:pt x="5955" y="5065"/>
                  </a:lnTo>
                  <a:lnTo>
                    <a:pt x="6103" y="4794"/>
                  </a:lnTo>
                  <a:lnTo>
                    <a:pt x="6252" y="4497"/>
                  </a:lnTo>
                  <a:lnTo>
                    <a:pt x="6350" y="4201"/>
                  </a:lnTo>
                  <a:lnTo>
                    <a:pt x="6425" y="3904"/>
                  </a:lnTo>
                  <a:lnTo>
                    <a:pt x="6474" y="3583"/>
                  </a:lnTo>
                  <a:lnTo>
                    <a:pt x="6499" y="3237"/>
                  </a:lnTo>
                  <a:lnTo>
                    <a:pt x="6474" y="2916"/>
                  </a:lnTo>
                  <a:lnTo>
                    <a:pt x="6425" y="2595"/>
                  </a:lnTo>
                  <a:lnTo>
                    <a:pt x="6350" y="2273"/>
                  </a:lnTo>
                  <a:lnTo>
                    <a:pt x="6252" y="1977"/>
                  </a:lnTo>
                  <a:lnTo>
                    <a:pt x="6103" y="1705"/>
                  </a:lnTo>
                  <a:lnTo>
                    <a:pt x="5955" y="1433"/>
                  </a:lnTo>
                  <a:lnTo>
                    <a:pt x="5757" y="1186"/>
                  </a:lnTo>
                  <a:lnTo>
                    <a:pt x="5560" y="939"/>
                  </a:lnTo>
                  <a:lnTo>
                    <a:pt x="5313" y="742"/>
                  </a:lnTo>
                  <a:lnTo>
                    <a:pt x="5066" y="544"/>
                  </a:lnTo>
                  <a:lnTo>
                    <a:pt x="4794" y="396"/>
                  </a:lnTo>
                  <a:lnTo>
                    <a:pt x="4522" y="247"/>
                  </a:lnTo>
                  <a:lnTo>
                    <a:pt x="4226" y="149"/>
                  </a:lnTo>
                  <a:lnTo>
                    <a:pt x="3904" y="50"/>
                  </a:lnTo>
                  <a:lnTo>
                    <a:pt x="35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lt2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 hasCustomPrompt="1"/>
          </p:nvPr>
        </p:nvSpPr>
        <p:spPr>
          <a:xfrm>
            <a:off x="2427750" y="621392"/>
            <a:ext cx="428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2427750" y="1274060"/>
            <a:ext cx="42885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title" idx="2" hasCustomPrompt="1"/>
          </p:nvPr>
        </p:nvSpPr>
        <p:spPr>
          <a:xfrm>
            <a:off x="2427750" y="2017236"/>
            <a:ext cx="428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2" name="Google Shape;322;p25"/>
          <p:cNvSpPr txBox="1">
            <a:spLocks noGrp="1"/>
          </p:cNvSpPr>
          <p:nvPr>
            <p:ph type="subTitle" idx="3"/>
          </p:nvPr>
        </p:nvSpPr>
        <p:spPr>
          <a:xfrm>
            <a:off x="2427750" y="2668399"/>
            <a:ext cx="42885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title" idx="4" hasCustomPrompt="1"/>
          </p:nvPr>
        </p:nvSpPr>
        <p:spPr>
          <a:xfrm>
            <a:off x="2427750" y="3417547"/>
            <a:ext cx="428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4" name="Google Shape;324;p25"/>
          <p:cNvSpPr txBox="1">
            <a:spLocks noGrp="1"/>
          </p:cNvSpPr>
          <p:nvPr>
            <p:ph type="subTitle" idx="5"/>
          </p:nvPr>
        </p:nvSpPr>
        <p:spPr>
          <a:xfrm>
            <a:off x="2428050" y="4064908"/>
            <a:ext cx="42879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25" name="Google Shape;325;p25"/>
          <p:cNvGrpSpPr/>
          <p:nvPr/>
        </p:nvGrpSpPr>
        <p:grpSpPr>
          <a:xfrm rot="10800000" flipH="1">
            <a:off x="7367014" y="-604500"/>
            <a:ext cx="1624594" cy="1726157"/>
            <a:chOff x="2027214" y="1701600"/>
            <a:chExt cx="1624594" cy="1726157"/>
          </a:xfrm>
        </p:grpSpPr>
        <p:sp>
          <p:nvSpPr>
            <p:cNvPr id="326" name="Google Shape;326;p25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4325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5"/>
          <p:cNvSpPr/>
          <p:nvPr/>
        </p:nvSpPr>
        <p:spPr>
          <a:xfrm>
            <a:off x="268650" y="4379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>
            <a:spLocks noGrp="1"/>
          </p:cNvSpPr>
          <p:nvPr>
            <p:ph type="title" hasCustomPrompt="1"/>
          </p:nvPr>
        </p:nvSpPr>
        <p:spPr>
          <a:xfrm>
            <a:off x="1251600" y="2388135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26"/>
          <p:cNvSpPr txBox="1">
            <a:spLocks noGrp="1"/>
          </p:cNvSpPr>
          <p:nvPr>
            <p:ph type="subTitle" idx="1"/>
          </p:nvPr>
        </p:nvSpPr>
        <p:spPr>
          <a:xfrm>
            <a:off x="720000" y="3780381"/>
            <a:ext cx="24348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title" idx="2" hasCustomPrompt="1"/>
          </p:nvPr>
        </p:nvSpPr>
        <p:spPr>
          <a:xfrm>
            <a:off x="3889610" y="2388135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3"/>
          </p:nvPr>
        </p:nvSpPr>
        <p:spPr>
          <a:xfrm>
            <a:off x="3358035" y="3780381"/>
            <a:ext cx="24348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subTitle" idx="5"/>
          </p:nvPr>
        </p:nvSpPr>
        <p:spPr>
          <a:xfrm>
            <a:off x="720025" y="3413662"/>
            <a:ext cx="243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6"/>
          </p:nvPr>
        </p:nvSpPr>
        <p:spPr>
          <a:xfrm>
            <a:off x="3358035" y="3413662"/>
            <a:ext cx="243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7" hasCustomPrompt="1"/>
          </p:nvPr>
        </p:nvSpPr>
        <p:spPr>
          <a:xfrm>
            <a:off x="6527620" y="2388135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8"/>
          </p:nvPr>
        </p:nvSpPr>
        <p:spPr>
          <a:xfrm>
            <a:off x="5996045" y="3780381"/>
            <a:ext cx="24348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subTitle" idx="9"/>
          </p:nvPr>
        </p:nvSpPr>
        <p:spPr>
          <a:xfrm>
            <a:off x="5996045" y="3413662"/>
            <a:ext cx="243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7225152" y="472654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8728800" y="424928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8872035" y="36442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8872035" y="364425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7115890" y="4882903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697160" y="537375"/>
            <a:ext cx="4576500" cy="10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1"/>
          </p:nvPr>
        </p:nvSpPr>
        <p:spPr>
          <a:xfrm>
            <a:off x="697160" y="1581372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697160" y="3407783"/>
            <a:ext cx="39441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including icons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infographics &amp; images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8755727" y="363849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8171250" y="442605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8314485" y="38210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8314485" y="38210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10800000" flipH="1">
            <a:off x="-519903" y="-747575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10800000" flipH="1">
            <a:off x="365773" y="822392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10800000" flipH="1">
            <a:off x="179639" y="14031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10800000" flipH="1">
            <a:off x="179639" y="14031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0192" y="3102450"/>
            <a:ext cx="1651033" cy="1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" y="46326"/>
            <a:ext cx="3388226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/>
          <p:nvPr/>
        </p:nvSpPr>
        <p:spPr>
          <a:xfrm>
            <a:off x="600573" y="907229"/>
            <a:ext cx="224461" cy="224427"/>
          </a:xfrm>
          <a:custGeom>
            <a:avLst/>
            <a:gdLst/>
            <a:ahLst/>
            <a:cxnLst/>
            <a:rect l="l" t="t" r="r" b="b"/>
            <a:pathLst>
              <a:path w="6500" h="6499" extrusionOk="0">
                <a:moveTo>
                  <a:pt x="3262" y="1"/>
                </a:moveTo>
                <a:lnTo>
                  <a:pt x="2916" y="25"/>
                </a:lnTo>
                <a:lnTo>
                  <a:pt x="2595" y="75"/>
                </a:lnTo>
                <a:lnTo>
                  <a:pt x="2299" y="149"/>
                </a:lnTo>
                <a:lnTo>
                  <a:pt x="2002" y="272"/>
                </a:lnTo>
                <a:lnTo>
                  <a:pt x="1706" y="396"/>
                </a:lnTo>
                <a:lnTo>
                  <a:pt x="1434" y="569"/>
                </a:lnTo>
                <a:lnTo>
                  <a:pt x="1187" y="742"/>
                </a:lnTo>
                <a:lnTo>
                  <a:pt x="964" y="964"/>
                </a:lnTo>
                <a:lnTo>
                  <a:pt x="742" y="1187"/>
                </a:lnTo>
                <a:lnTo>
                  <a:pt x="569" y="1434"/>
                </a:lnTo>
                <a:lnTo>
                  <a:pt x="396" y="1705"/>
                </a:lnTo>
                <a:lnTo>
                  <a:pt x="273" y="2002"/>
                </a:lnTo>
                <a:lnTo>
                  <a:pt x="149" y="2298"/>
                </a:lnTo>
                <a:lnTo>
                  <a:pt x="75" y="2595"/>
                </a:lnTo>
                <a:lnTo>
                  <a:pt x="26" y="2916"/>
                </a:lnTo>
                <a:lnTo>
                  <a:pt x="1" y="3262"/>
                </a:lnTo>
                <a:lnTo>
                  <a:pt x="26" y="3583"/>
                </a:lnTo>
                <a:lnTo>
                  <a:pt x="75" y="3904"/>
                </a:lnTo>
                <a:lnTo>
                  <a:pt x="149" y="4226"/>
                </a:lnTo>
                <a:lnTo>
                  <a:pt x="273" y="4522"/>
                </a:lnTo>
                <a:lnTo>
                  <a:pt x="396" y="4794"/>
                </a:lnTo>
                <a:lnTo>
                  <a:pt x="569" y="5066"/>
                </a:lnTo>
                <a:lnTo>
                  <a:pt x="742" y="5313"/>
                </a:lnTo>
                <a:lnTo>
                  <a:pt x="964" y="5560"/>
                </a:lnTo>
                <a:lnTo>
                  <a:pt x="1187" y="5758"/>
                </a:lnTo>
                <a:lnTo>
                  <a:pt x="1434" y="5955"/>
                </a:lnTo>
                <a:lnTo>
                  <a:pt x="1706" y="6103"/>
                </a:lnTo>
                <a:lnTo>
                  <a:pt x="2002" y="6252"/>
                </a:lnTo>
                <a:lnTo>
                  <a:pt x="2299" y="6351"/>
                </a:lnTo>
                <a:lnTo>
                  <a:pt x="2595" y="6425"/>
                </a:lnTo>
                <a:lnTo>
                  <a:pt x="2916" y="6474"/>
                </a:lnTo>
                <a:lnTo>
                  <a:pt x="3262" y="6499"/>
                </a:lnTo>
                <a:lnTo>
                  <a:pt x="3584" y="6474"/>
                </a:lnTo>
                <a:lnTo>
                  <a:pt x="3905" y="6425"/>
                </a:lnTo>
                <a:lnTo>
                  <a:pt x="4226" y="6351"/>
                </a:lnTo>
                <a:lnTo>
                  <a:pt x="4522" y="6252"/>
                </a:lnTo>
                <a:lnTo>
                  <a:pt x="4794" y="6103"/>
                </a:lnTo>
                <a:lnTo>
                  <a:pt x="5066" y="5955"/>
                </a:lnTo>
                <a:lnTo>
                  <a:pt x="5313" y="5758"/>
                </a:lnTo>
                <a:lnTo>
                  <a:pt x="5560" y="5560"/>
                </a:lnTo>
                <a:lnTo>
                  <a:pt x="5758" y="5313"/>
                </a:lnTo>
                <a:lnTo>
                  <a:pt x="5956" y="5066"/>
                </a:lnTo>
                <a:lnTo>
                  <a:pt x="6104" y="4794"/>
                </a:lnTo>
                <a:lnTo>
                  <a:pt x="6252" y="4522"/>
                </a:lnTo>
                <a:lnTo>
                  <a:pt x="6351" y="4226"/>
                </a:lnTo>
                <a:lnTo>
                  <a:pt x="6450" y="3904"/>
                </a:lnTo>
                <a:lnTo>
                  <a:pt x="6474" y="3583"/>
                </a:lnTo>
                <a:lnTo>
                  <a:pt x="6499" y="3262"/>
                </a:lnTo>
                <a:lnTo>
                  <a:pt x="6474" y="2916"/>
                </a:lnTo>
                <a:lnTo>
                  <a:pt x="6450" y="2595"/>
                </a:lnTo>
                <a:lnTo>
                  <a:pt x="6351" y="2298"/>
                </a:lnTo>
                <a:lnTo>
                  <a:pt x="6252" y="2002"/>
                </a:lnTo>
                <a:lnTo>
                  <a:pt x="6104" y="1705"/>
                </a:lnTo>
                <a:lnTo>
                  <a:pt x="5956" y="1434"/>
                </a:lnTo>
                <a:lnTo>
                  <a:pt x="5758" y="1187"/>
                </a:lnTo>
                <a:lnTo>
                  <a:pt x="5560" y="964"/>
                </a:lnTo>
                <a:lnTo>
                  <a:pt x="5313" y="742"/>
                </a:lnTo>
                <a:lnTo>
                  <a:pt x="5066" y="569"/>
                </a:lnTo>
                <a:lnTo>
                  <a:pt x="4794" y="396"/>
                </a:lnTo>
                <a:lnTo>
                  <a:pt x="4522" y="272"/>
                </a:lnTo>
                <a:lnTo>
                  <a:pt x="4226" y="149"/>
                </a:lnTo>
                <a:lnTo>
                  <a:pt x="3905" y="75"/>
                </a:lnTo>
                <a:lnTo>
                  <a:pt x="3584" y="25"/>
                </a:lnTo>
                <a:lnTo>
                  <a:pt x="32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4503575" y="4901052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3863814" y="1037050"/>
            <a:ext cx="1624594" cy="1726157"/>
            <a:chOff x="2027214" y="1701600"/>
            <a:chExt cx="1624594" cy="1726157"/>
          </a:xfrm>
        </p:grpSpPr>
        <p:sp>
          <p:nvSpPr>
            <p:cNvPr id="367" name="Google Shape;367;p28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34325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8"/>
          <p:cNvSpPr/>
          <p:nvPr/>
        </p:nvSpPr>
        <p:spPr>
          <a:xfrm>
            <a:off x="3474965" y="4250478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7774866" y="1640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7002666" y="135520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8736481" y="158729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6372623" y="3407449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5581637" y="45166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5581637" y="45166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853127" y="359166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268650" y="4379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3113" y="189151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45013" y="3931651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7700" y="20339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25" y="3024485"/>
            <a:ext cx="2028725" cy="190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16900" y="935775"/>
            <a:ext cx="7704000" cy="3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 rot="5400000">
            <a:off x="-753661" y="3207712"/>
            <a:ext cx="1624594" cy="1497557"/>
            <a:chOff x="233939" y="3546587"/>
            <a:chExt cx="1624594" cy="1497557"/>
          </a:xfrm>
        </p:grpSpPr>
        <p:sp>
          <p:nvSpPr>
            <p:cNvPr id="44" name="Google Shape;44;p4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/>
          <p:nvPr/>
        </p:nvSpPr>
        <p:spPr>
          <a:xfrm rot="-5400000" flipH="1">
            <a:off x="8421322" y="1658669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-5400000" flipH="1">
            <a:off x="8989528" y="3633126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-5400000" flipH="1">
            <a:off x="9005914" y="2468316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 flipH="1">
            <a:off x="8736577" y="68299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-5400000" flipH="1">
            <a:off x="8736577" y="68299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-5400000" flipH="1">
            <a:off x="8903419" y="1963491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5268374" y="2927056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1057574" y="292707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1057574" y="3296098"/>
            <a:ext cx="29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5268074" y="3296110"/>
            <a:ext cx="2913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684748" y="334760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93814" y="35854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193814" y="35854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200928" y="3969650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 rot="10800000" flipH="1">
            <a:off x="8810372" y="2052525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 rot="10800000" flipH="1">
            <a:off x="8781648" y="3927292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 rot="10800000" flipH="1">
            <a:off x="8824114" y="34412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8824114" y="34412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/>
          <p:nvPr/>
        </p:nvSpPr>
        <p:spPr>
          <a:xfrm flipH="1">
            <a:off x="7117443" y="5014827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 flipH="1">
            <a:off x="5917343" y="46304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 flipH="1">
            <a:off x="5917343" y="46304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 flipH="1">
            <a:off x="8361428" y="405711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 flipH="1">
            <a:off x="-478610" y="-326863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103744" y="98355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 flipH="1">
            <a:off x="346429" y="122136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 flipH="1">
            <a:off x="346429" y="122136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 flipH="1">
            <a:off x="1724414" y="112979"/>
            <a:ext cx="224461" cy="224427"/>
          </a:xfrm>
          <a:custGeom>
            <a:avLst/>
            <a:gdLst/>
            <a:ahLst/>
            <a:cxnLst/>
            <a:rect l="l" t="t" r="r" b="b"/>
            <a:pathLst>
              <a:path w="6500" h="6499" extrusionOk="0">
                <a:moveTo>
                  <a:pt x="3262" y="1"/>
                </a:moveTo>
                <a:lnTo>
                  <a:pt x="2916" y="25"/>
                </a:lnTo>
                <a:lnTo>
                  <a:pt x="2595" y="75"/>
                </a:lnTo>
                <a:lnTo>
                  <a:pt x="2299" y="149"/>
                </a:lnTo>
                <a:lnTo>
                  <a:pt x="2002" y="272"/>
                </a:lnTo>
                <a:lnTo>
                  <a:pt x="1706" y="396"/>
                </a:lnTo>
                <a:lnTo>
                  <a:pt x="1434" y="569"/>
                </a:lnTo>
                <a:lnTo>
                  <a:pt x="1187" y="742"/>
                </a:lnTo>
                <a:lnTo>
                  <a:pt x="964" y="964"/>
                </a:lnTo>
                <a:lnTo>
                  <a:pt x="742" y="1187"/>
                </a:lnTo>
                <a:lnTo>
                  <a:pt x="569" y="1434"/>
                </a:lnTo>
                <a:lnTo>
                  <a:pt x="396" y="1705"/>
                </a:lnTo>
                <a:lnTo>
                  <a:pt x="273" y="2002"/>
                </a:lnTo>
                <a:lnTo>
                  <a:pt x="149" y="2298"/>
                </a:lnTo>
                <a:lnTo>
                  <a:pt x="75" y="2595"/>
                </a:lnTo>
                <a:lnTo>
                  <a:pt x="26" y="2916"/>
                </a:lnTo>
                <a:lnTo>
                  <a:pt x="1" y="3262"/>
                </a:lnTo>
                <a:lnTo>
                  <a:pt x="26" y="3583"/>
                </a:lnTo>
                <a:lnTo>
                  <a:pt x="75" y="3904"/>
                </a:lnTo>
                <a:lnTo>
                  <a:pt x="149" y="4226"/>
                </a:lnTo>
                <a:lnTo>
                  <a:pt x="273" y="4522"/>
                </a:lnTo>
                <a:lnTo>
                  <a:pt x="396" y="4794"/>
                </a:lnTo>
                <a:lnTo>
                  <a:pt x="569" y="5066"/>
                </a:lnTo>
                <a:lnTo>
                  <a:pt x="742" y="5313"/>
                </a:lnTo>
                <a:lnTo>
                  <a:pt x="964" y="5560"/>
                </a:lnTo>
                <a:lnTo>
                  <a:pt x="1187" y="5758"/>
                </a:lnTo>
                <a:lnTo>
                  <a:pt x="1434" y="5955"/>
                </a:lnTo>
                <a:lnTo>
                  <a:pt x="1706" y="6103"/>
                </a:lnTo>
                <a:lnTo>
                  <a:pt x="2002" y="6252"/>
                </a:lnTo>
                <a:lnTo>
                  <a:pt x="2299" y="6351"/>
                </a:lnTo>
                <a:lnTo>
                  <a:pt x="2595" y="6425"/>
                </a:lnTo>
                <a:lnTo>
                  <a:pt x="2916" y="6474"/>
                </a:lnTo>
                <a:lnTo>
                  <a:pt x="3262" y="6499"/>
                </a:lnTo>
                <a:lnTo>
                  <a:pt x="3584" y="6474"/>
                </a:lnTo>
                <a:lnTo>
                  <a:pt x="3905" y="6425"/>
                </a:lnTo>
                <a:lnTo>
                  <a:pt x="4226" y="6351"/>
                </a:lnTo>
                <a:lnTo>
                  <a:pt x="4522" y="6252"/>
                </a:lnTo>
                <a:lnTo>
                  <a:pt x="4794" y="6103"/>
                </a:lnTo>
                <a:lnTo>
                  <a:pt x="5066" y="5955"/>
                </a:lnTo>
                <a:lnTo>
                  <a:pt x="5313" y="5758"/>
                </a:lnTo>
                <a:lnTo>
                  <a:pt x="5560" y="5560"/>
                </a:lnTo>
                <a:lnTo>
                  <a:pt x="5758" y="5313"/>
                </a:lnTo>
                <a:lnTo>
                  <a:pt x="5956" y="5066"/>
                </a:lnTo>
                <a:lnTo>
                  <a:pt x="6104" y="4794"/>
                </a:lnTo>
                <a:lnTo>
                  <a:pt x="6252" y="4522"/>
                </a:lnTo>
                <a:lnTo>
                  <a:pt x="6351" y="4226"/>
                </a:lnTo>
                <a:lnTo>
                  <a:pt x="6450" y="3904"/>
                </a:lnTo>
                <a:lnTo>
                  <a:pt x="6474" y="3583"/>
                </a:lnTo>
                <a:lnTo>
                  <a:pt x="6499" y="3262"/>
                </a:lnTo>
                <a:lnTo>
                  <a:pt x="6474" y="2916"/>
                </a:lnTo>
                <a:lnTo>
                  <a:pt x="6450" y="2595"/>
                </a:lnTo>
                <a:lnTo>
                  <a:pt x="6351" y="2298"/>
                </a:lnTo>
                <a:lnTo>
                  <a:pt x="6252" y="2002"/>
                </a:lnTo>
                <a:lnTo>
                  <a:pt x="6104" y="1705"/>
                </a:lnTo>
                <a:lnTo>
                  <a:pt x="5956" y="1434"/>
                </a:lnTo>
                <a:lnTo>
                  <a:pt x="5758" y="1187"/>
                </a:lnTo>
                <a:lnTo>
                  <a:pt x="5560" y="964"/>
                </a:lnTo>
                <a:lnTo>
                  <a:pt x="5313" y="742"/>
                </a:lnTo>
                <a:lnTo>
                  <a:pt x="5066" y="569"/>
                </a:lnTo>
                <a:lnTo>
                  <a:pt x="4794" y="396"/>
                </a:lnTo>
                <a:lnTo>
                  <a:pt x="4522" y="272"/>
                </a:lnTo>
                <a:lnTo>
                  <a:pt x="4226" y="149"/>
                </a:lnTo>
                <a:lnTo>
                  <a:pt x="3905" y="75"/>
                </a:lnTo>
                <a:lnTo>
                  <a:pt x="3584" y="25"/>
                </a:lnTo>
                <a:lnTo>
                  <a:pt x="32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flipH="1">
            <a:off x="8015222" y="4897653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flipH="1">
            <a:off x="8764297" y="441980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1977450" y="1669809"/>
            <a:ext cx="51891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1404450" y="1441800"/>
            <a:ext cx="6335100" cy="22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7774866" y="1640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7002666" y="135520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8736481" y="158729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-1402150" y="387066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1103819" y="4658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009206" y="4053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1009206" y="4053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307250" y="1702502"/>
            <a:ext cx="65295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1307550" y="2526598"/>
            <a:ext cx="6528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 rot="10800000">
            <a:off x="233939" y="50000"/>
            <a:ext cx="3545925" cy="1476991"/>
            <a:chOff x="4717948" y="-2488300"/>
            <a:chExt cx="3545925" cy="1476991"/>
          </a:xfrm>
        </p:grpSpPr>
        <p:sp>
          <p:nvSpPr>
            <p:cNvPr id="101" name="Google Shape;101;p9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9"/>
          <p:cNvGrpSpPr/>
          <p:nvPr/>
        </p:nvGrpSpPr>
        <p:grpSpPr>
          <a:xfrm flipH="1">
            <a:off x="7502054" y="3546587"/>
            <a:ext cx="1624594" cy="1497557"/>
            <a:chOff x="233939" y="3546587"/>
            <a:chExt cx="1624594" cy="1497557"/>
          </a:xfrm>
        </p:grpSpPr>
        <p:sp>
          <p:nvSpPr>
            <p:cNvPr id="108" name="Google Shape;108;p9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789425" y="3167450"/>
            <a:ext cx="4489500" cy="142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 ExtraBold"/>
              <a:buNone/>
              <a:defRPr sz="35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250" y="46329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953" y="2418850"/>
            <a:ext cx="1651033" cy="1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199" y="210926"/>
            <a:ext cx="3388226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4"/>
          <p:cNvSpPr txBox="1">
            <a:spLocks noGrp="1"/>
          </p:cNvSpPr>
          <p:nvPr>
            <p:ph type="ctrTitle"/>
          </p:nvPr>
        </p:nvSpPr>
        <p:spPr>
          <a:xfrm>
            <a:off x="35464" y="1550098"/>
            <a:ext cx="9154714" cy="1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500" b="1" err="1">
                <a:cs typeface="Times New Roman"/>
              </a:rPr>
              <a:t>Hệ</a:t>
            </a:r>
            <a:r>
              <a:rPr lang="en" sz="5500" b="1" dirty="0">
                <a:cs typeface="Times New Roman"/>
              </a:rPr>
              <a:t> </a:t>
            </a:r>
            <a:r>
              <a:rPr lang="en" sz="5500" b="1" err="1">
                <a:cs typeface="Times New Roman"/>
              </a:rPr>
              <a:t>thống</a:t>
            </a:r>
            <a:r>
              <a:rPr lang="en" sz="5500" b="1" dirty="0">
                <a:cs typeface="Times New Roman"/>
              </a:rPr>
              <a:t> bỏ phiếu </a:t>
            </a:r>
            <a:r>
              <a:rPr lang="en" sz="5500" b="1" err="1">
                <a:cs typeface="Times New Roman"/>
              </a:rPr>
              <a:t>điện</a:t>
            </a:r>
            <a:r>
              <a:rPr lang="en" sz="5500" b="1" dirty="0">
                <a:cs typeface="Times New Roman"/>
              </a:rPr>
              <a:t> </a:t>
            </a:r>
            <a:r>
              <a:rPr lang="en" sz="5500" b="1" err="1">
                <a:cs typeface="Times New Roman"/>
              </a:rPr>
              <a:t>tử</a:t>
            </a:r>
            <a:r>
              <a:rPr lang="en" sz="5500" b="1" dirty="0">
                <a:cs typeface="Times New Roman"/>
              </a:rPr>
              <a:t> Vote-Chain </a:t>
            </a:r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6238" y="359377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47;p37">
            <a:extLst>
              <a:ext uri="{FF2B5EF4-FFF2-40B4-BE49-F238E27FC236}">
                <a16:creationId xmlns:a16="http://schemas.microsoft.com/office/drawing/2014/main" id="{06863527-D2C9-84A5-3D98-1758BFA70650}"/>
              </a:ext>
            </a:extLst>
          </p:cNvPr>
          <p:cNvSpPr/>
          <p:nvPr/>
        </p:nvSpPr>
        <p:spPr>
          <a:xfrm>
            <a:off x="602497" y="3018057"/>
            <a:ext cx="7612434" cy="1314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ExtraBold"/>
              <a:cs typeface="Times New Roman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8D79283-2778-DDDC-29F2-DED637D4EC6B}"/>
              </a:ext>
            </a:extLst>
          </p:cNvPr>
          <p:cNvSpPr txBox="1"/>
          <p:nvPr/>
        </p:nvSpPr>
        <p:spPr>
          <a:xfrm>
            <a:off x="761319" y="3200400"/>
            <a:ext cx="72845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800" b="1" dirty="0">
                <a:solidFill>
                  <a:schemeClr val="bg1"/>
                </a:solidFill>
                <a:latin typeface="Manrope ExtraBold"/>
                <a:cs typeface="Times New Roman"/>
              </a:rPr>
              <a:t>Hệ thống bỏ phiếu điện tử </a:t>
            </a:r>
            <a:r>
              <a:rPr lang="vi-VN" sz="1800" b="1" err="1">
                <a:solidFill>
                  <a:schemeClr val="bg1"/>
                </a:solidFill>
                <a:latin typeface="Manrope ExtraBold"/>
                <a:cs typeface="Times New Roman"/>
              </a:rPr>
              <a:t>Vote-Chain</a:t>
            </a:r>
            <a:r>
              <a:rPr lang="vi-VN" sz="1800" b="1" dirty="0">
                <a:solidFill>
                  <a:schemeClr val="bg1"/>
                </a:solidFill>
                <a:latin typeface="Manrope ExtraBold"/>
                <a:cs typeface="Times New Roman"/>
              </a:rPr>
              <a:t> là phải báo cho bỏ phiếu điện tử tiên tiến và xem xét ý kiến của mọi người một cách thuật tiện và hiệu quả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0" y="-30115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870254" cy="74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Ưu</a:t>
            </a:r>
            <a:r>
              <a:rPr lang="en" dirty="0"/>
              <a:t> </a:t>
            </a:r>
            <a:r>
              <a:rPr lang="en" dirty="0" err="1"/>
              <a:t>điểm</a:t>
            </a:r>
            <a:r>
              <a:rPr lang="en" dirty="0"/>
              <a:t> </a:t>
            </a:r>
            <a:r>
              <a:rPr lang="en" dirty="0" err="1"/>
              <a:t>của</a:t>
            </a:r>
            <a:r>
              <a:rPr lang="en" dirty="0"/>
              <a:t> </a:t>
            </a:r>
            <a:r>
              <a:rPr lang="en" dirty="0" err="1"/>
              <a:t>bỏ</a:t>
            </a:r>
            <a:r>
              <a:rPr lang="en" dirty="0"/>
              <a:t> </a:t>
            </a:r>
            <a:r>
              <a:rPr lang="en" dirty="0" err="1"/>
              <a:t>phiếu</a:t>
            </a:r>
            <a:r>
              <a:rPr lang="en" dirty="0"/>
              <a:t> </a:t>
            </a:r>
            <a:r>
              <a:rPr lang="en" dirty="0" err="1"/>
              <a:t>điện</a:t>
            </a:r>
            <a:r>
              <a:rPr lang="en" dirty="0"/>
              <a:t> </a:t>
            </a:r>
            <a:r>
              <a:rPr lang="en" dirty="0" err="1"/>
              <a:t>tử</a:t>
            </a:r>
            <a:r>
              <a:rPr lang="en" dirty="0"/>
              <a:t> </a:t>
            </a:r>
            <a:r>
              <a:rPr lang="en" dirty="0" err="1"/>
              <a:t>truyền</a:t>
            </a:r>
            <a:r>
              <a:rPr lang="en" dirty="0"/>
              <a:t> </a:t>
            </a:r>
            <a:r>
              <a:rPr lang="en" dirty="0" err="1"/>
              <a:t>thống</a:t>
            </a:r>
            <a:endParaRPr lang="en" dirty="0"/>
          </a:p>
        </p:txBody>
      </p:sp>
      <p:sp>
        <p:nvSpPr>
          <p:cNvPr id="553" name="Google Shape;553;p42"/>
          <p:cNvSpPr txBox="1">
            <a:spLocks noGrp="1"/>
          </p:cNvSpPr>
          <p:nvPr>
            <p:ph type="subTitle" idx="1"/>
          </p:nvPr>
        </p:nvSpPr>
        <p:spPr>
          <a:xfrm>
            <a:off x="719929" y="2767350"/>
            <a:ext cx="2740690" cy="511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Tiện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lợi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và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tiết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kiệm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thời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gian</a:t>
            </a:r>
            <a:endParaRPr lang="en" sz="1400">
              <a:solidFill>
                <a:srgbClr val="000000"/>
              </a:solidFill>
              <a:latin typeface="Mulish"/>
              <a:cs typeface="Arial"/>
            </a:endParaRPr>
          </a:p>
        </p:txBody>
      </p:sp>
      <p:sp>
        <p:nvSpPr>
          <p:cNvPr id="555" name="Google Shape;555;p42"/>
          <p:cNvSpPr txBox="1">
            <a:spLocks noGrp="1"/>
          </p:cNvSpPr>
          <p:nvPr>
            <p:ph type="subTitle" idx="3"/>
          </p:nvPr>
        </p:nvSpPr>
        <p:spPr>
          <a:xfrm>
            <a:off x="3320929" y="2819305"/>
            <a:ext cx="2512090" cy="459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Tăng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tính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chính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xác</a:t>
            </a:r>
            <a:endParaRPr lang="en" sz="1400">
              <a:solidFill>
                <a:srgbClr val="000000"/>
              </a:solidFill>
              <a:latin typeface="Mulish"/>
              <a:cs typeface="Arial"/>
            </a:endParaRPr>
          </a:p>
        </p:txBody>
      </p:sp>
      <p:sp>
        <p:nvSpPr>
          <p:cNvPr id="557" name="Google Shape;557;p42"/>
          <p:cNvSpPr txBox="1">
            <a:spLocks noGrp="1"/>
          </p:cNvSpPr>
          <p:nvPr>
            <p:ph type="subTitle" idx="5"/>
          </p:nvPr>
        </p:nvSpPr>
        <p:spPr>
          <a:xfrm>
            <a:off x="5974326" y="2964777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Môi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trường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và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tiết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kiệm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tài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nguyên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và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hạn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chế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gian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lận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 </a:t>
            </a:r>
            <a:endParaRPr lang="vi-VN" sz="1400">
              <a:latin typeface="Mulish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1437679" y="1618852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2"/>
          <p:cNvSpPr/>
          <p:nvPr/>
        </p:nvSpPr>
        <p:spPr>
          <a:xfrm>
            <a:off x="4038679" y="1618852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6640121" y="1618852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/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/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/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/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0">
          <a:extLst>
            <a:ext uri="{FF2B5EF4-FFF2-40B4-BE49-F238E27FC236}">
              <a16:creationId xmlns:a16="http://schemas.microsoft.com/office/drawing/2014/main" id="{DE50FE8D-6DAF-CE93-67AB-CDC814A2C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2">
            <a:extLst>
              <a:ext uri="{FF2B5EF4-FFF2-40B4-BE49-F238E27FC236}">
                <a16:creationId xmlns:a16="http://schemas.microsoft.com/office/drawing/2014/main" id="{2DED23EA-45BF-0F56-FBEB-2C18D95AE8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0" y="-30115"/>
            <a:ext cx="1624099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2">
            <a:extLst>
              <a:ext uri="{FF2B5EF4-FFF2-40B4-BE49-F238E27FC236}">
                <a16:creationId xmlns:a16="http://schemas.microsoft.com/office/drawing/2014/main" id="{5FCB0C60-C350-AF6C-7848-73FDB797F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870254" cy="74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Nhược</a:t>
            </a:r>
            <a:r>
              <a:rPr lang="en" dirty="0"/>
              <a:t> </a:t>
            </a:r>
            <a:r>
              <a:rPr lang="en" dirty="0" err="1"/>
              <a:t>điểm</a:t>
            </a:r>
            <a:r>
              <a:rPr lang="en" dirty="0"/>
              <a:t> </a:t>
            </a:r>
            <a:r>
              <a:rPr lang="en" dirty="0" err="1"/>
              <a:t>của</a:t>
            </a:r>
            <a:r>
              <a:rPr lang="en" dirty="0"/>
              <a:t> </a:t>
            </a:r>
            <a:r>
              <a:rPr lang="en" dirty="0" err="1"/>
              <a:t>bỏ</a:t>
            </a:r>
            <a:r>
              <a:rPr lang="en" dirty="0"/>
              <a:t> </a:t>
            </a:r>
            <a:r>
              <a:rPr lang="en" dirty="0" err="1"/>
              <a:t>phiếu</a:t>
            </a:r>
            <a:r>
              <a:rPr lang="en" dirty="0"/>
              <a:t> </a:t>
            </a:r>
            <a:r>
              <a:rPr lang="en" dirty="0" err="1"/>
              <a:t>điện</a:t>
            </a:r>
            <a:r>
              <a:rPr lang="en" dirty="0"/>
              <a:t> </a:t>
            </a:r>
            <a:r>
              <a:rPr lang="en" dirty="0" err="1"/>
              <a:t>tử</a:t>
            </a:r>
            <a:r>
              <a:rPr lang="en" dirty="0"/>
              <a:t> </a:t>
            </a:r>
            <a:r>
              <a:rPr lang="en" dirty="0" err="1"/>
              <a:t>truyền</a:t>
            </a:r>
            <a:r>
              <a:rPr lang="en" dirty="0"/>
              <a:t> </a:t>
            </a:r>
            <a:r>
              <a:rPr lang="en" dirty="0" err="1"/>
              <a:t>thống</a:t>
            </a:r>
            <a:endParaRPr lang="en" dirty="0"/>
          </a:p>
        </p:txBody>
      </p:sp>
      <p:sp>
        <p:nvSpPr>
          <p:cNvPr id="553" name="Google Shape;553;p42">
            <a:extLst>
              <a:ext uri="{FF2B5EF4-FFF2-40B4-BE49-F238E27FC236}">
                <a16:creationId xmlns:a16="http://schemas.microsoft.com/office/drawing/2014/main" id="{CD220803-4246-335A-2198-282EE4A63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29" y="2767350"/>
            <a:ext cx="2740690" cy="511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An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ninh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mạng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và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tin </a:t>
            </a:r>
            <a:r>
              <a:rPr lang="en" sz="1400" dirty="0" err="1">
                <a:solidFill>
                  <a:srgbClr val="000000"/>
                </a:solidFill>
                <a:latin typeface="Mulish"/>
                <a:cs typeface="Arial"/>
              </a:rPr>
              <a:t>tưởng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 </a:t>
            </a:r>
            <a:endParaRPr lang="vi-VN" sz="1400">
              <a:latin typeface="Mulish"/>
            </a:endParaRPr>
          </a:p>
        </p:txBody>
      </p:sp>
      <p:sp>
        <p:nvSpPr>
          <p:cNvPr id="555" name="Google Shape;555;p42">
            <a:extLst>
              <a:ext uri="{FF2B5EF4-FFF2-40B4-BE49-F238E27FC236}">
                <a16:creationId xmlns:a16="http://schemas.microsoft.com/office/drawing/2014/main" id="{51FB72EE-948E-A415-E7A5-DF07C09C2AC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20929" y="2923214"/>
            <a:ext cx="2512090" cy="459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Khả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năng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truy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cập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và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công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bằng</a:t>
            </a:r>
            <a:endParaRPr lang="vi-VN">
              <a:latin typeface="Mulish"/>
            </a:endParaRPr>
          </a:p>
        </p:txBody>
      </p:sp>
      <p:sp>
        <p:nvSpPr>
          <p:cNvPr id="557" name="Google Shape;557;p42">
            <a:extLst>
              <a:ext uri="{FF2B5EF4-FFF2-40B4-BE49-F238E27FC236}">
                <a16:creationId xmlns:a16="http://schemas.microsoft.com/office/drawing/2014/main" id="{506AEBB3-9E7B-144A-FA7C-DA5E4E1E4AD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036671" y="3027123"/>
            <a:ext cx="2751081" cy="459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Khả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năng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lưu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trữ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và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khôi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phục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dữ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liệu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và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khả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năng tác động của các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phần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mềm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độc</a:t>
            </a:r>
            <a:r>
              <a:rPr lang="en" sz="1400" dirty="0">
                <a:solidFill>
                  <a:srgbClr val="000000"/>
                </a:solidFill>
                <a:latin typeface="Mulish"/>
                <a:cs typeface="Arial"/>
              </a:rPr>
              <a:t> </a:t>
            </a:r>
            <a:r>
              <a:rPr lang="en" sz="1400" err="1">
                <a:solidFill>
                  <a:srgbClr val="000000"/>
                </a:solidFill>
                <a:latin typeface="Mulish"/>
                <a:cs typeface="Arial"/>
              </a:rPr>
              <a:t>hại</a:t>
            </a:r>
            <a:endParaRPr lang="en" sz="1400">
              <a:solidFill>
                <a:srgbClr val="000000"/>
              </a:solidFill>
              <a:latin typeface="Mulish"/>
              <a:cs typeface="Arial"/>
            </a:endParaRPr>
          </a:p>
        </p:txBody>
      </p:sp>
      <p:sp>
        <p:nvSpPr>
          <p:cNvPr id="559" name="Google Shape;559;p42">
            <a:extLst>
              <a:ext uri="{FF2B5EF4-FFF2-40B4-BE49-F238E27FC236}">
                <a16:creationId xmlns:a16="http://schemas.microsoft.com/office/drawing/2014/main" id="{95F33B67-2D23-BE9A-C644-CE1E7DB12804}"/>
              </a:ext>
            </a:extLst>
          </p:cNvPr>
          <p:cNvSpPr/>
          <p:nvPr/>
        </p:nvSpPr>
        <p:spPr>
          <a:xfrm>
            <a:off x="1437679" y="1618852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2">
            <a:extLst>
              <a:ext uri="{FF2B5EF4-FFF2-40B4-BE49-F238E27FC236}">
                <a16:creationId xmlns:a16="http://schemas.microsoft.com/office/drawing/2014/main" id="{1CA5B9FA-125B-1EF1-5A9B-4BD7EEBEAF6C}"/>
              </a:ext>
            </a:extLst>
          </p:cNvPr>
          <p:cNvSpPr/>
          <p:nvPr/>
        </p:nvSpPr>
        <p:spPr>
          <a:xfrm>
            <a:off x="4038679" y="1618852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>
            <a:extLst>
              <a:ext uri="{FF2B5EF4-FFF2-40B4-BE49-F238E27FC236}">
                <a16:creationId xmlns:a16="http://schemas.microsoft.com/office/drawing/2014/main" id="{195E4581-E893-5328-D147-029D2178EB8E}"/>
              </a:ext>
            </a:extLst>
          </p:cNvPr>
          <p:cNvSpPr/>
          <p:nvPr/>
        </p:nvSpPr>
        <p:spPr>
          <a:xfrm>
            <a:off x="6640121" y="1618852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42">
            <a:extLst>
              <a:ext uri="{FF2B5EF4-FFF2-40B4-BE49-F238E27FC236}">
                <a16:creationId xmlns:a16="http://schemas.microsoft.com/office/drawing/2014/main" id="{D83F0A42-6C38-D8EB-4E1E-F9FE122B3A1A}"/>
              </a:ext>
            </a:extLst>
          </p:cNvPr>
          <p:cNvGrpSpPr/>
          <p:nvPr/>
        </p:nvGrpSpPr>
        <p:grpSpPr>
          <a:xfrm>
            <a:off x="1841950" y="1923349"/>
            <a:ext cx="257658" cy="457205"/>
            <a:chOff x="3338750" y="1272350"/>
            <a:chExt cx="184900" cy="330900"/>
          </a:xfrm>
        </p:grpSpPr>
        <p:sp>
          <p:nvSpPr>
            <p:cNvPr id="563" name="Google Shape;563;p42">
              <a:extLst>
                <a:ext uri="{FF2B5EF4-FFF2-40B4-BE49-F238E27FC236}">
                  <a16:creationId xmlns:a16="http://schemas.microsoft.com/office/drawing/2014/main" id="{CCEEF051-170C-AAEF-A93D-CBA52A138B25}"/>
                </a:ext>
              </a:extLst>
            </p:cNvPr>
            <p:cNvSpPr/>
            <p:nvPr/>
          </p:nvSpPr>
          <p:spPr>
            <a:xfrm>
              <a:off x="3418475" y="1338650"/>
              <a:ext cx="34850" cy="16775"/>
            </a:xfrm>
            <a:custGeom>
              <a:avLst/>
              <a:gdLst/>
              <a:ahLst/>
              <a:cxnLst/>
              <a:rect l="l" t="t" r="r" b="b"/>
              <a:pathLst>
                <a:path w="1394" h="671" extrusionOk="0">
                  <a:moveTo>
                    <a:pt x="0" y="1"/>
                  </a:moveTo>
                  <a:lnTo>
                    <a:pt x="0" y="670"/>
                  </a:lnTo>
                  <a:lnTo>
                    <a:pt x="1045" y="670"/>
                  </a:lnTo>
                  <a:lnTo>
                    <a:pt x="1179" y="644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27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>
              <a:extLst>
                <a:ext uri="{FF2B5EF4-FFF2-40B4-BE49-F238E27FC236}">
                  <a16:creationId xmlns:a16="http://schemas.microsoft.com/office/drawing/2014/main" id="{DE21F4C4-C529-6ACC-4318-0E5B87EC0DF5}"/>
                </a:ext>
              </a:extLst>
            </p:cNvPr>
            <p:cNvSpPr/>
            <p:nvPr/>
          </p:nvSpPr>
          <p:spPr>
            <a:xfrm>
              <a:off x="3418475" y="1374825"/>
              <a:ext cx="34850" cy="16100"/>
            </a:xfrm>
            <a:custGeom>
              <a:avLst/>
              <a:gdLst/>
              <a:ahLst/>
              <a:cxnLst/>
              <a:rect l="l" t="t" r="r" b="b"/>
              <a:pathLst>
                <a:path w="139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1045" y="643"/>
                  </a:lnTo>
                  <a:lnTo>
                    <a:pt x="1179" y="617"/>
                  </a:lnTo>
                  <a:lnTo>
                    <a:pt x="1286" y="563"/>
                  </a:lnTo>
                  <a:lnTo>
                    <a:pt x="1367" y="456"/>
                  </a:lnTo>
                  <a:lnTo>
                    <a:pt x="1394" y="322"/>
                  </a:lnTo>
                  <a:lnTo>
                    <a:pt x="1367" y="188"/>
                  </a:lnTo>
                  <a:lnTo>
                    <a:pt x="1286" y="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2">
              <a:extLst>
                <a:ext uri="{FF2B5EF4-FFF2-40B4-BE49-F238E27FC236}">
                  <a16:creationId xmlns:a16="http://schemas.microsoft.com/office/drawing/2014/main" id="{35C0CEDF-35A7-C6E9-2F6E-15A6E88DC51C}"/>
                </a:ext>
              </a:extLst>
            </p:cNvPr>
            <p:cNvSpPr/>
            <p:nvPr/>
          </p:nvSpPr>
          <p:spPr>
            <a:xfrm>
              <a:off x="3338750" y="1272350"/>
              <a:ext cx="184900" cy="165450"/>
            </a:xfrm>
            <a:custGeom>
              <a:avLst/>
              <a:gdLst/>
              <a:ahLst/>
              <a:cxnLst/>
              <a:rect l="l" t="t" r="r" b="b"/>
              <a:pathLst>
                <a:path w="7396" h="6618" extrusionOk="0">
                  <a:moveTo>
                    <a:pt x="4395" y="1500"/>
                  </a:moveTo>
                  <a:lnTo>
                    <a:pt x="4556" y="1554"/>
                  </a:lnTo>
                  <a:lnTo>
                    <a:pt x="4663" y="1634"/>
                  </a:lnTo>
                  <a:lnTo>
                    <a:pt x="4743" y="1742"/>
                  </a:lnTo>
                  <a:lnTo>
                    <a:pt x="4770" y="1902"/>
                  </a:lnTo>
                  <a:lnTo>
                    <a:pt x="4770" y="2009"/>
                  </a:lnTo>
                  <a:lnTo>
                    <a:pt x="4904" y="2090"/>
                  </a:lnTo>
                  <a:lnTo>
                    <a:pt x="5011" y="2170"/>
                  </a:lnTo>
                  <a:lnTo>
                    <a:pt x="5118" y="2277"/>
                  </a:lnTo>
                  <a:lnTo>
                    <a:pt x="5199" y="2411"/>
                  </a:lnTo>
                  <a:lnTo>
                    <a:pt x="5252" y="2545"/>
                  </a:lnTo>
                  <a:lnTo>
                    <a:pt x="5306" y="2679"/>
                  </a:lnTo>
                  <a:lnTo>
                    <a:pt x="5333" y="2813"/>
                  </a:lnTo>
                  <a:lnTo>
                    <a:pt x="5360" y="2974"/>
                  </a:lnTo>
                  <a:lnTo>
                    <a:pt x="5333" y="3188"/>
                  </a:lnTo>
                  <a:lnTo>
                    <a:pt x="5279" y="3376"/>
                  </a:lnTo>
                  <a:lnTo>
                    <a:pt x="5199" y="3537"/>
                  </a:lnTo>
                  <a:lnTo>
                    <a:pt x="5092" y="3697"/>
                  </a:lnTo>
                  <a:lnTo>
                    <a:pt x="5199" y="3858"/>
                  </a:lnTo>
                  <a:lnTo>
                    <a:pt x="5279" y="4019"/>
                  </a:lnTo>
                  <a:lnTo>
                    <a:pt x="5333" y="4207"/>
                  </a:lnTo>
                  <a:lnTo>
                    <a:pt x="5360" y="4421"/>
                  </a:lnTo>
                  <a:lnTo>
                    <a:pt x="5333" y="4582"/>
                  </a:lnTo>
                  <a:lnTo>
                    <a:pt x="5306" y="4716"/>
                  </a:lnTo>
                  <a:lnTo>
                    <a:pt x="5252" y="4850"/>
                  </a:lnTo>
                  <a:lnTo>
                    <a:pt x="5199" y="4984"/>
                  </a:lnTo>
                  <a:lnTo>
                    <a:pt x="5118" y="5117"/>
                  </a:lnTo>
                  <a:lnTo>
                    <a:pt x="5011" y="5225"/>
                  </a:lnTo>
                  <a:lnTo>
                    <a:pt x="4904" y="5305"/>
                  </a:lnTo>
                  <a:lnTo>
                    <a:pt x="4770" y="5385"/>
                  </a:lnTo>
                  <a:lnTo>
                    <a:pt x="4770" y="5493"/>
                  </a:lnTo>
                  <a:lnTo>
                    <a:pt x="4743" y="5653"/>
                  </a:lnTo>
                  <a:lnTo>
                    <a:pt x="4663" y="5761"/>
                  </a:lnTo>
                  <a:lnTo>
                    <a:pt x="4556" y="5868"/>
                  </a:lnTo>
                  <a:lnTo>
                    <a:pt x="4395" y="5894"/>
                  </a:lnTo>
                  <a:lnTo>
                    <a:pt x="4261" y="5868"/>
                  </a:lnTo>
                  <a:lnTo>
                    <a:pt x="4127" y="5787"/>
                  </a:lnTo>
                  <a:lnTo>
                    <a:pt x="4047" y="5680"/>
                  </a:lnTo>
                  <a:lnTo>
                    <a:pt x="4020" y="5519"/>
                  </a:lnTo>
                  <a:lnTo>
                    <a:pt x="3377" y="5519"/>
                  </a:lnTo>
                  <a:lnTo>
                    <a:pt x="3350" y="5680"/>
                  </a:lnTo>
                  <a:lnTo>
                    <a:pt x="3270" y="5787"/>
                  </a:lnTo>
                  <a:lnTo>
                    <a:pt x="3136" y="5868"/>
                  </a:lnTo>
                  <a:lnTo>
                    <a:pt x="3002" y="5894"/>
                  </a:lnTo>
                  <a:lnTo>
                    <a:pt x="2841" y="5868"/>
                  </a:lnTo>
                  <a:lnTo>
                    <a:pt x="2734" y="5787"/>
                  </a:lnTo>
                  <a:lnTo>
                    <a:pt x="2653" y="5680"/>
                  </a:lnTo>
                  <a:lnTo>
                    <a:pt x="2600" y="5519"/>
                  </a:lnTo>
                  <a:lnTo>
                    <a:pt x="2439" y="5519"/>
                  </a:lnTo>
                  <a:lnTo>
                    <a:pt x="2305" y="5493"/>
                  </a:lnTo>
                  <a:lnTo>
                    <a:pt x="2171" y="5412"/>
                  </a:lnTo>
                  <a:lnTo>
                    <a:pt x="2091" y="5278"/>
                  </a:lnTo>
                  <a:lnTo>
                    <a:pt x="2064" y="5144"/>
                  </a:lnTo>
                  <a:lnTo>
                    <a:pt x="2091" y="4984"/>
                  </a:lnTo>
                  <a:lnTo>
                    <a:pt x="2171" y="4876"/>
                  </a:lnTo>
                  <a:lnTo>
                    <a:pt x="2278" y="4796"/>
                  </a:lnTo>
                  <a:lnTo>
                    <a:pt x="2412" y="4742"/>
                  </a:lnTo>
                  <a:lnTo>
                    <a:pt x="2412" y="2653"/>
                  </a:lnTo>
                  <a:lnTo>
                    <a:pt x="2278" y="2599"/>
                  </a:lnTo>
                  <a:lnTo>
                    <a:pt x="2171" y="2519"/>
                  </a:lnTo>
                  <a:lnTo>
                    <a:pt x="2091" y="2411"/>
                  </a:lnTo>
                  <a:lnTo>
                    <a:pt x="2064" y="2251"/>
                  </a:lnTo>
                  <a:lnTo>
                    <a:pt x="2091" y="2117"/>
                  </a:lnTo>
                  <a:lnTo>
                    <a:pt x="2171" y="1983"/>
                  </a:lnTo>
                  <a:lnTo>
                    <a:pt x="2305" y="1902"/>
                  </a:lnTo>
                  <a:lnTo>
                    <a:pt x="2439" y="1876"/>
                  </a:lnTo>
                  <a:lnTo>
                    <a:pt x="2600" y="1876"/>
                  </a:lnTo>
                  <a:lnTo>
                    <a:pt x="2653" y="1742"/>
                  </a:lnTo>
                  <a:lnTo>
                    <a:pt x="2734" y="1608"/>
                  </a:lnTo>
                  <a:lnTo>
                    <a:pt x="2841" y="1527"/>
                  </a:lnTo>
                  <a:lnTo>
                    <a:pt x="3002" y="1500"/>
                  </a:lnTo>
                  <a:lnTo>
                    <a:pt x="3136" y="1527"/>
                  </a:lnTo>
                  <a:lnTo>
                    <a:pt x="3270" y="1608"/>
                  </a:lnTo>
                  <a:lnTo>
                    <a:pt x="3350" y="1742"/>
                  </a:lnTo>
                  <a:lnTo>
                    <a:pt x="3377" y="1876"/>
                  </a:lnTo>
                  <a:lnTo>
                    <a:pt x="4020" y="1876"/>
                  </a:lnTo>
                  <a:lnTo>
                    <a:pt x="4047" y="1742"/>
                  </a:lnTo>
                  <a:lnTo>
                    <a:pt x="4127" y="1608"/>
                  </a:lnTo>
                  <a:lnTo>
                    <a:pt x="4261" y="1527"/>
                  </a:lnTo>
                  <a:lnTo>
                    <a:pt x="4395" y="1500"/>
                  </a:lnTo>
                  <a:close/>
                  <a:moveTo>
                    <a:pt x="3698" y="0"/>
                  </a:moveTo>
                  <a:lnTo>
                    <a:pt x="3323" y="27"/>
                  </a:lnTo>
                  <a:lnTo>
                    <a:pt x="2948" y="80"/>
                  </a:lnTo>
                  <a:lnTo>
                    <a:pt x="2600" y="161"/>
                  </a:lnTo>
                  <a:lnTo>
                    <a:pt x="2252" y="295"/>
                  </a:lnTo>
                  <a:lnTo>
                    <a:pt x="1930" y="455"/>
                  </a:lnTo>
                  <a:lnTo>
                    <a:pt x="1635" y="643"/>
                  </a:lnTo>
                  <a:lnTo>
                    <a:pt x="1341" y="857"/>
                  </a:lnTo>
                  <a:lnTo>
                    <a:pt x="1099" y="1072"/>
                  </a:lnTo>
                  <a:lnTo>
                    <a:pt x="858" y="1340"/>
                  </a:lnTo>
                  <a:lnTo>
                    <a:pt x="644" y="1634"/>
                  </a:lnTo>
                  <a:lnTo>
                    <a:pt x="456" y="1929"/>
                  </a:lnTo>
                  <a:lnTo>
                    <a:pt x="296" y="2251"/>
                  </a:lnTo>
                  <a:lnTo>
                    <a:pt x="162" y="2599"/>
                  </a:lnTo>
                  <a:lnTo>
                    <a:pt x="81" y="2947"/>
                  </a:lnTo>
                  <a:lnTo>
                    <a:pt x="28" y="3322"/>
                  </a:lnTo>
                  <a:lnTo>
                    <a:pt x="1" y="3697"/>
                  </a:lnTo>
                  <a:lnTo>
                    <a:pt x="28" y="4126"/>
                  </a:lnTo>
                  <a:lnTo>
                    <a:pt x="108" y="4555"/>
                  </a:lnTo>
                  <a:lnTo>
                    <a:pt x="215" y="4957"/>
                  </a:lnTo>
                  <a:lnTo>
                    <a:pt x="403" y="5359"/>
                  </a:lnTo>
                  <a:lnTo>
                    <a:pt x="590" y="5707"/>
                  </a:lnTo>
                  <a:lnTo>
                    <a:pt x="858" y="6055"/>
                  </a:lnTo>
                  <a:lnTo>
                    <a:pt x="1126" y="6350"/>
                  </a:lnTo>
                  <a:lnTo>
                    <a:pt x="1448" y="6618"/>
                  </a:lnTo>
                  <a:lnTo>
                    <a:pt x="5976" y="6618"/>
                  </a:lnTo>
                  <a:lnTo>
                    <a:pt x="6271" y="6350"/>
                  </a:lnTo>
                  <a:lnTo>
                    <a:pt x="6565" y="6055"/>
                  </a:lnTo>
                  <a:lnTo>
                    <a:pt x="6806" y="5707"/>
                  </a:lnTo>
                  <a:lnTo>
                    <a:pt x="7021" y="5359"/>
                  </a:lnTo>
                  <a:lnTo>
                    <a:pt x="7182" y="4957"/>
                  </a:lnTo>
                  <a:lnTo>
                    <a:pt x="7289" y="4555"/>
                  </a:lnTo>
                  <a:lnTo>
                    <a:pt x="7369" y="4126"/>
                  </a:lnTo>
                  <a:lnTo>
                    <a:pt x="7396" y="3697"/>
                  </a:lnTo>
                  <a:lnTo>
                    <a:pt x="7396" y="3322"/>
                  </a:lnTo>
                  <a:lnTo>
                    <a:pt x="7316" y="2947"/>
                  </a:lnTo>
                  <a:lnTo>
                    <a:pt x="7235" y="2599"/>
                  </a:lnTo>
                  <a:lnTo>
                    <a:pt x="7101" y="2251"/>
                  </a:lnTo>
                  <a:lnTo>
                    <a:pt x="6967" y="1929"/>
                  </a:lnTo>
                  <a:lnTo>
                    <a:pt x="6780" y="1634"/>
                  </a:lnTo>
                  <a:lnTo>
                    <a:pt x="6565" y="1340"/>
                  </a:lnTo>
                  <a:lnTo>
                    <a:pt x="6324" y="1072"/>
                  </a:lnTo>
                  <a:lnTo>
                    <a:pt x="6056" y="857"/>
                  </a:lnTo>
                  <a:lnTo>
                    <a:pt x="5762" y="643"/>
                  </a:lnTo>
                  <a:lnTo>
                    <a:pt x="5467" y="455"/>
                  </a:lnTo>
                  <a:lnTo>
                    <a:pt x="5145" y="295"/>
                  </a:lnTo>
                  <a:lnTo>
                    <a:pt x="4797" y="161"/>
                  </a:lnTo>
                  <a:lnTo>
                    <a:pt x="4449" y="80"/>
                  </a:lnTo>
                  <a:lnTo>
                    <a:pt x="4074" y="2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2">
              <a:extLst>
                <a:ext uri="{FF2B5EF4-FFF2-40B4-BE49-F238E27FC236}">
                  <a16:creationId xmlns:a16="http://schemas.microsoft.com/office/drawing/2014/main" id="{BE9BCC87-B757-971F-9FF6-F612417D92CF}"/>
                </a:ext>
              </a:extLst>
            </p:cNvPr>
            <p:cNvSpPr/>
            <p:nvPr/>
          </p:nvSpPr>
          <p:spPr>
            <a:xfrm>
              <a:off x="3347475" y="1457200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402" y="1"/>
                  </a:moveTo>
                  <a:lnTo>
                    <a:pt x="241" y="28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3"/>
                  </a:lnTo>
                  <a:lnTo>
                    <a:pt x="0" y="1421"/>
                  </a:lnTo>
                  <a:lnTo>
                    <a:pt x="6699" y="1421"/>
                  </a:lnTo>
                  <a:lnTo>
                    <a:pt x="6699" y="403"/>
                  </a:lnTo>
                  <a:lnTo>
                    <a:pt x="6672" y="242"/>
                  </a:lnTo>
                  <a:lnTo>
                    <a:pt x="6591" y="108"/>
                  </a:lnTo>
                  <a:lnTo>
                    <a:pt x="6457" y="28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2">
              <a:extLst>
                <a:ext uri="{FF2B5EF4-FFF2-40B4-BE49-F238E27FC236}">
                  <a16:creationId xmlns:a16="http://schemas.microsoft.com/office/drawing/2014/main" id="{44C88477-7576-3799-32DB-16C75D413579}"/>
                </a:ext>
              </a:extLst>
            </p:cNvPr>
            <p:cNvSpPr/>
            <p:nvPr/>
          </p:nvSpPr>
          <p:spPr>
            <a:xfrm>
              <a:off x="3347475" y="1512125"/>
              <a:ext cx="167475" cy="36200"/>
            </a:xfrm>
            <a:custGeom>
              <a:avLst/>
              <a:gdLst/>
              <a:ahLst/>
              <a:cxnLst/>
              <a:rect l="l" t="t" r="r" b="b"/>
              <a:pathLst>
                <a:path w="6699" h="1448" extrusionOk="0">
                  <a:moveTo>
                    <a:pt x="0" y="1"/>
                  </a:moveTo>
                  <a:lnTo>
                    <a:pt x="0" y="1448"/>
                  </a:lnTo>
                  <a:lnTo>
                    <a:pt x="6699" y="1448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2">
              <a:extLst>
                <a:ext uri="{FF2B5EF4-FFF2-40B4-BE49-F238E27FC236}">
                  <a16:creationId xmlns:a16="http://schemas.microsoft.com/office/drawing/2014/main" id="{C160C3C9-C26D-A2EE-6476-C45EAB1A5055}"/>
                </a:ext>
              </a:extLst>
            </p:cNvPr>
            <p:cNvSpPr/>
            <p:nvPr/>
          </p:nvSpPr>
          <p:spPr>
            <a:xfrm>
              <a:off x="3347475" y="1567725"/>
              <a:ext cx="167475" cy="35525"/>
            </a:xfrm>
            <a:custGeom>
              <a:avLst/>
              <a:gdLst/>
              <a:ahLst/>
              <a:cxnLst/>
              <a:rect l="l" t="t" r="r" b="b"/>
              <a:pathLst>
                <a:path w="6699" h="1421" extrusionOk="0">
                  <a:moveTo>
                    <a:pt x="0" y="1"/>
                  </a:moveTo>
                  <a:lnTo>
                    <a:pt x="0" y="1046"/>
                  </a:lnTo>
                  <a:lnTo>
                    <a:pt x="27" y="1180"/>
                  </a:lnTo>
                  <a:lnTo>
                    <a:pt x="107" y="1314"/>
                  </a:lnTo>
                  <a:lnTo>
                    <a:pt x="241" y="1394"/>
                  </a:lnTo>
                  <a:lnTo>
                    <a:pt x="402" y="1421"/>
                  </a:lnTo>
                  <a:lnTo>
                    <a:pt x="6323" y="1421"/>
                  </a:lnTo>
                  <a:lnTo>
                    <a:pt x="6457" y="1394"/>
                  </a:lnTo>
                  <a:lnTo>
                    <a:pt x="6591" y="1314"/>
                  </a:lnTo>
                  <a:lnTo>
                    <a:pt x="6672" y="1180"/>
                  </a:lnTo>
                  <a:lnTo>
                    <a:pt x="6699" y="104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42">
            <a:extLst>
              <a:ext uri="{FF2B5EF4-FFF2-40B4-BE49-F238E27FC236}">
                <a16:creationId xmlns:a16="http://schemas.microsoft.com/office/drawing/2014/main" id="{5803C976-1CFC-6EB0-368F-165C23EFB5A9}"/>
              </a:ext>
            </a:extLst>
          </p:cNvPr>
          <p:cNvGrpSpPr/>
          <p:nvPr/>
        </p:nvGrpSpPr>
        <p:grpSpPr>
          <a:xfrm>
            <a:off x="4371080" y="1923349"/>
            <a:ext cx="401398" cy="457205"/>
            <a:chOff x="4044100" y="1272350"/>
            <a:chExt cx="288050" cy="330900"/>
          </a:xfrm>
        </p:grpSpPr>
        <p:sp>
          <p:nvSpPr>
            <p:cNvPr id="570" name="Google Shape;570;p42">
              <a:extLst>
                <a:ext uri="{FF2B5EF4-FFF2-40B4-BE49-F238E27FC236}">
                  <a16:creationId xmlns:a16="http://schemas.microsoft.com/office/drawing/2014/main" id="{81D31A75-0FE6-B7BC-A852-F3D7118F03A5}"/>
                </a:ext>
              </a:extLst>
            </p:cNvPr>
            <p:cNvSpPr/>
            <p:nvPr/>
          </p:nvSpPr>
          <p:spPr>
            <a:xfrm>
              <a:off x="4088975" y="1272350"/>
              <a:ext cx="195625" cy="103175"/>
            </a:xfrm>
            <a:custGeom>
              <a:avLst/>
              <a:gdLst/>
              <a:ahLst/>
              <a:cxnLst/>
              <a:rect l="l" t="t" r="r" b="b"/>
              <a:pathLst>
                <a:path w="7825" h="4127" extrusionOk="0">
                  <a:moveTo>
                    <a:pt x="402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7" y="241"/>
                  </a:lnTo>
                  <a:lnTo>
                    <a:pt x="0" y="375"/>
                  </a:lnTo>
                  <a:lnTo>
                    <a:pt x="0" y="616"/>
                  </a:lnTo>
                  <a:lnTo>
                    <a:pt x="0" y="831"/>
                  </a:lnTo>
                  <a:lnTo>
                    <a:pt x="54" y="1018"/>
                  </a:lnTo>
                  <a:lnTo>
                    <a:pt x="81" y="1206"/>
                  </a:lnTo>
                  <a:lnTo>
                    <a:pt x="161" y="1366"/>
                  </a:lnTo>
                  <a:lnTo>
                    <a:pt x="242" y="1554"/>
                  </a:lnTo>
                  <a:lnTo>
                    <a:pt x="349" y="1715"/>
                  </a:lnTo>
                  <a:lnTo>
                    <a:pt x="456" y="1849"/>
                  </a:lnTo>
                  <a:lnTo>
                    <a:pt x="563" y="2009"/>
                  </a:lnTo>
                  <a:lnTo>
                    <a:pt x="724" y="2117"/>
                  </a:lnTo>
                  <a:lnTo>
                    <a:pt x="858" y="2224"/>
                  </a:lnTo>
                  <a:lnTo>
                    <a:pt x="1019" y="2331"/>
                  </a:lnTo>
                  <a:lnTo>
                    <a:pt x="1179" y="2411"/>
                  </a:lnTo>
                  <a:lnTo>
                    <a:pt x="1367" y="2492"/>
                  </a:lnTo>
                  <a:lnTo>
                    <a:pt x="1554" y="2519"/>
                  </a:lnTo>
                  <a:lnTo>
                    <a:pt x="1742" y="2545"/>
                  </a:lnTo>
                  <a:lnTo>
                    <a:pt x="1956" y="2572"/>
                  </a:lnTo>
                  <a:lnTo>
                    <a:pt x="3591" y="2572"/>
                  </a:lnTo>
                  <a:lnTo>
                    <a:pt x="3591" y="4126"/>
                  </a:lnTo>
                  <a:lnTo>
                    <a:pt x="4368" y="4126"/>
                  </a:lnTo>
                  <a:lnTo>
                    <a:pt x="4368" y="2572"/>
                  </a:lnTo>
                  <a:lnTo>
                    <a:pt x="5895" y="2572"/>
                  </a:lnTo>
                  <a:lnTo>
                    <a:pt x="6082" y="2545"/>
                  </a:lnTo>
                  <a:lnTo>
                    <a:pt x="6270" y="2519"/>
                  </a:lnTo>
                  <a:lnTo>
                    <a:pt x="6458" y="2492"/>
                  </a:lnTo>
                  <a:lnTo>
                    <a:pt x="6645" y="2411"/>
                  </a:lnTo>
                  <a:lnTo>
                    <a:pt x="6806" y="2331"/>
                  </a:lnTo>
                  <a:lnTo>
                    <a:pt x="6967" y="2224"/>
                  </a:lnTo>
                  <a:lnTo>
                    <a:pt x="7127" y="2117"/>
                  </a:lnTo>
                  <a:lnTo>
                    <a:pt x="7261" y="2009"/>
                  </a:lnTo>
                  <a:lnTo>
                    <a:pt x="7395" y="1849"/>
                  </a:lnTo>
                  <a:lnTo>
                    <a:pt x="7503" y="1715"/>
                  </a:lnTo>
                  <a:lnTo>
                    <a:pt x="7610" y="1554"/>
                  </a:lnTo>
                  <a:lnTo>
                    <a:pt x="7690" y="1366"/>
                  </a:lnTo>
                  <a:lnTo>
                    <a:pt x="7744" y="1206"/>
                  </a:lnTo>
                  <a:lnTo>
                    <a:pt x="7797" y="1018"/>
                  </a:lnTo>
                  <a:lnTo>
                    <a:pt x="7824" y="831"/>
                  </a:lnTo>
                  <a:lnTo>
                    <a:pt x="7824" y="616"/>
                  </a:lnTo>
                  <a:lnTo>
                    <a:pt x="7824" y="375"/>
                  </a:lnTo>
                  <a:lnTo>
                    <a:pt x="7797" y="241"/>
                  </a:lnTo>
                  <a:lnTo>
                    <a:pt x="7717" y="107"/>
                  </a:lnTo>
                  <a:lnTo>
                    <a:pt x="7583" y="27"/>
                  </a:lnTo>
                  <a:lnTo>
                    <a:pt x="7449" y="0"/>
                  </a:lnTo>
                  <a:lnTo>
                    <a:pt x="5198" y="0"/>
                  </a:lnTo>
                  <a:lnTo>
                    <a:pt x="4984" y="54"/>
                  </a:lnTo>
                  <a:lnTo>
                    <a:pt x="4770" y="107"/>
                  </a:lnTo>
                  <a:lnTo>
                    <a:pt x="4582" y="188"/>
                  </a:lnTo>
                  <a:lnTo>
                    <a:pt x="4394" y="295"/>
                  </a:lnTo>
                  <a:lnTo>
                    <a:pt x="4207" y="429"/>
                  </a:lnTo>
                  <a:lnTo>
                    <a:pt x="4073" y="563"/>
                  </a:lnTo>
                  <a:lnTo>
                    <a:pt x="3912" y="697"/>
                  </a:lnTo>
                  <a:lnTo>
                    <a:pt x="3778" y="563"/>
                  </a:lnTo>
                  <a:lnTo>
                    <a:pt x="3617" y="429"/>
                  </a:lnTo>
                  <a:lnTo>
                    <a:pt x="3457" y="295"/>
                  </a:lnTo>
                  <a:lnTo>
                    <a:pt x="3269" y="188"/>
                  </a:lnTo>
                  <a:lnTo>
                    <a:pt x="3055" y="107"/>
                  </a:lnTo>
                  <a:lnTo>
                    <a:pt x="2867" y="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>
              <a:extLst>
                <a:ext uri="{FF2B5EF4-FFF2-40B4-BE49-F238E27FC236}">
                  <a16:creationId xmlns:a16="http://schemas.microsoft.com/office/drawing/2014/main" id="{2FED2817-DED3-541F-80CE-ACA812F45741}"/>
                </a:ext>
              </a:extLst>
            </p:cNvPr>
            <p:cNvSpPr/>
            <p:nvPr/>
          </p:nvSpPr>
          <p:spPr>
            <a:xfrm>
              <a:off x="4172025" y="1467250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1" y="1"/>
                  </a:moveTo>
                  <a:lnTo>
                    <a:pt x="1" y="885"/>
                  </a:lnTo>
                  <a:lnTo>
                    <a:pt x="1367" y="885"/>
                  </a:lnTo>
                  <a:lnTo>
                    <a:pt x="1448" y="858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716" y="456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54"/>
                  </a:lnTo>
                  <a:lnTo>
                    <a:pt x="1367" y="28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>
              <a:extLst>
                <a:ext uri="{FF2B5EF4-FFF2-40B4-BE49-F238E27FC236}">
                  <a16:creationId xmlns:a16="http://schemas.microsoft.com/office/drawing/2014/main" id="{BD6D50AB-94E8-D509-3E1F-AC64DB4014E8}"/>
                </a:ext>
              </a:extLst>
            </p:cNvPr>
            <p:cNvSpPr/>
            <p:nvPr/>
          </p:nvSpPr>
          <p:spPr>
            <a:xfrm>
              <a:off x="4172025" y="1508775"/>
              <a:ext cx="42900" cy="21475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367" y="858"/>
                  </a:lnTo>
                  <a:lnTo>
                    <a:pt x="1448" y="832"/>
                  </a:lnTo>
                  <a:lnTo>
                    <a:pt x="1528" y="805"/>
                  </a:lnTo>
                  <a:lnTo>
                    <a:pt x="1582" y="751"/>
                  </a:lnTo>
                  <a:lnTo>
                    <a:pt x="1635" y="671"/>
                  </a:lnTo>
                  <a:lnTo>
                    <a:pt x="1662" y="590"/>
                  </a:lnTo>
                  <a:lnTo>
                    <a:pt x="1689" y="510"/>
                  </a:lnTo>
                  <a:lnTo>
                    <a:pt x="1716" y="430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9"/>
                  </a:lnTo>
                  <a:lnTo>
                    <a:pt x="1582" y="135"/>
                  </a:lnTo>
                  <a:lnTo>
                    <a:pt x="1528" y="81"/>
                  </a:lnTo>
                  <a:lnTo>
                    <a:pt x="1448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>
              <a:extLst>
                <a:ext uri="{FF2B5EF4-FFF2-40B4-BE49-F238E27FC236}">
                  <a16:creationId xmlns:a16="http://schemas.microsoft.com/office/drawing/2014/main" id="{15539617-6A20-8E1D-9D03-191FBFC719BF}"/>
                </a:ext>
              </a:extLst>
            </p:cNvPr>
            <p:cNvSpPr/>
            <p:nvPr/>
          </p:nvSpPr>
          <p:spPr>
            <a:xfrm>
              <a:off x="4044100" y="1394925"/>
              <a:ext cx="288050" cy="208325"/>
            </a:xfrm>
            <a:custGeom>
              <a:avLst/>
              <a:gdLst/>
              <a:ahLst/>
              <a:cxnLst/>
              <a:rect l="l" t="t" r="r" b="b"/>
              <a:pathLst>
                <a:path w="11522" h="8333" extrusionOk="0">
                  <a:moveTo>
                    <a:pt x="6565" y="1715"/>
                  </a:moveTo>
                  <a:lnTo>
                    <a:pt x="6725" y="1742"/>
                  </a:lnTo>
                  <a:lnTo>
                    <a:pt x="6833" y="1822"/>
                  </a:lnTo>
                  <a:lnTo>
                    <a:pt x="6913" y="1956"/>
                  </a:lnTo>
                  <a:lnTo>
                    <a:pt x="6940" y="2117"/>
                  </a:lnTo>
                  <a:lnTo>
                    <a:pt x="6940" y="2278"/>
                  </a:lnTo>
                  <a:lnTo>
                    <a:pt x="7100" y="2358"/>
                  </a:lnTo>
                  <a:lnTo>
                    <a:pt x="7208" y="2465"/>
                  </a:lnTo>
                  <a:lnTo>
                    <a:pt x="7315" y="2572"/>
                  </a:lnTo>
                  <a:lnTo>
                    <a:pt x="7422" y="2706"/>
                  </a:lnTo>
                  <a:lnTo>
                    <a:pt x="7502" y="2840"/>
                  </a:lnTo>
                  <a:lnTo>
                    <a:pt x="7556" y="3001"/>
                  </a:lnTo>
                  <a:lnTo>
                    <a:pt x="7583" y="3162"/>
                  </a:lnTo>
                  <a:lnTo>
                    <a:pt x="7610" y="3323"/>
                  </a:lnTo>
                  <a:lnTo>
                    <a:pt x="7610" y="3349"/>
                  </a:lnTo>
                  <a:lnTo>
                    <a:pt x="7583" y="3564"/>
                  </a:lnTo>
                  <a:lnTo>
                    <a:pt x="7502" y="3778"/>
                  </a:lnTo>
                  <a:lnTo>
                    <a:pt x="7422" y="3992"/>
                  </a:lnTo>
                  <a:lnTo>
                    <a:pt x="7288" y="4153"/>
                  </a:lnTo>
                  <a:lnTo>
                    <a:pt x="7422" y="4341"/>
                  </a:lnTo>
                  <a:lnTo>
                    <a:pt x="7502" y="4528"/>
                  </a:lnTo>
                  <a:lnTo>
                    <a:pt x="7583" y="4743"/>
                  </a:lnTo>
                  <a:lnTo>
                    <a:pt x="7610" y="4984"/>
                  </a:lnTo>
                  <a:lnTo>
                    <a:pt x="7583" y="5171"/>
                  </a:lnTo>
                  <a:lnTo>
                    <a:pt x="7556" y="5332"/>
                  </a:lnTo>
                  <a:lnTo>
                    <a:pt x="7502" y="5466"/>
                  </a:lnTo>
                  <a:lnTo>
                    <a:pt x="7422" y="5627"/>
                  </a:lnTo>
                  <a:lnTo>
                    <a:pt x="7315" y="5761"/>
                  </a:lnTo>
                  <a:lnTo>
                    <a:pt x="7208" y="5868"/>
                  </a:lnTo>
                  <a:lnTo>
                    <a:pt x="7100" y="5975"/>
                  </a:lnTo>
                  <a:lnTo>
                    <a:pt x="6940" y="6055"/>
                  </a:lnTo>
                  <a:lnTo>
                    <a:pt x="6940" y="6216"/>
                  </a:lnTo>
                  <a:lnTo>
                    <a:pt x="6913" y="6377"/>
                  </a:lnTo>
                  <a:lnTo>
                    <a:pt x="6833" y="6484"/>
                  </a:lnTo>
                  <a:lnTo>
                    <a:pt x="6725" y="6564"/>
                  </a:lnTo>
                  <a:lnTo>
                    <a:pt x="6565" y="6618"/>
                  </a:lnTo>
                  <a:lnTo>
                    <a:pt x="6404" y="6564"/>
                  </a:lnTo>
                  <a:lnTo>
                    <a:pt x="6297" y="6484"/>
                  </a:lnTo>
                  <a:lnTo>
                    <a:pt x="6216" y="6377"/>
                  </a:lnTo>
                  <a:lnTo>
                    <a:pt x="6163" y="6216"/>
                  </a:lnTo>
                  <a:lnTo>
                    <a:pt x="6163" y="6189"/>
                  </a:lnTo>
                  <a:lnTo>
                    <a:pt x="5332" y="6189"/>
                  </a:lnTo>
                  <a:lnTo>
                    <a:pt x="5332" y="6216"/>
                  </a:lnTo>
                  <a:lnTo>
                    <a:pt x="5305" y="6377"/>
                  </a:lnTo>
                  <a:lnTo>
                    <a:pt x="5225" y="6484"/>
                  </a:lnTo>
                  <a:lnTo>
                    <a:pt x="5118" y="6564"/>
                  </a:lnTo>
                  <a:lnTo>
                    <a:pt x="4957" y="6618"/>
                  </a:lnTo>
                  <a:lnTo>
                    <a:pt x="4796" y="6564"/>
                  </a:lnTo>
                  <a:lnTo>
                    <a:pt x="4689" y="6484"/>
                  </a:lnTo>
                  <a:lnTo>
                    <a:pt x="4609" y="6377"/>
                  </a:lnTo>
                  <a:lnTo>
                    <a:pt x="4582" y="6216"/>
                  </a:lnTo>
                  <a:lnTo>
                    <a:pt x="4582" y="6189"/>
                  </a:lnTo>
                  <a:lnTo>
                    <a:pt x="4341" y="6189"/>
                  </a:lnTo>
                  <a:lnTo>
                    <a:pt x="4180" y="6163"/>
                  </a:lnTo>
                  <a:lnTo>
                    <a:pt x="4046" y="6082"/>
                  </a:lnTo>
                  <a:lnTo>
                    <a:pt x="3966" y="5948"/>
                  </a:lnTo>
                  <a:lnTo>
                    <a:pt x="3939" y="5814"/>
                  </a:lnTo>
                  <a:lnTo>
                    <a:pt x="3966" y="5654"/>
                  </a:lnTo>
                  <a:lnTo>
                    <a:pt x="4046" y="5546"/>
                  </a:lnTo>
                  <a:lnTo>
                    <a:pt x="4180" y="5439"/>
                  </a:lnTo>
                  <a:lnTo>
                    <a:pt x="4341" y="5412"/>
                  </a:lnTo>
                  <a:lnTo>
                    <a:pt x="4341" y="2894"/>
                  </a:lnTo>
                  <a:lnTo>
                    <a:pt x="4180" y="2867"/>
                  </a:lnTo>
                  <a:lnTo>
                    <a:pt x="4046" y="2787"/>
                  </a:lnTo>
                  <a:lnTo>
                    <a:pt x="3966" y="2679"/>
                  </a:lnTo>
                  <a:lnTo>
                    <a:pt x="3939" y="2519"/>
                  </a:lnTo>
                  <a:lnTo>
                    <a:pt x="3966" y="2358"/>
                  </a:lnTo>
                  <a:lnTo>
                    <a:pt x="4046" y="2251"/>
                  </a:lnTo>
                  <a:lnTo>
                    <a:pt x="4180" y="2170"/>
                  </a:lnTo>
                  <a:lnTo>
                    <a:pt x="4341" y="2117"/>
                  </a:lnTo>
                  <a:lnTo>
                    <a:pt x="4582" y="2117"/>
                  </a:lnTo>
                  <a:lnTo>
                    <a:pt x="4609" y="1956"/>
                  </a:lnTo>
                  <a:lnTo>
                    <a:pt x="4689" y="1822"/>
                  </a:lnTo>
                  <a:lnTo>
                    <a:pt x="4796" y="1742"/>
                  </a:lnTo>
                  <a:lnTo>
                    <a:pt x="4957" y="1715"/>
                  </a:lnTo>
                  <a:lnTo>
                    <a:pt x="5118" y="1742"/>
                  </a:lnTo>
                  <a:lnTo>
                    <a:pt x="5225" y="1822"/>
                  </a:lnTo>
                  <a:lnTo>
                    <a:pt x="5305" y="1956"/>
                  </a:lnTo>
                  <a:lnTo>
                    <a:pt x="5332" y="2117"/>
                  </a:lnTo>
                  <a:lnTo>
                    <a:pt x="6163" y="2117"/>
                  </a:lnTo>
                  <a:lnTo>
                    <a:pt x="6216" y="1956"/>
                  </a:lnTo>
                  <a:lnTo>
                    <a:pt x="6297" y="1822"/>
                  </a:lnTo>
                  <a:lnTo>
                    <a:pt x="6404" y="1742"/>
                  </a:lnTo>
                  <a:lnTo>
                    <a:pt x="6565" y="1715"/>
                  </a:lnTo>
                  <a:close/>
                  <a:moveTo>
                    <a:pt x="402" y="0"/>
                  </a:moveTo>
                  <a:lnTo>
                    <a:pt x="241" y="27"/>
                  </a:lnTo>
                  <a:lnTo>
                    <a:pt x="107" y="107"/>
                  </a:lnTo>
                  <a:lnTo>
                    <a:pt x="27" y="214"/>
                  </a:lnTo>
                  <a:lnTo>
                    <a:pt x="0" y="375"/>
                  </a:lnTo>
                  <a:lnTo>
                    <a:pt x="27" y="536"/>
                  </a:lnTo>
                  <a:lnTo>
                    <a:pt x="107" y="643"/>
                  </a:lnTo>
                  <a:lnTo>
                    <a:pt x="241" y="724"/>
                  </a:lnTo>
                  <a:lnTo>
                    <a:pt x="402" y="750"/>
                  </a:lnTo>
                  <a:lnTo>
                    <a:pt x="938" y="750"/>
                  </a:lnTo>
                  <a:lnTo>
                    <a:pt x="1501" y="7020"/>
                  </a:lnTo>
                  <a:lnTo>
                    <a:pt x="1554" y="7288"/>
                  </a:lnTo>
                  <a:lnTo>
                    <a:pt x="1661" y="7529"/>
                  </a:lnTo>
                  <a:lnTo>
                    <a:pt x="1795" y="7770"/>
                  </a:lnTo>
                  <a:lnTo>
                    <a:pt x="1983" y="7958"/>
                  </a:lnTo>
                  <a:lnTo>
                    <a:pt x="2197" y="8118"/>
                  </a:lnTo>
                  <a:lnTo>
                    <a:pt x="2412" y="8226"/>
                  </a:lnTo>
                  <a:lnTo>
                    <a:pt x="2680" y="8306"/>
                  </a:lnTo>
                  <a:lnTo>
                    <a:pt x="2974" y="8333"/>
                  </a:lnTo>
                  <a:lnTo>
                    <a:pt x="8574" y="8333"/>
                  </a:lnTo>
                  <a:lnTo>
                    <a:pt x="8842" y="8306"/>
                  </a:lnTo>
                  <a:lnTo>
                    <a:pt x="9110" y="8226"/>
                  </a:lnTo>
                  <a:lnTo>
                    <a:pt x="9351" y="8118"/>
                  </a:lnTo>
                  <a:lnTo>
                    <a:pt x="9565" y="7958"/>
                  </a:lnTo>
                  <a:lnTo>
                    <a:pt x="9753" y="7770"/>
                  </a:lnTo>
                  <a:lnTo>
                    <a:pt x="9887" y="7529"/>
                  </a:lnTo>
                  <a:lnTo>
                    <a:pt x="9994" y="7288"/>
                  </a:lnTo>
                  <a:lnTo>
                    <a:pt x="10021" y="7020"/>
                  </a:lnTo>
                  <a:lnTo>
                    <a:pt x="10610" y="750"/>
                  </a:lnTo>
                  <a:lnTo>
                    <a:pt x="11146" y="750"/>
                  </a:lnTo>
                  <a:lnTo>
                    <a:pt x="11307" y="724"/>
                  </a:lnTo>
                  <a:lnTo>
                    <a:pt x="11414" y="643"/>
                  </a:lnTo>
                  <a:lnTo>
                    <a:pt x="11495" y="536"/>
                  </a:lnTo>
                  <a:lnTo>
                    <a:pt x="11521" y="375"/>
                  </a:lnTo>
                  <a:lnTo>
                    <a:pt x="11495" y="214"/>
                  </a:lnTo>
                  <a:lnTo>
                    <a:pt x="11414" y="107"/>
                  </a:lnTo>
                  <a:lnTo>
                    <a:pt x="11307" y="2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2">
            <a:extLst>
              <a:ext uri="{FF2B5EF4-FFF2-40B4-BE49-F238E27FC236}">
                <a16:creationId xmlns:a16="http://schemas.microsoft.com/office/drawing/2014/main" id="{401F2495-E0E4-9F9E-74B3-EAE2A003C9CA}"/>
              </a:ext>
            </a:extLst>
          </p:cNvPr>
          <p:cNvGrpSpPr/>
          <p:nvPr/>
        </p:nvGrpSpPr>
        <p:grpSpPr>
          <a:xfrm>
            <a:off x="6942649" y="1923349"/>
            <a:ext cx="461144" cy="457205"/>
            <a:chOff x="4779575" y="1272350"/>
            <a:chExt cx="330925" cy="330900"/>
          </a:xfrm>
        </p:grpSpPr>
        <p:sp>
          <p:nvSpPr>
            <p:cNvPr id="575" name="Google Shape;575;p42">
              <a:extLst>
                <a:ext uri="{FF2B5EF4-FFF2-40B4-BE49-F238E27FC236}">
                  <a16:creationId xmlns:a16="http://schemas.microsoft.com/office/drawing/2014/main" id="{00695668-DD1E-F065-18C4-D88D63897787}"/>
                </a:ext>
              </a:extLst>
            </p:cNvPr>
            <p:cNvSpPr/>
            <p:nvPr/>
          </p:nvSpPr>
          <p:spPr>
            <a:xfrm>
              <a:off x="4779575" y="1364775"/>
              <a:ext cx="239150" cy="238475"/>
            </a:xfrm>
            <a:custGeom>
              <a:avLst/>
              <a:gdLst/>
              <a:ahLst/>
              <a:cxnLst/>
              <a:rect l="l" t="t" r="r" b="b"/>
              <a:pathLst>
                <a:path w="9566" h="9539" extrusionOk="0">
                  <a:moveTo>
                    <a:pt x="7904" y="0"/>
                  </a:moveTo>
                  <a:lnTo>
                    <a:pt x="349" y="7556"/>
                  </a:lnTo>
                  <a:lnTo>
                    <a:pt x="215" y="7744"/>
                  </a:lnTo>
                  <a:lnTo>
                    <a:pt x="107" y="7931"/>
                  </a:lnTo>
                  <a:lnTo>
                    <a:pt x="27" y="8146"/>
                  </a:lnTo>
                  <a:lnTo>
                    <a:pt x="0" y="8387"/>
                  </a:lnTo>
                  <a:lnTo>
                    <a:pt x="27" y="8601"/>
                  </a:lnTo>
                  <a:lnTo>
                    <a:pt x="107" y="8815"/>
                  </a:lnTo>
                  <a:lnTo>
                    <a:pt x="215" y="9030"/>
                  </a:lnTo>
                  <a:lnTo>
                    <a:pt x="349" y="9191"/>
                  </a:lnTo>
                  <a:lnTo>
                    <a:pt x="536" y="9351"/>
                  </a:lnTo>
                  <a:lnTo>
                    <a:pt x="750" y="9458"/>
                  </a:lnTo>
                  <a:lnTo>
                    <a:pt x="965" y="9512"/>
                  </a:lnTo>
                  <a:lnTo>
                    <a:pt x="1179" y="9539"/>
                  </a:lnTo>
                  <a:lnTo>
                    <a:pt x="1393" y="9512"/>
                  </a:lnTo>
                  <a:lnTo>
                    <a:pt x="1608" y="9458"/>
                  </a:lnTo>
                  <a:lnTo>
                    <a:pt x="1822" y="9351"/>
                  </a:lnTo>
                  <a:lnTo>
                    <a:pt x="2010" y="9191"/>
                  </a:lnTo>
                  <a:lnTo>
                    <a:pt x="9565" y="1635"/>
                  </a:lnTo>
                  <a:lnTo>
                    <a:pt x="7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2">
              <a:extLst>
                <a:ext uri="{FF2B5EF4-FFF2-40B4-BE49-F238E27FC236}">
                  <a16:creationId xmlns:a16="http://schemas.microsoft.com/office/drawing/2014/main" id="{C723983C-7557-95E4-0C2F-71DCE3A7F782}"/>
                </a:ext>
              </a:extLst>
            </p:cNvPr>
            <p:cNvSpPr/>
            <p:nvPr/>
          </p:nvSpPr>
          <p:spPr>
            <a:xfrm>
              <a:off x="5034100" y="1284400"/>
              <a:ext cx="65000" cy="64325"/>
            </a:xfrm>
            <a:custGeom>
              <a:avLst/>
              <a:gdLst/>
              <a:ahLst/>
              <a:cxnLst/>
              <a:rect l="l" t="t" r="r" b="b"/>
              <a:pathLst>
                <a:path w="2600" h="2573" extrusionOk="0">
                  <a:moveTo>
                    <a:pt x="1099" y="0"/>
                  </a:moveTo>
                  <a:lnTo>
                    <a:pt x="965" y="27"/>
                  </a:lnTo>
                  <a:lnTo>
                    <a:pt x="831" y="107"/>
                  </a:lnTo>
                  <a:lnTo>
                    <a:pt x="1" y="938"/>
                  </a:lnTo>
                  <a:lnTo>
                    <a:pt x="1662" y="2572"/>
                  </a:lnTo>
                  <a:lnTo>
                    <a:pt x="2492" y="1742"/>
                  </a:lnTo>
                  <a:lnTo>
                    <a:pt x="2573" y="1635"/>
                  </a:lnTo>
                  <a:lnTo>
                    <a:pt x="2600" y="1474"/>
                  </a:lnTo>
                  <a:lnTo>
                    <a:pt x="2573" y="1340"/>
                  </a:lnTo>
                  <a:lnTo>
                    <a:pt x="2492" y="1206"/>
                  </a:lnTo>
                  <a:lnTo>
                    <a:pt x="1394" y="107"/>
                  </a:lnTo>
                  <a:lnTo>
                    <a:pt x="1260" y="27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2">
              <a:extLst>
                <a:ext uri="{FF2B5EF4-FFF2-40B4-BE49-F238E27FC236}">
                  <a16:creationId xmlns:a16="http://schemas.microsoft.com/office/drawing/2014/main" id="{C3F9EA8F-2D3B-AF0E-2307-4EFB44EE5A57}"/>
                </a:ext>
              </a:extLst>
            </p:cNvPr>
            <p:cNvSpPr/>
            <p:nvPr/>
          </p:nvSpPr>
          <p:spPr>
            <a:xfrm>
              <a:off x="4906175" y="1272350"/>
              <a:ext cx="108525" cy="76375"/>
            </a:xfrm>
            <a:custGeom>
              <a:avLst/>
              <a:gdLst/>
              <a:ahLst/>
              <a:cxnLst/>
              <a:rect l="l" t="t" r="r" b="b"/>
              <a:pathLst>
                <a:path w="4341" h="3055" extrusionOk="0">
                  <a:moveTo>
                    <a:pt x="777" y="0"/>
                  </a:moveTo>
                  <a:lnTo>
                    <a:pt x="643" y="27"/>
                  </a:lnTo>
                  <a:lnTo>
                    <a:pt x="509" y="80"/>
                  </a:lnTo>
                  <a:lnTo>
                    <a:pt x="375" y="161"/>
                  </a:lnTo>
                  <a:lnTo>
                    <a:pt x="268" y="268"/>
                  </a:lnTo>
                  <a:lnTo>
                    <a:pt x="161" y="375"/>
                  </a:lnTo>
                  <a:lnTo>
                    <a:pt x="81" y="509"/>
                  </a:lnTo>
                  <a:lnTo>
                    <a:pt x="27" y="643"/>
                  </a:lnTo>
                  <a:lnTo>
                    <a:pt x="0" y="804"/>
                  </a:lnTo>
                  <a:lnTo>
                    <a:pt x="0" y="965"/>
                  </a:lnTo>
                  <a:lnTo>
                    <a:pt x="27" y="1099"/>
                  </a:lnTo>
                  <a:lnTo>
                    <a:pt x="54" y="1232"/>
                  </a:lnTo>
                  <a:lnTo>
                    <a:pt x="134" y="1366"/>
                  </a:lnTo>
                  <a:lnTo>
                    <a:pt x="215" y="1500"/>
                  </a:lnTo>
                  <a:lnTo>
                    <a:pt x="322" y="1581"/>
                  </a:lnTo>
                  <a:lnTo>
                    <a:pt x="456" y="1688"/>
                  </a:lnTo>
                  <a:lnTo>
                    <a:pt x="965" y="1956"/>
                  </a:lnTo>
                  <a:lnTo>
                    <a:pt x="1474" y="2277"/>
                  </a:lnTo>
                  <a:lnTo>
                    <a:pt x="1956" y="2653"/>
                  </a:lnTo>
                  <a:lnTo>
                    <a:pt x="2465" y="3054"/>
                  </a:lnTo>
                  <a:lnTo>
                    <a:pt x="2519" y="2947"/>
                  </a:lnTo>
                  <a:lnTo>
                    <a:pt x="2572" y="2867"/>
                  </a:lnTo>
                  <a:lnTo>
                    <a:pt x="4287" y="1125"/>
                  </a:lnTo>
                  <a:lnTo>
                    <a:pt x="4341" y="1099"/>
                  </a:lnTo>
                  <a:lnTo>
                    <a:pt x="3805" y="804"/>
                  </a:lnTo>
                  <a:lnTo>
                    <a:pt x="3242" y="536"/>
                  </a:lnTo>
                  <a:lnTo>
                    <a:pt x="2679" y="322"/>
                  </a:lnTo>
                  <a:lnTo>
                    <a:pt x="2117" y="161"/>
                  </a:lnTo>
                  <a:lnTo>
                    <a:pt x="1527" y="5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2">
              <a:extLst>
                <a:ext uri="{FF2B5EF4-FFF2-40B4-BE49-F238E27FC236}">
                  <a16:creationId xmlns:a16="http://schemas.microsoft.com/office/drawing/2014/main" id="{B0642BC7-AEF0-3F28-82F6-D58638F890D6}"/>
                </a:ext>
              </a:extLst>
            </p:cNvPr>
            <p:cNvSpPr/>
            <p:nvPr/>
          </p:nvSpPr>
          <p:spPr>
            <a:xfrm>
              <a:off x="5034775" y="1368800"/>
              <a:ext cx="75725" cy="108525"/>
            </a:xfrm>
            <a:custGeom>
              <a:avLst/>
              <a:gdLst/>
              <a:ahLst/>
              <a:cxnLst/>
              <a:rect l="l" t="t" r="r" b="b"/>
              <a:pathLst>
                <a:path w="3029" h="4341" extrusionOk="0">
                  <a:moveTo>
                    <a:pt x="1930" y="0"/>
                  </a:moveTo>
                  <a:lnTo>
                    <a:pt x="1903" y="27"/>
                  </a:lnTo>
                  <a:lnTo>
                    <a:pt x="188" y="1769"/>
                  </a:lnTo>
                  <a:lnTo>
                    <a:pt x="108" y="1822"/>
                  </a:lnTo>
                  <a:lnTo>
                    <a:pt x="0" y="1849"/>
                  </a:lnTo>
                  <a:lnTo>
                    <a:pt x="402" y="2358"/>
                  </a:lnTo>
                  <a:lnTo>
                    <a:pt x="751" y="2867"/>
                  </a:lnTo>
                  <a:lnTo>
                    <a:pt x="1072" y="3376"/>
                  </a:lnTo>
                  <a:lnTo>
                    <a:pt x="1367" y="3858"/>
                  </a:lnTo>
                  <a:lnTo>
                    <a:pt x="1421" y="3966"/>
                  </a:lnTo>
                  <a:lnTo>
                    <a:pt x="1501" y="4073"/>
                  </a:lnTo>
                  <a:lnTo>
                    <a:pt x="1688" y="4207"/>
                  </a:lnTo>
                  <a:lnTo>
                    <a:pt x="1903" y="4314"/>
                  </a:lnTo>
                  <a:lnTo>
                    <a:pt x="2144" y="4341"/>
                  </a:lnTo>
                  <a:lnTo>
                    <a:pt x="2278" y="4314"/>
                  </a:lnTo>
                  <a:lnTo>
                    <a:pt x="2385" y="4287"/>
                  </a:lnTo>
                  <a:lnTo>
                    <a:pt x="2546" y="4234"/>
                  </a:lnTo>
                  <a:lnTo>
                    <a:pt x="2680" y="4153"/>
                  </a:lnTo>
                  <a:lnTo>
                    <a:pt x="2787" y="4073"/>
                  </a:lnTo>
                  <a:lnTo>
                    <a:pt x="2894" y="3966"/>
                  </a:lnTo>
                  <a:lnTo>
                    <a:pt x="2948" y="3832"/>
                  </a:lnTo>
                  <a:lnTo>
                    <a:pt x="3001" y="3698"/>
                  </a:lnTo>
                  <a:lnTo>
                    <a:pt x="3028" y="3537"/>
                  </a:lnTo>
                  <a:lnTo>
                    <a:pt x="3028" y="3376"/>
                  </a:lnTo>
                  <a:lnTo>
                    <a:pt x="2975" y="2787"/>
                  </a:lnTo>
                  <a:lnTo>
                    <a:pt x="2867" y="2224"/>
                  </a:lnTo>
                  <a:lnTo>
                    <a:pt x="2707" y="1635"/>
                  </a:lnTo>
                  <a:lnTo>
                    <a:pt x="2492" y="1072"/>
                  </a:lnTo>
                  <a:lnTo>
                    <a:pt x="2251" y="536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2">
              <a:extLst>
                <a:ext uri="{FF2B5EF4-FFF2-40B4-BE49-F238E27FC236}">
                  <a16:creationId xmlns:a16="http://schemas.microsoft.com/office/drawing/2014/main" id="{3B117C54-A36A-66DB-1805-D4597ADFFBBF}"/>
                </a:ext>
              </a:extLst>
            </p:cNvPr>
            <p:cNvSpPr/>
            <p:nvPr/>
          </p:nvSpPr>
          <p:spPr>
            <a:xfrm>
              <a:off x="4991225" y="1321225"/>
              <a:ext cx="70375" cy="71025"/>
            </a:xfrm>
            <a:custGeom>
              <a:avLst/>
              <a:gdLst/>
              <a:ahLst/>
              <a:cxnLst/>
              <a:rect l="l" t="t" r="r" b="b"/>
              <a:pathLst>
                <a:path w="2815" h="2841" extrusionOk="0">
                  <a:moveTo>
                    <a:pt x="1180" y="1"/>
                  </a:moveTo>
                  <a:lnTo>
                    <a:pt x="1" y="1180"/>
                  </a:lnTo>
                  <a:lnTo>
                    <a:pt x="1635" y="2841"/>
                  </a:lnTo>
                  <a:lnTo>
                    <a:pt x="2814" y="1662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709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>
            <a:spLocks noGrp="1"/>
          </p:cNvSpPr>
          <p:nvPr>
            <p:ph type="subTitle" idx="3"/>
          </p:nvPr>
        </p:nvSpPr>
        <p:spPr>
          <a:xfrm>
            <a:off x="5508196" y="145916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100" b="1" dirty="0" err="1">
                <a:solidFill>
                  <a:srgbClr val="FFFFFF"/>
                </a:solidFill>
                <a:cs typeface="Arial"/>
              </a:rPr>
              <a:t>Đáng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tin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cậy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và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kiểm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tra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679" name="Google Shape;679;p46"/>
          <p:cNvSpPr txBox="1">
            <a:spLocks noGrp="1"/>
          </p:cNvSpPr>
          <p:nvPr>
            <p:ph type="subTitle" idx="9"/>
          </p:nvPr>
        </p:nvSpPr>
        <p:spPr>
          <a:xfrm>
            <a:off x="5570541" y="3658959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100" b="1" err="1">
                <a:solidFill>
                  <a:srgbClr val="FFFFFF"/>
                </a:solidFill>
                <a:cs typeface="Arial"/>
              </a:rPr>
              <a:t>Tính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mở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rộng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và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mô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đun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680" name="Google Shape;680;p46"/>
          <p:cNvSpPr txBox="1">
            <a:spLocks noGrp="1"/>
          </p:cNvSpPr>
          <p:nvPr>
            <p:ph type="title" idx="15"/>
          </p:nvPr>
        </p:nvSpPr>
        <p:spPr>
          <a:xfrm>
            <a:off x="283583" y="705755"/>
            <a:ext cx="8576834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b="1" dirty="0">
                <a:solidFill>
                  <a:schemeClr val="bg1"/>
                </a:solidFill>
                <a:cs typeface="Times New Roman"/>
              </a:rPr>
              <a:t>Các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yếu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tố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then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chốt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để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xây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dựng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hệ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thống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bỏ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phiếu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điện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dirty="0" err="1">
                <a:solidFill>
                  <a:schemeClr val="bg1"/>
                </a:solidFill>
                <a:cs typeface="Times New Roman"/>
              </a:rPr>
              <a:t>tử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 </a:t>
            </a:r>
            <a:endParaRPr lang="vi-VN" sz="2400">
              <a:solidFill>
                <a:schemeClr val="bg1"/>
              </a:solidFill>
            </a:endParaRPr>
          </a:p>
        </p:txBody>
      </p:sp>
      <p:sp>
        <p:nvSpPr>
          <p:cNvPr id="682" name="Google Shape;682;p46"/>
          <p:cNvSpPr txBox="1">
            <a:spLocks noGrp="1"/>
          </p:cNvSpPr>
          <p:nvPr>
            <p:ph type="subTitle" idx="1"/>
          </p:nvPr>
        </p:nvSpPr>
        <p:spPr>
          <a:xfrm flipH="1">
            <a:off x="1649804" y="1376034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100" b="1" dirty="0">
                <a:solidFill>
                  <a:srgbClr val="FFFFFF"/>
                </a:solidFill>
                <a:cs typeface="Arial"/>
              </a:rPr>
              <a:t>An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ninh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và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bảo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mật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683" name="Google Shape;683;p46"/>
          <p:cNvSpPr txBox="1">
            <a:spLocks noGrp="1"/>
          </p:cNvSpPr>
          <p:nvPr>
            <p:ph type="subTitle" idx="5"/>
          </p:nvPr>
        </p:nvSpPr>
        <p:spPr>
          <a:xfrm flipH="1">
            <a:off x="1649804" y="250710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100" b="1" dirty="0" err="1">
                <a:solidFill>
                  <a:srgbClr val="FFFFFF"/>
                </a:solidFill>
                <a:cs typeface="Arial"/>
              </a:rPr>
              <a:t>Xác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thực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người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dùng</a:t>
            </a:r>
            <a:endParaRPr lang="en" sz="1100" b="1">
              <a:solidFill>
                <a:srgbClr val="FFFFFF"/>
              </a:solidFill>
              <a:cs typeface="Arial"/>
            </a:endParaRPr>
          </a:p>
        </p:txBody>
      </p:sp>
      <p:sp>
        <p:nvSpPr>
          <p:cNvPr id="685" name="Google Shape;685;p46"/>
          <p:cNvSpPr txBox="1">
            <a:spLocks noGrp="1"/>
          </p:cNvSpPr>
          <p:nvPr>
            <p:ph type="subTitle" idx="7"/>
          </p:nvPr>
        </p:nvSpPr>
        <p:spPr>
          <a:xfrm>
            <a:off x="5508196" y="259023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100" b="1" dirty="0" err="1">
                <a:solidFill>
                  <a:srgbClr val="FFFFFF"/>
                </a:solidFill>
                <a:cs typeface="Arial"/>
              </a:rPr>
              <a:t>Dễ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sử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dụng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và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thân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thiện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với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người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dùng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689" name="Google Shape;689;p46"/>
          <p:cNvSpPr txBox="1">
            <a:spLocks noGrp="1"/>
          </p:cNvSpPr>
          <p:nvPr>
            <p:ph type="subTitle" idx="14"/>
          </p:nvPr>
        </p:nvSpPr>
        <p:spPr>
          <a:xfrm flipH="1">
            <a:off x="1545895" y="3721304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100" b="1" dirty="0">
                <a:solidFill>
                  <a:srgbClr val="FFFFFF"/>
                </a:solidFill>
                <a:cs typeface="Arial"/>
              </a:rPr>
              <a:t>Bảo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mật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phiếu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bầu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690" name="Google Shape;690;p46"/>
          <p:cNvSpPr/>
          <p:nvPr/>
        </p:nvSpPr>
        <p:spPr>
          <a:xfrm flipH="1">
            <a:off x="3711231" y="1282577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91" name="Google Shape;691;p46"/>
          <p:cNvSpPr/>
          <p:nvPr/>
        </p:nvSpPr>
        <p:spPr>
          <a:xfrm flipH="1">
            <a:off x="3711231" y="2427577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92" name="Google Shape;692;p46"/>
          <p:cNvSpPr/>
          <p:nvPr/>
        </p:nvSpPr>
        <p:spPr>
          <a:xfrm flipH="1">
            <a:off x="3711231" y="3572577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93" name="Google Shape;693;p46"/>
          <p:cNvSpPr/>
          <p:nvPr/>
        </p:nvSpPr>
        <p:spPr>
          <a:xfrm>
            <a:off x="4774004" y="3572577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4774004" y="2427577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4774004" y="1282577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96" name="Google Shape;696;p46"/>
          <p:cNvGrpSpPr/>
          <p:nvPr/>
        </p:nvGrpSpPr>
        <p:grpSpPr>
          <a:xfrm>
            <a:off x="4941078" y="3718955"/>
            <a:ext cx="324351" cy="365744"/>
            <a:chOff x="7070400" y="1272350"/>
            <a:chExt cx="292050" cy="330900"/>
          </a:xfrm>
        </p:grpSpPr>
        <p:sp>
          <p:nvSpPr>
            <p:cNvPr id="697" name="Google Shape;697;p46"/>
            <p:cNvSpPr/>
            <p:nvPr/>
          </p:nvSpPr>
          <p:spPr>
            <a:xfrm>
              <a:off x="7194300" y="1396925"/>
              <a:ext cx="56975" cy="31500"/>
            </a:xfrm>
            <a:custGeom>
              <a:avLst/>
              <a:gdLst/>
              <a:ahLst/>
              <a:cxnLst/>
              <a:rect l="l" t="t" r="r" b="b"/>
              <a:pathLst>
                <a:path w="2279" h="1260" extrusionOk="0">
                  <a:moveTo>
                    <a:pt x="1" y="1"/>
                  </a:moveTo>
                  <a:lnTo>
                    <a:pt x="1" y="1260"/>
                  </a:lnTo>
                  <a:lnTo>
                    <a:pt x="1635" y="1260"/>
                  </a:lnTo>
                  <a:lnTo>
                    <a:pt x="1769" y="1233"/>
                  </a:lnTo>
                  <a:lnTo>
                    <a:pt x="1876" y="1206"/>
                  </a:lnTo>
                  <a:lnTo>
                    <a:pt x="1984" y="1153"/>
                  </a:lnTo>
                  <a:lnTo>
                    <a:pt x="2091" y="1072"/>
                  </a:lnTo>
                  <a:lnTo>
                    <a:pt x="2171" y="965"/>
                  </a:lnTo>
                  <a:lnTo>
                    <a:pt x="2225" y="858"/>
                  </a:lnTo>
                  <a:lnTo>
                    <a:pt x="2252" y="751"/>
                  </a:lnTo>
                  <a:lnTo>
                    <a:pt x="2278" y="617"/>
                  </a:lnTo>
                  <a:lnTo>
                    <a:pt x="2252" y="483"/>
                  </a:lnTo>
                  <a:lnTo>
                    <a:pt x="2225" y="376"/>
                  </a:lnTo>
                  <a:lnTo>
                    <a:pt x="2171" y="268"/>
                  </a:lnTo>
                  <a:lnTo>
                    <a:pt x="2091" y="188"/>
                  </a:lnTo>
                  <a:lnTo>
                    <a:pt x="1984" y="108"/>
                  </a:lnTo>
                  <a:lnTo>
                    <a:pt x="1876" y="5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7194300" y="1447825"/>
              <a:ext cx="56975" cy="30850"/>
            </a:xfrm>
            <a:custGeom>
              <a:avLst/>
              <a:gdLst/>
              <a:ahLst/>
              <a:cxnLst/>
              <a:rect l="l" t="t" r="r" b="b"/>
              <a:pathLst>
                <a:path w="2279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1769" y="1233"/>
                  </a:lnTo>
                  <a:lnTo>
                    <a:pt x="1876" y="1207"/>
                  </a:lnTo>
                  <a:lnTo>
                    <a:pt x="1984" y="1126"/>
                  </a:lnTo>
                  <a:lnTo>
                    <a:pt x="2091" y="1073"/>
                  </a:lnTo>
                  <a:lnTo>
                    <a:pt x="2171" y="965"/>
                  </a:lnTo>
                  <a:lnTo>
                    <a:pt x="2225" y="858"/>
                  </a:lnTo>
                  <a:lnTo>
                    <a:pt x="2252" y="751"/>
                  </a:lnTo>
                  <a:lnTo>
                    <a:pt x="2278" y="617"/>
                  </a:lnTo>
                  <a:lnTo>
                    <a:pt x="2252" y="483"/>
                  </a:lnTo>
                  <a:lnTo>
                    <a:pt x="2225" y="376"/>
                  </a:lnTo>
                  <a:lnTo>
                    <a:pt x="2171" y="269"/>
                  </a:lnTo>
                  <a:lnTo>
                    <a:pt x="2091" y="162"/>
                  </a:lnTo>
                  <a:lnTo>
                    <a:pt x="1984" y="108"/>
                  </a:lnTo>
                  <a:lnTo>
                    <a:pt x="1876" y="2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7070400" y="1272350"/>
              <a:ext cx="292050" cy="330900"/>
            </a:xfrm>
            <a:custGeom>
              <a:avLst/>
              <a:gdLst/>
              <a:ahLst/>
              <a:cxnLst/>
              <a:rect l="l" t="t" r="r" b="b"/>
              <a:pathLst>
                <a:path w="11682" h="13236" extrusionOk="0">
                  <a:moveTo>
                    <a:pt x="6806" y="3697"/>
                  </a:moveTo>
                  <a:lnTo>
                    <a:pt x="6966" y="3724"/>
                  </a:lnTo>
                  <a:lnTo>
                    <a:pt x="7100" y="3805"/>
                  </a:lnTo>
                  <a:lnTo>
                    <a:pt x="7181" y="3939"/>
                  </a:lnTo>
                  <a:lnTo>
                    <a:pt x="7208" y="4073"/>
                  </a:lnTo>
                  <a:lnTo>
                    <a:pt x="7208" y="4340"/>
                  </a:lnTo>
                  <a:lnTo>
                    <a:pt x="7368" y="4421"/>
                  </a:lnTo>
                  <a:lnTo>
                    <a:pt x="7529" y="4555"/>
                  </a:lnTo>
                  <a:lnTo>
                    <a:pt x="7663" y="4689"/>
                  </a:lnTo>
                  <a:lnTo>
                    <a:pt x="7770" y="4850"/>
                  </a:lnTo>
                  <a:lnTo>
                    <a:pt x="7877" y="5010"/>
                  </a:lnTo>
                  <a:lnTo>
                    <a:pt x="7958" y="5198"/>
                  </a:lnTo>
                  <a:lnTo>
                    <a:pt x="7985" y="5385"/>
                  </a:lnTo>
                  <a:lnTo>
                    <a:pt x="8011" y="5600"/>
                  </a:lnTo>
                  <a:lnTo>
                    <a:pt x="7985" y="5894"/>
                  </a:lnTo>
                  <a:lnTo>
                    <a:pt x="7877" y="6162"/>
                  </a:lnTo>
                  <a:lnTo>
                    <a:pt x="7743" y="6404"/>
                  </a:lnTo>
                  <a:lnTo>
                    <a:pt x="7556" y="6618"/>
                  </a:lnTo>
                  <a:lnTo>
                    <a:pt x="7743" y="6832"/>
                  </a:lnTo>
                  <a:lnTo>
                    <a:pt x="7877" y="7073"/>
                  </a:lnTo>
                  <a:lnTo>
                    <a:pt x="7985" y="7341"/>
                  </a:lnTo>
                  <a:lnTo>
                    <a:pt x="8011" y="7636"/>
                  </a:lnTo>
                  <a:lnTo>
                    <a:pt x="7985" y="7850"/>
                  </a:lnTo>
                  <a:lnTo>
                    <a:pt x="7958" y="8038"/>
                  </a:lnTo>
                  <a:lnTo>
                    <a:pt x="7877" y="8226"/>
                  </a:lnTo>
                  <a:lnTo>
                    <a:pt x="7770" y="8386"/>
                  </a:lnTo>
                  <a:lnTo>
                    <a:pt x="7663" y="8547"/>
                  </a:lnTo>
                  <a:lnTo>
                    <a:pt x="7529" y="8681"/>
                  </a:lnTo>
                  <a:lnTo>
                    <a:pt x="7368" y="8815"/>
                  </a:lnTo>
                  <a:lnTo>
                    <a:pt x="7208" y="8895"/>
                  </a:lnTo>
                  <a:lnTo>
                    <a:pt x="7208" y="9163"/>
                  </a:lnTo>
                  <a:lnTo>
                    <a:pt x="7181" y="9297"/>
                  </a:lnTo>
                  <a:lnTo>
                    <a:pt x="7100" y="9431"/>
                  </a:lnTo>
                  <a:lnTo>
                    <a:pt x="6966" y="9512"/>
                  </a:lnTo>
                  <a:lnTo>
                    <a:pt x="6806" y="9538"/>
                  </a:lnTo>
                  <a:lnTo>
                    <a:pt x="6672" y="9512"/>
                  </a:lnTo>
                  <a:lnTo>
                    <a:pt x="6538" y="9431"/>
                  </a:lnTo>
                  <a:lnTo>
                    <a:pt x="6457" y="9297"/>
                  </a:lnTo>
                  <a:lnTo>
                    <a:pt x="6431" y="9163"/>
                  </a:lnTo>
                  <a:lnTo>
                    <a:pt x="6431" y="9029"/>
                  </a:lnTo>
                  <a:lnTo>
                    <a:pt x="5225" y="9029"/>
                  </a:lnTo>
                  <a:lnTo>
                    <a:pt x="5225" y="9163"/>
                  </a:lnTo>
                  <a:lnTo>
                    <a:pt x="5198" y="9297"/>
                  </a:lnTo>
                  <a:lnTo>
                    <a:pt x="5118" y="9431"/>
                  </a:lnTo>
                  <a:lnTo>
                    <a:pt x="4984" y="9512"/>
                  </a:lnTo>
                  <a:lnTo>
                    <a:pt x="4823" y="9538"/>
                  </a:lnTo>
                  <a:lnTo>
                    <a:pt x="4689" y="9512"/>
                  </a:lnTo>
                  <a:lnTo>
                    <a:pt x="4555" y="9431"/>
                  </a:lnTo>
                  <a:lnTo>
                    <a:pt x="4475" y="9297"/>
                  </a:lnTo>
                  <a:lnTo>
                    <a:pt x="4448" y="9163"/>
                  </a:lnTo>
                  <a:lnTo>
                    <a:pt x="4448" y="9029"/>
                  </a:lnTo>
                  <a:lnTo>
                    <a:pt x="4073" y="9029"/>
                  </a:lnTo>
                  <a:lnTo>
                    <a:pt x="3912" y="9003"/>
                  </a:lnTo>
                  <a:lnTo>
                    <a:pt x="3778" y="8922"/>
                  </a:lnTo>
                  <a:lnTo>
                    <a:pt x="3698" y="8815"/>
                  </a:lnTo>
                  <a:lnTo>
                    <a:pt x="3671" y="8654"/>
                  </a:lnTo>
                  <a:lnTo>
                    <a:pt x="3698" y="8493"/>
                  </a:lnTo>
                  <a:lnTo>
                    <a:pt x="3778" y="8386"/>
                  </a:lnTo>
                  <a:lnTo>
                    <a:pt x="3912" y="8306"/>
                  </a:lnTo>
                  <a:lnTo>
                    <a:pt x="4073" y="8252"/>
                  </a:lnTo>
                  <a:lnTo>
                    <a:pt x="4180" y="8252"/>
                  </a:lnTo>
                  <a:lnTo>
                    <a:pt x="4180" y="4984"/>
                  </a:lnTo>
                  <a:lnTo>
                    <a:pt x="4073" y="4984"/>
                  </a:lnTo>
                  <a:lnTo>
                    <a:pt x="3912" y="4957"/>
                  </a:lnTo>
                  <a:lnTo>
                    <a:pt x="3778" y="4850"/>
                  </a:lnTo>
                  <a:lnTo>
                    <a:pt x="3698" y="4742"/>
                  </a:lnTo>
                  <a:lnTo>
                    <a:pt x="3671" y="4582"/>
                  </a:lnTo>
                  <a:lnTo>
                    <a:pt x="3698" y="4448"/>
                  </a:lnTo>
                  <a:lnTo>
                    <a:pt x="3778" y="4314"/>
                  </a:lnTo>
                  <a:lnTo>
                    <a:pt x="3912" y="4233"/>
                  </a:lnTo>
                  <a:lnTo>
                    <a:pt x="4073" y="4207"/>
                  </a:lnTo>
                  <a:lnTo>
                    <a:pt x="4448" y="4207"/>
                  </a:lnTo>
                  <a:lnTo>
                    <a:pt x="4448" y="4073"/>
                  </a:lnTo>
                  <a:lnTo>
                    <a:pt x="4475" y="3939"/>
                  </a:lnTo>
                  <a:lnTo>
                    <a:pt x="4555" y="3805"/>
                  </a:lnTo>
                  <a:lnTo>
                    <a:pt x="4689" y="3724"/>
                  </a:lnTo>
                  <a:lnTo>
                    <a:pt x="4823" y="3697"/>
                  </a:lnTo>
                  <a:lnTo>
                    <a:pt x="4984" y="3724"/>
                  </a:lnTo>
                  <a:lnTo>
                    <a:pt x="5118" y="3805"/>
                  </a:lnTo>
                  <a:lnTo>
                    <a:pt x="5198" y="3939"/>
                  </a:lnTo>
                  <a:lnTo>
                    <a:pt x="5225" y="4073"/>
                  </a:lnTo>
                  <a:lnTo>
                    <a:pt x="5225" y="4207"/>
                  </a:lnTo>
                  <a:lnTo>
                    <a:pt x="6431" y="4207"/>
                  </a:lnTo>
                  <a:lnTo>
                    <a:pt x="6431" y="4073"/>
                  </a:lnTo>
                  <a:lnTo>
                    <a:pt x="6457" y="3939"/>
                  </a:lnTo>
                  <a:lnTo>
                    <a:pt x="6538" y="3805"/>
                  </a:lnTo>
                  <a:lnTo>
                    <a:pt x="6672" y="3724"/>
                  </a:lnTo>
                  <a:lnTo>
                    <a:pt x="6806" y="3697"/>
                  </a:lnTo>
                  <a:close/>
                  <a:moveTo>
                    <a:pt x="5841" y="0"/>
                  </a:moveTo>
                  <a:lnTo>
                    <a:pt x="5707" y="27"/>
                  </a:lnTo>
                  <a:lnTo>
                    <a:pt x="5573" y="107"/>
                  </a:lnTo>
                  <a:lnTo>
                    <a:pt x="5466" y="188"/>
                  </a:lnTo>
                  <a:lnTo>
                    <a:pt x="5198" y="402"/>
                  </a:lnTo>
                  <a:lnTo>
                    <a:pt x="4769" y="670"/>
                  </a:lnTo>
                  <a:lnTo>
                    <a:pt x="4501" y="831"/>
                  </a:lnTo>
                  <a:lnTo>
                    <a:pt x="4180" y="991"/>
                  </a:lnTo>
                  <a:lnTo>
                    <a:pt x="3832" y="1152"/>
                  </a:lnTo>
                  <a:lnTo>
                    <a:pt x="3456" y="1286"/>
                  </a:lnTo>
                  <a:lnTo>
                    <a:pt x="3028" y="1393"/>
                  </a:lnTo>
                  <a:lnTo>
                    <a:pt x="2572" y="1500"/>
                  </a:lnTo>
                  <a:lnTo>
                    <a:pt x="2090" y="1581"/>
                  </a:lnTo>
                  <a:lnTo>
                    <a:pt x="1554" y="1608"/>
                  </a:lnTo>
                  <a:lnTo>
                    <a:pt x="1018" y="1608"/>
                  </a:lnTo>
                  <a:lnTo>
                    <a:pt x="429" y="1554"/>
                  </a:lnTo>
                  <a:lnTo>
                    <a:pt x="348" y="1554"/>
                  </a:lnTo>
                  <a:lnTo>
                    <a:pt x="268" y="1581"/>
                  </a:lnTo>
                  <a:lnTo>
                    <a:pt x="188" y="1608"/>
                  </a:lnTo>
                  <a:lnTo>
                    <a:pt x="134" y="1661"/>
                  </a:lnTo>
                  <a:lnTo>
                    <a:pt x="81" y="1715"/>
                  </a:lnTo>
                  <a:lnTo>
                    <a:pt x="27" y="1795"/>
                  </a:lnTo>
                  <a:lnTo>
                    <a:pt x="0" y="1849"/>
                  </a:lnTo>
                  <a:lnTo>
                    <a:pt x="0" y="1929"/>
                  </a:lnTo>
                  <a:lnTo>
                    <a:pt x="0" y="2331"/>
                  </a:lnTo>
                  <a:lnTo>
                    <a:pt x="27" y="2760"/>
                  </a:lnTo>
                  <a:lnTo>
                    <a:pt x="81" y="3296"/>
                  </a:lnTo>
                  <a:lnTo>
                    <a:pt x="161" y="3939"/>
                  </a:lnTo>
                  <a:lnTo>
                    <a:pt x="268" y="4689"/>
                  </a:lnTo>
                  <a:lnTo>
                    <a:pt x="429" y="5493"/>
                  </a:lnTo>
                  <a:lnTo>
                    <a:pt x="643" y="6377"/>
                  </a:lnTo>
                  <a:lnTo>
                    <a:pt x="804" y="6886"/>
                  </a:lnTo>
                  <a:lnTo>
                    <a:pt x="992" y="7395"/>
                  </a:lnTo>
                  <a:lnTo>
                    <a:pt x="1179" y="7877"/>
                  </a:lnTo>
                  <a:lnTo>
                    <a:pt x="1367" y="8359"/>
                  </a:lnTo>
                  <a:lnTo>
                    <a:pt x="1581" y="8815"/>
                  </a:lnTo>
                  <a:lnTo>
                    <a:pt x="1822" y="9244"/>
                  </a:lnTo>
                  <a:lnTo>
                    <a:pt x="2063" y="9672"/>
                  </a:lnTo>
                  <a:lnTo>
                    <a:pt x="2331" y="10074"/>
                  </a:lnTo>
                  <a:lnTo>
                    <a:pt x="2653" y="10583"/>
                  </a:lnTo>
                  <a:lnTo>
                    <a:pt x="3028" y="11039"/>
                  </a:lnTo>
                  <a:lnTo>
                    <a:pt x="3403" y="11467"/>
                  </a:lnTo>
                  <a:lnTo>
                    <a:pt x="3832" y="11869"/>
                  </a:lnTo>
                  <a:lnTo>
                    <a:pt x="4260" y="12244"/>
                  </a:lnTo>
                  <a:lnTo>
                    <a:pt x="4689" y="12593"/>
                  </a:lnTo>
                  <a:lnTo>
                    <a:pt x="5171" y="12914"/>
                  </a:lnTo>
                  <a:lnTo>
                    <a:pt x="5654" y="13182"/>
                  </a:lnTo>
                  <a:lnTo>
                    <a:pt x="5734" y="13236"/>
                  </a:lnTo>
                  <a:lnTo>
                    <a:pt x="5921" y="13236"/>
                  </a:lnTo>
                  <a:lnTo>
                    <a:pt x="6029" y="13182"/>
                  </a:lnTo>
                  <a:lnTo>
                    <a:pt x="6511" y="12914"/>
                  </a:lnTo>
                  <a:lnTo>
                    <a:pt x="6966" y="12593"/>
                  </a:lnTo>
                  <a:lnTo>
                    <a:pt x="7422" y="12244"/>
                  </a:lnTo>
                  <a:lnTo>
                    <a:pt x="7851" y="11869"/>
                  </a:lnTo>
                  <a:lnTo>
                    <a:pt x="8252" y="11467"/>
                  </a:lnTo>
                  <a:lnTo>
                    <a:pt x="8654" y="11039"/>
                  </a:lnTo>
                  <a:lnTo>
                    <a:pt x="9003" y="10583"/>
                  </a:lnTo>
                  <a:lnTo>
                    <a:pt x="9351" y="10074"/>
                  </a:lnTo>
                  <a:lnTo>
                    <a:pt x="9619" y="9672"/>
                  </a:lnTo>
                  <a:lnTo>
                    <a:pt x="9860" y="9244"/>
                  </a:lnTo>
                  <a:lnTo>
                    <a:pt x="10101" y="8815"/>
                  </a:lnTo>
                  <a:lnTo>
                    <a:pt x="10316" y="8359"/>
                  </a:lnTo>
                  <a:lnTo>
                    <a:pt x="10503" y="7877"/>
                  </a:lnTo>
                  <a:lnTo>
                    <a:pt x="10691" y="7395"/>
                  </a:lnTo>
                  <a:lnTo>
                    <a:pt x="10878" y="6886"/>
                  </a:lnTo>
                  <a:lnTo>
                    <a:pt x="11012" y="6377"/>
                  </a:lnTo>
                  <a:lnTo>
                    <a:pt x="11253" y="5493"/>
                  </a:lnTo>
                  <a:lnTo>
                    <a:pt x="11414" y="4689"/>
                  </a:lnTo>
                  <a:lnTo>
                    <a:pt x="11521" y="3939"/>
                  </a:lnTo>
                  <a:lnTo>
                    <a:pt x="11602" y="3296"/>
                  </a:lnTo>
                  <a:lnTo>
                    <a:pt x="11655" y="2760"/>
                  </a:lnTo>
                  <a:lnTo>
                    <a:pt x="11682" y="2331"/>
                  </a:lnTo>
                  <a:lnTo>
                    <a:pt x="11682" y="1929"/>
                  </a:lnTo>
                  <a:lnTo>
                    <a:pt x="11682" y="1849"/>
                  </a:lnTo>
                  <a:lnTo>
                    <a:pt x="11655" y="1795"/>
                  </a:lnTo>
                  <a:lnTo>
                    <a:pt x="11602" y="1715"/>
                  </a:lnTo>
                  <a:lnTo>
                    <a:pt x="11548" y="1661"/>
                  </a:lnTo>
                  <a:lnTo>
                    <a:pt x="11468" y="1608"/>
                  </a:lnTo>
                  <a:lnTo>
                    <a:pt x="11414" y="1581"/>
                  </a:lnTo>
                  <a:lnTo>
                    <a:pt x="11334" y="1554"/>
                  </a:lnTo>
                  <a:lnTo>
                    <a:pt x="11253" y="1554"/>
                  </a:lnTo>
                  <a:lnTo>
                    <a:pt x="10744" y="1608"/>
                  </a:lnTo>
                  <a:lnTo>
                    <a:pt x="9780" y="1608"/>
                  </a:lnTo>
                  <a:lnTo>
                    <a:pt x="9297" y="1527"/>
                  </a:lnTo>
                  <a:lnTo>
                    <a:pt x="8842" y="1447"/>
                  </a:lnTo>
                  <a:lnTo>
                    <a:pt x="8386" y="1340"/>
                  </a:lnTo>
                  <a:lnTo>
                    <a:pt x="7931" y="1179"/>
                  </a:lnTo>
                  <a:lnTo>
                    <a:pt x="7475" y="991"/>
                  </a:lnTo>
                  <a:lnTo>
                    <a:pt x="7181" y="831"/>
                  </a:lnTo>
                  <a:lnTo>
                    <a:pt x="6913" y="670"/>
                  </a:lnTo>
                  <a:lnTo>
                    <a:pt x="6457" y="402"/>
                  </a:lnTo>
                  <a:lnTo>
                    <a:pt x="6189" y="188"/>
                  </a:lnTo>
                  <a:lnTo>
                    <a:pt x="6109" y="107"/>
                  </a:lnTo>
                  <a:lnTo>
                    <a:pt x="5975" y="27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3856732" y="1428955"/>
            <a:ext cx="367498" cy="365744"/>
            <a:chOff x="238125" y="2029925"/>
            <a:chExt cx="330900" cy="330900"/>
          </a:xfrm>
        </p:grpSpPr>
        <p:sp>
          <p:nvSpPr>
            <p:cNvPr id="701" name="Google Shape;701;p46"/>
            <p:cNvSpPr/>
            <p:nvPr/>
          </p:nvSpPr>
          <p:spPr>
            <a:xfrm>
              <a:off x="364050" y="2127050"/>
              <a:ext cx="97800" cy="58300"/>
            </a:xfrm>
            <a:custGeom>
              <a:avLst/>
              <a:gdLst/>
              <a:ahLst/>
              <a:cxnLst/>
              <a:rect l="l" t="t" r="r" b="b"/>
              <a:pathLst>
                <a:path w="3912" h="2332" extrusionOk="0">
                  <a:moveTo>
                    <a:pt x="0" y="0"/>
                  </a:moveTo>
                  <a:lnTo>
                    <a:pt x="0" y="2331"/>
                  </a:lnTo>
                  <a:lnTo>
                    <a:pt x="2733" y="2331"/>
                  </a:lnTo>
                  <a:lnTo>
                    <a:pt x="2974" y="2304"/>
                  </a:lnTo>
                  <a:lnTo>
                    <a:pt x="3189" y="2251"/>
                  </a:lnTo>
                  <a:lnTo>
                    <a:pt x="3403" y="2144"/>
                  </a:lnTo>
                  <a:lnTo>
                    <a:pt x="3564" y="1983"/>
                  </a:lnTo>
                  <a:lnTo>
                    <a:pt x="3698" y="1822"/>
                  </a:lnTo>
                  <a:lnTo>
                    <a:pt x="3805" y="1634"/>
                  </a:lnTo>
                  <a:lnTo>
                    <a:pt x="3885" y="1393"/>
                  </a:lnTo>
                  <a:lnTo>
                    <a:pt x="3912" y="1179"/>
                  </a:lnTo>
                  <a:lnTo>
                    <a:pt x="3885" y="938"/>
                  </a:lnTo>
                  <a:lnTo>
                    <a:pt x="3805" y="723"/>
                  </a:lnTo>
                  <a:lnTo>
                    <a:pt x="3698" y="509"/>
                  </a:lnTo>
                  <a:lnTo>
                    <a:pt x="3564" y="348"/>
                  </a:lnTo>
                  <a:lnTo>
                    <a:pt x="3403" y="188"/>
                  </a:lnTo>
                  <a:lnTo>
                    <a:pt x="3189" y="80"/>
                  </a:lnTo>
                  <a:lnTo>
                    <a:pt x="2974" y="27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364050" y="2204750"/>
              <a:ext cx="97800" cy="58950"/>
            </a:xfrm>
            <a:custGeom>
              <a:avLst/>
              <a:gdLst/>
              <a:ahLst/>
              <a:cxnLst/>
              <a:rect l="l" t="t" r="r" b="b"/>
              <a:pathLst>
                <a:path w="3912" h="2358" extrusionOk="0">
                  <a:moveTo>
                    <a:pt x="0" y="0"/>
                  </a:moveTo>
                  <a:lnTo>
                    <a:pt x="0" y="2358"/>
                  </a:lnTo>
                  <a:lnTo>
                    <a:pt x="2733" y="2358"/>
                  </a:lnTo>
                  <a:lnTo>
                    <a:pt x="2974" y="2331"/>
                  </a:lnTo>
                  <a:lnTo>
                    <a:pt x="3189" y="2251"/>
                  </a:lnTo>
                  <a:lnTo>
                    <a:pt x="3403" y="2144"/>
                  </a:lnTo>
                  <a:lnTo>
                    <a:pt x="3564" y="2010"/>
                  </a:lnTo>
                  <a:lnTo>
                    <a:pt x="3698" y="1822"/>
                  </a:lnTo>
                  <a:lnTo>
                    <a:pt x="3805" y="1634"/>
                  </a:lnTo>
                  <a:lnTo>
                    <a:pt x="3885" y="1420"/>
                  </a:lnTo>
                  <a:lnTo>
                    <a:pt x="3912" y="1179"/>
                  </a:lnTo>
                  <a:lnTo>
                    <a:pt x="3885" y="938"/>
                  </a:lnTo>
                  <a:lnTo>
                    <a:pt x="3805" y="723"/>
                  </a:lnTo>
                  <a:lnTo>
                    <a:pt x="3698" y="536"/>
                  </a:lnTo>
                  <a:lnTo>
                    <a:pt x="3564" y="348"/>
                  </a:lnTo>
                  <a:lnTo>
                    <a:pt x="3403" y="214"/>
                  </a:lnTo>
                  <a:lnTo>
                    <a:pt x="3189" y="107"/>
                  </a:lnTo>
                  <a:lnTo>
                    <a:pt x="2974" y="27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238125" y="2029925"/>
              <a:ext cx="330900" cy="330900"/>
            </a:xfrm>
            <a:custGeom>
              <a:avLst/>
              <a:gdLst/>
              <a:ahLst/>
              <a:cxnLst/>
              <a:rect l="l" t="t" r="r" b="b"/>
              <a:pathLst>
                <a:path w="13236" h="13236" extrusionOk="0">
                  <a:moveTo>
                    <a:pt x="7529" y="2331"/>
                  </a:moveTo>
                  <a:lnTo>
                    <a:pt x="7663" y="2358"/>
                  </a:lnTo>
                  <a:lnTo>
                    <a:pt x="7797" y="2438"/>
                  </a:lnTo>
                  <a:lnTo>
                    <a:pt x="7877" y="2572"/>
                  </a:lnTo>
                  <a:lnTo>
                    <a:pt x="7904" y="2706"/>
                  </a:lnTo>
                  <a:lnTo>
                    <a:pt x="7904" y="3108"/>
                  </a:lnTo>
                  <a:lnTo>
                    <a:pt x="8092" y="3135"/>
                  </a:lnTo>
                  <a:lnTo>
                    <a:pt x="8279" y="3162"/>
                  </a:lnTo>
                  <a:lnTo>
                    <a:pt x="8440" y="3215"/>
                  </a:lnTo>
                  <a:lnTo>
                    <a:pt x="8627" y="3296"/>
                  </a:lnTo>
                  <a:lnTo>
                    <a:pt x="8788" y="3376"/>
                  </a:lnTo>
                  <a:lnTo>
                    <a:pt x="8922" y="3483"/>
                  </a:lnTo>
                  <a:lnTo>
                    <a:pt x="9056" y="3590"/>
                  </a:lnTo>
                  <a:lnTo>
                    <a:pt x="9190" y="3724"/>
                  </a:lnTo>
                  <a:lnTo>
                    <a:pt x="9297" y="3858"/>
                  </a:lnTo>
                  <a:lnTo>
                    <a:pt x="9404" y="3992"/>
                  </a:lnTo>
                  <a:lnTo>
                    <a:pt x="9512" y="4153"/>
                  </a:lnTo>
                  <a:lnTo>
                    <a:pt x="9592" y="4314"/>
                  </a:lnTo>
                  <a:lnTo>
                    <a:pt x="9646" y="4501"/>
                  </a:lnTo>
                  <a:lnTo>
                    <a:pt x="9672" y="4689"/>
                  </a:lnTo>
                  <a:lnTo>
                    <a:pt x="9699" y="4850"/>
                  </a:lnTo>
                  <a:lnTo>
                    <a:pt x="9726" y="5064"/>
                  </a:lnTo>
                  <a:lnTo>
                    <a:pt x="9699" y="5278"/>
                  </a:lnTo>
                  <a:lnTo>
                    <a:pt x="9672" y="5519"/>
                  </a:lnTo>
                  <a:lnTo>
                    <a:pt x="9592" y="5734"/>
                  </a:lnTo>
                  <a:lnTo>
                    <a:pt x="9512" y="5948"/>
                  </a:lnTo>
                  <a:lnTo>
                    <a:pt x="9404" y="6136"/>
                  </a:lnTo>
                  <a:lnTo>
                    <a:pt x="9270" y="6296"/>
                  </a:lnTo>
                  <a:lnTo>
                    <a:pt x="9110" y="6457"/>
                  </a:lnTo>
                  <a:lnTo>
                    <a:pt x="8949" y="6618"/>
                  </a:lnTo>
                  <a:lnTo>
                    <a:pt x="9110" y="6752"/>
                  </a:lnTo>
                  <a:lnTo>
                    <a:pt x="9270" y="6913"/>
                  </a:lnTo>
                  <a:lnTo>
                    <a:pt x="9404" y="7100"/>
                  </a:lnTo>
                  <a:lnTo>
                    <a:pt x="9512" y="7288"/>
                  </a:lnTo>
                  <a:lnTo>
                    <a:pt x="9592" y="7502"/>
                  </a:lnTo>
                  <a:lnTo>
                    <a:pt x="9672" y="7716"/>
                  </a:lnTo>
                  <a:lnTo>
                    <a:pt x="9699" y="7931"/>
                  </a:lnTo>
                  <a:lnTo>
                    <a:pt x="9726" y="8172"/>
                  </a:lnTo>
                  <a:lnTo>
                    <a:pt x="9699" y="8360"/>
                  </a:lnTo>
                  <a:lnTo>
                    <a:pt x="9672" y="8547"/>
                  </a:lnTo>
                  <a:lnTo>
                    <a:pt x="9646" y="8735"/>
                  </a:lnTo>
                  <a:lnTo>
                    <a:pt x="9592" y="8895"/>
                  </a:lnTo>
                  <a:lnTo>
                    <a:pt x="9512" y="9056"/>
                  </a:lnTo>
                  <a:lnTo>
                    <a:pt x="9404" y="9217"/>
                  </a:lnTo>
                  <a:lnTo>
                    <a:pt x="9297" y="9378"/>
                  </a:lnTo>
                  <a:lnTo>
                    <a:pt x="9190" y="9512"/>
                  </a:lnTo>
                  <a:lnTo>
                    <a:pt x="9056" y="9619"/>
                  </a:lnTo>
                  <a:lnTo>
                    <a:pt x="8922" y="9726"/>
                  </a:lnTo>
                  <a:lnTo>
                    <a:pt x="8788" y="9833"/>
                  </a:lnTo>
                  <a:lnTo>
                    <a:pt x="8627" y="9914"/>
                  </a:lnTo>
                  <a:lnTo>
                    <a:pt x="8440" y="9994"/>
                  </a:lnTo>
                  <a:lnTo>
                    <a:pt x="8279" y="10047"/>
                  </a:lnTo>
                  <a:lnTo>
                    <a:pt x="8092" y="10101"/>
                  </a:lnTo>
                  <a:lnTo>
                    <a:pt x="7904" y="10101"/>
                  </a:lnTo>
                  <a:lnTo>
                    <a:pt x="7904" y="10503"/>
                  </a:lnTo>
                  <a:lnTo>
                    <a:pt x="7877" y="10664"/>
                  </a:lnTo>
                  <a:lnTo>
                    <a:pt x="7797" y="10771"/>
                  </a:lnTo>
                  <a:lnTo>
                    <a:pt x="7663" y="10851"/>
                  </a:lnTo>
                  <a:lnTo>
                    <a:pt x="7529" y="10905"/>
                  </a:lnTo>
                  <a:lnTo>
                    <a:pt x="7368" y="10851"/>
                  </a:lnTo>
                  <a:lnTo>
                    <a:pt x="7234" y="10771"/>
                  </a:lnTo>
                  <a:lnTo>
                    <a:pt x="7154" y="10664"/>
                  </a:lnTo>
                  <a:lnTo>
                    <a:pt x="7127" y="10503"/>
                  </a:lnTo>
                  <a:lnTo>
                    <a:pt x="7127" y="10128"/>
                  </a:lnTo>
                  <a:lnTo>
                    <a:pt x="6082" y="10128"/>
                  </a:lnTo>
                  <a:lnTo>
                    <a:pt x="6082" y="10503"/>
                  </a:lnTo>
                  <a:lnTo>
                    <a:pt x="6055" y="10664"/>
                  </a:lnTo>
                  <a:lnTo>
                    <a:pt x="5975" y="10771"/>
                  </a:lnTo>
                  <a:lnTo>
                    <a:pt x="5841" y="10851"/>
                  </a:lnTo>
                  <a:lnTo>
                    <a:pt x="5707" y="10905"/>
                  </a:lnTo>
                  <a:lnTo>
                    <a:pt x="5546" y="10851"/>
                  </a:lnTo>
                  <a:lnTo>
                    <a:pt x="5439" y="10771"/>
                  </a:lnTo>
                  <a:lnTo>
                    <a:pt x="5332" y="10664"/>
                  </a:lnTo>
                  <a:lnTo>
                    <a:pt x="5305" y="10503"/>
                  </a:lnTo>
                  <a:lnTo>
                    <a:pt x="5305" y="10128"/>
                  </a:lnTo>
                  <a:lnTo>
                    <a:pt x="3885" y="10128"/>
                  </a:lnTo>
                  <a:lnTo>
                    <a:pt x="3724" y="10074"/>
                  </a:lnTo>
                  <a:lnTo>
                    <a:pt x="3617" y="9994"/>
                  </a:lnTo>
                  <a:lnTo>
                    <a:pt x="3510" y="9887"/>
                  </a:lnTo>
                  <a:lnTo>
                    <a:pt x="3483" y="9726"/>
                  </a:lnTo>
                  <a:lnTo>
                    <a:pt x="3510" y="9565"/>
                  </a:lnTo>
                  <a:lnTo>
                    <a:pt x="3617" y="9458"/>
                  </a:lnTo>
                  <a:lnTo>
                    <a:pt x="3724" y="9378"/>
                  </a:lnTo>
                  <a:lnTo>
                    <a:pt x="3885" y="9351"/>
                  </a:lnTo>
                  <a:lnTo>
                    <a:pt x="4260" y="9351"/>
                  </a:lnTo>
                  <a:lnTo>
                    <a:pt x="4260" y="3885"/>
                  </a:lnTo>
                  <a:lnTo>
                    <a:pt x="3885" y="3885"/>
                  </a:lnTo>
                  <a:lnTo>
                    <a:pt x="3724" y="3858"/>
                  </a:lnTo>
                  <a:lnTo>
                    <a:pt x="3617" y="3778"/>
                  </a:lnTo>
                  <a:lnTo>
                    <a:pt x="3510" y="3644"/>
                  </a:lnTo>
                  <a:lnTo>
                    <a:pt x="3483" y="3483"/>
                  </a:lnTo>
                  <a:lnTo>
                    <a:pt x="3510" y="3349"/>
                  </a:lnTo>
                  <a:lnTo>
                    <a:pt x="3617" y="3215"/>
                  </a:lnTo>
                  <a:lnTo>
                    <a:pt x="3724" y="3135"/>
                  </a:lnTo>
                  <a:lnTo>
                    <a:pt x="3885" y="3108"/>
                  </a:lnTo>
                  <a:lnTo>
                    <a:pt x="5305" y="3108"/>
                  </a:lnTo>
                  <a:lnTo>
                    <a:pt x="5305" y="2706"/>
                  </a:lnTo>
                  <a:lnTo>
                    <a:pt x="5332" y="2572"/>
                  </a:lnTo>
                  <a:lnTo>
                    <a:pt x="5439" y="2438"/>
                  </a:lnTo>
                  <a:lnTo>
                    <a:pt x="5546" y="2358"/>
                  </a:lnTo>
                  <a:lnTo>
                    <a:pt x="5707" y="2331"/>
                  </a:lnTo>
                  <a:lnTo>
                    <a:pt x="5841" y="2358"/>
                  </a:lnTo>
                  <a:lnTo>
                    <a:pt x="5975" y="2438"/>
                  </a:lnTo>
                  <a:lnTo>
                    <a:pt x="6055" y="2572"/>
                  </a:lnTo>
                  <a:lnTo>
                    <a:pt x="6082" y="2706"/>
                  </a:lnTo>
                  <a:lnTo>
                    <a:pt x="6082" y="3108"/>
                  </a:lnTo>
                  <a:lnTo>
                    <a:pt x="7127" y="3108"/>
                  </a:lnTo>
                  <a:lnTo>
                    <a:pt x="7127" y="2706"/>
                  </a:lnTo>
                  <a:lnTo>
                    <a:pt x="7154" y="2572"/>
                  </a:lnTo>
                  <a:lnTo>
                    <a:pt x="7234" y="2438"/>
                  </a:lnTo>
                  <a:lnTo>
                    <a:pt x="7368" y="2358"/>
                  </a:lnTo>
                  <a:lnTo>
                    <a:pt x="7529" y="2331"/>
                  </a:lnTo>
                  <a:close/>
                  <a:moveTo>
                    <a:pt x="6270" y="0"/>
                  </a:moveTo>
                  <a:lnTo>
                    <a:pt x="5948" y="27"/>
                  </a:lnTo>
                  <a:lnTo>
                    <a:pt x="5305" y="107"/>
                  </a:lnTo>
                  <a:lnTo>
                    <a:pt x="4689" y="268"/>
                  </a:lnTo>
                  <a:lnTo>
                    <a:pt x="4073" y="482"/>
                  </a:lnTo>
                  <a:lnTo>
                    <a:pt x="3483" y="777"/>
                  </a:lnTo>
                  <a:lnTo>
                    <a:pt x="2947" y="1099"/>
                  </a:lnTo>
                  <a:lnTo>
                    <a:pt x="2411" y="1500"/>
                  </a:lnTo>
                  <a:lnTo>
                    <a:pt x="2170" y="1715"/>
                  </a:lnTo>
                  <a:lnTo>
                    <a:pt x="1929" y="1929"/>
                  </a:lnTo>
                  <a:lnTo>
                    <a:pt x="1688" y="2170"/>
                  </a:lnTo>
                  <a:lnTo>
                    <a:pt x="1474" y="2411"/>
                  </a:lnTo>
                  <a:lnTo>
                    <a:pt x="1099" y="2947"/>
                  </a:lnTo>
                  <a:lnTo>
                    <a:pt x="750" y="3483"/>
                  </a:lnTo>
                  <a:lnTo>
                    <a:pt x="482" y="4073"/>
                  </a:lnTo>
                  <a:lnTo>
                    <a:pt x="268" y="4689"/>
                  </a:lnTo>
                  <a:lnTo>
                    <a:pt x="107" y="5305"/>
                  </a:lnTo>
                  <a:lnTo>
                    <a:pt x="27" y="5948"/>
                  </a:lnTo>
                  <a:lnTo>
                    <a:pt x="0" y="6270"/>
                  </a:lnTo>
                  <a:lnTo>
                    <a:pt x="0" y="6618"/>
                  </a:lnTo>
                  <a:lnTo>
                    <a:pt x="0" y="6939"/>
                  </a:lnTo>
                  <a:lnTo>
                    <a:pt x="27" y="7261"/>
                  </a:lnTo>
                  <a:lnTo>
                    <a:pt x="107" y="7904"/>
                  </a:lnTo>
                  <a:lnTo>
                    <a:pt x="268" y="8547"/>
                  </a:lnTo>
                  <a:lnTo>
                    <a:pt x="482" y="9137"/>
                  </a:lnTo>
                  <a:lnTo>
                    <a:pt x="750" y="9726"/>
                  </a:lnTo>
                  <a:lnTo>
                    <a:pt x="1099" y="10289"/>
                  </a:lnTo>
                  <a:lnTo>
                    <a:pt x="1474" y="10798"/>
                  </a:lnTo>
                  <a:lnTo>
                    <a:pt x="1688" y="11066"/>
                  </a:lnTo>
                  <a:lnTo>
                    <a:pt x="1929" y="11280"/>
                  </a:lnTo>
                  <a:lnTo>
                    <a:pt x="2170" y="11521"/>
                  </a:lnTo>
                  <a:lnTo>
                    <a:pt x="2411" y="11735"/>
                  </a:lnTo>
                  <a:lnTo>
                    <a:pt x="2947" y="12111"/>
                  </a:lnTo>
                  <a:lnTo>
                    <a:pt x="3483" y="12459"/>
                  </a:lnTo>
                  <a:lnTo>
                    <a:pt x="4073" y="12727"/>
                  </a:lnTo>
                  <a:lnTo>
                    <a:pt x="4689" y="12941"/>
                  </a:lnTo>
                  <a:lnTo>
                    <a:pt x="5305" y="13102"/>
                  </a:lnTo>
                  <a:lnTo>
                    <a:pt x="5948" y="13209"/>
                  </a:lnTo>
                  <a:lnTo>
                    <a:pt x="6270" y="13236"/>
                  </a:lnTo>
                  <a:lnTo>
                    <a:pt x="6939" y="13236"/>
                  </a:lnTo>
                  <a:lnTo>
                    <a:pt x="7261" y="13209"/>
                  </a:lnTo>
                  <a:lnTo>
                    <a:pt x="7904" y="13102"/>
                  </a:lnTo>
                  <a:lnTo>
                    <a:pt x="8547" y="12941"/>
                  </a:lnTo>
                  <a:lnTo>
                    <a:pt x="9136" y="12727"/>
                  </a:lnTo>
                  <a:lnTo>
                    <a:pt x="9726" y="12459"/>
                  </a:lnTo>
                  <a:lnTo>
                    <a:pt x="10289" y="12111"/>
                  </a:lnTo>
                  <a:lnTo>
                    <a:pt x="10798" y="11735"/>
                  </a:lnTo>
                  <a:lnTo>
                    <a:pt x="11039" y="11521"/>
                  </a:lnTo>
                  <a:lnTo>
                    <a:pt x="11280" y="11280"/>
                  </a:lnTo>
                  <a:lnTo>
                    <a:pt x="11521" y="11066"/>
                  </a:lnTo>
                  <a:lnTo>
                    <a:pt x="11735" y="10798"/>
                  </a:lnTo>
                  <a:lnTo>
                    <a:pt x="12111" y="10289"/>
                  </a:lnTo>
                  <a:lnTo>
                    <a:pt x="12459" y="9726"/>
                  </a:lnTo>
                  <a:lnTo>
                    <a:pt x="12727" y="9137"/>
                  </a:lnTo>
                  <a:lnTo>
                    <a:pt x="12941" y="8547"/>
                  </a:lnTo>
                  <a:lnTo>
                    <a:pt x="13102" y="7904"/>
                  </a:lnTo>
                  <a:lnTo>
                    <a:pt x="13182" y="7261"/>
                  </a:lnTo>
                  <a:lnTo>
                    <a:pt x="13209" y="6939"/>
                  </a:lnTo>
                  <a:lnTo>
                    <a:pt x="13236" y="6618"/>
                  </a:lnTo>
                  <a:lnTo>
                    <a:pt x="13209" y="6270"/>
                  </a:lnTo>
                  <a:lnTo>
                    <a:pt x="13182" y="5948"/>
                  </a:lnTo>
                  <a:lnTo>
                    <a:pt x="13102" y="5305"/>
                  </a:lnTo>
                  <a:lnTo>
                    <a:pt x="12941" y="4689"/>
                  </a:lnTo>
                  <a:lnTo>
                    <a:pt x="12727" y="4073"/>
                  </a:lnTo>
                  <a:lnTo>
                    <a:pt x="12459" y="3483"/>
                  </a:lnTo>
                  <a:lnTo>
                    <a:pt x="12111" y="2947"/>
                  </a:lnTo>
                  <a:lnTo>
                    <a:pt x="11735" y="2411"/>
                  </a:lnTo>
                  <a:lnTo>
                    <a:pt x="11521" y="2170"/>
                  </a:lnTo>
                  <a:lnTo>
                    <a:pt x="11280" y="1929"/>
                  </a:lnTo>
                  <a:lnTo>
                    <a:pt x="11039" y="1715"/>
                  </a:lnTo>
                  <a:lnTo>
                    <a:pt x="10798" y="1500"/>
                  </a:lnTo>
                  <a:lnTo>
                    <a:pt x="10289" y="1099"/>
                  </a:lnTo>
                  <a:lnTo>
                    <a:pt x="9726" y="777"/>
                  </a:lnTo>
                  <a:lnTo>
                    <a:pt x="9136" y="482"/>
                  </a:lnTo>
                  <a:lnTo>
                    <a:pt x="8547" y="268"/>
                  </a:lnTo>
                  <a:lnTo>
                    <a:pt x="7904" y="107"/>
                  </a:lnTo>
                  <a:lnTo>
                    <a:pt x="7261" y="27"/>
                  </a:lnTo>
                  <a:lnTo>
                    <a:pt x="6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4" name="Google Shape;704;p46"/>
          <p:cNvGrpSpPr/>
          <p:nvPr/>
        </p:nvGrpSpPr>
        <p:grpSpPr>
          <a:xfrm>
            <a:off x="4977145" y="1428955"/>
            <a:ext cx="252217" cy="365744"/>
            <a:chOff x="1046600" y="2029925"/>
            <a:chExt cx="227100" cy="330900"/>
          </a:xfrm>
        </p:grpSpPr>
        <p:sp>
          <p:nvSpPr>
            <p:cNvPr id="705" name="Google Shape;705;p46"/>
            <p:cNvSpPr/>
            <p:nvPr/>
          </p:nvSpPr>
          <p:spPr>
            <a:xfrm>
              <a:off x="1140375" y="2240900"/>
              <a:ext cx="51600" cy="27500"/>
            </a:xfrm>
            <a:custGeom>
              <a:avLst/>
              <a:gdLst/>
              <a:ahLst/>
              <a:cxnLst/>
              <a:rect l="l" t="t" r="r" b="b"/>
              <a:pathLst>
                <a:path w="2064" h="1100" extrusionOk="0">
                  <a:moveTo>
                    <a:pt x="1" y="1"/>
                  </a:moveTo>
                  <a:lnTo>
                    <a:pt x="1" y="1099"/>
                  </a:lnTo>
                  <a:lnTo>
                    <a:pt x="1608" y="1099"/>
                  </a:lnTo>
                  <a:lnTo>
                    <a:pt x="1715" y="1073"/>
                  </a:lnTo>
                  <a:lnTo>
                    <a:pt x="1822" y="1019"/>
                  </a:lnTo>
                  <a:lnTo>
                    <a:pt x="1903" y="939"/>
                  </a:lnTo>
                  <a:lnTo>
                    <a:pt x="1956" y="858"/>
                  </a:lnTo>
                  <a:lnTo>
                    <a:pt x="2010" y="778"/>
                  </a:lnTo>
                  <a:lnTo>
                    <a:pt x="2037" y="671"/>
                  </a:lnTo>
                  <a:lnTo>
                    <a:pt x="2064" y="564"/>
                  </a:lnTo>
                  <a:lnTo>
                    <a:pt x="2037" y="430"/>
                  </a:lnTo>
                  <a:lnTo>
                    <a:pt x="2010" y="349"/>
                  </a:lnTo>
                  <a:lnTo>
                    <a:pt x="1956" y="242"/>
                  </a:lnTo>
                  <a:lnTo>
                    <a:pt x="1903" y="162"/>
                  </a:lnTo>
                  <a:lnTo>
                    <a:pt x="1822" y="81"/>
                  </a:lnTo>
                  <a:lnTo>
                    <a:pt x="1715" y="54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1140375" y="2193350"/>
              <a:ext cx="51600" cy="28150"/>
            </a:xfrm>
            <a:custGeom>
              <a:avLst/>
              <a:gdLst/>
              <a:ahLst/>
              <a:cxnLst/>
              <a:rect l="l" t="t" r="r" b="b"/>
              <a:pathLst>
                <a:path w="2064" h="1126" extrusionOk="0">
                  <a:moveTo>
                    <a:pt x="1" y="1"/>
                  </a:moveTo>
                  <a:lnTo>
                    <a:pt x="1" y="1126"/>
                  </a:lnTo>
                  <a:lnTo>
                    <a:pt x="1608" y="1126"/>
                  </a:lnTo>
                  <a:lnTo>
                    <a:pt x="1715" y="1072"/>
                  </a:lnTo>
                  <a:lnTo>
                    <a:pt x="1822" y="1019"/>
                  </a:lnTo>
                  <a:lnTo>
                    <a:pt x="1903" y="965"/>
                  </a:lnTo>
                  <a:lnTo>
                    <a:pt x="1956" y="885"/>
                  </a:lnTo>
                  <a:lnTo>
                    <a:pt x="2010" y="778"/>
                  </a:lnTo>
                  <a:lnTo>
                    <a:pt x="2037" y="670"/>
                  </a:lnTo>
                  <a:lnTo>
                    <a:pt x="2064" y="563"/>
                  </a:lnTo>
                  <a:lnTo>
                    <a:pt x="2037" y="456"/>
                  </a:lnTo>
                  <a:lnTo>
                    <a:pt x="2010" y="349"/>
                  </a:lnTo>
                  <a:lnTo>
                    <a:pt x="1956" y="269"/>
                  </a:lnTo>
                  <a:lnTo>
                    <a:pt x="1903" y="188"/>
                  </a:lnTo>
                  <a:lnTo>
                    <a:pt x="1822" y="108"/>
                  </a:lnTo>
                  <a:lnTo>
                    <a:pt x="1715" y="54"/>
                  </a:lnTo>
                  <a:lnTo>
                    <a:pt x="1608" y="27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1046600" y="2029925"/>
              <a:ext cx="227100" cy="330900"/>
            </a:xfrm>
            <a:custGeom>
              <a:avLst/>
              <a:gdLst/>
              <a:ahLst/>
              <a:cxnLst/>
              <a:rect l="l" t="t" r="r" b="b"/>
              <a:pathLst>
                <a:path w="9084" h="13236" extrusionOk="0">
                  <a:moveTo>
                    <a:pt x="4555" y="1768"/>
                  </a:moveTo>
                  <a:lnTo>
                    <a:pt x="4689" y="1795"/>
                  </a:lnTo>
                  <a:lnTo>
                    <a:pt x="4823" y="1876"/>
                  </a:lnTo>
                  <a:lnTo>
                    <a:pt x="4904" y="2010"/>
                  </a:lnTo>
                  <a:lnTo>
                    <a:pt x="4930" y="2170"/>
                  </a:lnTo>
                  <a:lnTo>
                    <a:pt x="4930" y="2653"/>
                  </a:lnTo>
                  <a:lnTo>
                    <a:pt x="5439" y="2653"/>
                  </a:lnTo>
                  <a:lnTo>
                    <a:pt x="5600" y="2679"/>
                  </a:lnTo>
                  <a:lnTo>
                    <a:pt x="5707" y="2760"/>
                  </a:lnTo>
                  <a:lnTo>
                    <a:pt x="5788" y="2894"/>
                  </a:lnTo>
                  <a:lnTo>
                    <a:pt x="5815" y="3054"/>
                  </a:lnTo>
                  <a:lnTo>
                    <a:pt x="5788" y="3188"/>
                  </a:lnTo>
                  <a:lnTo>
                    <a:pt x="5707" y="3322"/>
                  </a:lnTo>
                  <a:lnTo>
                    <a:pt x="5600" y="3403"/>
                  </a:lnTo>
                  <a:lnTo>
                    <a:pt x="5439" y="3430"/>
                  </a:lnTo>
                  <a:lnTo>
                    <a:pt x="3671" y="3430"/>
                  </a:lnTo>
                  <a:lnTo>
                    <a:pt x="3510" y="3403"/>
                  </a:lnTo>
                  <a:lnTo>
                    <a:pt x="3376" y="3322"/>
                  </a:lnTo>
                  <a:lnTo>
                    <a:pt x="3296" y="3188"/>
                  </a:lnTo>
                  <a:lnTo>
                    <a:pt x="3269" y="3054"/>
                  </a:lnTo>
                  <a:lnTo>
                    <a:pt x="3296" y="2894"/>
                  </a:lnTo>
                  <a:lnTo>
                    <a:pt x="3376" y="2760"/>
                  </a:lnTo>
                  <a:lnTo>
                    <a:pt x="3510" y="2679"/>
                  </a:lnTo>
                  <a:lnTo>
                    <a:pt x="3671" y="2653"/>
                  </a:lnTo>
                  <a:lnTo>
                    <a:pt x="4153" y="2653"/>
                  </a:lnTo>
                  <a:lnTo>
                    <a:pt x="4153" y="2170"/>
                  </a:lnTo>
                  <a:lnTo>
                    <a:pt x="4180" y="2010"/>
                  </a:lnTo>
                  <a:lnTo>
                    <a:pt x="4261" y="1876"/>
                  </a:lnTo>
                  <a:lnTo>
                    <a:pt x="4395" y="1795"/>
                  </a:lnTo>
                  <a:lnTo>
                    <a:pt x="4555" y="1768"/>
                  </a:lnTo>
                  <a:close/>
                  <a:moveTo>
                    <a:pt x="5466" y="5305"/>
                  </a:moveTo>
                  <a:lnTo>
                    <a:pt x="5600" y="5332"/>
                  </a:lnTo>
                  <a:lnTo>
                    <a:pt x="5734" y="5412"/>
                  </a:lnTo>
                  <a:lnTo>
                    <a:pt x="5815" y="5546"/>
                  </a:lnTo>
                  <a:lnTo>
                    <a:pt x="5841" y="5680"/>
                  </a:lnTo>
                  <a:lnTo>
                    <a:pt x="5841" y="5921"/>
                  </a:lnTo>
                  <a:lnTo>
                    <a:pt x="6002" y="6002"/>
                  </a:lnTo>
                  <a:lnTo>
                    <a:pt x="6136" y="6109"/>
                  </a:lnTo>
                  <a:lnTo>
                    <a:pt x="6270" y="6243"/>
                  </a:lnTo>
                  <a:lnTo>
                    <a:pt x="6377" y="6404"/>
                  </a:lnTo>
                  <a:lnTo>
                    <a:pt x="6458" y="6564"/>
                  </a:lnTo>
                  <a:lnTo>
                    <a:pt x="6538" y="6725"/>
                  </a:lnTo>
                  <a:lnTo>
                    <a:pt x="6565" y="6913"/>
                  </a:lnTo>
                  <a:lnTo>
                    <a:pt x="6592" y="7100"/>
                  </a:lnTo>
                  <a:lnTo>
                    <a:pt x="6565" y="7368"/>
                  </a:lnTo>
                  <a:lnTo>
                    <a:pt x="6484" y="7636"/>
                  </a:lnTo>
                  <a:lnTo>
                    <a:pt x="6350" y="7850"/>
                  </a:lnTo>
                  <a:lnTo>
                    <a:pt x="6190" y="8038"/>
                  </a:lnTo>
                  <a:lnTo>
                    <a:pt x="6350" y="8252"/>
                  </a:lnTo>
                  <a:lnTo>
                    <a:pt x="6484" y="8467"/>
                  </a:lnTo>
                  <a:lnTo>
                    <a:pt x="6565" y="8735"/>
                  </a:lnTo>
                  <a:lnTo>
                    <a:pt x="6592" y="9003"/>
                  </a:lnTo>
                  <a:lnTo>
                    <a:pt x="6565" y="9190"/>
                  </a:lnTo>
                  <a:lnTo>
                    <a:pt x="6538" y="9378"/>
                  </a:lnTo>
                  <a:lnTo>
                    <a:pt x="6458" y="9538"/>
                  </a:lnTo>
                  <a:lnTo>
                    <a:pt x="6377" y="9699"/>
                  </a:lnTo>
                  <a:lnTo>
                    <a:pt x="6270" y="9860"/>
                  </a:lnTo>
                  <a:lnTo>
                    <a:pt x="6136" y="9994"/>
                  </a:lnTo>
                  <a:lnTo>
                    <a:pt x="6002" y="10101"/>
                  </a:lnTo>
                  <a:lnTo>
                    <a:pt x="5841" y="10181"/>
                  </a:lnTo>
                  <a:lnTo>
                    <a:pt x="5841" y="10396"/>
                  </a:lnTo>
                  <a:lnTo>
                    <a:pt x="5815" y="10557"/>
                  </a:lnTo>
                  <a:lnTo>
                    <a:pt x="5734" y="10691"/>
                  </a:lnTo>
                  <a:lnTo>
                    <a:pt x="5600" y="10771"/>
                  </a:lnTo>
                  <a:lnTo>
                    <a:pt x="5466" y="10798"/>
                  </a:lnTo>
                  <a:lnTo>
                    <a:pt x="5306" y="10771"/>
                  </a:lnTo>
                  <a:lnTo>
                    <a:pt x="5172" y="10691"/>
                  </a:lnTo>
                  <a:lnTo>
                    <a:pt x="5091" y="10557"/>
                  </a:lnTo>
                  <a:lnTo>
                    <a:pt x="5064" y="10396"/>
                  </a:lnTo>
                  <a:lnTo>
                    <a:pt x="5064" y="10315"/>
                  </a:lnTo>
                  <a:lnTo>
                    <a:pt x="3993" y="10315"/>
                  </a:lnTo>
                  <a:lnTo>
                    <a:pt x="3993" y="10396"/>
                  </a:lnTo>
                  <a:lnTo>
                    <a:pt x="3966" y="10557"/>
                  </a:lnTo>
                  <a:lnTo>
                    <a:pt x="3885" y="10691"/>
                  </a:lnTo>
                  <a:lnTo>
                    <a:pt x="3778" y="10771"/>
                  </a:lnTo>
                  <a:lnTo>
                    <a:pt x="3618" y="10798"/>
                  </a:lnTo>
                  <a:lnTo>
                    <a:pt x="3457" y="10771"/>
                  </a:lnTo>
                  <a:lnTo>
                    <a:pt x="3350" y="10691"/>
                  </a:lnTo>
                  <a:lnTo>
                    <a:pt x="3269" y="10557"/>
                  </a:lnTo>
                  <a:lnTo>
                    <a:pt x="3216" y="10396"/>
                  </a:lnTo>
                  <a:lnTo>
                    <a:pt x="3216" y="10315"/>
                  </a:lnTo>
                  <a:lnTo>
                    <a:pt x="2894" y="10315"/>
                  </a:lnTo>
                  <a:lnTo>
                    <a:pt x="2733" y="10289"/>
                  </a:lnTo>
                  <a:lnTo>
                    <a:pt x="2626" y="10208"/>
                  </a:lnTo>
                  <a:lnTo>
                    <a:pt x="2546" y="10074"/>
                  </a:lnTo>
                  <a:lnTo>
                    <a:pt x="2519" y="9940"/>
                  </a:lnTo>
                  <a:lnTo>
                    <a:pt x="2546" y="9780"/>
                  </a:lnTo>
                  <a:lnTo>
                    <a:pt x="2626" y="9672"/>
                  </a:lnTo>
                  <a:lnTo>
                    <a:pt x="2733" y="9592"/>
                  </a:lnTo>
                  <a:lnTo>
                    <a:pt x="2894" y="9538"/>
                  </a:lnTo>
                  <a:lnTo>
                    <a:pt x="2975" y="9538"/>
                  </a:lnTo>
                  <a:lnTo>
                    <a:pt x="2975" y="6538"/>
                  </a:lnTo>
                  <a:lnTo>
                    <a:pt x="2894" y="6538"/>
                  </a:lnTo>
                  <a:lnTo>
                    <a:pt x="2733" y="6511"/>
                  </a:lnTo>
                  <a:lnTo>
                    <a:pt x="2626" y="6430"/>
                  </a:lnTo>
                  <a:lnTo>
                    <a:pt x="2546" y="6323"/>
                  </a:lnTo>
                  <a:lnTo>
                    <a:pt x="2519" y="6162"/>
                  </a:lnTo>
                  <a:lnTo>
                    <a:pt x="2546" y="6002"/>
                  </a:lnTo>
                  <a:lnTo>
                    <a:pt x="2626" y="5895"/>
                  </a:lnTo>
                  <a:lnTo>
                    <a:pt x="2733" y="5814"/>
                  </a:lnTo>
                  <a:lnTo>
                    <a:pt x="2894" y="5787"/>
                  </a:lnTo>
                  <a:lnTo>
                    <a:pt x="3216" y="5787"/>
                  </a:lnTo>
                  <a:lnTo>
                    <a:pt x="3216" y="5680"/>
                  </a:lnTo>
                  <a:lnTo>
                    <a:pt x="3269" y="5546"/>
                  </a:lnTo>
                  <a:lnTo>
                    <a:pt x="3350" y="5412"/>
                  </a:lnTo>
                  <a:lnTo>
                    <a:pt x="3457" y="5332"/>
                  </a:lnTo>
                  <a:lnTo>
                    <a:pt x="3618" y="5305"/>
                  </a:lnTo>
                  <a:lnTo>
                    <a:pt x="3778" y="5332"/>
                  </a:lnTo>
                  <a:lnTo>
                    <a:pt x="3885" y="5412"/>
                  </a:lnTo>
                  <a:lnTo>
                    <a:pt x="3966" y="5546"/>
                  </a:lnTo>
                  <a:lnTo>
                    <a:pt x="3993" y="5680"/>
                  </a:lnTo>
                  <a:lnTo>
                    <a:pt x="3993" y="5787"/>
                  </a:lnTo>
                  <a:lnTo>
                    <a:pt x="5064" y="5787"/>
                  </a:lnTo>
                  <a:lnTo>
                    <a:pt x="5064" y="5680"/>
                  </a:lnTo>
                  <a:lnTo>
                    <a:pt x="5091" y="5546"/>
                  </a:lnTo>
                  <a:lnTo>
                    <a:pt x="5172" y="5412"/>
                  </a:lnTo>
                  <a:lnTo>
                    <a:pt x="5306" y="5332"/>
                  </a:lnTo>
                  <a:lnTo>
                    <a:pt x="5466" y="5305"/>
                  </a:lnTo>
                  <a:close/>
                  <a:moveTo>
                    <a:pt x="1287" y="0"/>
                  </a:moveTo>
                  <a:lnTo>
                    <a:pt x="1045" y="27"/>
                  </a:lnTo>
                  <a:lnTo>
                    <a:pt x="804" y="80"/>
                  </a:lnTo>
                  <a:lnTo>
                    <a:pt x="563" y="214"/>
                  </a:lnTo>
                  <a:lnTo>
                    <a:pt x="376" y="375"/>
                  </a:lnTo>
                  <a:lnTo>
                    <a:pt x="242" y="563"/>
                  </a:lnTo>
                  <a:lnTo>
                    <a:pt x="108" y="777"/>
                  </a:lnTo>
                  <a:lnTo>
                    <a:pt x="27" y="1018"/>
                  </a:lnTo>
                  <a:lnTo>
                    <a:pt x="0" y="1259"/>
                  </a:lnTo>
                  <a:lnTo>
                    <a:pt x="0" y="11950"/>
                  </a:lnTo>
                  <a:lnTo>
                    <a:pt x="27" y="12218"/>
                  </a:lnTo>
                  <a:lnTo>
                    <a:pt x="108" y="12459"/>
                  </a:lnTo>
                  <a:lnTo>
                    <a:pt x="242" y="12673"/>
                  </a:lnTo>
                  <a:lnTo>
                    <a:pt x="376" y="12861"/>
                  </a:lnTo>
                  <a:lnTo>
                    <a:pt x="563" y="13022"/>
                  </a:lnTo>
                  <a:lnTo>
                    <a:pt x="804" y="13129"/>
                  </a:lnTo>
                  <a:lnTo>
                    <a:pt x="1045" y="13209"/>
                  </a:lnTo>
                  <a:lnTo>
                    <a:pt x="1287" y="13236"/>
                  </a:lnTo>
                  <a:lnTo>
                    <a:pt x="7797" y="13236"/>
                  </a:lnTo>
                  <a:lnTo>
                    <a:pt x="8065" y="13209"/>
                  </a:lnTo>
                  <a:lnTo>
                    <a:pt x="8306" y="13129"/>
                  </a:lnTo>
                  <a:lnTo>
                    <a:pt x="8521" y="13022"/>
                  </a:lnTo>
                  <a:lnTo>
                    <a:pt x="8708" y="12861"/>
                  </a:lnTo>
                  <a:lnTo>
                    <a:pt x="8869" y="12673"/>
                  </a:lnTo>
                  <a:lnTo>
                    <a:pt x="8976" y="12459"/>
                  </a:lnTo>
                  <a:lnTo>
                    <a:pt x="9057" y="12218"/>
                  </a:lnTo>
                  <a:lnTo>
                    <a:pt x="9083" y="11950"/>
                  </a:lnTo>
                  <a:lnTo>
                    <a:pt x="9083" y="1259"/>
                  </a:lnTo>
                  <a:lnTo>
                    <a:pt x="9057" y="1018"/>
                  </a:lnTo>
                  <a:lnTo>
                    <a:pt x="8976" y="777"/>
                  </a:lnTo>
                  <a:lnTo>
                    <a:pt x="8869" y="563"/>
                  </a:lnTo>
                  <a:lnTo>
                    <a:pt x="8708" y="375"/>
                  </a:lnTo>
                  <a:lnTo>
                    <a:pt x="8521" y="214"/>
                  </a:lnTo>
                  <a:lnTo>
                    <a:pt x="8306" y="80"/>
                  </a:lnTo>
                  <a:lnTo>
                    <a:pt x="8065" y="27"/>
                  </a:lnTo>
                  <a:lnTo>
                    <a:pt x="7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8" name="Google Shape;708;p46"/>
          <p:cNvGrpSpPr/>
          <p:nvPr/>
        </p:nvGrpSpPr>
        <p:grpSpPr>
          <a:xfrm>
            <a:off x="3899865" y="2573955"/>
            <a:ext cx="281232" cy="365744"/>
            <a:chOff x="1790775" y="2029925"/>
            <a:chExt cx="253225" cy="330900"/>
          </a:xfrm>
        </p:grpSpPr>
        <p:sp>
          <p:nvSpPr>
            <p:cNvPr id="709" name="Google Shape;709;p46"/>
            <p:cNvSpPr/>
            <p:nvPr/>
          </p:nvSpPr>
          <p:spPr>
            <a:xfrm>
              <a:off x="1814225" y="2029925"/>
              <a:ext cx="206325" cy="77725"/>
            </a:xfrm>
            <a:custGeom>
              <a:avLst/>
              <a:gdLst/>
              <a:ahLst/>
              <a:cxnLst/>
              <a:rect l="l" t="t" r="r" b="b"/>
              <a:pathLst>
                <a:path w="8253" h="3109" extrusionOk="0">
                  <a:moveTo>
                    <a:pt x="3752" y="0"/>
                  </a:moveTo>
                  <a:lnTo>
                    <a:pt x="3403" y="54"/>
                  </a:lnTo>
                  <a:lnTo>
                    <a:pt x="3055" y="134"/>
                  </a:lnTo>
                  <a:lnTo>
                    <a:pt x="2733" y="214"/>
                  </a:lnTo>
                  <a:lnTo>
                    <a:pt x="2412" y="348"/>
                  </a:lnTo>
                  <a:lnTo>
                    <a:pt x="2090" y="509"/>
                  </a:lnTo>
                  <a:lnTo>
                    <a:pt x="1796" y="670"/>
                  </a:lnTo>
                  <a:lnTo>
                    <a:pt x="1528" y="884"/>
                  </a:lnTo>
                  <a:lnTo>
                    <a:pt x="1260" y="1099"/>
                  </a:lnTo>
                  <a:lnTo>
                    <a:pt x="1019" y="1340"/>
                  </a:lnTo>
                  <a:lnTo>
                    <a:pt x="778" y="1608"/>
                  </a:lnTo>
                  <a:lnTo>
                    <a:pt x="590" y="1876"/>
                  </a:lnTo>
                  <a:lnTo>
                    <a:pt x="402" y="2170"/>
                  </a:lnTo>
                  <a:lnTo>
                    <a:pt x="242" y="2465"/>
                  </a:lnTo>
                  <a:lnTo>
                    <a:pt x="108" y="2787"/>
                  </a:lnTo>
                  <a:lnTo>
                    <a:pt x="1" y="3108"/>
                  </a:lnTo>
                  <a:lnTo>
                    <a:pt x="2546" y="3108"/>
                  </a:lnTo>
                  <a:lnTo>
                    <a:pt x="2707" y="2947"/>
                  </a:lnTo>
                  <a:lnTo>
                    <a:pt x="2867" y="2787"/>
                  </a:lnTo>
                  <a:lnTo>
                    <a:pt x="3028" y="2653"/>
                  </a:lnTo>
                  <a:lnTo>
                    <a:pt x="3243" y="2545"/>
                  </a:lnTo>
                  <a:lnTo>
                    <a:pt x="3430" y="2438"/>
                  </a:lnTo>
                  <a:lnTo>
                    <a:pt x="3671" y="2385"/>
                  </a:lnTo>
                  <a:lnTo>
                    <a:pt x="3886" y="2331"/>
                  </a:lnTo>
                  <a:lnTo>
                    <a:pt x="4368" y="2331"/>
                  </a:lnTo>
                  <a:lnTo>
                    <a:pt x="4582" y="2385"/>
                  </a:lnTo>
                  <a:lnTo>
                    <a:pt x="4797" y="2438"/>
                  </a:lnTo>
                  <a:lnTo>
                    <a:pt x="5011" y="2545"/>
                  </a:lnTo>
                  <a:lnTo>
                    <a:pt x="5198" y="2653"/>
                  </a:lnTo>
                  <a:lnTo>
                    <a:pt x="5386" y="2787"/>
                  </a:lnTo>
                  <a:lnTo>
                    <a:pt x="5547" y="2947"/>
                  </a:lnTo>
                  <a:lnTo>
                    <a:pt x="5681" y="3108"/>
                  </a:lnTo>
                  <a:lnTo>
                    <a:pt x="8253" y="3108"/>
                  </a:lnTo>
                  <a:lnTo>
                    <a:pt x="8146" y="2787"/>
                  </a:lnTo>
                  <a:lnTo>
                    <a:pt x="8012" y="2465"/>
                  </a:lnTo>
                  <a:lnTo>
                    <a:pt x="7851" y="2170"/>
                  </a:lnTo>
                  <a:lnTo>
                    <a:pt x="7663" y="1876"/>
                  </a:lnTo>
                  <a:lnTo>
                    <a:pt x="7449" y="1608"/>
                  </a:lnTo>
                  <a:lnTo>
                    <a:pt x="7235" y="1340"/>
                  </a:lnTo>
                  <a:lnTo>
                    <a:pt x="6994" y="1099"/>
                  </a:lnTo>
                  <a:lnTo>
                    <a:pt x="6726" y="884"/>
                  </a:lnTo>
                  <a:lnTo>
                    <a:pt x="6458" y="670"/>
                  </a:lnTo>
                  <a:lnTo>
                    <a:pt x="6163" y="509"/>
                  </a:lnTo>
                  <a:lnTo>
                    <a:pt x="5841" y="348"/>
                  </a:lnTo>
                  <a:lnTo>
                    <a:pt x="5520" y="214"/>
                  </a:lnTo>
                  <a:lnTo>
                    <a:pt x="5198" y="134"/>
                  </a:lnTo>
                  <a:lnTo>
                    <a:pt x="4850" y="54"/>
                  </a:lnTo>
                  <a:lnTo>
                    <a:pt x="4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1790775" y="2127050"/>
              <a:ext cx="253225" cy="233775"/>
            </a:xfrm>
            <a:custGeom>
              <a:avLst/>
              <a:gdLst/>
              <a:ahLst/>
              <a:cxnLst/>
              <a:rect l="l" t="t" r="r" b="b"/>
              <a:pathLst>
                <a:path w="10129" h="9351" extrusionOk="0">
                  <a:moveTo>
                    <a:pt x="6029" y="1929"/>
                  </a:moveTo>
                  <a:lnTo>
                    <a:pt x="6190" y="1956"/>
                  </a:lnTo>
                  <a:lnTo>
                    <a:pt x="6324" y="2036"/>
                  </a:lnTo>
                  <a:lnTo>
                    <a:pt x="6404" y="2170"/>
                  </a:lnTo>
                  <a:lnTo>
                    <a:pt x="6431" y="2331"/>
                  </a:lnTo>
                  <a:lnTo>
                    <a:pt x="6431" y="2572"/>
                  </a:lnTo>
                  <a:lnTo>
                    <a:pt x="6592" y="2679"/>
                  </a:lnTo>
                  <a:lnTo>
                    <a:pt x="6753" y="2787"/>
                  </a:lnTo>
                  <a:lnTo>
                    <a:pt x="6887" y="2921"/>
                  </a:lnTo>
                  <a:lnTo>
                    <a:pt x="6994" y="3081"/>
                  </a:lnTo>
                  <a:lnTo>
                    <a:pt x="7101" y="3269"/>
                  </a:lnTo>
                  <a:lnTo>
                    <a:pt x="7181" y="3430"/>
                  </a:lnTo>
                  <a:lnTo>
                    <a:pt x="7208" y="3644"/>
                  </a:lnTo>
                  <a:lnTo>
                    <a:pt x="7235" y="3831"/>
                  </a:lnTo>
                  <a:lnTo>
                    <a:pt x="7208" y="4126"/>
                  </a:lnTo>
                  <a:lnTo>
                    <a:pt x="7101" y="4394"/>
                  </a:lnTo>
                  <a:lnTo>
                    <a:pt x="6967" y="4662"/>
                  </a:lnTo>
                  <a:lnTo>
                    <a:pt x="6779" y="4850"/>
                  </a:lnTo>
                  <a:lnTo>
                    <a:pt x="6967" y="5064"/>
                  </a:lnTo>
                  <a:lnTo>
                    <a:pt x="7101" y="5305"/>
                  </a:lnTo>
                  <a:lnTo>
                    <a:pt x="7208" y="5573"/>
                  </a:lnTo>
                  <a:lnTo>
                    <a:pt x="7235" y="5868"/>
                  </a:lnTo>
                  <a:lnTo>
                    <a:pt x="7208" y="6082"/>
                  </a:lnTo>
                  <a:lnTo>
                    <a:pt x="7181" y="6270"/>
                  </a:lnTo>
                  <a:lnTo>
                    <a:pt x="7101" y="6457"/>
                  </a:lnTo>
                  <a:lnTo>
                    <a:pt x="6994" y="6645"/>
                  </a:lnTo>
                  <a:lnTo>
                    <a:pt x="6887" y="6779"/>
                  </a:lnTo>
                  <a:lnTo>
                    <a:pt x="6753" y="6939"/>
                  </a:lnTo>
                  <a:lnTo>
                    <a:pt x="6592" y="7047"/>
                  </a:lnTo>
                  <a:lnTo>
                    <a:pt x="6431" y="7154"/>
                  </a:lnTo>
                  <a:lnTo>
                    <a:pt x="6431" y="7395"/>
                  </a:lnTo>
                  <a:lnTo>
                    <a:pt x="6404" y="7556"/>
                  </a:lnTo>
                  <a:lnTo>
                    <a:pt x="6324" y="7663"/>
                  </a:lnTo>
                  <a:lnTo>
                    <a:pt x="6190" y="7770"/>
                  </a:lnTo>
                  <a:lnTo>
                    <a:pt x="6029" y="7797"/>
                  </a:lnTo>
                  <a:lnTo>
                    <a:pt x="5895" y="7770"/>
                  </a:lnTo>
                  <a:lnTo>
                    <a:pt x="5761" y="7663"/>
                  </a:lnTo>
                  <a:lnTo>
                    <a:pt x="5681" y="7556"/>
                  </a:lnTo>
                  <a:lnTo>
                    <a:pt x="5654" y="7395"/>
                  </a:lnTo>
                  <a:lnTo>
                    <a:pt x="5654" y="7288"/>
                  </a:lnTo>
                  <a:lnTo>
                    <a:pt x="4448" y="7288"/>
                  </a:lnTo>
                  <a:lnTo>
                    <a:pt x="4448" y="7395"/>
                  </a:lnTo>
                  <a:lnTo>
                    <a:pt x="4422" y="7556"/>
                  </a:lnTo>
                  <a:lnTo>
                    <a:pt x="4341" y="7663"/>
                  </a:lnTo>
                  <a:lnTo>
                    <a:pt x="4207" y="7770"/>
                  </a:lnTo>
                  <a:lnTo>
                    <a:pt x="4047" y="7797"/>
                  </a:lnTo>
                  <a:lnTo>
                    <a:pt x="3913" y="7770"/>
                  </a:lnTo>
                  <a:lnTo>
                    <a:pt x="3779" y="7663"/>
                  </a:lnTo>
                  <a:lnTo>
                    <a:pt x="3698" y="7556"/>
                  </a:lnTo>
                  <a:lnTo>
                    <a:pt x="3671" y="7395"/>
                  </a:lnTo>
                  <a:lnTo>
                    <a:pt x="3671" y="7288"/>
                  </a:lnTo>
                  <a:lnTo>
                    <a:pt x="3296" y="7288"/>
                  </a:lnTo>
                  <a:lnTo>
                    <a:pt x="3136" y="7261"/>
                  </a:lnTo>
                  <a:lnTo>
                    <a:pt x="3002" y="7154"/>
                  </a:lnTo>
                  <a:lnTo>
                    <a:pt x="2921" y="7047"/>
                  </a:lnTo>
                  <a:lnTo>
                    <a:pt x="2894" y="6886"/>
                  </a:lnTo>
                  <a:lnTo>
                    <a:pt x="2921" y="6752"/>
                  </a:lnTo>
                  <a:lnTo>
                    <a:pt x="3002" y="6618"/>
                  </a:lnTo>
                  <a:lnTo>
                    <a:pt x="3136" y="6538"/>
                  </a:lnTo>
                  <a:lnTo>
                    <a:pt x="3296" y="6511"/>
                  </a:lnTo>
                  <a:lnTo>
                    <a:pt x="3403" y="6511"/>
                  </a:lnTo>
                  <a:lnTo>
                    <a:pt x="3403" y="3215"/>
                  </a:lnTo>
                  <a:lnTo>
                    <a:pt x="3296" y="3215"/>
                  </a:lnTo>
                  <a:lnTo>
                    <a:pt x="3136" y="3188"/>
                  </a:lnTo>
                  <a:lnTo>
                    <a:pt x="3002" y="3108"/>
                  </a:lnTo>
                  <a:lnTo>
                    <a:pt x="2921" y="2974"/>
                  </a:lnTo>
                  <a:lnTo>
                    <a:pt x="2894" y="2840"/>
                  </a:lnTo>
                  <a:lnTo>
                    <a:pt x="2921" y="2679"/>
                  </a:lnTo>
                  <a:lnTo>
                    <a:pt x="3002" y="2545"/>
                  </a:lnTo>
                  <a:lnTo>
                    <a:pt x="3136" y="2465"/>
                  </a:lnTo>
                  <a:lnTo>
                    <a:pt x="3296" y="2438"/>
                  </a:lnTo>
                  <a:lnTo>
                    <a:pt x="3671" y="2438"/>
                  </a:lnTo>
                  <a:lnTo>
                    <a:pt x="3671" y="2331"/>
                  </a:lnTo>
                  <a:lnTo>
                    <a:pt x="3698" y="2170"/>
                  </a:lnTo>
                  <a:lnTo>
                    <a:pt x="3779" y="2036"/>
                  </a:lnTo>
                  <a:lnTo>
                    <a:pt x="3913" y="1956"/>
                  </a:lnTo>
                  <a:lnTo>
                    <a:pt x="4047" y="1929"/>
                  </a:lnTo>
                  <a:lnTo>
                    <a:pt x="4207" y="1956"/>
                  </a:lnTo>
                  <a:lnTo>
                    <a:pt x="4341" y="2036"/>
                  </a:lnTo>
                  <a:lnTo>
                    <a:pt x="4422" y="2170"/>
                  </a:lnTo>
                  <a:lnTo>
                    <a:pt x="4448" y="2331"/>
                  </a:lnTo>
                  <a:lnTo>
                    <a:pt x="4448" y="2438"/>
                  </a:lnTo>
                  <a:lnTo>
                    <a:pt x="5654" y="2438"/>
                  </a:lnTo>
                  <a:lnTo>
                    <a:pt x="5654" y="2331"/>
                  </a:lnTo>
                  <a:lnTo>
                    <a:pt x="5681" y="2170"/>
                  </a:lnTo>
                  <a:lnTo>
                    <a:pt x="5761" y="2036"/>
                  </a:lnTo>
                  <a:lnTo>
                    <a:pt x="5895" y="1956"/>
                  </a:lnTo>
                  <a:lnTo>
                    <a:pt x="6029" y="1929"/>
                  </a:lnTo>
                  <a:close/>
                  <a:moveTo>
                    <a:pt x="1126" y="0"/>
                  </a:moveTo>
                  <a:lnTo>
                    <a:pt x="912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22" y="322"/>
                  </a:lnTo>
                  <a:lnTo>
                    <a:pt x="188" y="509"/>
                  </a:lnTo>
                  <a:lnTo>
                    <a:pt x="81" y="697"/>
                  </a:lnTo>
                  <a:lnTo>
                    <a:pt x="28" y="911"/>
                  </a:lnTo>
                  <a:lnTo>
                    <a:pt x="1" y="1152"/>
                  </a:lnTo>
                  <a:lnTo>
                    <a:pt x="1" y="8199"/>
                  </a:lnTo>
                  <a:lnTo>
                    <a:pt x="28" y="8440"/>
                  </a:lnTo>
                  <a:lnTo>
                    <a:pt x="81" y="8654"/>
                  </a:lnTo>
                  <a:lnTo>
                    <a:pt x="188" y="8842"/>
                  </a:lnTo>
                  <a:lnTo>
                    <a:pt x="322" y="9003"/>
                  </a:lnTo>
                  <a:lnTo>
                    <a:pt x="510" y="9163"/>
                  </a:lnTo>
                  <a:lnTo>
                    <a:pt x="697" y="9244"/>
                  </a:lnTo>
                  <a:lnTo>
                    <a:pt x="912" y="9324"/>
                  </a:lnTo>
                  <a:lnTo>
                    <a:pt x="1126" y="9351"/>
                  </a:lnTo>
                  <a:lnTo>
                    <a:pt x="8976" y="9351"/>
                  </a:lnTo>
                  <a:lnTo>
                    <a:pt x="9218" y="9324"/>
                  </a:lnTo>
                  <a:lnTo>
                    <a:pt x="9432" y="9244"/>
                  </a:lnTo>
                  <a:lnTo>
                    <a:pt x="9620" y="9163"/>
                  </a:lnTo>
                  <a:lnTo>
                    <a:pt x="9780" y="9003"/>
                  </a:lnTo>
                  <a:lnTo>
                    <a:pt x="9941" y="8842"/>
                  </a:lnTo>
                  <a:lnTo>
                    <a:pt x="10021" y="8654"/>
                  </a:lnTo>
                  <a:lnTo>
                    <a:pt x="10102" y="8440"/>
                  </a:lnTo>
                  <a:lnTo>
                    <a:pt x="10129" y="8199"/>
                  </a:lnTo>
                  <a:lnTo>
                    <a:pt x="10129" y="1152"/>
                  </a:lnTo>
                  <a:lnTo>
                    <a:pt x="10102" y="911"/>
                  </a:lnTo>
                  <a:lnTo>
                    <a:pt x="10021" y="697"/>
                  </a:lnTo>
                  <a:lnTo>
                    <a:pt x="9941" y="509"/>
                  </a:lnTo>
                  <a:lnTo>
                    <a:pt x="9780" y="322"/>
                  </a:lnTo>
                  <a:lnTo>
                    <a:pt x="9620" y="188"/>
                  </a:lnTo>
                  <a:lnTo>
                    <a:pt x="9432" y="80"/>
                  </a:lnTo>
                  <a:lnTo>
                    <a:pt x="9218" y="27"/>
                  </a:lnTo>
                  <a:lnTo>
                    <a:pt x="8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1895275" y="2207425"/>
              <a:ext cx="56950" cy="31500"/>
            </a:xfrm>
            <a:custGeom>
              <a:avLst/>
              <a:gdLst/>
              <a:ahLst/>
              <a:cxnLst/>
              <a:rect l="l" t="t" r="r" b="b"/>
              <a:pathLst>
                <a:path w="2278" h="1260" extrusionOk="0">
                  <a:moveTo>
                    <a:pt x="1" y="0"/>
                  </a:moveTo>
                  <a:lnTo>
                    <a:pt x="1" y="1260"/>
                  </a:lnTo>
                  <a:lnTo>
                    <a:pt x="1635" y="1260"/>
                  </a:lnTo>
                  <a:lnTo>
                    <a:pt x="1769" y="1233"/>
                  </a:lnTo>
                  <a:lnTo>
                    <a:pt x="1876" y="1206"/>
                  </a:lnTo>
                  <a:lnTo>
                    <a:pt x="1983" y="1152"/>
                  </a:lnTo>
                  <a:lnTo>
                    <a:pt x="2090" y="1072"/>
                  </a:lnTo>
                  <a:lnTo>
                    <a:pt x="2171" y="992"/>
                  </a:lnTo>
                  <a:lnTo>
                    <a:pt x="2224" y="884"/>
                  </a:lnTo>
                  <a:lnTo>
                    <a:pt x="2251" y="750"/>
                  </a:lnTo>
                  <a:lnTo>
                    <a:pt x="2278" y="616"/>
                  </a:lnTo>
                  <a:lnTo>
                    <a:pt x="2251" y="509"/>
                  </a:lnTo>
                  <a:lnTo>
                    <a:pt x="2224" y="375"/>
                  </a:lnTo>
                  <a:lnTo>
                    <a:pt x="2171" y="268"/>
                  </a:lnTo>
                  <a:lnTo>
                    <a:pt x="2090" y="188"/>
                  </a:lnTo>
                  <a:lnTo>
                    <a:pt x="1983" y="107"/>
                  </a:lnTo>
                  <a:lnTo>
                    <a:pt x="1876" y="54"/>
                  </a:lnTo>
                  <a:lnTo>
                    <a:pt x="1769" y="27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1895275" y="2258325"/>
              <a:ext cx="56950" cy="31500"/>
            </a:xfrm>
            <a:custGeom>
              <a:avLst/>
              <a:gdLst/>
              <a:ahLst/>
              <a:cxnLst/>
              <a:rect l="l" t="t" r="r" b="b"/>
              <a:pathLst>
                <a:path w="2278" h="1260" extrusionOk="0">
                  <a:moveTo>
                    <a:pt x="1" y="1"/>
                  </a:moveTo>
                  <a:lnTo>
                    <a:pt x="1" y="1260"/>
                  </a:lnTo>
                  <a:lnTo>
                    <a:pt x="1635" y="1260"/>
                  </a:lnTo>
                  <a:lnTo>
                    <a:pt x="1769" y="1233"/>
                  </a:lnTo>
                  <a:lnTo>
                    <a:pt x="1876" y="1206"/>
                  </a:lnTo>
                  <a:lnTo>
                    <a:pt x="1983" y="1153"/>
                  </a:lnTo>
                  <a:lnTo>
                    <a:pt x="2090" y="1072"/>
                  </a:lnTo>
                  <a:lnTo>
                    <a:pt x="2171" y="965"/>
                  </a:lnTo>
                  <a:lnTo>
                    <a:pt x="2224" y="858"/>
                  </a:lnTo>
                  <a:lnTo>
                    <a:pt x="2251" y="751"/>
                  </a:lnTo>
                  <a:lnTo>
                    <a:pt x="2278" y="617"/>
                  </a:lnTo>
                  <a:lnTo>
                    <a:pt x="2251" y="510"/>
                  </a:lnTo>
                  <a:lnTo>
                    <a:pt x="2224" y="376"/>
                  </a:lnTo>
                  <a:lnTo>
                    <a:pt x="2171" y="268"/>
                  </a:lnTo>
                  <a:lnTo>
                    <a:pt x="2090" y="188"/>
                  </a:lnTo>
                  <a:lnTo>
                    <a:pt x="1983" y="108"/>
                  </a:lnTo>
                  <a:lnTo>
                    <a:pt x="1876" y="5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3" name="Google Shape;713;p46"/>
          <p:cNvGrpSpPr/>
          <p:nvPr/>
        </p:nvGrpSpPr>
        <p:grpSpPr>
          <a:xfrm>
            <a:off x="4919505" y="2573955"/>
            <a:ext cx="367498" cy="365744"/>
            <a:chOff x="2508850" y="2029925"/>
            <a:chExt cx="330900" cy="330900"/>
          </a:xfrm>
        </p:grpSpPr>
        <p:sp>
          <p:nvSpPr>
            <p:cNvPr id="714" name="Google Shape;714;p46"/>
            <p:cNvSpPr/>
            <p:nvPr/>
          </p:nvSpPr>
          <p:spPr>
            <a:xfrm>
              <a:off x="2508850" y="2171250"/>
              <a:ext cx="188900" cy="189575"/>
            </a:xfrm>
            <a:custGeom>
              <a:avLst/>
              <a:gdLst/>
              <a:ahLst/>
              <a:cxnLst/>
              <a:rect l="l" t="t" r="r" b="b"/>
              <a:pathLst>
                <a:path w="7556" h="7583" extrusionOk="0">
                  <a:moveTo>
                    <a:pt x="5573" y="0"/>
                  </a:moveTo>
                  <a:lnTo>
                    <a:pt x="107" y="5466"/>
                  </a:lnTo>
                  <a:lnTo>
                    <a:pt x="27" y="5600"/>
                  </a:lnTo>
                  <a:lnTo>
                    <a:pt x="0" y="5761"/>
                  </a:lnTo>
                  <a:lnTo>
                    <a:pt x="0" y="7181"/>
                  </a:lnTo>
                  <a:lnTo>
                    <a:pt x="27" y="7342"/>
                  </a:lnTo>
                  <a:lnTo>
                    <a:pt x="107" y="7476"/>
                  </a:lnTo>
                  <a:lnTo>
                    <a:pt x="241" y="7556"/>
                  </a:lnTo>
                  <a:lnTo>
                    <a:pt x="375" y="7583"/>
                  </a:lnTo>
                  <a:lnTo>
                    <a:pt x="1795" y="7583"/>
                  </a:lnTo>
                  <a:lnTo>
                    <a:pt x="1902" y="7556"/>
                  </a:lnTo>
                  <a:lnTo>
                    <a:pt x="2010" y="7503"/>
                  </a:lnTo>
                  <a:lnTo>
                    <a:pt x="2090" y="7449"/>
                  </a:lnTo>
                  <a:lnTo>
                    <a:pt x="2144" y="7342"/>
                  </a:lnTo>
                  <a:lnTo>
                    <a:pt x="2599" y="6270"/>
                  </a:lnTo>
                  <a:lnTo>
                    <a:pt x="3644" y="5895"/>
                  </a:lnTo>
                  <a:lnTo>
                    <a:pt x="3751" y="5815"/>
                  </a:lnTo>
                  <a:lnTo>
                    <a:pt x="3858" y="5681"/>
                  </a:lnTo>
                  <a:lnTo>
                    <a:pt x="4287" y="4689"/>
                  </a:lnTo>
                  <a:lnTo>
                    <a:pt x="5064" y="4448"/>
                  </a:lnTo>
                  <a:lnTo>
                    <a:pt x="5144" y="4421"/>
                  </a:lnTo>
                  <a:lnTo>
                    <a:pt x="5198" y="4368"/>
                  </a:lnTo>
                  <a:lnTo>
                    <a:pt x="5252" y="4314"/>
                  </a:lnTo>
                  <a:lnTo>
                    <a:pt x="5278" y="4234"/>
                  </a:lnTo>
                  <a:lnTo>
                    <a:pt x="5787" y="3082"/>
                  </a:lnTo>
                  <a:lnTo>
                    <a:pt x="6752" y="2760"/>
                  </a:lnTo>
                  <a:lnTo>
                    <a:pt x="6832" y="2733"/>
                  </a:lnTo>
                  <a:lnTo>
                    <a:pt x="6886" y="2680"/>
                  </a:lnTo>
                  <a:lnTo>
                    <a:pt x="7556" y="2010"/>
                  </a:lnTo>
                  <a:lnTo>
                    <a:pt x="7261" y="1822"/>
                  </a:lnTo>
                  <a:lnTo>
                    <a:pt x="6966" y="1635"/>
                  </a:lnTo>
                  <a:lnTo>
                    <a:pt x="6672" y="1420"/>
                  </a:lnTo>
                  <a:lnTo>
                    <a:pt x="6404" y="1179"/>
                  </a:lnTo>
                  <a:lnTo>
                    <a:pt x="6163" y="911"/>
                  </a:lnTo>
                  <a:lnTo>
                    <a:pt x="5948" y="617"/>
                  </a:lnTo>
                  <a:lnTo>
                    <a:pt x="5734" y="322"/>
                  </a:lnTo>
                  <a:lnTo>
                    <a:pt x="5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2655525" y="2029925"/>
              <a:ext cx="184225" cy="183550"/>
            </a:xfrm>
            <a:custGeom>
              <a:avLst/>
              <a:gdLst/>
              <a:ahLst/>
              <a:cxnLst/>
              <a:rect l="l" t="t" r="r" b="b"/>
              <a:pathLst>
                <a:path w="7369" h="7342" extrusionOk="0">
                  <a:moveTo>
                    <a:pt x="2975" y="1447"/>
                  </a:moveTo>
                  <a:lnTo>
                    <a:pt x="3136" y="1474"/>
                  </a:lnTo>
                  <a:lnTo>
                    <a:pt x="3270" y="1581"/>
                  </a:lnTo>
                  <a:lnTo>
                    <a:pt x="3350" y="1661"/>
                  </a:lnTo>
                  <a:lnTo>
                    <a:pt x="3484" y="1608"/>
                  </a:lnTo>
                  <a:lnTo>
                    <a:pt x="3779" y="1608"/>
                  </a:lnTo>
                  <a:lnTo>
                    <a:pt x="3913" y="1634"/>
                  </a:lnTo>
                  <a:lnTo>
                    <a:pt x="4047" y="1688"/>
                  </a:lnTo>
                  <a:lnTo>
                    <a:pt x="4181" y="1742"/>
                  </a:lnTo>
                  <a:lnTo>
                    <a:pt x="4315" y="1822"/>
                  </a:lnTo>
                  <a:lnTo>
                    <a:pt x="4422" y="1929"/>
                  </a:lnTo>
                  <a:lnTo>
                    <a:pt x="4556" y="2090"/>
                  </a:lnTo>
                  <a:lnTo>
                    <a:pt x="4636" y="2251"/>
                  </a:lnTo>
                  <a:lnTo>
                    <a:pt x="4716" y="2438"/>
                  </a:lnTo>
                  <a:lnTo>
                    <a:pt x="4743" y="2626"/>
                  </a:lnTo>
                  <a:lnTo>
                    <a:pt x="4931" y="2653"/>
                  </a:lnTo>
                  <a:lnTo>
                    <a:pt x="5118" y="2706"/>
                  </a:lnTo>
                  <a:lnTo>
                    <a:pt x="5279" y="2813"/>
                  </a:lnTo>
                  <a:lnTo>
                    <a:pt x="5440" y="2947"/>
                  </a:lnTo>
                  <a:lnTo>
                    <a:pt x="5520" y="3054"/>
                  </a:lnTo>
                  <a:lnTo>
                    <a:pt x="5601" y="3188"/>
                  </a:lnTo>
                  <a:lnTo>
                    <a:pt x="5681" y="3322"/>
                  </a:lnTo>
                  <a:lnTo>
                    <a:pt x="5708" y="3456"/>
                  </a:lnTo>
                  <a:lnTo>
                    <a:pt x="5735" y="3590"/>
                  </a:lnTo>
                  <a:lnTo>
                    <a:pt x="5761" y="3751"/>
                  </a:lnTo>
                  <a:lnTo>
                    <a:pt x="5735" y="3885"/>
                  </a:lnTo>
                  <a:lnTo>
                    <a:pt x="5708" y="4019"/>
                  </a:lnTo>
                  <a:lnTo>
                    <a:pt x="5788" y="4099"/>
                  </a:lnTo>
                  <a:lnTo>
                    <a:pt x="5869" y="4233"/>
                  </a:lnTo>
                  <a:lnTo>
                    <a:pt x="5895" y="4367"/>
                  </a:lnTo>
                  <a:lnTo>
                    <a:pt x="5869" y="4528"/>
                  </a:lnTo>
                  <a:lnTo>
                    <a:pt x="5788" y="4662"/>
                  </a:lnTo>
                  <a:lnTo>
                    <a:pt x="5654" y="4742"/>
                  </a:lnTo>
                  <a:lnTo>
                    <a:pt x="5520" y="4769"/>
                  </a:lnTo>
                  <a:lnTo>
                    <a:pt x="5386" y="4742"/>
                  </a:lnTo>
                  <a:lnTo>
                    <a:pt x="5279" y="4662"/>
                  </a:lnTo>
                  <a:lnTo>
                    <a:pt x="4824" y="5118"/>
                  </a:lnTo>
                  <a:lnTo>
                    <a:pt x="4904" y="5225"/>
                  </a:lnTo>
                  <a:lnTo>
                    <a:pt x="4931" y="5385"/>
                  </a:lnTo>
                  <a:lnTo>
                    <a:pt x="4877" y="5519"/>
                  </a:lnTo>
                  <a:lnTo>
                    <a:pt x="4797" y="5627"/>
                  </a:lnTo>
                  <a:lnTo>
                    <a:pt x="4690" y="5734"/>
                  </a:lnTo>
                  <a:lnTo>
                    <a:pt x="4529" y="5761"/>
                  </a:lnTo>
                  <a:lnTo>
                    <a:pt x="4395" y="5734"/>
                  </a:lnTo>
                  <a:lnTo>
                    <a:pt x="4288" y="5653"/>
                  </a:lnTo>
                  <a:lnTo>
                    <a:pt x="4154" y="5761"/>
                  </a:lnTo>
                  <a:lnTo>
                    <a:pt x="4047" y="5868"/>
                  </a:lnTo>
                  <a:lnTo>
                    <a:pt x="3886" y="5895"/>
                  </a:lnTo>
                  <a:lnTo>
                    <a:pt x="3752" y="5868"/>
                  </a:lnTo>
                  <a:lnTo>
                    <a:pt x="3618" y="5761"/>
                  </a:lnTo>
                  <a:lnTo>
                    <a:pt x="3538" y="5653"/>
                  </a:lnTo>
                  <a:lnTo>
                    <a:pt x="3511" y="5519"/>
                  </a:lnTo>
                  <a:lnTo>
                    <a:pt x="3538" y="5359"/>
                  </a:lnTo>
                  <a:lnTo>
                    <a:pt x="3591" y="5252"/>
                  </a:lnTo>
                  <a:lnTo>
                    <a:pt x="2118" y="3778"/>
                  </a:lnTo>
                  <a:lnTo>
                    <a:pt x="2010" y="3831"/>
                  </a:lnTo>
                  <a:lnTo>
                    <a:pt x="1876" y="3858"/>
                  </a:lnTo>
                  <a:lnTo>
                    <a:pt x="1716" y="3831"/>
                  </a:lnTo>
                  <a:lnTo>
                    <a:pt x="1582" y="3751"/>
                  </a:lnTo>
                  <a:lnTo>
                    <a:pt x="1501" y="3617"/>
                  </a:lnTo>
                  <a:lnTo>
                    <a:pt x="1474" y="3483"/>
                  </a:lnTo>
                  <a:lnTo>
                    <a:pt x="1501" y="3322"/>
                  </a:lnTo>
                  <a:lnTo>
                    <a:pt x="1582" y="3188"/>
                  </a:lnTo>
                  <a:lnTo>
                    <a:pt x="1716" y="3081"/>
                  </a:lnTo>
                  <a:lnTo>
                    <a:pt x="1635" y="2947"/>
                  </a:lnTo>
                  <a:lnTo>
                    <a:pt x="1608" y="2813"/>
                  </a:lnTo>
                  <a:lnTo>
                    <a:pt x="1635" y="2679"/>
                  </a:lnTo>
                  <a:lnTo>
                    <a:pt x="1716" y="2545"/>
                  </a:lnTo>
                  <a:lnTo>
                    <a:pt x="1850" y="2465"/>
                  </a:lnTo>
                  <a:lnTo>
                    <a:pt x="1984" y="2438"/>
                  </a:lnTo>
                  <a:lnTo>
                    <a:pt x="2118" y="2465"/>
                  </a:lnTo>
                  <a:lnTo>
                    <a:pt x="2251" y="2545"/>
                  </a:lnTo>
                  <a:lnTo>
                    <a:pt x="2680" y="2090"/>
                  </a:lnTo>
                  <a:lnTo>
                    <a:pt x="2627" y="1983"/>
                  </a:lnTo>
                  <a:lnTo>
                    <a:pt x="2600" y="1822"/>
                  </a:lnTo>
                  <a:lnTo>
                    <a:pt x="2627" y="1688"/>
                  </a:lnTo>
                  <a:lnTo>
                    <a:pt x="2707" y="1581"/>
                  </a:lnTo>
                  <a:lnTo>
                    <a:pt x="2841" y="1474"/>
                  </a:lnTo>
                  <a:lnTo>
                    <a:pt x="2975" y="1447"/>
                  </a:lnTo>
                  <a:close/>
                  <a:moveTo>
                    <a:pt x="3350" y="0"/>
                  </a:moveTo>
                  <a:lnTo>
                    <a:pt x="3002" y="54"/>
                  </a:lnTo>
                  <a:lnTo>
                    <a:pt x="2653" y="134"/>
                  </a:lnTo>
                  <a:lnTo>
                    <a:pt x="2305" y="268"/>
                  </a:lnTo>
                  <a:lnTo>
                    <a:pt x="1984" y="402"/>
                  </a:lnTo>
                  <a:lnTo>
                    <a:pt x="1662" y="590"/>
                  </a:lnTo>
                  <a:lnTo>
                    <a:pt x="1367" y="804"/>
                  </a:lnTo>
                  <a:lnTo>
                    <a:pt x="1099" y="1072"/>
                  </a:lnTo>
                  <a:lnTo>
                    <a:pt x="831" y="1340"/>
                  </a:lnTo>
                  <a:lnTo>
                    <a:pt x="617" y="1634"/>
                  </a:lnTo>
                  <a:lnTo>
                    <a:pt x="430" y="1956"/>
                  </a:lnTo>
                  <a:lnTo>
                    <a:pt x="296" y="2277"/>
                  </a:lnTo>
                  <a:lnTo>
                    <a:pt x="162" y="2626"/>
                  </a:lnTo>
                  <a:lnTo>
                    <a:pt x="81" y="2974"/>
                  </a:lnTo>
                  <a:lnTo>
                    <a:pt x="28" y="3322"/>
                  </a:lnTo>
                  <a:lnTo>
                    <a:pt x="1" y="3671"/>
                  </a:lnTo>
                  <a:lnTo>
                    <a:pt x="28" y="4019"/>
                  </a:lnTo>
                  <a:lnTo>
                    <a:pt x="81" y="4367"/>
                  </a:lnTo>
                  <a:lnTo>
                    <a:pt x="162" y="4716"/>
                  </a:lnTo>
                  <a:lnTo>
                    <a:pt x="296" y="5064"/>
                  </a:lnTo>
                  <a:lnTo>
                    <a:pt x="430" y="5385"/>
                  </a:lnTo>
                  <a:lnTo>
                    <a:pt x="617" y="5707"/>
                  </a:lnTo>
                  <a:lnTo>
                    <a:pt x="831" y="6002"/>
                  </a:lnTo>
                  <a:lnTo>
                    <a:pt x="1099" y="6270"/>
                  </a:lnTo>
                  <a:lnTo>
                    <a:pt x="1367" y="6538"/>
                  </a:lnTo>
                  <a:lnTo>
                    <a:pt x="1662" y="6752"/>
                  </a:lnTo>
                  <a:lnTo>
                    <a:pt x="1984" y="6939"/>
                  </a:lnTo>
                  <a:lnTo>
                    <a:pt x="2305" y="7073"/>
                  </a:lnTo>
                  <a:lnTo>
                    <a:pt x="2653" y="7207"/>
                  </a:lnTo>
                  <a:lnTo>
                    <a:pt x="3002" y="7288"/>
                  </a:lnTo>
                  <a:lnTo>
                    <a:pt x="3350" y="7341"/>
                  </a:lnTo>
                  <a:lnTo>
                    <a:pt x="4047" y="7341"/>
                  </a:lnTo>
                  <a:lnTo>
                    <a:pt x="4395" y="7288"/>
                  </a:lnTo>
                  <a:lnTo>
                    <a:pt x="4743" y="7207"/>
                  </a:lnTo>
                  <a:lnTo>
                    <a:pt x="5092" y="7073"/>
                  </a:lnTo>
                  <a:lnTo>
                    <a:pt x="5413" y="6939"/>
                  </a:lnTo>
                  <a:lnTo>
                    <a:pt x="5708" y="6752"/>
                  </a:lnTo>
                  <a:lnTo>
                    <a:pt x="6029" y="6538"/>
                  </a:lnTo>
                  <a:lnTo>
                    <a:pt x="6297" y="6270"/>
                  </a:lnTo>
                  <a:lnTo>
                    <a:pt x="6538" y="6002"/>
                  </a:lnTo>
                  <a:lnTo>
                    <a:pt x="6780" y="5707"/>
                  </a:lnTo>
                  <a:lnTo>
                    <a:pt x="6940" y="5385"/>
                  </a:lnTo>
                  <a:lnTo>
                    <a:pt x="7101" y="5064"/>
                  </a:lnTo>
                  <a:lnTo>
                    <a:pt x="7208" y="4716"/>
                  </a:lnTo>
                  <a:lnTo>
                    <a:pt x="7315" y="4367"/>
                  </a:lnTo>
                  <a:lnTo>
                    <a:pt x="7342" y="4019"/>
                  </a:lnTo>
                  <a:lnTo>
                    <a:pt x="7369" y="3671"/>
                  </a:lnTo>
                  <a:lnTo>
                    <a:pt x="7342" y="3322"/>
                  </a:lnTo>
                  <a:lnTo>
                    <a:pt x="7315" y="2974"/>
                  </a:lnTo>
                  <a:lnTo>
                    <a:pt x="7208" y="2626"/>
                  </a:lnTo>
                  <a:lnTo>
                    <a:pt x="7101" y="2277"/>
                  </a:lnTo>
                  <a:lnTo>
                    <a:pt x="6940" y="1956"/>
                  </a:lnTo>
                  <a:lnTo>
                    <a:pt x="6780" y="1634"/>
                  </a:lnTo>
                  <a:lnTo>
                    <a:pt x="6538" y="1340"/>
                  </a:lnTo>
                  <a:lnTo>
                    <a:pt x="6297" y="1072"/>
                  </a:lnTo>
                  <a:lnTo>
                    <a:pt x="6029" y="804"/>
                  </a:lnTo>
                  <a:lnTo>
                    <a:pt x="5708" y="590"/>
                  </a:lnTo>
                  <a:lnTo>
                    <a:pt x="5413" y="402"/>
                  </a:lnTo>
                  <a:lnTo>
                    <a:pt x="5092" y="268"/>
                  </a:lnTo>
                  <a:lnTo>
                    <a:pt x="4743" y="134"/>
                  </a:lnTo>
                  <a:lnTo>
                    <a:pt x="4395" y="54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2722525" y="2089525"/>
              <a:ext cx="32175" cy="32175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965" y="1"/>
                  </a:moveTo>
                  <a:lnTo>
                    <a:pt x="831" y="27"/>
                  </a:lnTo>
                  <a:lnTo>
                    <a:pt x="724" y="108"/>
                  </a:lnTo>
                  <a:lnTo>
                    <a:pt x="0" y="831"/>
                  </a:lnTo>
                  <a:lnTo>
                    <a:pt x="456" y="1287"/>
                  </a:lnTo>
                  <a:lnTo>
                    <a:pt x="1179" y="563"/>
                  </a:lnTo>
                  <a:lnTo>
                    <a:pt x="1259" y="456"/>
                  </a:lnTo>
                  <a:lnTo>
                    <a:pt x="1286" y="322"/>
                  </a:lnTo>
                  <a:lnTo>
                    <a:pt x="1259" y="215"/>
                  </a:lnTo>
                  <a:lnTo>
                    <a:pt x="1179" y="108"/>
                  </a:lnTo>
                  <a:lnTo>
                    <a:pt x="1072" y="2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2747300" y="2114975"/>
              <a:ext cx="32850" cy="32175"/>
            </a:xfrm>
            <a:custGeom>
              <a:avLst/>
              <a:gdLst/>
              <a:ahLst/>
              <a:cxnLst/>
              <a:rect l="l" t="t" r="r" b="b"/>
              <a:pathLst>
                <a:path w="1314" h="1287" extrusionOk="0">
                  <a:moveTo>
                    <a:pt x="992" y="1"/>
                  </a:moveTo>
                  <a:lnTo>
                    <a:pt x="858" y="28"/>
                  </a:lnTo>
                  <a:lnTo>
                    <a:pt x="751" y="81"/>
                  </a:lnTo>
                  <a:lnTo>
                    <a:pt x="1" y="831"/>
                  </a:lnTo>
                  <a:lnTo>
                    <a:pt x="483" y="1287"/>
                  </a:lnTo>
                  <a:lnTo>
                    <a:pt x="1206" y="563"/>
                  </a:lnTo>
                  <a:lnTo>
                    <a:pt x="1287" y="456"/>
                  </a:lnTo>
                  <a:lnTo>
                    <a:pt x="1313" y="322"/>
                  </a:lnTo>
                  <a:lnTo>
                    <a:pt x="1287" y="188"/>
                  </a:lnTo>
                  <a:lnTo>
                    <a:pt x="1206" y="81"/>
                  </a:lnTo>
                  <a:lnTo>
                    <a:pt x="1099" y="28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8" name="Google Shape;718;p46"/>
          <p:cNvGrpSpPr/>
          <p:nvPr/>
        </p:nvGrpSpPr>
        <p:grpSpPr>
          <a:xfrm>
            <a:off x="3943012" y="3718955"/>
            <a:ext cx="194938" cy="365744"/>
            <a:chOff x="3343450" y="2029925"/>
            <a:chExt cx="175525" cy="330900"/>
          </a:xfrm>
        </p:grpSpPr>
        <p:sp>
          <p:nvSpPr>
            <p:cNvPr id="719" name="Google Shape;719;p46"/>
            <p:cNvSpPr/>
            <p:nvPr/>
          </p:nvSpPr>
          <p:spPr>
            <a:xfrm>
              <a:off x="3362875" y="2029925"/>
              <a:ext cx="136675" cy="59625"/>
            </a:xfrm>
            <a:custGeom>
              <a:avLst/>
              <a:gdLst/>
              <a:ahLst/>
              <a:cxnLst/>
              <a:rect l="l" t="t" r="r" b="b"/>
              <a:pathLst>
                <a:path w="5467" h="2385" extrusionOk="0">
                  <a:moveTo>
                    <a:pt x="3510" y="804"/>
                  </a:moveTo>
                  <a:lnTo>
                    <a:pt x="3671" y="831"/>
                  </a:lnTo>
                  <a:lnTo>
                    <a:pt x="3778" y="911"/>
                  </a:lnTo>
                  <a:lnTo>
                    <a:pt x="3886" y="1045"/>
                  </a:lnTo>
                  <a:lnTo>
                    <a:pt x="3912" y="1179"/>
                  </a:lnTo>
                  <a:lnTo>
                    <a:pt x="3886" y="1340"/>
                  </a:lnTo>
                  <a:lnTo>
                    <a:pt x="3778" y="1474"/>
                  </a:lnTo>
                  <a:lnTo>
                    <a:pt x="3671" y="1554"/>
                  </a:lnTo>
                  <a:lnTo>
                    <a:pt x="3510" y="1581"/>
                  </a:lnTo>
                  <a:lnTo>
                    <a:pt x="1930" y="1581"/>
                  </a:lnTo>
                  <a:lnTo>
                    <a:pt x="1769" y="1554"/>
                  </a:lnTo>
                  <a:lnTo>
                    <a:pt x="1635" y="1474"/>
                  </a:lnTo>
                  <a:lnTo>
                    <a:pt x="1555" y="1340"/>
                  </a:lnTo>
                  <a:lnTo>
                    <a:pt x="1528" y="1179"/>
                  </a:lnTo>
                  <a:lnTo>
                    <a:pt x="1555" y="1045"/>
                  </a:lnTo>
                  <a:lnTo>
                    <a:pt x="1635" y="911"/>
                  </a:lnTo>
                  <a:lnTo>
                    <a:pt x="1769" y="831"/>
                  </a:lnTo>
                  <a:lnTo>
                    <a:pt x="1930" y="804"/>
                  </a:lnTo>
                  <a:close/>
                  <a:moveTo>
                    <a:pt x="402" y="0"/>
                  </a:moveTo>
                  <a:lnTo>
                    <a:pt x="242" y="27"/>
                  </a:lnTo>
                  <a:lnTo>
                    <a:pt x="134" y="107"/>
                  </a:lnTo>
                  <a:lnTo>
                    <a:pt x="54" y="241"/>
                  </a:lnTo>
                  <a:lnTo>
                    <a:pt x="1" y="375"/>
                  </a:lnTo>
                  <a:lnTo>
                    <a:pt x="1" y="2385"/>
                  </a:lnTo>
                  <a:lnTo>
                    <a:pt x="242" y="2358"/>
                  </a:lnTo>
                  <a:lnTo>
                    <a:pt x="483" y="2331"/>
                  </a:lnTo>
                  <a:lnTo>
                    <a:pt x="4984" y="2331"/>
                  </a:lnTo>
                  <a:lnTo>
                    <a:pt x="5225" y="2358"/>
                  </a:lnTo>
                  <a:lnTo>
                    <a:pt x="5466" y="2385"/>
                  </a:lnTo>
                  <a:lnTo>
                    <a:pt x="5466" y="375"/>
                  </a:lnTo>
                  <a:lnTo>
                    <a:pt x="5440" y="241"/>
                  </a:lnTo>
                  <a:lnTo>
                    <a:pt x="5359" y="107"/>
                  </a:lnTo>
                  <a:lnTo>
                    <a:pt x="5225" y="27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3415125" y="2202725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0" y="1"/>
                  </a:moveTo>
                  <a:lnTo>
                    <a:pt x="0" y="885"/>
                  </a:lnTo>
                  <a:lnTo>
                    <a:pt x="1367" y="885"/>
                  </a:lnTo>
                  <a:lnTo>
                    <a:pt x="1447" y="858"/>
                  </a:lnTo>
                  <a:lnTo>
                    <a:pt x="1501" y="804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8" y="537"/>
                  </a:lnTo>
                  <a:lnTo>
                    <a:pt x="1715" y="456"/>
                  </a:lnTo>
                  <a:lnTo>
                    <a:pt x="1688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47" y="27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3415125" y="2244250"/>
              <a:ext cx="42900" cy="22150"/>
            </a:xfrm>
            <a:custGeom>
              <a:avLst/>
              <a:gdLst/>
              <a:ahLst/>
              <a:cxnLst/>
              <a:rect l="l" t="t" r="r" b="b"/>
              <a:pathLst>
                <a:path w="1716" h="886" extrusionOk="0">
                  <a:moveTo>
                    <a:pt x="0" y="1"/>
                  </a:moveTo>
                  <a:lnTo>
                    <a:pt x="0" y="885"/>
                  </a:lnTo>
                  <a:lnTo>
                    <a:pt x="1260" y="885"/>
                  </a:lnTo>
                  <a:lnTo>
                    <a:pt x="1367" y="858"/>
                  </a:lnTo>
                  <a:lnTo>
                    <a:pt x="1447" y="831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71"/>
                  </a:lnTo>
                  <a:lnTo>
                    <a:pt x="1662" y="617"/>
                  </a:lnTo>
                  <a:lnTo>
                    <a:pt x="1688" y="537"/>
                  </a:lnTo>
                  <a:lnTo>
                    <a:pt x="1715" y="430"/>
                  </a:lnTo>
                  <a:lnTo>
                    <a:pt x="1688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47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3343450" y="2107625"/>
              <a:ext cx="175525" cy="253200"/>
            </a:xfrm>
            <a:custGeom>
              <a:avLst/>
              <a:gdLst/>
              <a:ahLst/>
              <a:cxnLst/>
              <a:rect l="l" t="t" r="r" b="b"/>
              <a:pathLst>
                <a:path w="7021" h="10128" extrusionOk="0">
                  <a:moveTo>
                    <a:pt x="4314" y="2626"/>
                  </a:moveTo>
                  <a:lnTo>
                    <a:pt x="4448" y="2653"/>
                  </a:lnTo>
                  <a:lnTo>
                    <a:pt x="4582" y="2733"/>
                  </a:lnTo>
                  <a:lnTo>
                    <a:pt x="4663" y="2867"/>
                  </a:lnTo>
                  <a:lnTo>
                    <a:pt x="4689" y="3001"/>
                  </a:lnTo>
                  <a:lnTo>
                    <a:pt x="4689" y="3162"/>
                  </a:lnTo>
                  <a:lnTo>
                    <a:pt x="4850" y="3269"/>
                  </a:lnTo>
                  <a:lnTo>
                    <a:pt x="4957" y="3349"/>
                  </a:lnTo>
                  <a:lnTo>
                    <a:pt x="5064" y="3483"/>
                  </a:lnTo>
                  <a:lnTo>
                    <a:pt x="5172" y="3617"/>
                  </a:lnTo>
                  <a:lnTo>
                    <a:pt x="5252" y="3751"/>
                  </a:lnTo>
                  <a:lnTo>
                    <a:pt x="5306" y="3912"/>
                  </a:lnTo>
                  <a:lnTo>
                    <a:pt x="5332" y="4073"/>
                  </a:lnTo>
                  <a:lnTo>
                    <a:pt x="5359" y="4260"/>
                  </a:lnTo>
                  <a:lnTo>
                    <a:pt x="5332" y="4475"/>
                  </a:lnTo>
                  <a:lnTo>
                    <a:pt x="5252" y="4689"/>
                  </a:lnTo>
                  <a:lnTo>
                    <a:pt x="5172" y="4903"/>
                  </a:lnTo>
                  <a:lnTo>
                    <a:pt x="5011" y="5064"/>
                  </a:lnTo>
                  <a:lnTo>
                    <a:pt x="5172" y="5252"/>
                  </a:lnTo>
                  <a:lnTo>
                    <a:pt x="5252" y="5439"/>
                  </a:lnTo>
                  <a:lnTo>
                    <a:pt x="5332" y="5680"/>
                  </a:lnTo>
                  <a:lnTo>
                    <a:pt x="5359" y="5895"/>
                  </a:lnTo>
                  <a:lnTo>
                    <a:pt x="5332" y="6082"/>
                  </a:lnTo>
                  <a:lnTo>
                    <a:pt x="5306" y="6243"/>
                  </a:lnTo>
                  <a:lnTo>
                    <a:pt x="5252" y="6404"/>
                  </a:lnTo>
                  <a:lnTo>
                    <a:pt x="5172" y="6538"/>
                  </a:lnTo>
                  <a:lnTo>
                    <a:pt x="5064" y="6672"/>
                  </a:lnTo>
                  <a:lnTo>
                    <a:pt x="4957" y="6779"/>
                  </a:lnTo>
                  <a:lnTo>
                    <a:pt x="4850" y="6886"/>
                  </a:lnTo>
                  <a:lnTo>
                    <a:pt x="4689" y="6966"/>
                  </a:lnTo>
                  <a:lnTo>
                    <a:pt x="4689" y="7127"/>
                  </a:lnTo>
                  <a:lnTo>
                    <a:pt x="4663" y="7288"/>
                  </a:lnTo>
                  <a:lnTo>
                    <a:pt x="4582" y="7422"/>
                  </a:lnTo>
                  <a:lnTo>
                    <a:pt x="4448" y="7502"/>
                  </a:lnTo>
                  <a:lnTo>
                    <a:pt x="4314" y="7529"/>
                  </a:lnTo>
                  <a:lnTo>
                    <a:pt x="4153" y="7502"/>
                  </a:lnTo>
                  <a:lnTo>
                    <a:pt x="4046" y="7422"/>
                  </a:lnTo>
                  <a:lnTo>
                    <a:pt x="3966" y="7288"/>
                  </a:lnTo>
                  <a:lnTo>
                    <a:pt x="3912" y="7127"/>
                  </a:lnTo>
                  <a:lnTo>
                    <a:pt x="3082" y="7127"/>
                  </a:lnTo>
                  <a:lnTo>
                    <a:pt x="3055" y="7288"/>
                  </a:lnTo>
                  <a:lnTo>
                    <a:pt x="2975" y="7422"/>
                  </a:lnTo>
                  <a:lnTo>
                    <a:pt x="2841" y="7502"/>
                  </a:lnTo>
                  <a:lnTo>
                    <a:pt x="2707" y="7529"/>
                  </a:lnTo>
                  <a:lnTo>
                    <a:pt x="2546" y="7502"/>
                  </a:lnTo>
                  <a:lnTo>
                    <a:pt x="2412" y="7422"/>
                  </a:lnTo>
                  <a:lnTo>
                    <a:pt x="2332" y="7288"/>
                  </a:lnTo>
                  <a:lnTo>
                    <a:pt x="2305" y="7127"/>
                  </a:lnTo>
                  <a:lnTo>
                    <a:pt x="2064" y="7127"/>
                  </a:lnTo>
                  <a:lnTo>
                    <a:pt x="1930" y="7073"/>
                  </a:lnTo>
                  <a:lnTo>
                    <a:pt x="1796" y="6993"/>
                  </a:lnTo>
                  <a:lnTo>
                    <a:pt x="1715" y="6886"/>
                  </a:lnTo>
                  <a:lnTo>
                    <a:pt x="1688" y="6725"/>
                  </a:lnTo>
                  <a:lnTo>
                    <a:pt x="1715" y="6564"/>
                  </a:lnTo>
                  <a:lnTo>
                    <a:pt x="1796" y="6457"/>
                  </a:lnTo>
                  <a:lnTo>
                    <a:pt x="1930" y="6377"/>
                  </a:lnTo>
                  <a:lnTo>
                    <a:pt x="2064" y="6350"/>
                  </a:lnTo>
                  <a:lnTo>
                    <a:pt x="2090" y="6350"/>
                  </a:lnTo>
                  <a:lnTo>
                    <a:pt x="2090" y="3805"/>
                  </a:lnTo>
                  <a:lnTo>
                    <a:pt x="2064" y="3805"/>
                  </a:lnTo>
                  <a:lnTo>
                    <a:pt x="1930" y="3778"/>
                  </a:lnTo>
                  <a:lnTo>
                    <a:pt x="1796" y="3698"/>
                  </a:lnTo>
                  <a:lnTo>
                    <a:pt x="1715" y="3564"/>
                  </a:lnTo>
                  <a:lnTo>
                    <a:pt x="1688" y="3430"/>
                  </a:lnTo>
                  <a:lnTo>
                    <a:pt x="1715" y="3269"/>
                  </a:lnTo>
                  <a:lnTo>
                    <a:pt x="1796" y="3135"/>
                  </a:lnTo>
                  <a:lnTo>
                    <a:pt x="1930" y="3054"/>
                  </a:lnTo>
                  <a:lnTo>
                    <a:pt x="2064" y="3028"/>
                  </a:lnTo>
                  <a:lnTo>
                    <a:pt x="2305" y="3028"/>
                  </a:lnTo>
                  <a:lnTo>
                    <a:pt x="2305" y="3001"/>
                  </a:lnTo>
                  <a:lnTo>
                    <a:pt x="2332" y="2867"/>
                  </a:lnTo>
                  <a:lnTo>
                    <a:pt x="2412" y="2733"/>
                  </a:lnTo>
                  <a:lnTo>
                    <a:pt x="2546" y="2653"/>
                  </a:lnTo>
                  <a:lnTo>
                    <a:pt x="2707" y="2626"/>
                  </a:lnTo>
                  <a:lnTo>
                    <a:pt x="2841" y="2653"/>
                  </a:lnTo>
                  <a:lnTo>
                    <a:pt x="2975" y="2733"/>
                  </a:lnTo>
                  <a:lnTo>
                    <a:pt x="3055" y="2867"/>
                  </a:lnTo>
                  <a:lnTo>
                    <a:pt x="3082" y="3001"/>
                  </a:lnTo>
                  <a:lnTo>
                    <a:pt x="3082" y="3028"/>
                  </a:lnTo>
                  <a:lnTo>
                    <a:pt x="3912" y="3028"/>
                  </a:lnTo>
                  <a:lnTo>
                    <a:pt x="3912" y="3001"/>
                  </a:lnTo>
                  <a:lnTo>
                    <a:pt x="3966" y="2867"/>
                  </a:lnTo>
                  <a:lnTo>
                    <a:pt x="4046" y="2733"/>
                  </a:lnTo>
                  <a:lnTo>
                    <a:pt x="4153" y="2653"/>
                  </a:lnTo>
                  <a:lnTo>
                    <a:pt x="4314" y="2626"/>
                  </a:lnTo>
                  <a:close/>
                  <a:moveTo>
                    <a:pt x="1260" y="0"/>
                  </a:moveTo>
                  <a:lnTo>
                    <a:pt x="1019" y="27"/>
                  </a:lnTo>
                  <a:lnTo>
                    <a:pt x="778" y="107"/>
                  </a:lnTo>
                  <a:lnTo>
                    <a:pt x="563" y="214"/>
                  </a:lnTo>
                  <a:lnTo>
                    <a:pt x="376" y="375"/>
                  </a:lnTo>
                  <a:lnTo>
                    <a:pt x="215" y="563"/>
                  </a:lnTo>
                  <a:lnTo>
                    <a:pt x="108" y="777"/>
                  </a:lnTo>
                  <a:lnTo>
                    <a:pt x="27" y="991"/>
                  </a:lnTo>
                  <a:lnTo>
                    <a:pt x="1" y="1259"/>
                  </a:lnTo>
                  <a:lnTo>
                    <a:pt x="1" y="8869"/>
                  </a:lnTo>
                  <a:lnTo>
                    <a:pt x="27" y="9137"/>
                  </a:lnTo>
                  <a:lnTo>
                    <a:pt x="108" y="9351"/>
                  </a:lnTo>
                  <a:lnTo>
                    <a:pt x="215" y="9565"/>
                  </a:lnTo>
                  <a:lnTo>
                    <a:pt x="376" y="9753"/>
                  </a:lnTo>
                  <a:lnTo>
                    <a:pt x="563" y="9914"/>
                  </a:lnTo>
                  <a:lnTo>
                    <a:pt x="778" y="10021"/>
                  </a:lnTo>
                  <a:lnTo>
                    <a:pt x="1019" y="10101"/>
                  </a:lnTo>
                  <a:lnTo>
                    <a:pt x="1260" y="10128"/>
                  </a:lnTo>
                  <a:lnTo>
                    <a:pt x="5761" y="10128"/>
                  </a:lnTo>
                  <a:lnTo>
                    <a:pt x="6029" y="10101"/>
                  </a:lnTo>
                  <a:lnTo>
                    <a:pt x="6243" y="10021"/>
                  </a:lnTo>
                  <a:lnTo>
                    <a:pt x="6458" y="9914"/>
                  </a:lnTo>
                  <a:lnTo>
                    <a:pt x="6645" y="9753"/>
                  </a:lnTo>
                  <a:lnTo>
                    <a:pt x="6806" y="9565"/>
                  </a:lnTo>
                  <a:lnTo>
                    <a:pt x="6913" y="9351"/>
                  </a:lnTo>
                  <a:lnTo>
                    <a:pt x="6994" y="9137"/>
                  </a:lnTo>
                  <a:lnTo>
                    <a:pt x="7020" y="8869"/>
                  </a:lnTo>
                  <a:lnTo>
                    <a:pt x="7020" y="1259"/>
                  </a:lnTo>
                  <a:lnTo>
                    <a:pt x="6994" y="991"/>
                  </a:lnTo>
                  <a:lnTo>
                    <a:pt x="6913" y="777"/>
                  </a:lnTo>
                  <a:lnTo>
                    <a:pt x="6806" y="563"/>
                  </a:lnTo>
                  <a:lnTo>
                    <a:pt x="6645" y="375"/>
                  </a:lnTo>
                  <a:lnTo>
                    <a:pt x="6458" y="214"/>
                  </a:lnTo>
                  <a:lnTo>
                    <a:pt x="6243" y="107"/>
                  </a:lnTo>
                  <a:lnTo>
                    <a:pt x="6029" y="27"/>
                  </a:lnTo>
                  <a:lnTo>
                    <a:pt x="5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723" name="Google Shape;7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0" y="187060"/>
            <a:ext cx="1051980" cy="70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013" y="3767051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5D03673C-8CA9-76F1-A1ED-003CE9929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>
            <a:extLst>
              <a:ext uri="{FF2B5EF4-FFF2-40B4-BE49-F238E27FC236}">
                <a16:creationId xmlns:a16="http://schemas.microsoft.com/office/drawing/2014/main" id="{2ED24941-82EA-1BFA-6F2F-2E2DE7518DC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508196" y="259177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100" b="1" dirty="0">
                <a:solidFill>
                  <a:srgbClr val="FFFFFF"/>
                </a:solidFill>
                <a:cs typeface="Arial"/>
              </a:rPr>
              <a:t>Đào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tạo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và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hỗ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trợ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người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err="1">
                <a:solidFill>
                  <a:srgbClr val="FFFFFF"/>
                </a:solidFill>
                <a:cs typeface="Arial"/>
              </a:rPr>
              <a:t>dùng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682" name="Google Shape;682;p46">
            <a:extLst>
              <a:ext uri="{FF2B5EF4-FFF2-40B4-BE49-F238E27FC236}">
                <a16:creationId xmlns:a16="http://schemas.microsoft.com/office/drawing/2014/main" id="{CB836C00-CD8B-08BF-B8E1-56E5B48B4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597849" y="1427989"/>
            <a:ext cx="1778182" cy="515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100" b="1" dirty="0" err="1">
                <a:solidFill>
                  <a:srgbClr val="FFFFFF"/>
                </a:solidFill>
                <a:cs typeface="Arial"/>
              </a:rPr>
              <a:t>Kiểm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soát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và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giám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sát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683" name="Google Shape;683;p46">
            <a:extLst>
              <a:ext uri="{FF2B5EF4-FFF2-40B4-BE49-F238E27FC236}">
                <a16:creationId xmlns:a16="http://schemas.microsoft.com/office/drawing/2014/main" id="{66145A7A-E5A2-FF41-7A01-20806394669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 flipH="1">
            <a:off x="1649804" y="250710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" sz="1100" b="1" dirty="0" err="1">
                <a:solidFill>
                  <a:srgbClr val="FFFFFF"/>
                </a:solidFill>
                <a:cs typeface="Arial"/>
              </a:rPr>
              <a:t>Sự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khả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dụng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và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khả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năng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dự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phòng</a:t>
            </a:r>
            <a:endParaRPr lang="vi-VN" dirty="0">
              <a:solidFill>
                <a:srgbClr val="FFFFFF"/>
              </a:solidFill>
            </a:endParaRPr>
          </a:p>
        </p:txBody>
      </p:sp>
      <p:sp>
        <p:nvSpPr>
          <p:cNvPr id="689" name="Google Shape;689;p46">
            <a:extLst>
              <a:ext uri="{FF2B5EF4-FFF2-40B4-BE49-F238E27FC236}">
                <a16:creationId xmlns:a16="http://schemas.microsoft.com/office/drawing/2014/main" id="{7CFAC1A8-EBD8-0D46-EB2D-77B363479C23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1545895" y="3721304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100" b="1" dirty="0" err="1">
                <a:solidFill>
                  <a:srgbClr val="FFFFFF"/>
                </a:solidFill>
                <a:cs typeface="Arial"/>
              </a:rPr>
              <a:t>Tương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thích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và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chuẩn</a:t>
            </a:r>
            <a:r>
              <a:rPr lang="en" sz="11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100" b="1" dirty="0" err="1">
                <a:solidFill>
                  <a:srgbClr val="FFFFFF"/>
                </a:solidFill>
                <a:cs typeface="Arial"/>
              </a:rPr>
              <a:t>hóa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690" name="Google Shape;690;p46">
            <a:extLst>
              <a:ext uri="{FF2B5EF4-FFF2-40B4-BE49-F238E27FC236}">
                <a16:creationId xmlns:a16="http://schemas.microsoft.com/office/drawing/2014/main" id="{05AD5604-ED87-20F7-D4CB-7ECADD29ABB6}"/>
              </a:ext>
            </a:extLst>
          </p:cNvPr>
          <p:cNvSpPr/>
          <p:nvPr/>
        </p:nvSpPr>
        <p:spPr>
          <a:xfrm flipH="1">
            <a:off x="3711231" y="1282577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91" name="Google Shape;691;p46">
            <a:extLst>
              <a:ext uri="{FF2B5EF4-FFF2-40B4-BE49-F238E27FC236}">
                <a16:creationId xmlns:a16="http://schemas.microsoft.com/office/drawing/2014/main" id="{FA8E4D58-3847-2B02-C416-4A505930D8F0}"/>
              </a:ext>
            </a:extLst>
          </p:cNvPr>
          <p:cNvSpPr/>
          <p:nvPr/>
        </p:nvSpPr>
        <p:spPr>
          <a:xfrm flipH="1">
            <a:off x="3711231" y="2427577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92" name="Google Shape;692;p46">
            <a:extLst>
              <a:ext uri="{FF2B5EF4-FFF2-40B4-BE49-F238E27FC236}">
                <a16:creationId xmlns:a16="http://schemas.microsoft.com/office/drawing/2014/main" id="{FB08D55F-8A98-4D54-A644-805A6D73D71B}"/>
              </a:ext>
            </a:extLst>
          </p:cNvPr>
          <p:cNvSpPr/>
          <p:nvPr/>
        </p:nvSpPr>
        <p:spPr>
          <a:xfrm flipH="1">
            <a:off x="3711231" y="3572577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95" name="Google Shape;695;p46">
            <a:extLst>
              <a:ext uri="{FF2B5EF4-FFF2-40B4-BE49-F238E27FC236}">
                <a16:creationId xmlns:a16="http://schemas.microsoft.com/office/drawing/2014/main" id="{3236473F-9459-E46C-932F-64F769DBDD99}"/>
              </a:ext>
            </a:extLst>
          </p:cNvPr>
          <p:cNvSpPr/>
          <p:nvPr/>
        </p:nvSpPr>
        <p:spPr>
          <a:xfrm>
            <a:off x="4774004" y="2415186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00" name="Google Shape;700;p46">
            <a:extLst>
              <a:ext uri="{FF2B5EF4-FFF2-40B4-BE49-F238E27FC236}">
                <a16:creationId xmlns:a16="http://schemas.microsoft.com/office/drawing/2014/main" id="{78D2C224-6FE3-9C7F-6C2C-64482DC9DB6C}"/>
              </a:ext>
            </a:extLst>
          </p:cNvPr>
          <p:cNvGrpSpPr/>
          <p:nvPr/>
        </p:nvGrpSpPr>
        <p:grpSpPr>
          <a:xfrm>
            <a:off x="3856732" y="1428955"/>
            <a:ext cx="367498" cy="365744"/>
            <a:chOff x="238125" y="2029925"/>
            <a:chExt cx="330900" cy="330900"/>
          </a:xfrm>
        </p:grpSpPr>
        <p:sp>
          <p:nvSpPr>
            <p:cNvPr id="701" name="Google Shape;701;p46">
              <a:extLst>
                <a:ext uri="{FF2B5EF4-FFF2-40B4-BE49-F238E27FC236}">
                  <a16:creationId xmlns:a16="http://schemas.microsoft.com/office/drawing/2014/main" id="{DC259DDB-5017-F57B-F5DE-5337A9CD72BB}"/>
                </a:ext>
              </a:extLst>
            </p:cNvPr>
            <p:cNvSpPr/>
            <p:nvPr/>
          </p:nvSpPr>
          <p:spPr>
            <a:xfrm>
              <a:off x="364050" y="2127050"/>
              <a:ext cx="97800" cy="58300"/>
            </a:xfrm>
            <a:custGeom>
              <a:avLst/>
              <a:gdLst/>
              <a:ahLst/>
              <a:cxnLst/>
              <a:rect l="l" t="t" r="r" b="b"/>
              <a:pathLst>
                <a:path w="3912" h="2332" extrusionOk="0">
                  <a:moveTo>
                    <a:pt x="0" y="0"/>
                  </a:moveTo>
                  <a:lnTo>
                    <a:pt x="0" y="2331"/>
                  </a:lnTo>
                  <a:lnTo>
                    <a:pt x="2733" y="2331"/>
                  </a:lnTo>
                  <a:lnTo>
                    <a:pt x="2974" y="2304"/>
                  </a:lnTo>
                  <a:lnTo>
                    <a:pt x="3189" y="2251"/>
                  </a:lnTo>
                  <a:lnTo>
                    <a:pt x="3403" y="2144"/>
                  </a:lnTo>
                  <a:lnTo>
                    <a:pt x="3564" y="1983"/>
                  </a:lnTo>
                  <a:lnTo>
                    <a:pt x="3698" y="1822"/>
                  </a:lnTo>
                  <a:lnTo>
                    <a:pt x="3805" y="1634"/>
                  </a:lnTo>
                  <a:lnTo>
                    <a:pt x="3885" y="1393"/>
                  </a:lnTo>
                  <a:lnTo>
                    <a:pt x="3912" y="1179"/>
                  </a:lnTo>
                  <a:lnTo>
                    <a:pt x="3885" y="938"/>
                  </a:lnTo>
                  <a:lnTo>
                    <a:pt x="3805" y="723"/>
                  </a:lnTo>
                  <a:lnTo>
                    <a:pt x="3698" y="509"/>
                  </a:lnTo>
                  <a:lnTo>
                    <a:pt x="3564" y="348"/>
                  </a:lnTo>
                  <a:lnTo>
                    <a:pt x="3403" y="188"/>
                  </a:lnTo>
                  <a:lnTo>
                    <a:pt x="3189" y="80"/>
                  </a:lnTo>
                  <a:lnTo>
                    <a:pt x="2974" y="27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46">
              <a:extLst>
                <a:ext uri="{FF2B5EF4-FFF2-40B4-BE49-F238E27FC236}">
                  <a16:creationId xmlns:a16="http://schemas.microsoft.com/office/drawing/2014/main" id="{F5573AEB-F474-4DBC-8895-22845A4E7FD3}"/>
                </a:ext>
              </a:extLst>
            </p:cNvPr>
            <p:cNvSpPr/>
            <p:nvPr/>
          </p:nvSpPr>
          <p:spPr>
            <a:xfrm>
              <a:off x="364050" y="2204750"/>
              <a:ext cx="97800" cy="58950"/>
            </a:xfrm>
            <a:custGeom>
              <a:avLst/>
              <a:gdLst/>
              <a:ahLst/>
              <a:cxnLst/>
              <a:rect l="l" t="t" r="r" b="b"/>
              <a:pathLst>
                <a:path w="3912" h="2358" extrusionOk="0">
                  <a:moveTo>
                    <a:pt x="0" y="0"/>
                  </a:moveTo>
                  <a:lnTo>
                    <a:pt x="0" y="2358"/>
                  </a:lnTo>
                  <a:lnTo>
                    <a:pt x="2733" y="2358"/>
                  </a:lnTo>
                  <a:lnTo>
                    <a:pt x="2974" y="2331"/>
                  </a:lnTo>
                  <a:lnTo>
                    <a:pt x="3189" y="2251"/>
                  </a:lnTo>
                  <a:lnTo>
                    <a:pt x="3403" y="2144"/>
                  </a:lnTo>
                  <a:lnTo>
                    <a:pt x="3564" y="2010"/>
                  </a:lnTo>
                  <a:lnTo>
                    <a:pt x="3698" y="1822"/>
                  </a:lnTo>
                  <a:lnTo>
                    <a:pt x="3805" y="1634"/>
                  </a:lnTo>
                  <a:lnTo>
                    <a:pt x="3885" y="1420"/>
                  </a:lnTo>
                  <a:lnTo>
                    <a:pt x="3912" y="1179"/>
                  </a:lnTo>
                  <a:lnTo>
                    <a:pt x="3885" y="938"/>
                  </a:lnTo>
                  <a:lnTo>
                    <a:pt x="3805" y="723"/>
                  </a:lnTo>
                  <a:lnTo>
                    <a:pt x="3698" y="536"/>
                  </a:lnTo>
                  <a:lnTo>
                    <a:pt x="3564" y="348"/>
                  </a:lnTo>
                  <a:lnTo>
                    <a:pt x="3403" y="214"/>
                  </a:lnTo>
                  <a:lnTo>
                    <a:pt x="3189" y="107"/>
                  </a:lnTo>
                  <a:lnTo>
                    <a:pt x="2974" y="27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46">
              <a:extLst>
                <a:ext uri="{FF2B5EF4-FFF2-40B4-BE49-F238E27FC236}">
                  <a16:creationId xmlns:a16="http://schemas.microsoft.com/office/drawing/2014/main" id="{72EBA044-9A9A-F973-ED4B-786D0D805E05}"/>
                </a:ext>
              </a:extLst>
            </p:cNvPr>
            <p:cNvSpPr/>
            <p:nvPr/>
          </p:nvSpPr>
          <p:spPr>
            <a:xfrm>
              <a:off x="238125" y="2029925"/>
              <a:ext cx="330900" cy="330900"/>
            </a:xfrm>
            <a:custGeom>
              <a:avLst/>
              <a:gdLst/>
              <a:ahLst/>
              <a:cxnLst/>
              <a:rect l="l" t="t" r="r" b="b"/>
              <a:pathLst>
                <a:path w="13236" h="13236" extrusionOk="0">
                  <a:moveTo>
                    <a:pt x="7529" y="2331"/>
                  </a:moveTo>
                  <a:lnTo>
                    <a:pt x="7663" y="2358"/>
                  </a:lnTo>
                  <a:lnTo>
                    <a:pt x="7797" y="2438"/>
                  </a:lnTo>
                  <a:lnTo>
                    <a:pt x="7877" y="2572"/>
                  </a:lnTo>
                  <a:lnTo>
                    <a:pt x="7904" y="2706"/>
                  </a:lnTo>
                  <a:lnTo>
                    <a:pt x="7904" y="3108"/>
                  </a:lnTo>
                  <a:lnTo>
                    <a:pt x="8092" y="3135"/>
                  </a:lnTo>
                  <a:lnTo>
                    <a:pt x="8279" y="3162"/>
                  </a:lnTo>
                  <a:lnTo>
                    <a:pt x="8440" y="3215"/>
                  </a:lnTo>
                  <a:lnTo>
                    <a:pt x="8627" y="3296"/>
                  </a:lnTo>
                  <a:lnTo>
                    <a:pt x="8788" y="3376"/>
                  </a:lnTo>
                  <a:lnTo>
                    <a:pt x="8922" y="3483"/>
                  </a:lnTo>
                  <a:lnTo>
                    <a:pt x="9056" y="3590"/>
                  </a:lnTo>
                  <a:lnTo>
                    <a:pt x="9190" y="3724"/>
                  </a:lnTo>
                  <a:lnTo>
                    <a:pt x="9297" y="3858"/>
                  </a:lnTo>
                  <a:lnTo>
                    <a:pt x="9404" y="3992"/>
                  </a:lnTo>
                  <a:lnTo>
                    <a:pt x="9512" y="4153"/>
                  </a:lnTo>
                  <a:lnTo>
                    <a:pt x="9592" y="4314"/>
                  </a:lnTo>
                  <a:lnTo>
                    <a:pt x="9646" y="4501"/>
                  </a:lnTo>
                  <a:lnTo>
                    <a:pt x="9672" y="4689"/>
                  </a:lnTo>
                  <a:lnTo>
                    <a:pt x="9699" y="4850"/>
                  </a:lnTo>
                  <a:lnTo>
                    <a:pt x="9726" y="5064"/>
                  </a:lnTo>
                  <a:lnTo>
                    <a:pt x="9699" y="5278"/>
                  </a:lnTo>
                  <a:lnTo>
                    <a:pt x="9672" y="5519"/>
                  </a:lnTo>
                  <a:lnTo>
                    <a:pt x="9592" y="5734"/>
                  </a:lnTo>
                  <a:lnTo>
                    <a:pt x="9512" y="5948"/>
                  </a:lnTo>
                  <a:lnTo>
                    <a:pt x="9404" y="6136"/>
                  </a:lnTo>
                  <a:lnTo>
                    <a:pt x="9270" y="6296"/>
                  </a:lnTo>
                  <a:lnTo>
                    <a:pt x="9110" y="6457"/>
                  </a:lnTo>
                  <a:lnTo>
                    <a:pt x="8949" y="6618"/>
                  </a:lnTo>
                  <a:lnTo>
                    <a:pt x="9110" y="6752"/>
                  </a:lnTo>
                  <a:lnTo>
                    <a:pt x="9270" y="6913"/>
                  </a:lnTo>
                  <a:lnTo>
                    <a:pt x="9404" y="7100"/>
                  </a:lnTo>
                  <a:lnTo>
                    <a:pt x="9512" y="7288"/>
                  </a:lnTo>
                  <a:lnTo>
                    <a:pt x="9592" y="7502"/>
                  </a:lnTo>
                  <a:lnTo>
                    <a:pt x="9672" y="7716"/>
                  </a:lnTo>
                  <a:lnTo>
                    <a:pt x="9699" y="7931"/>
                  </a:lnTo>
                  <a:lnTo>
                    <a:pt x="9726" y="8172"/>
                  </a:lnTo>
                  <a:lnTo>
                    <a:pt x="9699" y="8360"/>
                  </a:lnTo>
                  <a:lnTo>
                    <a:pt x="9672" y="8547"/>
                  </a:lnTo>
                  <a:lnTo>
                    <a:pt x="9646" y="8735"/>
                  </a:lnTo>
                  <a:lnTo>
                    <a:pt x="9592" y="8895"/>
                  </a:lnTo>
                  <a:lnTo>
                    <a:pt x="9512" y="9056"/>
                  </a:lnTo>
                  <a:lnTo>
                    <a:pt x="9404" y="9217"/>
                  </a:lnTo>
                  <a:lnTo>
                    <a:pt x="9297" y="9378"/>
                  </a:lnTo>
                  <a:lnTo>
                    <a:pt x="9190" y="9512"/>
                  </a:lnTo>
                  <a:lnTo>
                    <a:pt x="9056" y="9619"/>
                  </a:lnTo>
                  <a:lnTo>
                    <a:pt x="8922" y="9726"/>
                  </a:lnTo>
                  <a:lnTo>
                    <a:pt x="8788" y="9833"/>
                  </a:lnTo>
                  <a:lnTo>
                    <a:pt x="8627" y="9914"/>
                  </a:lnTo>
                  <a:lnTo>
                    <a:pt x="8440" y="9994"/>
                  </a:lnTo>
                  <a:lnTo>
                    <a:pt x="8279" y="10047"/>
                  </a:lnTo>
                  <a:lnTo>
                    <a:pt x="8092" y="10101"/>
                  </a:lnTo>
                  <a:lnTo>
                    <a:pt x="7904" y="10101"/>
                  </a:lnTo>
                  <a:lnTo>
                    <a:pt x="7904" y="10503"/>
                  </a:lnTo>
                  <a:lnTo>
                    <a:pt x="7877" y="10664"/>
                  </a:lnTo>
                  <a:lnTo>
                    <a:pt x="7797" y="10771"/>
                  </a:lnTo>
                  <a:lnTo>
                    <a:pt x="7663" y="10851"/>
                  </a:lnTo>
                  <a:lnTo>
                    <a:pt x="7529" y="10905"/>
                  </a:lnTo>
                  <a:lnTo>
                    <a:pt x="7368" y="10851"/>
                  </a:lnTo>
                  <a:lnTo>
                    <a:pt x="7234" y="10771"/>
                  </a:lnTo>
                  <a:lnTo>
                    <a:pt x="7154" y="10664"/>
                  </a:lnTo>
                  <a:lnTo>
                    <a:pt x="7127" y="10503"/>
                  </a:lnTo>
                  <a:lnTo>
                    <a:pt x="7127" y="10128"/>
                  </a:lnTo>
                  <a:lnTo>
                    <a:pt x="6082" y="10128"/>
                  </a:lnTo>
                  <a:lnTo>
                    <a:pt x="6082" y="10503"/>
                  </a:lnTo>
                  <a:lnTo>
                    <a:pt x="6055" y="10664"/>
                  </a:lnTo>
                  <a:lnTo>
                    <a:pt x="5975" y="10771"/>
                  </a:lnTo>
                  <a:lnTo>
                    <a:pt x="5841" y="10851"/>
                  </a:lnTo>
                  <a:lnTo>
                    <a:pt x="5707" y="10905"/>
                  </a:lnTo>
                  <a:lnTo>
                    <a:pt x="5546" y="10851"/>
                  </a:lnTo>
                  <a:lnTo>
                    <a:pt x="5439" y="10771"/>
                  </a:lnTo>
                  <a:lnTo>
                    <a:pt x="5332" y="10664"/>
                  </a:lnTo>
                  <a:lnTo>
                    <a:pt x="5305" y="10503"/>
                  </a:lnTo>
                  <a:lnTo>
                    <a:pt x="5305" y="10128"/>
                  </a:lnTo>
                  <a:lnTo>
                    <a:pt x="3885" y="10128"/>
                  </a:lnTo>
                  <a:lnTo>
                    <a:pt x="3724" y="10074"/>
                  </a:lnTo>
                  <a:lnTo>
                    <a:pt x="3617" y="9994"/>
                  </a:lnTo>
                  <a:lnTo>
                    <a:pt x="3510" y="9887"/>
                  </a:lnTo>
                  <a:lnTo>
                    <a:pt x="3483" y="9726"/>
                  </a:lnTo>
                  <a:lnTo>
                    <a:pt x="3510" y="9565"/>
                  </a:lnTo>
                  <a:lnTo>
                    <a:pt x="3617" y="9458"/>
                  </a:lnTo>
                  <a:lnTo>
                    <a:pt x="3724" y="9378"/>
                  </a:lnTo>
                  <a:lnTo>
                    <a:pt x="3885" y="9351"/>
                  </a:lnTo>
                  <a:lnTo>
                    <a:pt x="4260" y="9351"/>
                  </a:lnTo>
                  <a:lnTo>
                    <a:pt x="4260" y="3885"/>
                  </a:lnTo>
                  <a:lnTo>
                    <a:pt x="3885" y="3885"/>
                  </a:lnTo>
                  <a:lnTo>
                    <a:pt x="3724" y="3858"/>
                  </a:lnTo>
                  <a:lnTo>
                    <a:pt x="3617" y="3778"/>
                  </a:lnTo>
                  <a:lnTo>
                    <a:pt x="3510" y="3644"/>
                  </a:lnTo>
                  <a:lnTo>
                    <a:pt x="3483" y="3483"/>
                  </a:lnTo>
                  <a:lnTo>
                    <a:pt x="3510" y="3349"/>
                  </a:lnTo>
                  <a:lnTo>
                    <a:pt x="3617" y="3215"/>
                  </a:lnTo>
                  <a:lnTo>
                    <a:pt x="3724" y="3135"/>
                  </a:lnTo>
                  <a:lnTo>
                    <a:pt x="3885" y="3108"/>
                  </a:lnTo>
                  <a:lnTo>
                    <a:pt x="5305" y="3108"/>
                  </a:lnTo>
                  <a:lnTo>
                    <a:pt x="5305" y="2706"/>
                  </a:lnTo>
                  <a:lnTo>
                    <a:pt x="5332" y="2572"/>
                  </a:lnTo>
                  <a:lnTo>
                    <a:pt x="5439" y="2438"/>
                  </a:lnTo>
                  <a:lnTo>
                    <a:pt x="5546" y="2358"/>
                  </a:lnTo>
                  <a:lnTo>
                    <a:pt x="5707" y="2331"/>
                  </a:lnTo>
                  <a:lnTo>
                    <a:pt x="5841" y="2358"/>
                  </a:lnTo>
                  <a:lnTo>
                    <a:pt x="5975" y="2438"/>
                  </a:lnTo>
                  <a:lnTo>
                    <a:pt x="6055" y="2572"/>
                  </a:lnTo>
                  <a:lnTo>
                    <a:pt x="6082" y="2706"/>
                  </a:lnTo>
                  <a:lnTo>
                    <a:pt x="6082" y="3108"/>
                  </a:lnTo>
                  <a:lnTo>
                    <a:pt x="7127" y="3108"/>
                  </a:lnTo>
                  <a:lnTo>
                    <a:pt x="7127" y="2706"/>
                  </a:lnTo>
                  <a:lnTo>
                    <a:pt x="7154" y="2572"/>
                  </a:lnTo>
                  <a:lnTo>
                    <a:pt x="7234" y="2438"/>
                  </a:lnTo>
                  <a:lnTo>
                    <a:pt x="7368" y="2358"/>
                  </a:lnTo>
                  <a:lnTo>
                    <a:pt x="7529" y="2331"/>
                  </a:lnTo>
                  <a:close/>
                  <a:moveTo>
                    <a:pt x="6270" y="0"/>
                  </a:moveTo>
                  <a:lnTo>
                    <a:pt x="5948" y="27"/>
                  </a:lnTo>
                  <a:lnTo>
                    <a:pt x="5305" y="107"/>
                  </a:lnTo>
                  <a:lnTo>
                    <a:pt x="4689" y="268"/>
                  </a:lnTo>
                  <a:lnTo>
                    <a:pt x="4073" y="482"/>
                  </a:lnTo>
                  <a:lnTo>
                    <a:pt x="3483" y="777"/>
                  </a:lnTo>
                  <a:lnTo>
                    <a:pt x="2947" y="1099"/>
                  </a:lnTo>
                  <a:lnTo>
                    <a:pt x="2411" y="1500"/>
                  </a:lnTo>
                  <a:lnTo>
                    <a:pt x="2170" y="1715"/>
                  </a:lnTo>
                  <a:lnTo>
                    <a:pt x="1929" y="1929"/>
                  </a:lnTo>
                  <a:lnTo>
                    <a:pt x="1688" y="2170"/>
                  </a:lnTo>
                  <a:lnTo>
                    <a:pt x="1474" y="2411"/>
                  </a:lnTo>
                  <a:lnTo>
                    <a:pt x="1099" y="2947"/>
                  </a:lnTo>
                  <a:lnTo>
                    <a:pt x="750" y="3483"/>
                  </a:lnTo>
                  <a:lnTo>
                    <a:pt x="482" y="4073"/>
                  </a:lnTo>
                  <a:lnTo>
                    <a:pt x="268" y="4689"/>
                  </a:lnTo>
                  <a:lnTo>
                    <a:pt x="107" y="5305"/>
                  </a:lnTo>
                  <a:lnTo>
                    <a:pt x="27" y="5948"/>
                  </a:lnTo>
                  <a:lnTo>
                    <a:pt x="0" y="6270"/>
                  </a:lnTo>
                  <a:lnTo>
                    <a:pt x="0" y="6618"/>
                  </a:lnTo>
                  <a:lnTo>
                    <a:pt x="0" y="6939"/>
                  </a:lnTo>
                  <a:lnTo>
                    <a:pt x="27" y="7261"/>
                  </a:lnTo>
                  <a:lnTo>
                    <a:pt x="107" y="7904"/>
                  </a:lnTo>
                  <a:lnTo>
                    <a:pt x="268" y="8547"/>
                  </a:lnTo>
                  <a:lnTo>
                    <a:pt x="482" y="9137"/>
                  </a:lnTo>
                  <a:lnTo>
                    <a:pt x="750" y="9726"/>
                  </a:lnTo>
                  <a:lnTo>
                    <a:pt x="1099" y="10289"/>
                  </a:lnTo>
                  <a:lnTo>
                    <a:pt x="1474" y="10798"/>
                  </a:lnTo>
                  <a:lnTo>
                    <a:pt x="1688" y="11066"/>
                  </a:lnTo>
                  <a:lnTo>
                    <a:pt x="1929" y="11280"/>
                  </a:lnTo>
                  <a:lnTo>
                    <a:pt x="2170" y="11521"/>
                  </a:lnTo>
                  <a:lnTo>
                    <a:pt x="2411" y="11735"/>
                  </a:lnTo>
                  <a:lnTo>
                    <a:pt x="2947" y="12111"/>
                  </a:lnTo>
                  <a:lnTo>
                    <a:pt x="3483" y="12459"/>
                  </a:lnTo>
                  <a:lnTo>
                    <a:pt x="4073" y="12727"/>
                  </a:lnTo>
                  <a:lnTo>
                    <a:pt x="4689" y="12941"/>
                  </a:lnTo>
                  <a:lnTo>
                    <a:pt x="5305" y="13102"/>
                  </a:lnTo>
                  <a:lnTo>
                    <a:pt x="5948" y="13209"/>
                  </a:lnTo>
                  <a:lnTo>
                    <a:pt x="6270" y="13236"/>
                  </a:lnTo>
                  <a:lnTo>
                    <a:pt x="6939" y="13236"/>
                  </a:lnTo>
                  <a:lnTo>
                    <a:pt x="7261" y="13209"/>
                  </a:lnTo>
                  <a:lnTo>
                    <a:pt x="7904" y="13102"/>
                  </a:lnTo>
                  <a:lnTo>
                    <a:pt x="8547" y="12941"/>
                  </a:lnTo>
                  <a:lnTo>
                    <a:pt x="9136" y="12727"/>
                  </a:lnTo>
                  <a:lnTo>
                    <a:pt x="9726" y="12459"/>
                  </a:lnTo>
                  <a:lnTo>
                    <a:pt x="10289" y="12111"/>
                  </a:lnTo>
                  <a:lnTo>
                    <a:pt x="10798" y="11735"/>
                  </a:lnTo>
                  <a:lnTo>
                    <a:pt x="11039" y="11521"/>
                  </a:lnTo>
                  <a:lnTo>
                    <a:pt x="11280" y="11280"/>
                  </a:lnTo>
                  <a:lnTo>
                    <a:pt x="11521" y="11066"/>
                  </a:lnTo>
                  <a:lnTo>
                    <a:pt x="11735" y="10798"/>
                  </a:lnTo>
                  <a:lnTo>
                    <a:pt x="12111" y="10289"/>
                  </a:lnTo>
                  <a:lnTo>
                    <a:pt x="12459" y="9726"/>
                  </a:lnTo>
                  <a:lnTo>
                    <a:pt x="12727" y="9137"/>
                  </a:lnTo>
                  <a:lnTo>
                    <a:pt x="12941" y="8547"/>
                  </a:lnTo>
                  <a:lnTo>
                    <a:pt x="13102" y="7904"/>
                  </a:lnTo>
                  <a:lnTo>
                    <a:pt x="13182" y="7261"/>
                  </a:lnTo>
                  <a:lnTo>
                    <a:pt x="13209" y="6939"/>
                  </a:lnTo>
                  <a:lnTo>
                    <a:pt x="13236" y="6618"/>
                  </a:lnTo>
                  <a:lnTo>
                    <a:pt x="13209" y="6270"/>
                  </a:lnTo>
                  <a:lnTo>
                    <a:pt x="13182" y="5948"/>
                  </a:lnTo>
                  <a:lnTo>
                    <a:pt x="13102" y="5305"/>
                  </a:lnTo>
                  <a:lnTo>
                    <a:pt x="12941" y="4689"/>
                  </a:lnTo>
                  <a:lnTo>
                    <a:pt x="12727" y="4073"/>
                  </a:lnTo>
                  <a:lnTo>
                    <a:pt x="12459" y="3483"/>
                  </a:lnTo>
                  <a:lnTo>
                    <a:pt x="12111" y="2947"/>
                  </a:lnTo>
                  <a:lnTo>
                    <a:pt x="11735" y="2411"/>
                  </a:lnTo>
                  <a:lnTo>
                    <a:pt x="11521" y="2170"/>
                  </a:lnTo>
                  <a:lnTo>
                    <a:pt x="11280" y="1929"/>
                  </a:lnTo>
                  <a:lnTo>
                    <a:pt x="11039" y="1715"/>
                  </a:lnTo>
                  <a:lnTo>
                    <a:pt x="10798" y="1500"/>
                  </a:lnTo>
                  <a:lnTo>
                    <a:pt x="10289" y="1099"/>
                  </a:lnTo>
                  <a:lnTo>
                    <a:pt x="9726" y="777"/>
                  </a:lnTo>
                  <a:lnTo>
                    <a:pt x="9136" y="482"/>
                  </a:lnTo>
                  <a:lnTo>
                    <a:pt x="8547" y="268"/>
                  </a:lnTo>
                  <a:lnTo>
                    <a:pt x="7904" y="107"/>
                  </a:lnTo>
                  <a:lnTo>
                    <a:pt x="7261" y="27"/>
                  </a:lnTo>
                  <a:lnTo>
                    <a:pt x="6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4" name="Google Shape;704;p46">
            <a:extLst>
              <a:ext uri="{FF2B5EF4-FFF2-40B4-BE49-F238E27FC236}">
                <a16:creationId xmlns:a16="http://schemas.microsoft.com/office/drawing/2014/main" id="{53E50ADE-20EB-95CF-1BB6-7CCA67338BD5}"/>
              </a:ext>
            </a:extLst>
          </p:cNvPr>
          <p:cNvGrpSpPr/>
          <p:nvPr/>
        </p:nvGrpSpPr>
        <p:grpSpPr>
          <a:xfrm>
            <a:off x="4977145" y="2561564"/>
            <a:ext cx="252217" cy="365744"/>
            <a:chOff x="1046600" y="2029925"/>
            <a:chExt cx="227100" cy="330900"/>
          </a:xfrm>
        </p:grpSpPr>
        <p:sp>
          <p:nvSpPr>
            <p:cNvPr id="705" name="Google Shape;705;p46">
              <a:extLst>
                <a:ext uri="{FF2B5EF4-FFF2-40B4-BE49-F238E27FC236}">
                  <a16:creationId xmlns:a16="http://schemas.microsoft.com/office/drawing/2014/main" id="{0C478B7B-EF42-05BE-C3BD-4C33450D7FDE}"/>
                </a:ext>
              </a:extLst>
            </p:cNvPr>
            <p:cNvSpPr/>
            <p:nvPr/>
          </p:nvSpPr>
          <p:spPr>
            <a:xfrm>
              <a:off x="1140375" y="2240900"/>
              <a:ext cx="51600" cy="27500"/>
            </a:xfrm>
            <a:custGeom>
              <a:avLst/>
              <a:gdLst/>
              <a:ahLst/>
              <a:cxnLst/>
              <a:rect l="l" t="t" r="r" b="b"/>
              <a:pathLst>
                <a:path w="2064" h="1100" extrusionOk="0">
                  <a:moveTo>
                    <a:pt x="1" y="1"/>
                  </a:moveTo>
                  <a:lnTo>
                    <a:pt x="1" y="1099"/>
                  </a:lnTo>
                  <a:lnTo>
                    <a:pt x="1608" y="1099"/>
                  </a:lnTo>
                  <a:lnTo>
                    <a:pt x="1715" y="1073"/>
                  </a:lnTo>
                  <a:lnTo>
                    <a:pt x="1822" y="1019"/>
                  </a:lnTo>
                  <a:lnTo>
                    <a:pt x="1903" y="939"/>
                  </a:lnTo>
                  <a:lnTo>
                    <a:pt x="1956" y="858"/>
                  </a:lnTo>
                  <a:lnTo>
                    <a:pt x="2010" y="778"/>
                  </a:lnTo>
                  <a:lnTo>
                    <a:pt x="2037" y="671"/>
                  </a:lnTo>
                  <a:lnTo>
                    <a:pt x="2064" y="564"/>
                  </a:lnTo>
                  <a:lnTo>
                    <a:pt x="2037" y="430"/>
                  </a:lnTo>
                  <a:lnTo>
                    <a:pt x="2010" y="349"/>
                  </a:lnTo>
                  <a:lnTo>
                    <a:pt x="1956" y="242"/>
                  </a:lnTo>
                  <a:lnTo>
                    <a:pt x="1903" y="162"/>
                  </a:lnTo>
                  <a:lnTo>
                    <a:pt x="1822" y="81"/>
                  </a:lnTo>
                  <a:lnTo>
                    <a:pt x="1715" y="54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46">
              <a:extLst>
                <a:ext uri="{FF2B5EF4-FFF2-40B4-BE49-F238E27FC236}">
                  <a16:creationId xmlns:a16="http://schemas.microsoft.com/office/drawing/2014/main" id="{6B0F2604-BE09-EEC1-8D7F-3C2A740426EE}"/>
                </a:ext>
              </a:extLst>
            </p:cNvPr>
            <p:cNvSpPr/>
            <p:nvPr/>
          </p:nvSpPr>
          <p:spPr>
            <a:xfrm>
              <a:off x="1140375" y="2193350"/>
              <a:ext cx="51600" cy="28150"/>
            </a:xfrm>
            <a:custGeom>
              <a:avLst/>
              <a:gdLst/>
              <a:ahLst/>
              <a:cxnLst/>
              <a:rect l="l" t="t" r="r" b="b"/>
              <a:pathLst>
                <a:path w="2064" h="1126" extrusionOk="0">
                  <a:moveTo>
                    <a:pt x="1" y="1"/>
                  </a:moveTo>
                  <a:lnTo>
                    <a:pt x="1" y="1126"/>
                  </a:lnTo>
                  <a:lnTo>
                    <a:pt x="1608" y="1126"/>
                  </a:lnTo>
                  <a:lnTo>
                    <a:pt x="1715" y="1072"/>
                  </a:lnTo>
                  <a:lnTo>
                    <a:pt x="1822" y="1019"/>
                  </a:lnTo>
                  <a:lnTo>
                    <a:pt x="1903" y="965"/>
                  </a:lnTo>
                  <a:lnTo>
                    <a:pt x="1956" y="885"/>
                  </a:lnTo>
                  <a:lnTo>
                    <a:pt x="2010" y="778"/>
                  </a:lnTo>
                  <a:lnTo>
                    <a:pt x="2037" y="670"/>
                  </a:lnTo>
                  <a:lnTo>
                    <a:pt x="2064" y="563"/>
                  </a:lnTo>
                  <a:lnTo>
                    <a:pt x="2037" y="456"/>
                  </a:lnTo>
                  <a:lnTo>
                    <a:pt x="2010" y="349"/>
                  </a:lnTo>
                  <a:lnTo>
                    <a:pt x="1956" y="269"/>
                  </a:lnTo>
                  <a:lnTo>
                    <a:pt x="1903" y="188"/>
                  </a:lnTo>
                  <a:lnTo>
                    <a:pt x="1822" y="108"/>
                  </a:lnTo>
                  <a:lnTo>
                    <a:pt x="1715" y="54"/>
                  </a:lnTo>
                  <a:lnTo>
                    <a:pt x="1608" y="27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46">
              <a:extLst>
                <a:ext uri="{FF2B5EF4-FFF2-40B4-BE49-F238E27FC236}">
                  <a16:creationId xmlns:a16="http://schemas.microsoft.com/office/drawing/2014/main" id="{F6149EFC-7A92-8B74-B6B3-5F213466F12D}"/>
                </a:ext>
              </a:extLst>
            </p:cNvPr>
            <p:cNvSpPr/>
            <p:nvPr/>
          </p:nvSpPr>
          <p:spPr>
            <a:xfrm>
              <a:off x="1046600" y="2029925"/>
              <a:ext cx="227100" cy="330900"/>
            </a:xfrm>
            <a:custGeom>
              <a:avLst/>
              <a:gdLst/>
              <a:ahLst/>
              <a:cxnLst/>
              <a:rect l="l" t="t" r="r" b="b"/>
              <a:pathLst>
                <a:path w="9084" h="13236" extrusionOk="0">
                  <a:moveTo>
                    <a:pt x="4555" y="1768"/>
                  </a:moveTo>
                  <a:lnTo>
                    <a:pt x="4689" y="1795"/>
                  </a:lnTo>
                  <a:lnTo>
                    <a:pt x="4823" y="1876"/>
                  </a:lnTo>
                  <a:lnTo>
                    <a:pt x="4904" y="2010"/>
                  </a:lnTo>
                  <a:lnTo>
                    <a:pt x="4930" y="2170"/>
                  </a:lnTo>
                  <a:lnTo>
                    <a:pt x="4930" y="2653"/>
                  </a:lnTo>
                  <a:lnTo>
                    <a:pt x="5439" y="2653"/>
                  </a:lnTo>
                  <a:lnTo>
                    <a:pt x="5600" y="2679"/>
                  </a:lnTo>
                  <a:lnTo>
                    <a:pt x="5707" y="2760"/>
                  </a:lnTo>
                  <a:lnTo>
                    <a:pt x="5788" y="2894"/>
                  </a:lnTo>
                  <a:lnTo>
                    <a:pt x="5815" y="3054"/>
                  </a:lnTo>
                  <a:lnTo>
                    <a:pt x="5788" y="3188"/>
                  </a:lnTo>
                  <a:lnTo>
                    <a:pt x="5707" y="3322"/>
                  </a:lnTo>
                  <a:lnTo>
                    <a:pt x="5600" y="3403"/>
                  </a:lnTo>
                  <a:lnTo>
                    <a:pt x="5439" y="3430"/>
                  </a:lnTo>
                  <a:lnTo>
                    <a:pt x="3671" y="3430"/>
                  </a:lnTo>
                  <a:lnTo>
                    <a:pt x="3510" y="3403"/>
                  </a:lnTo>
                  <a:lnTo>
                    <a:pt x="3376" y="3322"/>
                  </a:lnTo>
                  <a:lnTo>
                    <a:pt x="3296" y="3188"/>
                  </a:lnTo>
                  <a:lnTo>
                    <a:pt x="3269" y="3054"/>
                  </a:lnTo>
                  <a:lnTo>
                    <a:pt x="3296" y="2894"/>
                  </a:lnTo>
                  <a:lnTo>
                    <a:pt x="3376" y="2760"/>
                  </a:lnTo>
                  <a:lnTo>
                    <a:pt x="3510" y="2679"/>
                  </a:lnTo>
                  <a:lnTo>
                    <a:pt x="3671" y="2653"/>
                  </a:lnTo>
                  <a:lnTo>
                    <a:pt x="4153" y="2653"/>
                  </a:lnTo>
                  <a:lnTo>
                    <a:pt x="4153" y="2170"/>
                  </a:lnTo>
                  <a:lnTo>
                    <a:pt x="4180" y="2010"/>
                  </a:lnTo>
                  <a:lnTo>
                    <a:pt x="4261" y="1876"/>
                  </a:lnTo>
                  <a:lnTo>
                    <a:pt x="4395" y="1795"/>
                  </a:lnTo>
                  <a:lnTo>
                    <a:pt x="4555" y="1768"/>
                  </a:lnTo>
                  <a:close/>
                  <a:moveTo>
                    <a:pt x="5466" y="5305"/>
                  </a:moveTo>
                  <a:lnTo>
                    <a:pt x="5600" y="5332"/>
                  </a:lnTo>
                  <a:lnTo>
                    <a:pt x="5734" y="5412"/>
                  </a:lnTo>
                  <a:lnTo>
                    <a:pt x="5815" y="5546"/>
                  </a:lnTo>
                  <a:lnTo>
                    <a:pt x="5841" y="5680"/>
                  </a:lnTo>
                  <a:lnTo>
                    <a:pt x="5841" y="5921"/>
                  </a:lnTo>
                  <a:lnTo>
                    <a:pt x="6002" y="6002"/>
                  </a:lnTo>
                  <a:lnTo>
                    <a:pt x="6136" y="6109"/>
                  </a:lnTo>
                  <a:lnTo>
                    <a:pt x="6270" y="6243"/>
                  </a:lnTo>
                  <a:lnTo>
                    <a:pt x="6377" y="6404"/>
                  </a:lnTo>
                  <a:lnTo>
                    <a:pt x="6458" y="6564"/>
                  </a:lnTo>
                  <a:lnTo>
                    <a:pt x="6538" y="6725"/>
                  </a:lnTo>
                  <a:lnTo>
                    <a:pt x="6565" y="6913"/>
                  </a:lnTo>
                  <a:lnTo>
                    <a:pt x="6592" y="7100"/>
                  </a:lnTo>
                  <a:lnTo>
                    <a:pt x="6565" y="7368"/>
                  </a:lnTo>
                  <a:lnTo>
                    <a:pt x="6484" y="7636"/>
                  </a:lnTo>
                  <a:lnTo>
                    <a:pt x="6350" y="7850"/>
                  </a:lnTo>
                  <a:lnTo>
                    <a:pt x="6190" y="8038"/>
                  </a:lnTo>
                  <a:lnTo>
                    <a:pt x="6350" y="8252"/>
                  </a:lnTo>
                  <a:lnTo>
                    <a:pt x="6484" y="8467"/>
                  </a:lnTo>
                  <a:lnTo>
                    <a:pt x="6565" y="8735"/>
                  </a:lnTo>
                  <a:lnTo>
                    <a:pt x="6592" y="9003"/>
                  </a:lnTo>
                  <a:lnTo>
                    <a:pt x="6565" y="9190"/>
                  </a:lnTo>
                  <a:lnTo>
                    <a:pt x="6538" y="9378"/>
                  </a:lnTo>
                  <a:lnTo>
                    <a:pt x="6458" y="9538"/>
                  </a:lnTo>
                  <a:lnTo>
                    <a:pt x="6377" y="9699"/>
                  </a:lnTo>
                  <a:lnTo>
                    <a:pt x="6270" y="9860"/>
                  </a:lnTo>
                  <a:lnTo>
                    <a:pt x="6136" y="9994"/>
                  </a:lnTo>
                  <a:lnTo>
                    <a:pt x="6002" y="10101"/>
                  </a:lnTo>
                  <a:lnTo>
                    <a:pt x="5841" y="10181"/>
                  </a:lnTo>
                  <a:lnTo>
                    <a:pt x="5841" y="10396"/>
                  </a:lnTo>
                  <a:lnTo>
                    <a:pt x="5815" y="10557"/>
                  </a:lnTo>
                  <a:lnTo>
                    <a:pt x="5734" y="10691"/>
                  </a:lnTo>
                  <a:lnTo>
                    <a:pt x="5600" y="10771"/>
                  </a:lnTo>
                  <a:lnTo>
                    <a:pt x="5466" y="10798"/>
                  </a:lnTo>
                  <a:lnTo>
                    <a:pt x="5306" y="10771"/>
                  </a:lnTo>
                  <a:lnTo>
                    <a:pt x="5172" y="10691"/>
                  </a:lnTo>
                  <a:lnTo>
                    <a:pt x="5091" y="10557"/>
                  </a:lnTo>
                  <a:lnTo>
                    <a:pt x="5064" y="10396"/>
                  </a:lnTo>
                  <a:lnTo>
                    <a:pt x="5064" y="10315"/>
                  </a:lnTo>
                  <a:lnTo>
                    <a:pt x="3993" y="10315"/>
                  </a:lnTo>
                  <a:lnTo>
                    <a:pt x="3993" y="10396"/>
                  </a:lnTo>
                  <a:lnTo>
                    <a:pt x="3966" y="10557"/>
                  </a:lnTo>
                  <a:lnTo>
                    <a:pt x="3885" y="10691"/>
                  </a:lnTo>
                  <a:lnTo>
                    <a:pt x="3778" y="10771"/>
                  </a:lnTo>
                  <a:lnTo>
                    <a:pt x="3618" y="10798"/>
                  </a:lnTo>
                  <a:lnTo>
                    <a:pt x="3457" y="10771"/>
                  </a:lnTo>
                  <a:lnTo>
                    <a:pt x="3350" y="10691"/>
                  </a:lnTo>
                  <a:lnTo>
                    <a:pt x="3269" y="10557"/>
                  </a:lnTo>
                  <a:lnTo>
                    <a:pt x="3216" y="10396"/>
                  </a:lnTo>
                  <a:lnTo>
                    <a:pt x="3216" y="10315"/>
                  </a:lnTo>
                  <a:lnTo>
                    <a:pt x="2894" y="10315"/>
                  </a:lnTo>
                  <a:lnTo>
                    <a:pt x="2733" y="10289"/>
                  </a:lnTo>
                  <a:lnTo>
                    <a:pt x="2626" y="10208"/>
                  </a:lnTo>
                  <a:lnTo>
                    <a:pt x="2546" y="10074"/>
                  </a:lnTo>
                  <a:lnTo>
                    <a:pt x="2519" y="9940"/>
                  </a:lnTo>
                  <a:lnTo>
                    <a:pt x="2546" y="9780"/>
                  </a:lnTo>
                  <a:lnTo>
                    <a:pt x="2626" y="9672"/>
                  </a:lnTo>
                  <a:lnTo>
                    <a:pt x="2733" y="9592"/>
                  </a:lnTo>
                  <a:lnTo>
                    <a:pt x="2894" y="9538"/>
                  </a:lnTo>
                  <a:lnTo>
                    <a:pt x="2975" y="9538"/>
                  </a:lnTo>
                  <a:lnTo>
                    <a:pt x="2975" y="6538"/>
                  </a:lnTo>
                  <a:lnTo>
                    <a:pt x="2894" y="6538"/>
                  </a:lnTo>
                  <a:lnTo>
                    <a:pt x="2733" y="6511"/>
                  </a:lnTo>
                  <a:lnTo>
                    <a:pt x="2626" y="6430"/>
                  </a:lnTo>
                  <a:lnTo>
                    <a:pt x="2546" y="6323"/>
                  </a:lnTo>
                  <a:lnTo>
                    <a:pt x="2519" y="6162"/>
                  </a:lnTo>
                  <a:lnTo>
                    <a:pt x="2546" y="6002"/>
                  </a:lnTo>
                  <a:lnTo>
                    <a:pt x="2626" y="5895"/>
                  </a:lnTo>
                  <a:lnTo>
                    <a:pt x="2733" y="5814"/>
                  </a:lnTo>
                  <a:lnTo>
                    <a:pt x="2894" y="5787"/>
                  </a:lnTo>
                  <a:lnTo>
                    <a:pt x="3216" y="5787"/>
                  </a:lnTo>
                  <a:lnTo>
                    <a:pt x="3216" y="5680"/>
                  </a:lnTo>
                  <a:lnTo>
                    <a:pt x="3269" y="5546"/>
                  </a:lnTo>
                  <a:lnTo>
                    <a:pt x="3350" y="5412"/>
                  </a:lnTo>
                  <a:lnTo>
                    <a:pt x="3457" y="5332"/>
                  </a:lnTo>
                  <a:lnTo>
                    <a:pt x="3618" y="5305"/>
                  </a:lnTo>
                  <a:lnTo>
                    <a:pt x="3778" y="5332"/>
                  </a:lnTo>
                  <a:lnTo>
                    <a:pt x="3885" y="5412"/>
                  </a:lnTo>
                  <a:lnTo>
                    <a:pt x="3966" y="5546"/>
                  </a:lnTo>
                  <a:lnTo>
                    <a:pt x="3993" y="5680"/>
                  </a:lnTo>
                  <a:lnTo>
                    <a:pt x="3993" y="5787"/>
                  </a:lnTo>
                  <a:lnTo>
                    <a:pt x="5064" y="5787"/>
                  </a:lnTo>
                  <a:lnTo>
                    <a:pt x="5064" y="5680"/>
                  </a:lnTo>
                  <a:lnTo>
                    <a:pt x="5091" y="5546"/>
                  </a:lnTo>
                  <a:lnTo>
                    <a:pt x="5172" y="5412"/>
                  </a:lnTo>
                  <a:lnTo>
                    <a:pt x="5306" y="5332"/>
                  </a:lnTo>
                  <a:lnTo>
                    <a:pt x="5466" y="5305"/>
                  </a:lnTo>
                  <a:close/>
                  <a:moveTo>
                    <a:pt x="1287" y="0"/>
                  </a:moveTo>
                  <a:lnTo>
                    <a:pt x="1045" y="27"/>
                  </a:lnTo>
                  <a:lnTo>
                    <a:pt x="804" y="80"/>
                  </a:lnTo>
                  <a:lnTo>
                    <a:pt x="563" y="214"/>
                  </a:lnTo>
                  <a:lnTo>
                    <a:pt x="376" y="375"/>
                  </a:lnTo>
                  <a:lnTo>
                    <a:pt x="242" y="563"/>
                  </a:lnTo>
                  <a:lnTo>
                    <a:pt x="108" y="777"/>
                  </a:lnTo>
                  <a:lnTo>
                    <a:pt x="27" y="1018"/>
                  </a:lnTo>
                  <a:lnTo>
                    <a:pt x="0" y="1259"/>
                  </a:lnTo>
                  <a:lnTo>
                    <a:pt x="0" y="11950"/>
                  </a:lnTo>
                  <a:lnTo>
                    <a:pt x="27" y="12218"/>
                  </a:lnTo>
                  <a:lnTo>
                    <a:pt x="108" y="12459"/>
                  </a:lnTo>
                  <a:lnTo>
                    <a:pt x="242" y="12673"/>
                  </a:lnTo>
                  <a:lnTo>
                    <a:pt x="376" y="12861"/>
                  </a:lnTo>
                  <a:lnTo>
                    <a:pt x="563" y="13022"/>
                  </a:lnTo>
                  <a:lnTo>
                    <a:pt x="804" y="13129"/>
                  </a:lnTo>
                  <a:lnTo>
                    <a:pt x="1045" y="13209"/>
                  </a:lnTo>
                  <a:lnTo>
                    <a:pt x="1287" y="13236"/>
                  </a:lnTo>
                  <a:lnTo>
                    <a:pt x="7797" y="13236"/>
                  </a:lnTo>
                  <a:lnTo>
                    <a:pt x="8065" y="13209"/>
                  </a:lnTo>
                  <a:lnTo>
                    <a:pt x="8306" y="13129"/>
                  </a:lnTo>
                  <a:lnTo>
                    <a:pt x="8521" y="13022"/>
                  </a:lnTo>
                  <a:lnTo>
                    <a:pt x="8708" y="12861"/>
                  </a:lnTo>
                  <a:lnTo>
                    <a:pt x="8869" y="12673"/>
                  </a:lnTo>
                  <a:lnTo>
                    <a:pt x="8976" y="12459"/>
                  </a:lnTo>
                  <a:lnTo>
                    <a:pt x="9057" y="12218"/>
                  </a:lnTo>
                  <a:lnTo>
                    <a:pt x="9083" y="11950"/>
                  </a:lnTo>
                  <a:lnTo>
                    <a:pt x="9083" y="1259"/>
                  </a:lnTo>
                  <a:lnTo>
                    <a:pt x="9057" y="1018"/>
                  </a:lnTo>
                  <a:lnTo>
                    <a:pt x="8976" y="777"/>
                  </a:lnTo>
                  <a:lnTo>
                    <a:pt x="8869" y="563"/>
                  </a:lnTo>
                  <a:lnTo>
                    <a:pt x="8708" y="375"/>
                  </a:lnTo>
                  <a:lnTo>
                    <a:pt x="8521" y="214"/>
                  </a:lnTo>
                  <a:lnTo>
                    <a:pt x="8306" y="80"/>
                  </a:lnTo>
                  <a:lnTo>
                    <a:pt x="8065" y="27"/>
                  </a:lnTo>
                  <a:lnTo>
                    <a:pt x="7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8" name="Google Shape;708;p46">
            <a:extLst>
              <a:ext uri="{FF2B5EF4-FFF2-40B4-BE49-F238E27FC236}">
                <a16:creationId xmlns:a16="http://schemas.microsoft.com/office/drawing/2014/main" id="{EBD4BC0E-6F6A-16E5-B27F-A3E3FEC249FB}"/>
              </a:ext>
            </a:extLst>
          </p:cNvPr>
          <p:cNvGrpSpPr/>
          <p:nvPr/>
        </p:nvGrpSpPr>
        <p:grpSpPr>
          <a:xfrm>
            <a:off x="3899865" y="2573955"/>
            <a:ext cx="281232" cy="365744"/>
            <a:chOff x="1790775" y="2029925"/>
            <a:chExt cx="253225" cy="330900"/>
          </a:xfrm>
        </p:grpSpPr>
        <p:sp>
          <p:nvSpPr>
            <p:cNvPr id="709" name="Google Shape;709;p46">
              <a:extLst>
                <a:ext uri="{FF2B5EF4-FFF2-40B4-BE49-F238E27FC236}">
                  <a16:creationId xmlns:a16="http://schemas.microsoft.com/office/drawing/2014/main" id="{8FDF7B83-2136-F384-7459-651119BEEE01}"/>
                </a:ext>
              </a:extLst>
            </p:cNvPr>
            <p:cNvSpPr/>
            <p:nvPr/>
          </p:nvSpPr>
          <p:spPr>
            <a:xfrm>
              <a:off x="1814225" y="2029925"/>
              <a:ext cx="206325" cy="77725"/>
            </a:xfrm>
            <a:custGeom>
              <a:avLst/>
              <a:gdLst/>
              <a:ahLst/>
              <a:cxnLst/>
              <a:rect l="l" t="t" r="r" b="b"/>
              <a:pathLst>
                <a:path w="8253" h="3109" extrusionOk="0">
                  <a:moveTo>
                    <a:pt x="3752" y="0"/>
                  </a:moveTo>
                  <a:lnTo>
                    <a:pt x="3403" y="54"/>
                  </a:lnTo>
                  <a:lnTo>
                    <a:pt x="3055" y="134"/>
                  </a:lnTo>
                  <a:lnTo>
                    <a:pt x="2733" y="214"/>
                  </a:lnTo>
                  <a:lnTo>
                    <a:pt x="2412" y="348"/>
                  </a:lnTo>
                  <a:lnTo>
                    <a:pt x="2090" y="509"/>
                  </a:lnTo>
                  <a:lnTo>
                    <a:pt x="1796" y="670"/>
                  </a:lnTo>
                  <a:lnTo>
                    <a:pt x="1528" y="884"/>
                  </a:lnTo>
                  <a:lnTo>
                    <a:pt x="1260" y="1099"/>
                  </a:lnTo>
                  <a:lnTo>
                    <a:pt x="1019" y="1340"/>
                  </a:lnTo>
                  <a:lnTo>
                    <a:pt x="778" y="1608"/>
                  </a:lnTo>
                  <a:lnTo>
                    <a:pt x="590" y="1876"/>
                  </a:lnTo>
                  <a:lnTo>
                    <a:pt x="402" y="2170"/>
                  </a:lnTo>
                  <a:lnTo>
                    <a:pt x="242" y="2465"/>
                  </a:lnTo>
                  <a:lnTo>
                    <a:pt x="108" y="2787"/>
                  </a:lnTo>
                  <a:lnTo>
                    <a:pt x="1" y="3108"/>
                  </a:lnTo>
                  <a:lnTo>
                    <a:pt x="2546" y="3108"/>
                  </a:lnTo>
                  <a:lnTo>
                    <a:pt x="2707" y="2947"/>
                  </a:lnTo>
                  <a:lnTo>
                    <a:pt x="2867" y="2787"/>
                  </a:lnTo>
                  <a:lnTo>
                    <a:pt x="3028" y="2653"/>
                  </a:lnTo>
                  <a:lnTo>
                    <a:pt x="3243" y="2545"/>
                  </a:lnTo>
                  <a:lnTo>
                    <a:pt x="3430" y="2438"/>
                  </a:lnTo>
                  <a:lnTo>
                    <a:pt x="3671" y="2385"/>
                  </a:lnTo>
                  <a:lnTo>
                    <a:pt x="3886" y="2331"/>
                  </a:lnTo>
                  <a:lnTo>
                    <a:pt x="4368" y="2331"/>
                  </a:lnTo>
                  <a:lnTo>
                    <a:pt x="4582" y="2385"/>
                  </a:lnTo>
                  <a:lnTo>
                    <a:pt x="4797" y="2438"/>
                  </a:lnTo>
                  <a:lnTo>
                    <a:pt x="5011" y="2545"/>
                  </a:lnTo>
                  <a:lnTo>
                    <a:pt x="5198" y="2653"/>
                  </a:lnTo>
                  <a:lnTo>
                    <a:pt x="5386" y="2787"/>
                  </a:lnTo>
                  <a:lnTo>
                    <a:pt x="5547" y="2947"/>
                  </a:lnTo>
                  <a:lnTo>
                    <a:pt x="5681" y="3108"/>
                  </a:lnTo>
                  <a:lnTo>
                    <a:pt x="8253" y="3108"/>
                  </a:lnTo>
                  <a:lnTo>
                    <a:pt x="8146" y="2787"/>
                  </a:lnTo>
                  <a:lnTo>
                    <a:pt x="8012" y="2465"/>
                  </a:lnTo>
                  <a:lnTo>
                    <a:pt x="7851" y="2170"/>
                  </a:lnTo>
                  <a:lnTo>
                    <a:pt x="7663" y="1876"/>
                  </a:lnTo>
                  <a:lnTo>
                    <a:pt x="7449" y="1608"/>
                  </a:lnTo>
                  <a:lnTo>
                    <a:pt x="7235" y="1340"/>
                  </a:lnTo>
                  <a:lnTo>
                    <a:pt x="6994" y="1099"/>
                  </a:lnTo>
                  <a:lnTo>
                    <a:pt x="6726" y="884"/>
                  </a:lnTo>
                  <a:lnTo>
                    <a:pt x="6458" y="670"/>
                  </a:lnTo>
                  <a:lnTo>
                    <a:pt x="6163" y="509"/>
                  </a:lnTo>
                  <a:lnTo>
                    <a:pt x="5841" y="348"/>
                  </a:lnTo>
                  <a:lnTo>
                    <a:pt x="5520" y="214"/>
                  </a:lnTo>
                  <a:lnTo>
                    <a:pt x="5198" y="134"/>
                  </a:lnTo>
                  <a:lnTo>
                    <a:pt x="4850" y="54"/>
                  </a:lnTo>
                  <a:lnTo>
                    <a:pt x="4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46">
              <a:extLst>
                <a:ext uri="{FF2B5EF4-FFF2-40B4-BE49-F238E27FC236}">
                  <a16:creationId xmlns:a16="http://schemas.microsoft.com/office/drawing/2014/main" id="{CE3A42E8-5C1C-52DB-C7F8-75B27F176584}"/>
                </a:ext>
              </a:extLst>
            </p:cNvPr>
            <p:cNvSpPr/>
            <p:nvPr/>
          </p:nvSpPr>
          <p:spPr>
            <a:xfrm>
              <a:off x="1790775" y="2127050"/>
              <a:ext cx="253225" cy="233775"/>
            </a:xfrm>
            <a:custGeom>
              <a:avLst/>
              <a:gdLst/>
              <a:ahLst/>
              <a:cxnLst/>
              <a:rect l="l" t="t" r="r" b="b"/>
              <a:pathLst>
                <a:path w="10129" h="9351" extrusionOk="0">
                  <a:moveTo>
                    <a:pt x="6029" y="1929"/>
                  </a:moveTo>
                  <a:lnTo>
                    <a:pt x="6190" y="1956"/>
                  </a:lnTo>
                  <a:lnTo>
                    <a:pt x="6324" y="2036"/>
                  </a:lnTo>
                  <a:lnTo>
                    <a:pt x="6404" y="2170"/>
                  </a:lnTo>
                  <a:lnTo>
                    <a:pt x="6431" y="2331"/>
                  </a:lnTo>
                  <a:lnTo>
                    <a:pt x="6431" y="2572"/>
                  </a:lnTo>
                  <a:lnTo>
                    <a:pt x="6592" y="2679"/>
                  </a:lnTo>
                  <a:lnTo>
                    <a:pt x="6753" y="2787"/>
                  </a:lnTo>
                  <a:lnTo>
                    <a:pt x="6887" y="2921"/>
                  </a:lnTo>
                  <a:lnTo>
                    <a:pt x="6994" y="3081"/>
                  </a:lnTo>
                  <a:lnTo>
                    <a:pt x="7101" y="3269"/>
                  </a:lnTo>
                  <a:lnTo>
                    <a:pt x="7181" y="3430"/>
                  </a:lnTo>
                  <a:lnTo>
                    <a:pt x="7208" y="3644"/>
                  </a:lnTo>
                  <a:lnTo>
                    <a:pt x="7235" y="3831"/>
                  </a:lnTo>
                  <a:lnTo>
                    <a:pt x="7208" y="4126"/>
                  </a:lnTo>
                  <a:lnTo>
                    <a:pt x="7101" y="4394"/>
                  </a:lnTo>
                  <a:lnTo>
                    <a:pt x="6967" y="4662"/>
                  </a:lnTo>
                  <a:lnTo>
                    <a:pt x="6779" y="4850"/>
                  </a:lnTo>
                  <a:lnTo>
                    <a:pt x="6967" y="5064"/>
                  </a:lnTo>
                  <a:lnTo>
                    <a:pt x="7101" y="5305"/>
                  </a:lnTo>
                  <a:lnTo>
                    <a:pt x="7208" y="5573"/>
                  </a:lnTo>
                  <a:lnTo>
                    <a:pt x="7235" y="5868"/>
                  </a:lnTo>
                  <a:lnTo>
                    <a:pt x="7208" y="6082"/>
                  </a:lnTo>
                  <a:lnTo>
                    <a:pt x="7181" y="6270"/>
                  </a:lnTo>
                  <a:lnTo>
                    <a:pt x="7101" y="6457"/>
                  </a:lnTo>
                  <a:lnTo>
                    <a:pt x="6994" y="6645"/>
                  </a:lnTo>
                  <a:lnTo>
                    <a:pt x="6887" y="6779"/>
                  </a:lnTo>
                  <a:lnTo>
                    <a:pt x="6753" y="6939"/>
                  </a:lnTo>
                  <a:lnTo>
                    <a:pt x="6592" y="7047"/>
                  </a:lnTo>
                  <a:lnTo>
                    <a:pt x="6431" y="7154"/>
                  </a:lnTo>
                  <a:lnTo>
                    <a:pt x="6431" y="7395"/>
                  </a:lnTo>
                  <a:lnTo>
                    <a:pt x="6404" y="7556"/>
                  </a:lnTo>
                  <a:lnTo>
                    <a:pt x="6324" y="7663"/>
                  </a:lnTo>
                  <a:lnTo>
                    <a:pt x="6190" y="7770"/>
                  </a:lnTo>
                  <a:lnTo>
                    <a:pt x="6029" y="7797"/>
                  </a:lnTo>
                  <a:lnTo>
                    <a:pt x="5895" y="7770"/>
                  </a:lnTo>
                  <a:lnTo>
                    <a:pt x="5761" y="7663"/>
                  </a:lnTo>
                  <a:lnTo>
                    <a:pt x="5681" y="7556"/>
                  </a:lnTo>
                  <a:lnTo>
                    <a:pt x="5654" y="7395"/>
                  </a:lnTo>
                  <a:lnTo>
                    <a:pt x="5654" y="7288"/>
                  </a:lnTo>
                  <a:lnTo>
                    <a:pt x="4448" y="7288"/>
                  </a:lnTo>
                  <a:lnTo>
                    <a:pt x="4448" y="7395"/>
                  </a:lnTo>
                  <a:lnTo>
                    <a:pt x="4422" y="7556"/>
                  </a:lnTo>
                  <a:lnTo>
                    <a:pt x="4341" y="7663"/>
                  </a:lnTo>
                  <a:lnTo>
                    <a:pt x="4207" y="7770"/>
                  </a:lnTo>
                  <a:lnTo>
                    <a:pt x="4047" y="7797"/>
                  </a:lnTo>
                  <a:lnTo>
                    <a:pt x="3913" y="7770"/>
                  </a:lnTo>
                  <a:lnTo>
                    <a:pt x="3779" y="7663"/>
                  </a:lnTo>
                  <a:lnTo>
                    <a:pt x="3698" y="7556"/>
                  </a:lnTo>
                  <a:lnTo>
                    <a:pt x="3671" y="7395"/>
                  </a:lnTo>
                  <a:lnTo>
                    <a:pt x="3671" y="7288"/>
                  </a:lnTo>
                  <a:lnTo>
                    <a:pt x="3296" y="7288"/>
                  </a:lnTo>
                  <a:lnTo>
                    <a:pt x="3136" y="7261"/>
                  </a:lnTo>
                  <a:lnTo>
                    <a:pt x="3002" y="7154"/>
                  </a:lnTo>
                  <a:lnTo>
                    <a:pt x="2921" y="7047"/>
                  </a:lnTo>
                  <a:lnTo>
                    <a:pt x="2894" y="6886"/>
                  </a:lnTo>
                  <a:lnTo>
                    <a:pt x="2921" y="6752"/>
                  </a:lnTo>
                  <a:lnTo>
                    <a:pt x="3002" y="6618"/>
                  </a:lnTo>
                  <a:lnTo>
                    <a:pt x="3136" y="6538"/>
                  </a:lnTo>
                  <a:lnTo>
                    <a:pt x="3296" y="6511"/>
                  </a:lnTo>
                  <a:lnTo>
                    <a:pt x="3403" y="6511"/>
                  </a:lnTo>
                  <a:lnTo>
                    <a:pt x="3403" y="3215"/>
                  </a:lnTo>
                  <a:lnTo>
                    <a:pt x="3296" y="3215"/>
                  </a:lnTo>
                  <a:lnTo>
                    <a:pt x="3136" y="3188"/>
                  </a:lnTo>
                  <a:lnTo>
                    <a:pt x="3002" y="3108"/>
                  </a:lnTo>
                  <a:lnTo>
                    <a:pt x="2921" y="2974"/>
                  </a:lnTo>
                  <a:lnTo>
                    <a:pt x="2894" y="2840"/>
                  </a:lnTo>
                  <a:lnTo>
                    <a:pt x="2921" y="2679"/>
                  </a:lnTo>
                  <a:lnTo>
                    <a:pt x="3002" y="2545"/>
                  </a:lnTo>
                  <a:lnTo>
                    <a:pt x="3136" y="2465"/>
                  </a:lnTo>
                  <a:lnTo>
                    <a:pt x="3296" y="2438"/>
                  </a:lnTo>
                  <a:lnTo>
                    <a:pt x="3671" y="2438"/>
                  </a:lnTo>
                  <a:lnTo>
                    <a:pt x="3671" y="2331"/>
                  </a:lnTo>
                  <a:lnTo>
                    <a:pt x="3698" y="2170"/>
                  </a:lnTo>
                  <a:lnTo>
                    <a:pt x="3779" y="2036"/>
                  </a:lnTo>
                  <a:lnTo>
                    <a:pt x="3913" y="1956"/>
                  </a:lnTo>
                  <a:lnTo>
                    <a:pt x="4047" y="1929"/>
                  </a:lnTo>
                  <a:lnTo>
                    <a:pt x="4207" y="1956"/>
                  </a:lnTo>
                  <a:lnTo>
                    <a:pt x="4341" y="2036"/>
                  </a:lnTo>
                  <a:lnTo>
                    <a:pt x="4422" y="2170"/>
                  </a:lnTo>
                  <a:lnTo>
                    <a:pt x="4448" y="2331"/>
                  </a:lnTo>
                  <a:lnTo>
                    <a:pt x="4448" y="2438"/>
                  </a:lnTo>
                  <a:lnTo>
                    <a:pt x="5654" y="2438"/>
                  </a:lnTo>
                  <a:lnTo>
                    <a:pt x="5654" y="2331"/>
                  </a:lnTo>
                  <a:lnTo>
                    <a:pt x="5681" y="2170"/>
                  </a:lnTo>
                  <a:lnTo>
                    <a:pt x="5761" y="2036"/>
                  </a:lnTo>
                  <a:lnTo>
                    <a:pt x="5895" y="1956"/>
                  </a:lnTo>
                  <a:lnTo>
                    <a:pt x="6029" y="1929"/>
                  </a:lnTo>
                  <a:close/>
                  <a:moveTo>
                    <a:pt x="1126" y="0"/>
                  </a:moveTo>
                  <a:lnTo>
                    <a:pt x="912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22" y="322"/>
                  </a:lnTo>
                  <a:lnTo>
                    <a:pt x="188" y="509"/>
                  </a:lnTo>
                  <a:lnTo>
                    <a:pt x="81" y="697"/>
                  </a:lnTo>
                  <a:lnTo>
                    <a:pt x="28" y="911"/>
                  </a:lnTo>
                  <a:lnTo>
                    <a:pt x="1" y="1152"/>
                  </a:lnTo>
                  <a:lnTo>
                    <a:pt x="1" y="8199"/>
                  </a:lnTo>
                  <a:lnTo>
                    <a:pt x="28" y="8440"/>
                  </a:lnTo>
                  <a:lnTo>
                    <a:pt x="81" y="8654"/>
                  </a:lnTo>
                  <a:lnTo>
                    <a:pt x="188" y="8842"/>
                  </a:lnTo>
                  <a:lnTo>
                    <a:pt x="322" y="9003"/>
                  </a:lnTo>
                  <a:lnTo>
                    <a:pt x="510" y="9163"/>
                  </a:lnTo>
                  <a:lnTo>
                    <a:pt x="697" y="9244"/>
                  </a:lnTo>
                  <a:lnTo>
                    <a:pt x="912" y="9324"/>
                  </a:lnTo>
                  <a:lnTo>
                    <a:pt x="1126" y="9351"/>
                  </a:lnTo>
                  <a:lnTo>
                    <a:pt x="8976" y="9351"/>
                  </a:lnTo>
                  <a:lnTo>
                    <a:pt x="9218" y="9324"/>
                  </a:lnTo>
                  <a:lnTo>
                    <a:pt x="9432" y="9244"/>
                  </a:lnTo>
                  <a:lnTo>
                    <a:pt x="9620" y="9163"/>
                  </a:lnTo>
                  <a:lnTo>
                    <a:pt x="9780" y="9003"/>
                  </a:lnTo>
                  <a:lnTo>
                    <a:pt x="9941" y="8842"/>
                  </a:lnTo>
                  <a:lnTo>
                    <a:pt x="10021" y="8654"/>
                  </a:lnTo>
                  <a:lnTo>
                    <a:pt x="10102" y="8440"/>
                  </a:lnTo>
                  <a:lnTo>
                    <a:pt x="10129" y="8199"/>
                  </a:lnTo>
                  <a:lnTo>
                    <a:pt x="10129" y="1152"/>
                  </a:lnTo>
                  <a:lnTo>
                    <a:pt x="10102" y="911"/>
                  </a:lnTo>
                  <a:lnTo>
                    <a:pt x="10021" y="697"/>
                  </a:lnTo>
                  <a:lnTo>
                    <a:pt x="9941" y="509"/>
                  </a:lnTo>
                  <a:lnTo>
                    <a:pt x="9780" y="322"/>
                  </a:lnTo>
                  <a:lnTo>
                    <a:pt x="9620" y="188"/>
                  </a:lnTo>
                  <a:lnTo>
                    <a:pt x="9432" y="80"/>
                  </a:lnTo>
                  <a:lnTo>
                    <a:pt x="9218" y="27"/>
                  </a:lnTo>
                  <a:lnTo>
                    <a:pt x="8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46">
              <a:extLst>
                <a:ext uri="{FF2B5EF4-FFF2-40B4-BE49-F238E27FC236}">
                  <a16:creationId xmlns:a16="http://schemas.microsoft.com/office/drawing/2014/main" id="{3C76AF0F-317A-CE49-5D70-124D1677BBE3}"/>
                </a:ext>
              </a:extLst>
            </p:cNvPr>
            <p:cNvSpPr/>
            <p:nvPr/>
          </p:nvSpPr>
          <p:spPr>
            <a:xfrm>
              <a:off x="1895275" y="2207425"/>
              <a:ext cx="56950" cy="31500"/>
            </a:xfrm>
            <a:custGeom>
              <a:avLst/>
              <a:gdLst/>
              <a:ahLst/>
              <a:cxnLst/>
              <a:rect l="l" t="t" r="r" b="b"/>
              <a:pathLst>
                <a:path w="2278" h="1260" extrusionOk="0">
                  <a:moveTo>
                    <a:pt x="1" y="0"/>
                  </a:moveTo>
                  <a:lnTo>
                    <a:pt x="1" y="1260"/>
                  </a:lnTo>
                  <a:lnTo>
                    <a:pt x="1635" y="1260"/>
                  </a:lnTo>
                  <a:lnTo>
                    <a:pt x="1769" y="1233"/>
                  </a:lnTo>
                  <a:lnTo>
                    <a:pt x="1876" y="1206"/>
                  </a:lnTo>
                  <a:lnTo>
                    <a:pt x="1983" y="1152"/>
                  </a:lnTo>
                  <a:lnTo>
                    <a:pt x="2090" y="1072"/>
                  </a:lnTo>
                  <a:lnTo>
                    <a:pt x="2171" y="992"/>
                  </a:lnTo>
                  <a:lnTo>
                    <a:pt x="2224" y="884"/>
                  </a:lnTo>
                  <a:lnTo>
                    <a:pt x="2251" y="750"/>
                  </a:lnTo>
                  <a:lnTo>
                    <a:pt x="2278" y="616"/>
                  </a:lnTo>
                  <a:lnTo>
                    <a:pt x="2251" y="509"/>
                  </a:lnTo>
                  <a:lnTo>
                    <a:pt x="2224" y="375"/>
                  </a:lnTo>
                  <a:lnTo>
                    <a:pt x="2171" y="268"/>
                  </a:lnTo>
                  <a:lnTo>
                    <a:pt x="2090" y="188"/>
                  </a:lnTo>
                  <a:lnTo>
                    <a:pt x="1983" y="107"/>
                  </a:lnTo>
                  <a:lnTo>
                    <a:pt x="1876" y="54"/>
                  </a:lnTo>
                  <a:lnTo>
                    <a:pt x="1769" y="27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46">
              <a:extLst>
                <a:ext uri="{FF2B5EF4-FFF2-40B4-BE49-F238E27FC236}">
                  <a16:creationId xmlns:a16="http://schemas.microsoft.com/office/drawing/2014/main" id="{969804DB-DFB3-3CD8-7C2A-00B81DD8416A}"/>
                </a:ext>
              </a:extLst>
            </p:cNvPr>
            <p:cNvSpPr/>
            <p:nvPr/>
          </p:nvSpPr>
          <p:spPr>
            <a:xfrm>
              <a:off x="1895275" y="2258325"/>
              <a:ext cx="56950" cy="31500"/>
            </a:xfrm>
            <a:custGeom>
              <a:avLst/>
              <a:gdLst/>
              <a:ahLst/>
              <a:cxnLst/>
              <a:rect l="l" t="t" r="r" b="b"/>
              <a:pathLst>
                <a:path w="2278" h="1260" extrusionOk="0">
                  <a:moveTo>
                    <a:pt x="1" y="1"/>
                  </a:moveTo>
                  <a:lnTo>
                    <a:pt x="1" y="1260"/>
                  </a:lnTo>
                  <a:lnTo>
                    <a:pt x="1635" y="1260"/>
                  </a:lnTo>
                  <a:lnTo>
                    <a:pt x="1769" y="1233"/>
                  </a:lnTo>
                  <a:lnTo>
                    <a:pt x="1876" y="1206"/>
                  </a:lnTo>
                  <a:lnTo>
                    <a:pt x="1983" y="1153"/>
                  </a:lnTo>
                  <a:lnTo>
                    <a:pt x="2090" y="1072"/>
                  </a:lnTo>
                  <a:lnTo>
                    <a:pt x="2171" y="965"/>
                  </a:lnTo>
                  <a:lnTo>
                    <a:pt x="2224" y="858"/>
                  </a:lnTo>
                  <a:lnTo>
                    <a:pt x="2251" y="751"/>
                  </a:lnTo>
                  <a:lnTo>
                    <a:pt x="2278" y="617"/>
                  </a:lnTo>
                  <a:lnTo>
                    <a:pt x="2251" y="510"/>
                  </a:lnTo>
                  <a:lnTo>
                    <a:pt x="2224" y="376"/>
                  </a:lnTo>
                  <a:lnTo>
                    <a:pt x="2171" y="268"/>
                  </a:lnTo>
                  <a:lnTo>
                    <a:pt x="2090" y="188"/>
                  </a:lnTo>
                  <a:lnTo>
                    <a:pt x="1983" y="108"/>
                  </a:lnTo>
                  <a:lnTo>
                    <a:pt x="1876" y="5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8" name="Google Shape;718;p46">
            <a:extLst>
              <a:ext uri="{FF2B5EF4-FFF2-40B4-BE49-F238E27FC236}">
                <a16:creationId xmlns:a16="http://schemas.microsoft.com/office/drawing/2014/main" id="{A831C746-57C4-A4C8-1866-DFC5F44CE264}"/>
              </a:ext>
            </a:extLst>
          </p:cNvPr>
          <p:cNvGrpSpPr/>
          <p:nvPr/>
        </p:nvGrpSpPr>
        <p:grpSpPr>
          <a:xfrm>
            <a:off x="3943012" y="3718955"/>
            <a:ext cx="194938" cy="365744"/>
            <a:chOff x="3343450" y="2029925"/>
            <a:chExt cx="175525" cy="330900"/>
          </a:xfrm>
        </p:grpSpPr>
        <p:sp>
          <p:nvSpPr>
            <p:cNvPr id="719" name="Google Shape;719;p46">
              <a:extLst>
                <a:ext uri="{FF2B5EF4-FFF2-40B4-BE49-F238E27FC236}">
                  <a16:creationId xmlns:a16="http://schemas.microsoft.com/office/drawing/2014/main" id="{E6E58896-43D3-62C2-0495-215F0FE672B3}"/>
                </a:ext>
              </a:extLst>
            </p:cNvPr>
            <p:cNvSpPr/>
            <p:nvPr/>
          </p:nvSpPr>
          <p:spPr>
            <a:xfrm>
              <a:off x="3362875" y="2029925"/>
              <a:ext cx="136675" cy="59625"/>
            </a:xfrm>
            <a:custGeom>
              <a:avLst/>
              <a:gdLst/>
              <a:ahLst/>
              <a:cxnLst/>
              <a:rect l="l" t="t" r="r" b="b"/>
              <a:pathLst>
                <a:path w="5467" h="2385" extrusionOk="0">
                  <a:moveTo>
                    <a:pt x="3510" y="804"/>
                  </a:moveTo>
                  <a:lnTo>
                    <a:pt x="3671" y="831"/>
                  </a:lnTo>
                  <a:lnTo>
                    <a:pt x="3778" y="911"/>
                  </a:lnTo>
                  <a:lnTo>
                    <a:pt x="3886" y="1045"/>
                  </a:lnTo>
                  <a:lnTo>
                    <a:pt x="3912" y="1179"/>
                  </a:lnTo>
                  <a:lnTo>
                    <a:pt x="3886" y="1340"/>
                  </a:lnTo>
                  <a:lnTo>
                    <a:pt x="3778" y="1474"/>
                  </a:lnTo>
                  <a:lnTo>
                    <a:pt x="3671" y="1554"/>
                  </a:lnTo>
                  <a:lnTo>
                    <a:pt x="3510" y="1581"/>
                  </a:lnTo>
                  <a:lnTo>
                    <a:pt x="1930" y="1581"/>
                  </a:lnTo>
                  <a:lnTo>
                    <a:pt x="1769" y="1554"/>
                  </a:lnTo>
                  <a:lnTo>
                    <a:pt x="1635" y="1474"/>
                  </a:lnTo>
                  <a:lnTo>
                    <a:pt x="1555" y="1340"/>
                  </a:lnTo>
                  <a:lnTo>
                    <a:pt x="1528" y="1179"/>
                  </a:lnTo>
                  <a:lnTo>
                    <a:pt x="1555" y="1045"/>
                  </a:lnTo>
                  <a:lnTo>
                    <a:pt x="1635" y="911"/>
                  </a:lnTo>
                  <a:lnTo>
                    <a:pt x="1769" y="831"/>
                  </a:lnTo>
                  <a:lnTo>
                    <a:pt x="1930" y="804"/>
                  </a:lnTo>
                  <a:close/>
                  <a:moveTo>
                    <a:pt x="402" y="0"/>
                  </a:moveTo>
                  <a:lnTo>
                    <a:pt x="242" y="27"/>
                  </a:lnTo>
                  <a:lnTo>
                    <a:pt x="134" y="107"/>
                  </a:lnTo>
                  <a:lnTo>
                    <a:pt x="54" y="241"/>
                  </a:lnTo>
                  <a:lnTo>
                    <a:pt x="1" y="375"/>
                  </a:lnTo>
                  <a:lnTo>
                    <a:pt x="1" y="2385"/>
                  </a:lnTo>
                  <a:lnTo>
                    <a:pt x="242" y="2358"/>
                  </a:lnTo>
                  <a:lnTo>
                    <a:pt x="483" y="2331"/>
                  </a:lnTo>
                  <a:lnTo>
                    <a:pt x="4984" y="2331"/>
                  </a:lnTo>
                  <a:lnTo>
                    <a:pt x="5225" y="2358"/>
                  </a:lnTo>
                  <a:lnTo>
                    <a:pt x="5466" y="2385"/>
                  </a:lnTo>
                  <a:lnTo>
                    <a:pt x="5466" y="375"/>
                  </a:lnTo>
                  <a:lnTo>
                    <a:pt x="5440" y="241"/>
                  </a:lnTo>
                  <a:lnTo>
                    <a:pt x="5359" y="107"/>
                  </a:lnTo>
                  <a:lnTo>
                    <a:pt x="5225" y="27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6">
              <a:extLst>
                <a:ext uri="{FF2B5EF4-FFF2-40B4-BE49-F238E27FC236}">
                  <a16:creationId xmlns:a16="http://schemas.microsoft.com/office/drawing/2014/main" id="{F6F7F6A8-5C04-D757-E373-DF5D53461FC2}"/>
                </a:ext>
              </a:extLst>
            </p:cNvPr>
            <p:cNvSpPr/>
            <p:nvPr/>
          </p:nvSpPr>
          <p:spPr>
            <a:xfrm>
              <a:off x="3415125" y="2202725"/>
              <a:ext cx="42900" cy="22125"/>
            </a:xfrm>
            <a:custGeom>
              <a:avLst/>
              <a:gdLst/>
              <a:ahLst/>
              <a:cxnLst/>
              <a:rect l="l" t="t" r="r" b="b"/>
              <a:pathLst>
                <a:path w="1716" h="885" extrusionOk="0">
                  <a:moveTo>
                    <a:pt x="0" y="1"/>
                  </a:moveTo>
                  <a:lnTo>
                    <a:pt x="0" y="885"/>
                  </a:lnTo>
                  <a:lnTo>
                    <a:pt x="1367" y="885"/>
                  </a:lnTo>
                  <a:lnTo>
                    <a:pt x="1447" y="858"/>
                  </a:lnTo>
                  <a:lnTo>
                    <a:pt x="1501" y="804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8" y="537"/>
                  </a:lnTo>
                  <a:lnTo>
                    <a:pt x="1715" y="456"/>
                  </a:lnTo>
                  <a:lnTo>
                    <a:pt x="1688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47" y="27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6">
              <a:extLst>
                <a:ext uri="{FF2B5EF4-FFF2-40B4-BE49-F238E27FC236}">
                  <a16:creationId xmlns:a16="http://schemas.microsoft.com/office/drawing/2014/main" id="{BB9D00E5-ED55-7E14-C986-F9C826604F78}"/>
                </a:ext>
              </a:extLst>
            </p:cNvPr>
            <p:cNvSpPr/>
            <p:nvPr/>
          </p:nvSpPr>
          <p:spPr>
            <a:xfrm>
              <a:off x="3415125" y="2244250"/>
              <a:ext cx="42900" cy="22150"/>
            </a:xfrm>
            <a:custGeom>
              <a:avLst/>
              <a:gdLst/>
              <a:ahLst/>
              <a:cxnLst/>
              <a:rect l="l" t="t" r="r" b="b"/>
              <a:pathLst>
                <a:path w="1716" h="886" extrusionOk="0">
                  <a:moveTo>
                    <a:pt x="0" y="1"/>
                  </a:moveTo>
                  <a:lnTo>
                    <a:pt x="0" y="885"/>
                  </a:lnTo>
                  <a:lnTo>
                    <a:pt x="1260" y="885"/>
                  </a:lnTo>
                  <a:lnTo>
                    <a:pt x="1367" y="858"/>
                  </a:lnTo>
                  <a:lnTo>
                    <a:pt x="1447" y="831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71"/>
                  </a:lnTo>
                  <a:lnTo>
                    <a:pt x="1662" y="617"/>
                  </a:lnTo>
                  <a:lnTo>
                    <a:pt x="1688" y="537"/>
                  </a:lnTo>
                  <a:lnTo>
                    <a:pt x="1715" y="430"/>
                  </a:lnTo>
                  <a:lnTo>
                    <a:pt x="1688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47" y="28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6">
              <a:extLst>
                <a:ext uri="{FF2B5EF4-FFF2-40B4-BE49-F238E27FC236}">
                  <a16:creationId xmlns:a16="http://schemas.microsoft.com/office/drawing/2014/main" id="{7CA55A1D-44BB-4A30-1251-8E134FF80B91}"/>
                </a:ext>
              </a:extLst>
            </p:cNvPr>
            <p:cNvSpPr/>
            <p:nvPr/>
          </p:nvSpPr>
          <p:spPr>
            <a:xfrm>
              <a:off x="3343450" y="2107625"/>
              <a:ext cx="175525" cy="253200"/>
            </a:xfrm>
            <a:custGeom>
              <a:avLst/>
              <a:gdLst/>
              <a:ahLst/>
              <a:cxnLst/>
              <a:rect l="l" t="t" r="r" b="b"/>
              <a:pathLst>
                <a:path w="7021" h="10128" extrusionOk="0">
                  <a:moveTo>
                    <a:pt x="4314" y="2626"/>
                  </a:moveTo>
                  <a:lnTo>
                    <a:pt x="4448" y="2653"/>
                  </a:lnTo>
                  <a:lnTo>
                    <a:pt x="4582" y="2733"/>
                  </a:lnTo>
                  <a:lnTo>
                    <a:pt x="4663" y="2867"/>
                  </a:lnTo>
                  <a:lnTo>
                    <a:pt x="4689" y="3001"/>
                  </a:lnTo>
                  <a:lnTo>
                    <a:pt x="4689" y="3162"/>
                  </a:lnTo>
                  <a:lnTo>
                    <a:pt x="4850" y="3269"/>
                  </a:lnTo>
                  <a:lnTo>
                    <a:pt x="4957" y="3349"/>
                  </a:lnTo>
                  <a:lnTo>
                    <a:pt x="5064" y="3483"/>
                  </a:lnTo>
                  <a:lnTo>
                    <a:pt x="5172" y="3617"/>
                  </a:lnTo>
                  <a:lnTo>
                    <a:pt x="5252" y="3751"/>
                  </a:lnTo>
                  <a:lnTo>
                    <a:pt x="5306" y="3912"/>
                  </a:lnTo>
                  <a:lnTo>
                    <a:pt x="5332" y="4073"/>
                  </a:lnTo>
                  <a:lnTo>
                    <a:pt x="5359" y="4260"/>
                  </a:lnTo>
                  <a:lnTo>
                    <a:pt x="5332" y="4475"/>
                  </a:lnTo>
                  <a:lnTo>
                    <a:pt x="5252" y="4689"/>
                  </a:lnTo>
                  <a:lnTo>
                    <a:pt x="5172" y="4903"/>
                  </a:lnTo>
                  <a:lnTo>
                    <a:pt x="5011" y="5064"/>
                  </a:lnTo>
                  <a:lnTo>
                    <a:pt x="5172" y="5252"/>
                  </a:lnTo>
                  <a:lnTo>
                    <a:pt x="5252" y="5439"/>
                  </a:lnTo>
                  <a:lnTo>
                    <a:pt x="5332" y="5680"/>
                  </a:lnTo>
                  <a:lnTo>
                    <a:pt x="5359" y="5895"/>
                  </a:lnTo>
                  <a:lnTo>
                    <a:pt x="5332" y="6082"/>
                  </a:lnTo>
                  <a:lnTo>
                    <a:pt x="5306" y="6243"/>
                  </a:lnTo>
                  <a:lnTo>
                    <a:pt x="5252" y="6404"/>
                  </a:lnTo>
                  <a:lnTo>
                    <a:pt x="5172" y="6538"/>
                  </a:lnTo>
                  <a:lnTo>
                    <a:pt x="5064" y="6672"/>
                  </a:lnTo>
                  <a:lnTo>
                    <a:pt x="4957" y="6779"/>
                  </a:lnTo>
                  <a:lnTo>
                    <a:pt x="4850" y="6886"/>
                  </a:lnTo>
                  <a:lnTo>
                    <a:pt x="4689" y="6966"/>
                  </a:lnTo>
                  <a:lnTo>
                    <a:pt x="4689" y="7127"/>
                  </a:lnTo>
                  <a:lnTo>
                    <a:pt x="4663" y="7288"/>
                  </a:lnTo>
                  <a:lnTo>
                    <a:pt x="4582" y="7422"/>
                  </a:lnTo>
                  <a:lnTo>
                    <a:pt x="4448" y="7502"/>
                  </a:lnTo>
                  <a:lnTo>
                    <a:pt x="4314" y="7529"/>
                  </a:lnTo>
                  <a:lnTo>
                    <a:pt x="4153" y="7502"/>
                  </a:lnTo>
                  <a:lnTo>
                    <a:pt x="4046" y="7422"/>
                  </a:lnTo>
                  <a:lnTo>
                    <a:pt x="3966" y="7288"/>
                  </a:lnTo>
                  <a:lnTo>
                    <a:pt x="3912" y="7127"/>
                  </a:lnTo>
                  <a:lnTo>
                    <a:pt x="3082" y="7127"/>
                  </a:lnTo>
                  <a:lnTo>
                    <a:pt x="3055" y="7288"/>
                  </a:lnTo>
                  <a:lnTo>
                    <a:pt x="2975" y="7422"/>
                  </a:lnTo>
                  <a:lnTo>
                    <a:pt x="2841" y="7502"/>
                  </a:lnTo>
                  <a:lnTo>
                    <a:pt x="2707" y="7529"/>
                  </a:lnTo>
                  <a:lnTo>
                    <a:pt x="2546" y="7502"/>
                  </a:lnTo>
                  <a:lnTo>
                    <a:pt x="2412" y="7422"/>
                  </a:lnTo>
                  <a:lnTo>
                    <a:pt x="2332" y="7288"/>
                  </a:lnTo>
                  <a:lnTo>
                    <a:pt x="2305" y="7127"/>
                  </a:lnTo>
                  <a:lnTo>
                    <a:pt x="2064" y="7127"/>
                  </a:lnTo>
                  <a:lnTo>
                    <a:pt x="1930" y="7073"/>
                  </a:lnTo>
                  <a:lnTo>
                    <a:pt x="1796" y="6993"/>
                  </a:lnTo>
                  <a:lnTo>
                    <a:pt x="1715" y="6886"/>
                  </a:lnTo>
                  <a:lnTo>
                    <a:pt x="1688" y="6725"/>
                  </a:lnTo>
                  <a:lnTo>
                    <a:pt x="1715" y="6564"/>
                  </a:lnTo>
                  <a:lnTo>
                    <a:pt x="1796" y="6457"/>
                  </a:lnTo>
                  <a:lnTo>
                    <a:pt x="1930" y="6377"/>
                  </a:lnTo>
                  <a:lnTo>
                    <a:pt x="2064" y="6350"/>
                  </a:lnTo>
                  <a:lnTo>
                    <a:pt x="2090" y="6350"/>
                  </a:lnTo>
                  <a:lnTo>
                    <a:pt x="2090" y="3805"/>
                  </a:lnTo>
                  <a:lnTo>
                    <a:pt x="2064" y="3805"/>
                  </a:lnTo>
                  <a:lnTo>
                    <a:pt x="1930" y="3778"/>
                  </a:lnTo>
                  <a:lnTo>
                    <a:pt x="1796" y="3698"/>
                  </a:lnTo>
                  <a:lnTo>
                    <a:pt x="1715" y="3564"/>
                  </a:lnTo>
                  <a:lnTo>
                    <a:pt x="1688" y="3430"/>
                  </a:lnTo>
                  <a:lnTo>
                    <a:pt x="1715" y="3269"/>
                  </a:lnTo>
                  <a:lnTo>
                    <a:pt x="1796" y="3135"/>
                  </a:lnTo>
                  <a:lnTo>
                    <a:pt x="1930" y="3054"/>
                  </a:lnTo>
                  <a:lnTo>
                    <a:pt x="2064" y="3028"/>
                  </a:lnTo>
                  <a:lnTo>
                    <a:pt x="2305" y="3028"/>
                  </a:lnTo>
                  <a:lnTo>
                    <a:pt x="2305" y="3001"/>
                  </a:lnTo>
                  <a:lnTo>
                    <a:pt x="2332" y="2867"/>
                  </a:lnTo>
                  <a:lnTo>
                    <a:pt x="2412" y="2733"/>
                  </a:lnTo>
                  <a:lnTo>
                    <a:pt x="2546" y="2653"/>
                  </a:lnTo>
                  <a:lnTo>
                    <a:pt x="2707" y="2626"/>
                  </a:lnTo>
                  <a:lnTo>
                    <a:pt x="2841" y="2653"/>
                  </a:lnTo>
                  <a:lnTo>
                    <a:pt x="2975" y="2733"/>
                  </a:lnTo>
                  <a:lnTo>
                    <a:pt x="3055" y="2867"/>
                  </a:lnTo>
                  <a:lnTo>
                    <a:pt x="3082" y="3001"/>
                  </a:lnTo>
                  <a:lnTo>
                    <a:pt x="3082" y="3028"/>
                  </a:lnTo>
                  <a:lnTo>
                    <a:pt x="3912" y="3028"/>
                  </a:lnTo>
                  <a:lnTo>
                    <a:pt x="3912" y="3001"/>
                  </a:lnTo>
                  <a:lnTo>
                    <a:pt x="3966" y="2867"/>
                  </a:lnTo>
                  <a:lnTo>
                    <a:pt x="4046" y="2733"/>
                  </a:lnTo>
                  <a:lnTo>
                    <a:pt x="4153" y="2653"/>
                  </a:lnTo>
                  <a:lnTo>
                    <a:pt x="4314" y="2626"/>
                  </a:lnTo>
                  <a:close/>
                  <a:moveTo>
                    <a:pt x="1260" y="0"/>
                  </a:moveTo>
                  <a:lnTo>
                    <a:pt x="1019" y="27"/>
                  </a:lnTo>
                  <a:lnTo>
                    <a:pt x="778" y="107"/>
                  </a:lnTo>
                  <a:lnTo>
                    <a:pt x="563" y="214"/>
                  </a:lnTo>
                  <a:lnTo>
                    <a:pt x="376" y="375"/>
                  </a:lnTo>
                  <a:lnTo>
                    <a:pt x="215" y="563"/>
                  </a:lnTo>
                  <a:lnTo>
                    <a:pt x="108" y="777"/>
                  </a:lnTo>
                  <a:lnTo>
                    <a:pt x="27" y="991"/>
                  </a:lnTo>
                  <a:lnTo>
                    <a:pt x="1" y="1259"/>
                  </a:lnTo>
                  <a:lnTo>
                    <a:pt x="1" y="8869"/>
                  </a:lnTo>
                  <a:lnTo>
                    <a:pt x="27" y="9137"/>
                  </a:lnTo>
                  <a:lnTo>
                    <a:pt x="108" y="9351"/>
                  </a:lnTo>
                  <a:lnTo>
                    <a:pt x="215" y="9565"/>
                  </a:lnTo>
                  <a:lnTo>
                    <a:pt x="376" y="9753"/>
                  </a:lnTo>
                  <a:lnTo>
                    <a:pt x="563" y="9914"/>
                  </a:lnTo>
                  <a:lnTo>
                    <a:pt x="778" y="10021"/>
                  </a:lnTo>
                  <a:lnTo>
                    <a:pt x="1019" y="10101"/>
                  </a:lnTo>
                  <a:lnTo>
                    <a:pt x="1260" y="10128"/>
                  </a:lnTo>
                  <a:lnTo>
                    <a:pt x="5761" y="10128"/>
                  </a:lnTo>
                  <a:lnTo>
                    <a:pt x="6029" y="10101"/>
                  </a:lnTo>
                  <a:lnTo>
                    <a:pt x="6243" y="10021"/>
                  </a:lnTo>
                  <a:lnTo>
                    <a:pt x="6458" y="9914"/>
                  </a:lnTo>
                  <a:lnTo>
                    <a:pt x="6645" y="9753"/>
                  </a:lnTo>
                  <a:lnTo>
                    <a:pt x="6806" y="9565"/>
                  </a:lnTo>
                  <a:lnTo>
                    <a:pt x="6913" y="9351"/>
                  </a:lnTo>
                  <a:lnTo>
                    <a:pt x="6994" y="9137"/>
                  </a:lnTo>
                  <a:lnTo>
                    <a:pt x="7020" y="8869"/>
                  </a:lnTo>
                  <a:lnTo>
                    <a:pt x="7020" y="1259"/>
                  </a:lnTo>
                  <a:lnTo>
                    <a:pt x="6994" y="991"/>
                  </a:lnTo>
                  <a:lnTo>
                    <a:pt x="6913" y="777"/>
                  </a:lnTo>
                  <a:lnTo>
                    <a:pt x="6806" y="563"/>
                  </a:lnTo>
                  <a:lnTo>
                    <a:pt x="6645" y="375"/>
                  </a:lnTo>
                  <a:lnTo>
                    <a:pt x="6458" y="214"/>
                  </a:lnTo>
                  <a:lnTo>
                    <a:pt x="6243" y="107"/>
                  </a:lnTo>
                  <a:lnTo>
                    <a:pt x="6029" y="27"/>
                  </a:lnTo>
                  <a:lnTo>
                    <a:pt x="5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723" name="Google Shape;723;p46">
            <a:extLst>
              <a:ext uri="{FF2B5EF4-FFF2-40B4-BE49-F238E27FC236}">
                <a16:creationId xmlns:a16="http://schemas.microsoft.com/office/drawing/2014/main" id="{DF435FA6-8061-A836-6C35-3C7B19F37D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0" y="187060"/>
            <a:ext cx="979244" cy="69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46">
            <a:extLst>
              <a:ext uri="{FF2B5EF4-FFF2-40B4-BE49-F238E27FC236}">
                <a16:creationId xmlns:a16="http://schemas.microsoft.com/office/drawing/2014/main" id="{2D50E463-AF5D-B01A-835B-7E06A4981A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013" y="3767051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80;p46">
            <a:extLst>
              <a:ext uri="{FF2B5EF4-FFF2-40B4-BE49-F238E27FC236}">
                <a16:creationId xmlns:a16="http://schemas.microsoft.com/office/drawing/2014/main" id="{FC9EA29C-C615-E836-64D4-E231E05BBBE9}"/>
              </a:ext>
            </a:extLst>
          </p:cNvPr>
          <p:cNvSpPr txBox="1">
            <a:spLocks/>
          </p:cNvSpPr>
          <p:nvPr/>
        </p:nvSpPr>
        <p:spPr>
          <a:xfrm>
            <a:off x="283583" y="705755"/>
            <a:ext cx="857683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nrope ExtraBold"/>
              <a:buNone/>
              <a:defRPr sz="3500" b="0" i="0" u="none" strike="noStrike" cap="none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cs typeface="Times New Roman"/>
              </a:rPr>
              <a:t>Các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yếu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tố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then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chốt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để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xây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dựng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hệ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thống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bỏ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phiếu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điện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2400" b="1" err="1">
                <a:solidFill>
                  <a:schemeClr val="bg1"/>
                </a:solidFill>
                <a:cs typeface="Times New Roman"/>
              </a:rPr>
              <a:t>tử</a:t>
            </a:r>
            <a:r>
              <a:rPr lang="en" sz="2400" b="1" dirty="0">
                <a:solidFill>
                  <a:schemeClr val="bg1"/>
                </a:solidFill>
                <a:cs typeface="Times New Roman"/>
              </a:rPr>
              <a:t> </a:t>
            </a:r>
            <a:endParaRPr lang="vi-V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9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8"/>
          <p:cNvSpPr txBox="1">
            <a:spLocks noGrp="1"/>
          </p:cNvSpPr>
          <p:nvPr>
            <p:ph type="title"/>
          </p:nvPr>
        </p:nvSpPr>
        <p:spPr>
          <a:xfrm>
            <a:off x="789425" y="3167450"/>
            <a:ext cx="4489500" cy="1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 err="1"/>
              <a:t>Khái</a:t>
            </a:r>
            <a:r>
              <a:rPr lang="en" b="1" dirty="0"/>
              <a:t> </a:t>
            </a:r>
            <a:r>
              <a:rPr lang="en" b="1" dirty="0" err="1"/>
              <a:t>niệm</a:t>
            </a:r>
            <a:r>
              <a:rPr lang="en" b="1" dirty="0"/>
              <a:t> </a:t>
            </a:r>
            <a:r>
              <a:rPr lang="en" b="1" dirty="0" err="1"/>
              <a:t>công</a:t>
            </a:r>
            <a:r>
              <a:rPr lang="en" b="1" dirty="0"/>
              <a:t> </a:t>
            </a:r>
            <a:r>
              <a:rPr lang="en" b="1" dirty="0" err="1"/>
              <a:t>nghệ</a:t>
            </a:r>
            <a:r>
              <a:rPr lang="en" b="1" dirty="0"/>
              <a:t> Blockchain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9"/>
          <p:cNvSpPr txBox="1">
            <a:spLocks noGrp="1"/>
          </p:cNvSpPr>
          <p:nvPr>
            <p:ph type="title"/>
          </p:nvPr>
        </p:nvSpPr>
        <p:spPr>
          <a:xfrm>
            <a:off x="5268374" y="2927056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>
                <a:solidFill>
                  <a:srgbClr val="FFFFFF"/>
                </a:solidFill>
              </a:rPr>
              <a:t>Ưu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dirty="0" err="1">
                <a:solidFill>
                  <a:srgbClr val="FFFFFF"/>
                </a:solidFill>
              </a:rPr>
              <a:t>điểm</a:t>
            </a:r>
            <a:endParaRPr dirty="0" err="1">
              <a:solidFill>
                <a:srgbClr val="FFFFFF"/>
              </a:solidFill>
            </a:endParaRPr>
          </a:p>
        </p:txBody>
      </p:sp>
      <p:sp>
        <p:nvSpPr>
          <p:cNvPr id="747" name="Google Shape;747;p49"/>
          <p:cNvSpPr txBox="1">
            <a:spLocks noGrp="1"/>
          </p:cNvSpPr>
          <p:nvPr>
            <p:ph type="title" idx="2"/>
          </p:nvPr>
        </p:nvSpPr>
        <p:spPr>
          <a:xfrm>
            <a:off x="1057574" y="292707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</a:rPr>
              <a:t>Đặc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</a:rPr>
              <a:t>điểm</a:t>
            </a:r>
            <a:endParaRPr lang="vi-VN" sz="2400">
              <a:solidFill>
                <a:srgbClr val="FFFFFF"/>
              </a:solidFill>
            </a:endParaRPr>
          </a:p>
        </p:txBody>
      </p:sp>
      <p:sp>
        <p:nvSpPr>
          <p:cNvPr id="749" name="Google Shape;749;p49"/>
          <p:cNvSpPr/>
          <p:nvPr/>
        </p:nvSpPr>
        <p:spPr>
          <a:xfrm>
            <a:off x="6176324" y="1678713"/>
            <a:ext cx="1097400" cy="10974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49"/>
          <p:cNvSpPr/>
          <p:nvPr/>
        </p:nvSpPr>
        <p:spPr>
          <a:xfrm>
            <a:off x="1965524" y="1678713"/>
            <a:ext cx="1097400" cy="10974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51" name="Google Shape;7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225" y="178748"/>
            <a:ext cx="1624099" cy="2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25" y="315176"/>
            <a:ext cx="832290" cy="6713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49"/>
          <p:cNvGrpSpPr/>
          <p:nvPr/>
        </p:nvGrpSpPr>
        <p:grpSpPr>
          <a:xfrm>
            <a:off x="2285993" y="1998829"/>
            <a:ext cx="456447" cy="457205"/>
            <a:chOff x="5537825" y="1272350"/>
            <a:chExt cx="328900" cy="330900"/>
          </a:xfrm>
        </p:grpSpPr>
        <p:sp>
          <p:nvSpPr>
            <p:cNvPr id="754" name="Google Shape;754;p49"/>
            <p:cNvSpPr/>
            <p:nvPr/>
          </p:nvSpPr>
          <p:spPr>
            <a:xfrm>
              <a:off x="5557250" y="1272350"/>
              <a:ext cx="290050" cy="77050"/>
            </a:xfrm>
            <a:custGeom>
              <a:avLst/>
              <a:gdLst/>
              <a:ahLst/>
              <a:cxnLst/>
              <a:rect l="l" t="t" r="r" b="b"/>
              <a:pathLst>
                <a:path w="11602" h="3082" extrusionOk="0">
                  <a:moveTo>
                    <a:pt x="2706" y="0"/>
                  </a:moveTo>
                  <a:lnTo>
                    <a:pt x="2385" y="27"/>
                  </a:lnTo>
                  <a:lnTo>
                    <a:pt x="2036" y="107"/>
                  </a:lnTo>
                  <a:lnTo>
                    <a:pt x="1742" y="268"/>
                  </a:lnTo>
                  <a:lnTo>
                    <a:pt x="1474" y="429"/>
                  </a:lnTo>
                  <a:lnTo>
                    <a:pt x="1259" y="670"/>
                  </a:lnTo>
                  <a:lnTo>
                    <a:pt x="1072" y="938"/>
                  </a:lnTo>
                  <a:lnTo>
                    <a:pt x="911" y="1232"/>
                  </a:lnTo>
                  <a:lnTo>
                    <a:pt x="831" y="1554"/>
                  </a:lnTo>
                  <a:lnTo>
                    <a:pt x="402" y="1554"/>
                  </a:lnTo>
                  <a:lnTo>
                    <a:pt x="241" y="1581"/>
                  </a:lnTo>
                  <a:lnTo>
                    <a:pt x="134" y="1661"/>
                  </a:lnTo>
                  <a:lnTo>
                    <a:pt x="27" y="1795"/>
                  </a:lnTo>
                  <a:lnTo>
                    <a:pt x="0" y="1929"/>
                  </a:lnTo>
                  <a:lnTo>
                    <a:pt x="0" y="3081"/>
                  </a:lnTo>
                  <a:lnTo>
                    <a:pt x="2331" y="3081"/>
                  </a:lnTo>
                  <a:lnTo>
                    <a:pt x="2331" y="1929"/>
                  </a:lnTo>
                  <a:lnTo>
                    <a:pt x="2304" y="1795"/>
                  </a:lnTo>
                  <a:lnTo>
                    <a:pt x="2224" y="1661"/>
                  </a:lnTo>
                  <a:lnTo>
                    <a:pt x="2090" y="1581"/>
                  </a:lnTo>
                  <a:lnTo>
                    <a:pt x="1929" y="1554"/>
                  </a:lnTo>
                  <a:lnTo>
                    <a:pt x="1635" y="1554"/>
                  </a:lnTo>
                  <a:lnTo>
                    <a:pt x="1688" y="1393"/>
                  </a:lnTo>
                  <a:lnTo>
                    <a:pt x="1795" y="1232"/>
                  </a:lnTo>
                  <a:lnTo>
                    <a:pt x="1903" y="1099"/>
                  </a:lnTo>
                  <a:lnTo>
                    <a:pt x="2036" y="991"/>
                  </a:lnTo>
                  <a:lnTo>
                    <a:pt x="2197" y="911"/>
                  </a:lnTo>
                  <a:lnTo>
                    <a:pt x="2358" y="831"/>
                  </a:lnTo>
                  <a:lnTo>
                    <a:pt x="2519" y="777"/>
                  </a:lnTo>
                  <a:lnTo>
                    <a:pt x="2894" y="777"/>
                  </a:lnTo>
                  <a:lnTo>
                    <a:pt x="3081" y="831"/>
                  </a:lnTo>
                  <a:lnTo>
                    <a:pt x="3242" y="911"/>
                  </a:lnTo>
                  <a:lnTo>
                    <a:pt x="3376" y="991"/>
                  </a:lnTo>
                  <a:lnTo>
                    <a:pt x="3510" y="1099"/>
                  </a:lnTo>
                  <a:lnTo>
                    <a:pt x="3644" y="1232"/>
                  </a:lnTo>
                  <a:lnTo>
                    <a:pt x="3724" y="1393"/>
                  </a:lnTo>
                  <a:lnTo>
                    <a:pt x="3805" y="1554"/>
                  </a:lnTo>
                  <a:lnTo>
                    <a:pt x="3483" y="1554"/>
                  </a:lnTo>
                  <a:lnTo>
                    <a:pt x="3323" y="1581"/>
                  </a:lnTo>
                  <a:lnTo>
                    <a:pt x="3215" y="1661"/>
                  </a:lnTo>
                  <a:lnTo>
                    <a:pt x="3135" y="1795"/>
                  </a:lnTo>
                  <a:lnTo>
                    <a:pt x="3108" y="1929"/>
                  </a:lnTo>
                  <a:lnTo>
                    <a:pt x="3108" y="3081"/>
                  </a:lnTo>
                  <a:lnTo>
                    <a:pt x="5412" y="3081"/>
                  </a:lnTo>
                  <a:lnTo>
                    <a:pt x="5412" y="1929"/>
                  </a:lnTo>
                  <a:lnTo>
                    <a:pt x="5386" y="1795"/>
                  </a:lnTo>
                  <a:lnTo>
                    <a:pt x="5305" y="1661"/>
                  </a:lnTo>
                  <a:lnTo>
                    <a:pt x="5171" y="1581"/>
                  </a:lnTo>
                  <a:lnTo>
                    <a:pt x="5037" y="1554"/>
                  </a:lnTo>
                  <a:lnTo>
                    <a:pt x="4716" y="1554"/>
                  </a:lnTo>
                  <a:lnTo>
                    <a:pt x="4796" y="1393"/>
                  </a:lnTo>
                  <a:lnTo>
                    <a:pt x="4877" y="1232"/>
                  </a:lnTo>
                  <a:lnTo>
                    <a:pt x="4984" y="1099"/>
                  </a:lnTo>
                  <a:lnTo>
                    <a:pt x="5118" y="991"/>
                  </a:lnTo>
                  <a:lnTo>
                    <a:pt x="5278" y="911"/>
                  </a:lnTo>
                  <a:lnTo>
                    <a:pt x="5439" y="831"/>
                  </a:lnTo>
                  <a:lnTo>
                    <a:pt x="5627" y="777"/>
                  </a:lnTo>
                  <a:lnTo>
                    <a:pt x="6002" y="777"/>
                  </a:lnTo>
                  <a:lnTo>
                    <a:pt x="6163" y="831"/>
                  </a:lnTo>
                  <a:lnTo>
                    <a:pt x="6323" y="911"/>
                  </a:lnTo>
                  <a:lnTo>
                    <a:pt x="6484" y="991"/>
                  </a:lnTo>
                  <a:lnTo>
                    <a:pt x="6618" y="1099"/>
                  </a:lnTo>
                  <a:lnTo>
                    <a:pt x="6725" y="1232"/>
                  </a:lnTo>
                  <a:lnTo>
                    <a:pt x="6832" y="1393"/>
                  </a:lnTo>
                  <a:lnTo>
                    <a:pt x="6886" y="1554"/>
                  </a:lnTo>
                  <a:lnTo>
                    <a:pt x="6565" y="1554"/>
                  </a:lnTo>
                  <a:lnTo>
                    <a:pt x="6431" y="1581"/>
                  </a:lnTo>
                  <a:lnTo>
                    <a:pt x="6297" y="1661"/>
                  </a:lnTo>
                  <a:lnTo>
                    <a:pt x="6216" y="1795"/>
                  </a:lnTo>
                  <a:lnTo>
                    <a:pt x="6189" y="1929"/>
                  </a:lnTo>
                  <a:lnTo>
                    <a:pt x="6189" y="3081"/>
                  </a:lnTo>
                  <a:lnTo>
                    <a:pt x="8520" y="3081"/>
                  </a:lnTo>
                  <a:lnTo>
                    <a:pt x="8520" y="1929"/>
                  </a:lnTo>
                  <a:lnTo>
                    <a:pt x="8467" y="1795"/>
                  </a:lnTo>
                  <a:lnTo>
                    <a:pt x="8386" y="1661"/>
                  </a:lnTo>
                  <a:lnTo>
                    <a:pt x="8279" y="1581"/>
                  </a:lnTo>
                  <a:lnTo>
                    <a:pt x="8119" y="1554"/>
                  </a:lnTo>
                  <a:lnTo>
                    <a:pt x="7797" y="1554"/>
                  </a:lnTo>
                  <a:lnTo>
                    <a:pt x="7877" y="1393"/>
                  </a:lnTo>
                  <a:lnTo>
                    <a:pt x="7985" y="1232"/>
                  </a:lnTo>
                  <a:lnTo>
                    <a:pt x="8092" y="1099"/>
                  </a:lnTo>
                  <a:lnTo>
                    <a:pt x="8226" y="991"/>
                  </a:lnTo>
                  <a:lnTo>
                    <a:pt x="8360" y="911"/>
                  </a:lnTo>
                  <a:lnTo>
                    <a:pt x="8547" y="831"/>
                  </a:lnTo>
                  <a:lnTo>
                    <a:pt x="8708" y="777"/>
                  </a:lnTo>
                  <a:lnTo>
                    <a:pt x="9083" y="777"/>
                  </a:lnTo>
                  <a:lnTo>
                    <a:pt x="9244" y="831"/>
                  </a:lnTo>
                  <a:lnTo>
                    <a:pt x="9431" y="911"/>
                  </a:lnTo>
                  <a:lnTo>
                    <a:pt x="9565" y="991"/>
                  </a:lnTo>
                  <a:lnTo>
                    <a:pt x="9699" y="1099"/>
                  </a:lnTo>
                  <a:lnTo>
                    <a:pt x="9807" y="1232"/>
                  </a:lnTo>
                  <a:lnTo>
                    <a:pt x="9914" y="1393"/>
                  </a:lnTo>
                  <a:lnTo>
                    <a:pt x="9994" y="1554"/>
                  </a:lnTo>
                  <a:lnTo>
                    <a:pt x="9673" y="1554"/>
                  </a:lnTo>
                  <a:lnTo>
                    <a:pt x="9512" y="1581"/>
                  </a:lnTo>
                  <a:lnTo>
                    <a:pt x="9405" y="1661"/>
                  </a:lnTo>
                  <a:lnTo>
                    <a:pt x="9297" y="1795"/>
                  </a:lnTo>
                  <a:lnTo>
                    <a:pt x="9271" y="1929"/>
                  </a:lnTo>
                  <a:lnTo>
                    <a:pt x="9271" y="3081"/>
                  </a:lnTo>
                  <a:lnTo>
                    <a:pt x="11602" y="3081"/>
                  </a:lnTo>
                  <a:lnTo>
                    <a:pt x="11602" y="1929"/>
                  </a:lnTo>
                  <a:lnTo>
                    <a:pt x="11575" y="1795"/>
                  </a:lnTo>
                  <a:lnTo>
                    <a:pt x="11495" y="1661"/>
                  </a:lnTo>
                  <a:lnTo>
                    <a:pt x="11361" y="1581"/>
                  </a:lnTo>
                  <a:lnTo>
                    <a:pt x="11200" y="1554"/>
                  </a:lnTo>
                  <a:lnTo>
                    <a:pt x="10798" y="1554"/>
                  </a:lnTo>
                  <a:lnTo>
                    <a:pt x="10691" y="1232"/>
                  </a:lnTo>
                  <a:lnTo>
                    <a:pt x="10557" y="938"/>
                  </a:lnTo>
                  <a:lnTo>
                    <a:pt x="10369" y="670"/>
                  </a:lnTo>
                  <a:lnTo>
                    <a:pt x="10128" y="429"/>
                  </a:lnTo>
                  <a:lnTo>
                    <a:pt x="9860" y="268"/>
                  </a:lnTo>
                  <a:lnTo>
                    <a:pt x="9565" y="107"/>
                  </a:lnTo>
                  <a:lnTo>
                    <a:pt x="9244" y="27"/>
                  </a:lnTo>
                  <a:lnTo>
                    <a:pt x="8896" y="0"/>
                  </a:lnTo>
                  <a:lnTo>
                    <a:pt x="8654" y="27"/>
                  </a:lnTo>
                  <a:lnTo>
                    <a:pt x="8440" y="54"/>
                  </a:lnTo>
                  <a:lnTo>
                    <a:pt x="8226" y="107"/>
                  </a:lnTo>
                  <a:lnTo>
                    <a:pt x="8011" y="214"/>
                  </a:lnTo>
                  <a:lnTo>
                    <a:pt x="7824" y="322"/>
                  </a:lnTo>
                  <a:lnTo>
                    <a:pt x="7663" y="455"/>
                  </a:lnTo>
                  <a:lnTo>
                    <a:pt x="7502" y="616"/>
                  </a:lnTo>
                  <a:lnTo>
                    <a:pt x="7342" y="777"/>
                  </a:lnTo>
                  <a:lnTo>
                    <a:pt x="7208" y="616"/>
                  </a:lnTo>
                  <a:lnTo>
                    <a:pt x="7047" y="455"/>
                  </a:lnTo>
                  <a:lnTo>
                    <a:pt x="6859" y="322"/>
                  </a:lnTo>
                  <a:lnTo>
                    <a:pt x="6672" y="214"/>
                  </a:lnTo>
                  <a:lnTo>
                    <a:pt x="6484" y="107"/>
                  </a:lnTo>
                  <a:lnTo>
                    <a:pt x="6270" y="54"/>
                  </a:lnTo>
                  <a:lnTo>
                    <a:pt x="6029" y="27"/>
                  </a:lnTo>
                  <a:lnTo>
                    <a:pt x="5814" y="0"/>
                  </a:lnTo>
                  <a:lnTo>
                    <a:pt x="5573" y="27"/>
                  </a:lnTo>
                  <a:lnTo>
                    <a:pt x="5359" y="54"/>
                  </a:lnTo>
                  <a:lnTo>
                    <a:pt x="5145" y="107"/>
                  </a:lnTo>
                  <a:lnTo>
                    <a:pt x="4930" y="214"/>
                  </a:lnTo>
                  <a:lnTo>
                    <a:pt x="4743" y="322"/>
                  </a:lnTo>
                  <a:lnTo>
                    <a:pt x="4555" y="455"/>
                  </a:lnTo>
                  <a:lnTo>
                    <a:pt x="4394" y="616"/>
                  </a:lnTo>
                  <a:lnTo>
                    <a:pt x="4260" y="777"/>
                  </a:lnTo>
                  <a:lnTo>
                    <a:pt x="4126" y="616"/>
                  </a:lnTo>
                  <a:lnTo>
                    <a:pt x="3966" y="455"/>
                  </a:lnTo>
                  <a:lnTo>
                    <a:pt x="3778" y="322"/>
                  </a:lnTo>
                  <a:lnTo>
                    <a:pt x="3590" y="214"/>
                  </a:lnTo>
                  <a:lnTo>
                    <a:pt x="3376" y="107"/>
                  </a:lnTo>
                  <a:lnTo>
                    <a:pt x="3162" y="54"/>
                  </a:lnTo>
                  <a:lnTo>
                    <a:pt x="2947" y="2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5634950" y="1368800"/>
              <a:ext cx="57625" cy="115900"/>
            </a:xfrm>
            <a:custGeom>
              <a:avLst/>
              <a:gdLst/>
              <a:ahLst/>
              <a:cxnLst/>
              <a:rect l="l" t="t" r="r" b="b"/>
              <a:pathLst>
                <a:path w="2305" h="4636" extrusionOk="0">
                  <a:moveTo>
                    <a:pt x="0" y="0"/>
                  </a:moveTo>
                  <a:lnTo>
                    <a:pt x="0" y="4260"/>
                  </a:lnTo>
                  <a:lnTo>
                    <a:pt x="27" y="4394"/>
                  </a:lnTo>
                  <a:lnTo>
                    <a:pt x="107" y="4528"/>
                  </a:lnTo>
                  <a:lnTo>
                    <a:pt x="215" y="4609"/>
                  </a:lnTo>
                  <a:lnTo>
                    <a:pt x="375" y="4635"/>
                  </a:lnTo>
                  <a:lnTo>
                    <a:pt x="1929" y="4635"/>
                  </a:lnTo>
                  <a:lnTo>
                    <a:pt x="2063" y="4609"/>
                  </a:lnTo>
                  <a:lnTo>
                    <a:pt x="2197" y="4528"/>
                  </a:lnTo>
                  <a:lnTo>
                    <a:pt x="2278" y="4394"/>
                  </a:lnTo>
                  <a:lnTo>
                    <a:pt x="2304" y="4260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5711975" y="1368800"/>
              <a:ext cx="58300" cy="115900"/>
            </a:xfrm>
            <a:custGeom>
              <a:avLst/>
              <a:gdLst/>
              <a:ahLst/>
              <a:cxnLst/>
              <a:rect l="l" t="t" r="r" b="b"/>
              <a:pathLst>
                <a:path w="2332" h="4636" extrusionOk="0">
                  <a:moveTo>
                    <a:pt x="0" y="0"/>
                  </a:moveTo>
                  <a:lnTo>
                    <a:pt x="0" y="4260"/>
                  </a:lnTo>
                  <a:lnTo>
                    <a:pt x="27" y="4394"/>
                  </a:lnTo>
                  <a:lnTo>
                    <a:pt x="108" y="4528"/>
                  </a:lnTo>
                  <a:lnTo>
                    <a:pt x="242" y="4609"/>
                  </a:lnTo>
                  <a:lnTo>
                    <a:pt x="376" y="4635"/>
                  </a:lnTo>
                  <a:lnTo>
                    <a:pt x="1930" y="4635"/>
                  </a:lnTo>
                  <a:lnTo>
                    <a:pt x="2090" y="4609"/>
                  </a:lnTo>
                  <a:lnTo>
                    <a:pt x="2197" y="4528"/>
                  </a:lnTo>
                  <a:lnTo>
                    <a:pt x="2278" y="4394"/>
                  </a:lnTo>
                  <a:lnTo>
                    <a:pt x="2331" y="4260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5789000" y="1368800"/>
              <a:ext cx="58300" cy="174175"/>
            </a:xfrm>
            <a:custGeom>
              <a:avLst/>
              <a:gdLst/>
              <a:ahLst/>
              <a:cxnLst/>
              <a:rect l="l" t="t" r="r" b="b"/>
              <a:pathLst>
                <a:path w="2332" h="6967" extrusionOk="0">
                  <a:moveTo>
                    <a:pt x="1" y="0"/>
                  </a:moveTo>
                  <a:lnTo>
                    <a:pt x="1" y="4260"/>
                  </a:lnTo>
                  <a:lnTo>
                    <a:pt x="27" y="4394"/>
                  </a:lnTo>
                  <a:lnTo>
                    <a:pt x="135" y="4528"/>
                  </a:lnTo>
                  <a:lnTo>
                    <a:pt x="242" y="4609"/>
                  </a:lnTo>
                  <a:lnTo>
                    <a:pt x="403" y="4635"/>
                  </a:lnTo>
                  <a:lnTo>
                    <a:pt x="1555" y="4635"/>
                  </a:lnTo>
                  <a:lnTo>
                    <a:pt x="1555" y="6966"/>
                  </a:lnTo>
                  <a:lnTo>
                    <a:pt x="2332" y="6966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5537825" y="1562375"/>
              <a:ext cx="328900" cy="40875"/>
            </a:xfrm>
            <a:custGeom>
              <a:avLst/>
              <a:gdLst/>
              <a:ahLst/>
              <a:cxnLst/>
              <a:rect l="l" t="t" r="r" b="b"/>
              <a:pathLst>
                <a:path w="13156" h="1635" extrusionOk="0">
                  <a:moveTo>
                    <a:pt x="402" y="0"/>
                  </a:moveTo>
                  <a:lnTo>
                    <a:pt x="241" y="27"/>
                  </a:lnTo>
                  <a:lnTo>
                    <a:pt x="134" y="108"/>
                  </a:lnTo>
                  <a:lnTo>
                    <a:pt x="54" y="215"/>
                  </a:lnTo>
                  <a:lnTo>
                    <a:pt x="0" y="376"/>
                  </a:lnTo>
                  <a:lnTo>
                    <a:pt x="0" y="1260"/>
                  </a:lnTo>
                  <a:lnTo>
                    <a:pt x="54" y="1394"/>
                  </a:lnTo>
                  <a:lnTo>
                    <a:pt x="134" y="1528"/>
                  </a:lnTo>
                  <a:lnTo>
                    <a:pt x="241" y="1608"/>
                  </a:lnTo>
                  <a:lnTo>
                    <a:pt x="402" y="1635"/>
                  </a:lnTo>
                  <a:lnTo>
                    <a:pt x="12754" y="1635"/>
                  </a:lnTo>
                  <a:lnTo>
                    <a:pt x="12915" y="1608"/>
                  </a:lnTo>
                  <a:lnTo>
                    <a:pt x="13049" y="1528"/>
                  </a:lnTo>
                  <a:lnTo>
                    <a:pt x="13129" y="1394"/>
                  </a:lnTo>
                  <a:lnTo>
                    <a:pt x="13156" y="1260"/>
                  </a:lnTo>
                  <a:lnTo>
                    <a:pt x="13156" y="376"/>
                  </a:lnTo>
                  <a:lnTo>
                    <a:pt x="13129" y="215"/>
                  </a:lnTo>
                  <a:lnTo>
                    <a:pt x="13049" y="108"/>
                  </a:lnTo>
                  <a:lnTo>
                    <a:pt x="12915" y="27"/>
                  </a:lnTo>
                  <a:lnTo>
                    <a:pt x="127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596100" y="1504100"/>
              <a:ext cx="19450" cy="38875"/>
            </a:xfrm>
            <a:custGeom>
              <a:avLst/>
              <a:gdLst/>
              <a:ahLst/>
              <a:cxnLst/>
              <a:rect l="l" t="t" r="r" b="b"/>
              <a:pathLst>
                <a:path w="778" h="1555" extrusionOk="0">
                  <a:moveTo>
                    <a:pt x="375" y="0"/>
                  </a:moveTo>
                  <a:lnTo>
                    <a:pt x="241" y="27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2"/>
                  </a:lnTo>
                  <a:lnTo>
                    <a:pt x="0" y="1554"/>
                  </a:lnTo>
                  <a:lnTo>
                    <a:pt x="777" y="1554"/>
                  </a:lnTo>
                  <a:lnTo>
                    <a:pt x="777" y="402"/>
                  </a:lnTo>
                  <a:lnTo>
                    <a:pt x="750" y="242"/>
                  </a:lnTo>
                  <a:lnTo>
                    <a:pt x="670" y="108"/>
                  </a:lnTo>
                  <a:lnTo>
                    <a:pt x="536" y="2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5789000" y="1504100"/>
              <a:ext cx="19450" cy="38875"/>
            </a:xfrm>
            <a:custGeom>
              <a:avLst/>
              <a:gdLst/>
              <a:ahLst/>
              <a:cxnLst/>
              <a:rect l="l" t="t" r="r" b="b"/>
              <a:pathLst>
                <a:path w="778" h="1555" extrusionOk="0">
                  <a:moveTo>
                    <a:pt x="403" y="0"/>
                  </a:moveTo>
                  <a:lnTo>
                    <a:pt x="242" y="27"/>
                  </a:lnTo>
                  <a:lnTo>
                    <a:pt x="135" y="108"/>
                  </a:lnTo>
                  <a:lnTo>
                    <a:pt x="27" y="242"/>
                  </a:lnTo>
                  <a:lnTo>
                    <a:pt x="1" y="402"/>
                  </a:lnTo>
                  <a:lnTo>
                    <a:pt x="1" y="1554"/>
                  </a:lnTo>
                  <a:lnTo>
                    <a:pt x="778" y="1554"/>
                  </a:lnTo>
                  <a:lnTo>
                    <a:pt x="778" y="402"/>
                  </a:lnTo>
                  <a:lnTo>
                    <a:pt x="751" y="242"/>
                  </a:lnTo>
                  <a:lnTo>
                    <a:pt x="670" y="108"/>
                  </a:lnTo>
                  <a:lnTo>
                    <a:pt x="537" y="2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5634950" y="1504100"/>
              <a:ext cx="19450" cy="38875"/>
            </a:xfrm>
            <a:custGeom>
              <a:avLst/>
              <a:gdLst/>
              <a:ahLst/>
              <a:cxnLst/>
              <a:rect l="l" t="t" r="r" b="b"/>
              <a:pathLst>
                <a:path w="778" h="1555" extrusionOk="0">
                  <a:moveTo>
                    <a:pt x="375" y="0"/>
                  </a:moveTo>
                  <a:lnTo>
                    <a:pt x="215" y="27"/>
                  </a:lnTo>
                  <a:lnTo>
                    <a:pt x="107" y="108"/>
                  </a:lnTo>
                  <a:lnTo>
                    <a:pt x="27" y="242"/>
                  </a:lnTo>
                  <a:lnTo>
                    <a:pt x="0" y="402"/>
                  </a:lnTo>
                  <a:lnTo>
                    <a:pt x="0" y="1554"/>
                  </a:lnTo>
                  <a:lnTo>
                    <a:pt x="777" y="1554"/>
                  </a:lnTo>
                  <a:lnTo>
                    <a:pt x="777" y="402"/>
                  </a:lnTo>
                  <a:lnTo>
                    <a:pt x="724" y="242"/>
                  </a:lnTo>
                  <a:lnTo>
                    <a:pt x="643" y="108"/>
                  </a:lnTo>
                  <a:lnTo>
                    <a:pt x="536" y="2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5750825" y="1504100"/>
              <a:ext cx="19450" cy="38875"/>
            </a:xfrm>
            <a:custGeom>
              <a:avLst/>
              <a:gdLst/>
              <a:ahLst/>
              <a:cxnLst/>
              <a:rect l="l" t="t" r="r" b="b"/>
              <a:pathLst>
                <a:path w="778" h="1555" extrusionOk="0">
                  <a:moveTo>
                    <a:pt x="376" y="0"/>
                  </a:moveTo>
                  <a:lnTo>
                    <a:pt x="215" y="27"/>
                  </a:lnTo>
                  <a:lnTo>
                    <a:pt x="108" y="108"/>
                  </a:lnTo>
                  <a:lnTo>
                    <a:pt x="27" y="242"/>
                  </a:lnTo>
                  <a:lnTo>
                    <a:pt x="0" y="402"/>
                  </a:lnTo>
                  <a:lnTo>
                    <a:pt x="0" y="1554"/>
                  </a:lnTo>
                  <a:lnTo>
                    <a:pt x="777" y="1554"/>
                  </a:lnTo>
                  <a:lnTo>
                    <a:pt x="777" y="402"/>
                  </a:lnTo>
                  <a:lnTo>
                    <a:pt x="724" y="242"/>
                  </a:lnTo>
                  <a:lnTo>
                    <a:pt x="643" y="108"/>
                  </a:lnTo>
                  <a:lnTo>
                    <a:pt x="536" y="27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5673125" y="1504100"/>
              <a:ext cx="58300" cy="38875"/>
            </a:xfrm>
            <a:custGeom>
              <a:avLst/>
              <a:gdLst/>
              <a:ahLst/>
              <a:cxnLst/>
              <a:rect l="l" t="t" r="r" b="b"/>
              <a:pathLst>
                <a:path w="2332" h="1555" extrusionOk="0">
                  <a:moveTo>
                    <a:pt x="402" y="0"/>
                  </a:moveTo>
                  <a:lnTo>
                    <a:pt x="242" y="27"/>
                  </a:lnTo>
                  <a:lnTo>
                    <a:pt x="134" y="108"/>
                  </a:lnTo>
                  <a:lnTo>
                    <a:pt x="27" y="242"/>
                  </a:lnTo>
                  <a:lnTo>
                    <a:pt x="0" y="402"/>
                  </a:lnTo>
                  <a:lnTo>
                    <a:pt x="0" y="1554"/>
                  </a:lnTo>
                  <a:lnTo>
                    <a:pt x="2331" y="1554"/>
                  </a:lnTo>
                  <a:lnTo>
                    <a:pt x="2331" y="402"/>
                  </a:lnTo>
                  <a:lnTo>
                    <a:pt x="2305" y="242"/>
                  </a:lnTo>
                  <a:lnTo>
                    <a:pt x="2224" y="108"/>
                  </a:lnTo>
                  <a:lnTo>
                    <a:pt x="2090" y="27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5557250" y="1368800"/>
              <a:ext cx="58300" cy="174175"/>
            </a:xfrm>
            <a:custGeom>
              <a:avLst/>
              <a:gdLst/>
              <a:ahLst/>
              <a:cxnLst/>
              <a:rect l="l" t="t" r="r" b="b"/>
              <a:pathLst>
                <a:path w="2332" h="6967" extrusionOk="0">
                  <a:moveTo>
                    <a:pt x="0" y="0"/>
                  </a:moveTo>
                  <a:lnTo>
                    <a:pt x="0" y="6966"/>
                  </a:lnTo>
                  <a:lnTo>
                    <a:pt x="777" y="6966"/>
                  </a:lnTo>
                  <a:lnTo>
                    <a:pt x="777" y="4635"/>
                  </a:lnTo>
                  <a:lnTo>
                    <a:pt x="1929" y="4635"/>
                  </a:lnTo>
                  <a:lnTo>
                    <a:pt x="2090" y="4609"/>
                  </a:lnTo>
                  <a:lnTo>
                    <a:pt x="2224" y="4528"/>
                  </a:lnTo>
                  <a:lnTo>
                    <a:pt x="2304" y="4394"/>
                  </a:lnTo>
                  <a:lnTo>
                    <a:pt x="2331" y="4260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Google Shape;765;p49"/>
          <p:cNvGrpSpPr/>
          <p:nvPr/>
        </p:nvGrpSpPr>
        <p:grpSpPr>
          <a:xfrm>
            <a:off x="6495394" y="1998829"/>
            <a:ext cx="459258" cy="457205"/>
            <a:chOff x="6294050" y="1272350"/>
            <a:chExt cx="330925" cy="330900"/>
          </a:xfrm>
        </p:grpSpPr>
        <p:sp>
          <p:nvSpPr>
            <p:cNvPr id="766" name="Google Shape;766;p49"/>
            <p:cNvSpPr/>
            <p:nvPr/>
          </p:nvSpPr>
          <p:spPr>
            <a:xfrm>
              <a:off x="6371750" y="1272350"/>
              <a:ext cx="58300" cy="38875"/>
            </a:xfrm>
            <a:custGeom>
              <a:avLst/>
              <a:gdLst/>
              <a:ahLst/>
              <a:cxnLst/>
              <a:rect l="l" t="t" r="r" b="b"/>
              <a:pathLst>
                <a:path w="2332" h="1555" extrusionOk="0">
                  <a:moveTo>
                    <a:pt x="376" y="0"/>
                  </a:moveTo>
                  <a:lnTo>
                    <a:pt x="242" y="27"/>
                  </a:lnTo>
                  <a:lnTo>
                    <a:pt x="108" y="107"/>
                  </a:lnTo>
                  <a:lnTo>
                    <a:pt x="28" y="241"/>
                  </a:lnTo>
                  <a:lnTo>
                    <a:pt x="1" y="375"/>
                  </a:lnTo>
                  <a:lnTo>
                    <a:pt x="1" y="1554"/>
                  </a:lnTo>
                  <a:lnTo>
                    <a:pt x="2332" y="1554"/>
                  </a:lnTo>
                  <a:lnTo>
                    <a:pt x="2332" y="375"/>
                  </a:lnTo>
                  <a:lnTo>
                    <a:pt x="2305" y="241"/>
                  </a:lnTo>
                  <a:lnTo>
                    <a:pt x="2225" y="107"/>
                  </a:lnTo>
                  <a:lnTo>
                    <a:pt x="2091" y="27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6488300" y="1272350"/>
              <a:ext cx="58975" cy="38875"/>
            </a:xfrm>
            <a:custGeom>
              <a:avLst/>
              <a:gdLst/>
              <a:ahLst/>
              <a:cxnLst/>
              <a:rect l="l" t="t" r="r" b="b"/>
              <a:pathLst>
                <a:path w="2359" h="1555" extrusionOk="0">
                  <a:moveTo>
                    <a:pt x="403" y="0"/>
                  </a:moveTo>
                  <a:lnTo>
                    <a:pt x="242" y="27"/>
                  </a:lnTo>
                  <a:lnTo>
                    <a:pt x="135" y="107"/>
                  </a:lnTo>
                  <a:lnTo>
                    <a:pt x="54" y="241"/>
                  </a:lnTo>
                  <a:lnTo>
                    <a:pt x="1" y="375"/>
                  </a:lnTo>
                  <a:lnTo>
                    <a:pt x="1" y="1554"/>
                  </a:lnTo>
                  <a:lnTo>
                    <a:pt x="2359" y="1554"/>
                  </a:lnTo>
                  <a:lnTo>
                    <a:pt x="2359" y="375"/>
                  </a:lnTo>
                  <a:lnTo>
                    <a:pt x="2305" y="241"/>
                  </a:lnTo>
                  <a:lnTo>
                    <a:pt x="2225" y="107"/>
                  </a:lnTo>
                  <a:lnTo>
                    <a:pt x="2117" y="27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6371750" y="1564375"/>
              <a:ext cx="58300" cy="38875"/>
            </a:xfrm>
            <a:custGeom>
              <a:avLst/>
              <a:gdLst/>
              <a:ahLst/>
              <a:cxnLst/>
              <a:rect l="l" t="t" r="r" b="b"/>
              <a:pathLst>
                <a:path w="2332" h="1555" extrusionOk="0">
                  <a:moveTo>
                    <a:pt x="1" y="1"/>
                  </a:moveTo>
                  <a:lnTo>
                    <a:pt x="1" y="1180"/>
                  </a:lnTo>
                  <a:lnTo>
                    <a:pt x="28" y="1314"/>
                  </a:lnTo>
                  <a:lnTo>
                    <a:pt x="108" y="1448"/>
                  </a:lnTo>
                  <a:lnTo>
                    <a:pt x="242" y="1528"/>
                  </a:lnTo>
                  <a:lnTo>
                    <a:pt x="376" y="1555"/>
                  </a:lnTo>
                  <a:lnTo>
                    <a:pt x="1957" y="1555"/>
                  </a:lnTo>
                  <a:lnTo>
                    <a:pt x="2091" y="1528"/>
                  </a:lnTo>
                  <a:lnTo>
                    <a:pt x="2225" y="1448"/>
                  </a:lnTo>
                  <a:lnTo>
                    <a:pt x="2305" y="1314"/>
                  </a:lnTo>
                  <a:lnTo>
                    <a:pt x="2332" y="1180"/>
                  </a:lnTo>
                  <a:lnTo>
                    <a:pt x="2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6488300" y="1564375"/>
              <a:ext cx="58975" cy="38875"/>
            </a:xfrm>
            <a:custGeom>
              <a:avLst/>
              <a:gdLst/>
              <a:ahLst/>
              <a:cxnLst/>
              <a:rect l="l" t="t" r="r" b="b"/>
              <a:pathLst>
                <a:path w="2359" h="1555" extrusionOk="0">
                  <a:moveTo>
                    <a:pt x="1" y="1"/>
                  </a:moveTo>
                  <a:lnTo>
                    <a:pt x="1" y="1180"/>
                  </a:lnTo>
                  <a:lnTo>
                    <a:pt x="54" y="1314"/>
                  </a:lnTo>
                  <a:lnTo>
                    <a:pt x="135" y="1448"/>
                  </a:lnTo>
                  <a:lnTo>
                    <a:pt x="242" y="1528"/>
                  </a:lnTo>
                  <a:lnTo>
                    <a:pt x="403" y="1555"/>
                  </a:lnTo>
                  <a:lnTo>
                    <a:pt x="1957" y="1555"/>
                  </a:lnTo>
                  <a:lnTo>
                    <a:pt x="2117" y="1528"/>
                  </a:lnTo>
                  <a:lnTo>
                    <a:pt x="2225" y="1448"/>
                  </a:lnTo>
                  <a:lnTo>
                    <a:pt x="2305" y="1314"/>
                  </a:lnTo>
                  <a:lnTo>
                    <a:pt x="2359" y="1180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294050" y="1467250"/>
              <a:ext cx="38875" cy="58300"/>
            </a:xfrm>
            <a:custGeom>
              <a:avLst/>
              <a:gdLst/>
              <a:ahLst/>
              <a:cxnLst/>
              <a:rect l="l" t="t" r="r" b="b"/>
              <a:pathLst>
                <a:path w="1555" h="2332" extrusionOk="0">
                  <a:moveTo>
                    <a:pt x="376" y="1"/>
                  </a:moveTo>
                  <a:lnTo>
                    <a:pt x="242" y="28"/>
                  </a:lnTo>
                  <a:lnTo>
                    <a:pt x="108" y="108"/>
                  </a:lnTo>
                  <a:lnTo>
                    <a:pt x="28" y="242"/>
                  </a:lnTo>
                  <a:lnTo>
                    <a:pt x="1" y="376"/>
                  </a:lnTo>
                  <a:lnTo>
                    <a:pt x="1" y="1930"/>
                  </a:lnTo>
                  <a:lnTo>
                    <a:pt x="28" y="2091"/>
                  </a:lnTo>
                  <a:lnTo>
                    <a:pt x="108" y="2225"/>
                  </a:lnTo>
                  <a:lnTo>
                    <a:pt x="242" y="2305"/>
                  </a:lnTo>
                  <a:lnTo>
                    <a:pt x="376" y="2332"/>
                  </a:lnTo>
                  <a:lnTo>
                    <a:pt x="1555" y="2332"/>
                  </a:lnTo>
                  <a:lnTo>
                    <a:pt x="1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6294050" y="1350050"/>
              <a:ext cx="38875" cy="58300"/>
            </a:xfrm>
            <a:custGeom>
              <a:avLst/>
              <a:gdLst/>
              <a:ahLst/>
              <a:cxnLst/>
              <a:rect l="l" t="t" r="r" b="b"/>
              <a:pathLst>
                <a:path w="1555" h="2332" extrusionOk="0">
                  <a:moveTo>
                    <a:pt x="376" y="0"/>
                  </a:moveTo>
                  <a:lnTo>
                    <a:pt x="242" y="27"/>
                  </a:lnTo>
                  <a:lnTo>
                    <a:pt x="108" y="134"/>
                  </a:lnTo>
                  <a:lnTo>
                    <a:pt x="28" y="241"/>
                  </a:lnTo>
                  <a:lnTo>
                    <a:pt x="1" y="402"/>
                  </a:lnTo>
                  <a:lnTo>
                    <a:pt x="1" y="1956"/>
                  </a:lnTo>
                  <a:lnTo>
                    <a:pt x="28" y="2117"/>
                  </a:lnTo>
                  <a:lnTo>
                    <a:pt x="108" y="2224"/>
                  </a:lnTo>
                  <a:lnTo>
                    <a:pt x="242" y="2304"/>
                  </a:lnTo>
                  <a:lnTo>
                    <a:pt x="376" y="2331"/>
                  </a:lnTo>
                  <a:lnTo>
                    <a:pt x="1555" y="2331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6586100" y="1467250"/>
              <a:ext cx="38875" cy="58300"/>
            </a:xfrm>
            <a:custGeom>
              <a:avLst/>
              <a:gdLst/>
              <a:ahLst/>
              <a:cxnLst/>
              <a:rect l="l" t="t" r="r" b="b"/>
              <a:pathLst>
                <a:path w="1555" h="2332" extrusionOk="0">
                  <a:moveTo>
                    <a:pt x="1" y="1"/>
                  </a:moveTo>
                  <a:lnTo>
                    <a:pt x="1" y="2332"/>
                  </a:lnTo>
                  <a:lnTo>
                    <a:pt x="1153" y="2332"/>
                  </a:lnTo>
                  <a:lnTo>
                    <a:pt x="1314" y="2305"/>
                  </a:lnTo>
                  <a:lnTo>
                    <a:pt x="1447" y="2225"/>
                  </a:lnTo>
                  <a:lnTo>
                    <a:pt x="1528" y="2091"/>
                  </a:lnTo>
                  <a:lnTo>
                    <a:pt x="1555" y="1930"/>
                  </a:lnTo>
                  <a:lnTo>
                    <a:pt x="1555" y="376"/>
                  </a:lnTo>
                  <a:lnTo>
                    <a:pt x="1528" y="242"/>
                  </a:lnTo>
                  <a:lnTo>
                    <a:pt x="1447" y="108"/>
                  </a:lnTo>
                  <a:lnTo>
                    <a:pt x="1314" y="28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6586100" y="1350050"/>
              <a:ext cx="38875" cy="58300"/>
            </a:xfrm>
            <a:custGeom>
              <a:avLst/>
              <a:gdLst/>
              <a:ahLst/>
              <a:cxnLst/>
              <a:rect l="l" t="t" r="r" b="b"/>
              <a:pathLst>
                <a:path w="1555" h="2332" extrusionOk="0">
                  <a:moveTo>
                    <a:pt x="1" y="0"/>
                  </a:moveTo>
                  <a:lnTo>
                    <a:pt x="1" y="2331"/>
                  </a:lnTo>
                  <a:lnTo>
                    <a:pt x="1153" y="2331"/>
                  </a:lnTo>
                  <a:lnTo>
                    <a:pt x="1314" y="2304"/>
                  </a:lnTo>
                  <a:lnTo>
                    <a:pt x="1447" y="2224"/>
                  </a:lnTo>
                  <a:lnTo>
                    <a:pt x="1528" y="2117"/>
                  </a:lnTo>
                  <a:lnTo>
                    <a:pt x="1555" y="1956"/>
                  </a:lnTo>
                  <a:lnTo>
                    <a:pt x="1555" y="402"/>
                  </a:lnTo>
                  <a:lnTo>
                    <a:pt x="1528" y="241"/>
                  </a:lnTo>
                  <a:lnTo>
                    <a:pt x="1447" y="134"/>
                  </a:lnTo>
                  <a:lnTo>
                    <a:pt x="1314" y="27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6437400" y="1396925"/>
              <a:ext cx="56950" cy="31500"/>
            </a:xfrm>
            <a:custGeom>
              <a:avLst/>
              <a:gdLst/>
              <a:ahLst/>
              <a:cxnLst/>
              <a:rect l="l" t="t" r="r" b="b"/>
              <a:pathLst>
                <a:path w="2278" h="1260" extrusionOk="0">
                  <a:moveTo>
                    <a:pt x="1" y="1"/>
                  </a:moveTo>
                  <a:lnTo>
                    <a:pt x="1" y="1260"/>
                  </a:lnTo>
                  <a:lnTo>
                    <a:pt x="1635" y="1260"/>
                  </a:lnTo>
                  <a:lnTo>
                    <a:pt x="1769" y="1233"/>
                  </a:lnTo>
                  <a:lnTo>
                    <a:pt x="1876" y="1206"/>
                  </a:lnTo>
                  <a:lnTo>
                    <a:pt x="1983" y="1153"/>
                  </a:lnTo>
                  <a:lnTo>
                    <a:pt x="2090" y="1072"/>
                  </a:lnTo>
                  <a:lnTo>
                    <a:pt x="2171" y="965"/>
                  </a:lnTo>
                  <a:lnTo>
                    <a:pt x="2224" y="858"/>
                  </a:lnTo>
                  <a:lnTo>
                    <a:pt x="2251" y="751"/>
                  </a:lnTo>
                  <a:lnTo>
                    <a:pt x="2278" y="617"/>
                  </a:lnTo>
                  <a:lnTo>
                    <a:pt x="2251" y="483"/>
                  </a:lnTo>
                  <a:lnTo>
                    <a:pt x="2224" y="376"/>
                  </a:lnTo>
                  <a:lnTo>
                    <a:pt x="2171" y="268"/>
                  </a:lnTo>
                  <a:lnTo>
                    <a:pt x="2090" y="188"/>
                  </a:lnTo>
                  <a:lnTo>
                    <a:pt x="1983" y="108"/>
                  </a:lnTo>
                  <a:lnTo>
                    <a:pt x="1876" y="5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6437400" y="1447825"/>
              <a:ext cx="56950" cy="30850"/>
            </a:xfrm>
            <a:custGeom>
              <a:avLst/>
              <a:gdLst/>
              <a:ahLst/>
              <a:cxnLst/>
              <a:rect l="l" t="t" r="r" b="b"/>
              <a:pathLst>
                <a:path w="2278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1769" y="1233"/>
                  </a:lnTo>
                  <a:lnTo>
                    <a:pt x="1876" y="1207"/>
                  </a:lnTo>
                  <a:lnTo>
                    <a:pt x="1983" y="1126"/>
                  </a:lnTo>
                  <a:lnTo>
                    <a:pt x="2090" y="1073"/>
                  </a:lnTo>
                  <a:lnTo>
                    <a:pt x="2171" y="965"/>
                  </a:lnTo>
                  <a:lnTo>
                    <a:pt x="2224" y="858"/>
                  </a:lnTo>
                  <a:lnTo>
                    <a:pt x="2251" y="751"/>
                  </a:lnTo>
                  <a:lnTo>
                    <a:pt x="2278" y="617"/>
                  </a:lnTo>
                  <a:lnTo>
                    <a:pt x="2251" y="483"/>
                  </a:lnTo>
                  <a:lnTo>
                    <a:pt x="2224" y="376"/>
                  </a:lnTo>
                  <a:lnTo>
                    <a:pt x="2171" y="269"/>
                  </a:lnTo>
                  <a:lnTo>
                    <a:pt x="2090" y="162"/>
                  </a:lnTo>
                  <a:lnTo>
                    <a:pt x="1983" y="108"/>
                  </a:lnTo>
                  <a:lnTo>
                    <a:pt x="1876" y="2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6352325" y="1330625"/>
              <a:ext cx="214375" cy="214350"/>
            </a:xfrm>
            <a:custGeom>
              <a:avLst/>
              <a:gdLst/>
              <a:ahLst/>
              <a:cxnLst/>
              <a:rect l="l" t="t" r="r" b="b"/>
              <a:pathLst>
                <a:path w="8575" h="8574" extrusionOk="0">
                  <a:moveTo>
                    <a:pt x="5252" y="1366"/>
                  </a:moveTo>
                  <a:lnTo>
                    <a:pt x="5413" y="1393"/>
                  </a:lnTo>
                  <a:lnTo>
                    <a:pt x="5520" y="1474"/>
                  </a:lnTo>
                  <a:lnTo>
                    <a:pt x="5627" y="1608"/>
                  </a:lnTo>
                  <a:lnTo>
                    <a:pt x="5654" y="1742"/>
                  </a:lnTo>
                  <a:lnTo>
                    <a:pt x="5654" y="2009"/>
                  </a:lnTo>
                  <a:lnTo>
                    <a:pt x="5815" y="2090"/>
                  </a:lnTo>
                  <a:lnTo>
                    <a:pt x="5976" y="2224"/>
                  </a:lnTo>
                  <a:lnTo>
                    <a:pt x="6110" y="2358"/>
                  </a:lnTo>
                  <a:lnTo>
                    <a:pt x="6217" y="2519"/>
                  </a:lnTo>
                  <a:lnTo>
                    <a:pt x="6324" y="2679"/>
                  </a:lnTo>
                  <a:lnTo>
                    <a:pt x="6378" y="2867"/>
                  </a:lnTo>
                  <a:lnTo>
                    <a:pt x="6431" y="3054"/>
                  </a:lnTo>
                  <a:lnTo>
                    <a:pt x="6458" y="3269"/>
                  </a:lnTo>
                  <a:lnTo>
                    <a:pt x="6404" y="3563"/>
                  </a:lnTo>
                  <a:lnTo>
                    <a:pt x="6324" y="3831"/>
                  </a:lnTo>
                  <a:lnTo>
                    <a:pt x="6190" y="4073"/>
                  </a:lnTo>
                  <a:lnTo>
                    <a:pt x="6002" y="4287"/>
                  </a:lnTo>
                  <a:lnTo>
                    <a:pt x="6190" y="4501"/>
                  </a:lnTo>
                  <a:lnTo>
                    <a:pt x="6324" y="4742"/>
                  </a:lnTo>
                  <a:lnTo>
                    <a:pt x="6404" y="5010"/>
                  </a:lnTo>
                  <a:lnTo>
                    <a:pt x="6458" y="5305"/>
                  </a:lnTo>
                  <a:lnTo>
                    <a:pt x="6431" y="5519"/>
                  </a:lnTo>
                  <a:lnTo>
                    <a:pt x="6378" y="5707"/>
                  </a:lnTo>
                  <a:lnTo>
                    <a:pt x="6324" y="5895"/>
                  </a:lnTo>
                  <a:lnTo>
                    <a:pt x="6217" y="6055"/>
                  </a:lnTo>
                  <a:lnTo>
                    <a:pt x="6110" y="6216"/>
                  </a:lnTo>
                  <a:lnTo>
                    <a:pt x="5976" y="6350"/>
                  </a:lnTo>
                  <a:lnTo>
                    <a:pt x="5815" y="6484"/>
                  </a:lnTo>
                  <a:lnTo>
                    <a:pt x="5654" y="6564"/>
                  </a:lnTo>
                  <a:lnTo>
                    <a:pt x="5654" y="6832"/>
                  </a:lnTo>
                  <a:lnTo>
                    <a:pt x="5627" y="6966"/>
                  </a:lnTo>
                  <a:lnTo>
                    <a:pt x="5520" y="7100"/>
                  </a:lnTo>
                  <a:lnTo>
                    <a:pt x="5413" y="7181"/>
                  </a:lnTo>
                  <a:lnTo>
                    <a:pt x="5252" y="7207"/>
                  </a:lnTo>
                  <a:lnTo>
                    <a:pt x="5118" y="7181"/>
                  </a:lnTo>
                  <a:lnTo>
                    <a:pt x="4984" y="7100"/>
                  </a:lnTo>
                  <a:lnTo>
                    <a:pt x="4904" y="6966"/>
                  </a:lnTo>
                  <a:lnTo>
                    <a:pt x="4877" y="6832"/>
                  </a:lnTo>
                  <a:lnTo>
                    <a:pt x="4877" y="6698"/>
                  </a:lnTo>
                  <a:lnTo>
                    <a:pt x="3671" y="6698"/>
                  </a:lnTo>
                  <a:lnTo>
                    <a:pt x="3671" y="6832"/>
                  </a:lnTo>
                  <a:lnTo>
                    <a:pt x="3645" y="6966"/>
                  </a:lnTo>
                  <a:lnTo>
                    <a:pt x="3564" y="7100"/>
                  </a:lnTo>
                  <a:lnTo>
                    <a:pt x="3430" y="7181"/>
                  </a:lnTo>
                  <a:lnTo>
                    <a:pt x="3270" y="7207"/>
                  </a:lnTo>
                  <a:lnTo>
                    <a:pt x="3136" y="7181"/>
                  </a:lnTo>
                  <a:lnTo>
                    <a:pt x="3002" y="7100"/>
                  </a:lnTo>
                  <a:lnTo>
                    <a:pt x="2921" y="6966"/>
                  </a:lnTo>
                  <a:lnTo>
                    <a:pt x="2894" y="6832"/>
                  </a:lnTo>
                  <a:lnTo>
                    <a:pt x="2894" y="6698"/>
                  </a:lnTo>
                  <a:lnTo>
                    <a:pt x="2493" y="6698"/>
                  </a:lnTo>
                  <a:lnTo>
                    <a:pt x="2359" y="6672"/>
                  </a:lnTo>
                  <a:lnTo>
                    <a:pt x="2225" y="6591"/>
                  </a:lnTo>
                  <a:lnTo>
                    <a:pt x="2144" y="6484"/>
                  </a:lnTo>
                  <a:lnTo>
                    <a:pt x="2117" y="6323"/>
                  </a:lnTo>
                  <a:lnTo>
                    <a:pt x="2144" y="6162"/>
                  </a:lnTo>
                  <a:lnTo>
                    <a:pt x="2225" y="6055"/>
                  </a:lnTo>
                  <a:lnTo>
                    <a:pt x="2359" y="5975"/>
                  </a:lnTo>
                  <a:lnTo>
                    <a:pt x="2493" y="5921"/>
                  </a:lnTo>
                  <a:lnTo>
                    <a:pt x="2627" y="5921"/>
                  </a:lnTo>
                  <a:lnTo>
                    <a:pt x="2627" y="2653"/>
                  </a:lnTo>
                  <a:lnTo>
                    <a:pt x="2493" y="2653"/>
                  </a:lnTo>
                  <a:lnTo>
                    <a:pt x="2359" y="2626"/>
                  </a:lnTo>
                  <a:lnTo>
                    <a:pt x="2225" y="2519"/>
                  </a:lnTo>
                  <a:lnTo>
                    <a:pt x="2144" y="2411"/>
                  </a:lnTo>
                  <a:lnTo>
                    <a:pt x="2117" y="2251"/>
                  </a:lnTo>
                  <a:lnTo>
                    <a:pt x="2144" y="2117"/>
                  </a:lnTo>
                  <a:lnTo>
                    <a:pt x="2225" y="1983"/>
                  </a:lnTo>
                  <a:lnTo>
                    <a:pt x="2359" y="1902"/>
                  </a:lnTo>
                  <a:lnTo>
                    <a:pt x="2493" y="1876"/>
                  </a:lnTo>
                  <a:lnTo>
                    <a:pt x="2894" y="1876"/>
                  </a:lnTo>
                  <a:lnTo>
                    <a:pt x="2894" y="1742"/>
                  </a:lnTo>
                  <a:lnTo>
                    <a:pt x="2921" y="1608"/>
                  </a:lnTo>
                  <a:lnTo>
                    <a:pt x="3002" y="1474"/>
                  </a:lnTo>
                  <a:lnTo>
                    <a:pt x="3136" y="1393"/>
                  </a:lnTo>
                  <a:lnTo>
                    <a:pt x="3270" y="1366"/>
                  </a:lnTo>
                  <a:lnTo>
                    <a:pt x="3430" y="1393"/>
                  </a:lnTo>
                  <a:lnTo>
                    <a:pt x="3564" y="1474"/>
                  </a:lnTo>
                  <a:lnTo>
                    <a:pt x="3645" y="1608"/>
                  </a:lnTo>
                  <a:lnTo>
                    <a:pt x="3671" y="1742"/>
                  </a:lnTo>
                  <a:lnTo>
                    <a:pt x="3671" y="1876"/>
                  </a:lnTo>
                  <a:lnTo>
                    <a:pt x="4877" y="1876"/>
                  </a:lnTo>
                  <a:lnTo>
                    <a:pt x="4877" y="1742"/>
                  </a:lnTo>
                  <a:lnTo>
                    <a:pt x="4904" y="1608"/>
                  </a:lnTo>
                  <a:lnTo>
                    <a:pt x="4984" y="1474"/>
                  </a:lnTo>
                  <a:lnTo>
                    <a:pt x="5118" y="1393"/>
                  </a:lnTo>
                  <a:lnTo>
                    <a:pt x="5252" y="1366"/>
                  </a:lnTo>
                  <a:close/>
                  <a:moveTo>
                    <a:pt x="349" y="0"/>
                  </a:moveTo>
                  <a:lnTo>
                    <a:pt x="215" y="27"/>
                  </a:lnTo>
                  <a:lnTo>
                    <a:pt x="108" y="107"/>
                  </a:lnTo>
                  <a:lnTo>
                    <a:pt x="28" y="214"/>
                  </a:lnTo>
                  <a:lnTo>
                    <a:pt x="1" y="348"/>
                  </a:lnTo>
                  <a:lnTo>
                    <a:pt x="1" y="8226"/>
                  </a:lnTo>
                  <a:lnTo>
                    <a:pt x="28" y="8359"/>
                  </a:lnTo>
                  <a:lnTo>
                    <a:pt x="108" y="8467"/>
                  </a:lnTo>
                  <a:lnTo>
                    <a:pt x="215" y="8547"/>
                  </a:lnTo>
                  <a:lnTo>
                    <a:pt x="349" y="8574"/>
                  </a:lnTo>
                  <a:lnTo>
                    <a:pt x="8226" y="8574"/>
                  </a:lnTo>
                  <a:lnTo>
                    <a:pt x="8360" y="8547"/>
                  </a:lnTo>
                  <a:lnTo>
                    <a:pt x="8467" y="8467"/>
                  </a:lnTo>
                  <a:lnTo>
                    <a:pt x="8548" y="8359"/>
                  </a:lnTo>
                  <a:lnTo>
                    <a:pt x="8575" y="8226"/>
                  </a:lnTo>
                  <a:lnTo>
                    <a:pt x="8575" y="348"/>
                  </a:lnTo>
                  <a:lnTo>
                    <a:pt x="8548" y="214"/>
                  </a:lnTo>
                  <a:lnTo>
                    <a:pt x="8467" y="107"/>
                  </a:lnTo>
                  <a:lnTo>
                    <a:pt x="8360" y="27"/>
                  </a:lnTo>
                  <a:lnTo>
                    <a:pt x="8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5" name="Google Shape;745;p49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err="1">
                <a:solidFill>
                  <a:srgbClr val="FFFFFF"/>
                </a:solidFill>
                <a:cs typeface="Arial"/>
              </a:rPr>
              <a:t>Đặc</a:t>
            </a:r>
            <a:r>
              <a:rPr lang="en-US" sz="32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3200" b="1" err="1">
                <a:solidFill>
                  <a:srgbClr val="FFFFFF"/>
                </a:solidFill>
                <a:cs typeface="Arial"/>
              </a:rPr>
              <a:t>điểm</a:t>
            </a:r>
            <a:r>
              <a:rPr lang="en-US" sz="32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3200" b="1" err="1">
                <a:solidFill>
                  <a:srgbClr val="FFFFFF"/>
                </a:solidFill>
                <a:cs typeface="Arial"/>
              </a:rPr>
              <a:t>và</a:t>
            </a:r>
            <a:r>
              <a:rPr lang="en-US" sz="32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3200" b="1" err="1">
                <a:solidFill>
                  <a:srgbClr val="FFFFFF"/>
                </a:solidFill>
                <a:cs typeface="Arial"/>
              </a:rPr>
              <a:t>ưu</a:t>
            </a:r>
            <a:r>
              <a:rPr lang="en-US" sz="32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3200" b="1" err="1">
                <a:solidFill>
                  <a:srgbClr val="FFFFFF"/>
                </a:solidFill>
                <a:cs typeface="Arial"/>
              </a:rPr>
              <a:t>điểm</a:t>
            </a:r>
            <a:r>
              <a:rPr lang="en-US" sz="3200" b="1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3200" b="1" err="1">
                <a:solidFill>
                  <a:srgbClr val="FFFFFF"/>
                </a:solidFill>
                <a:cs typeface="Arial"/>
              </a:rPr>
              <a:t>của</a:t>
            </a:r>
            <a:r>
              <a:rPr lang="en-US" sz="3200" b="1" dirty="0">
                <a:solidFill>
                  <a:srgbClr val="FFFFFF"/>
                </a:solidFill>
                <a:cs typeface="Arial"/>
              </a:rPr>
              <a:t> blockchain</a:t>
            </a:r>
            <a:endParaRPr lang="en" sz="3200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0B389630-5C31-4506-93BF-7E0E88CE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3">
            <a:extLst>
              <a:ext uri="{FF2B5EF4-FFF2-40B4-BE49-F238E27FC236}">
                <a16:creationId xmlns:a16="http://schemas.microsoft.com/office/drawing/2014/main" id="{E6A75AFC-5022-7B12-8D5C-AF8E5919FC48}"/>
              </a:ext>
            </a:extLst>
          </p:cNvPr>
          <p:cNvSpPr/>
          <p:nvPr/>
        </p:nvSpPr>
        <p:spPr>
          <a:xfrm flipH="1">
            <a:off x="3367806" y="1318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1" name="Google Shape;911;p53">
            <a:extLst>
              <a:ext uri="{FF2B5EF4-FFF2-40B4-BE49-F238E27FC236}">
                <a16:creationId xmlns:a16="http://schemas.microsoft.com/office/drawing/2014/main" id="{B078B12C-8BCC-9970-D0BA-F59883FF52BF}"/>
              </a:ext>
            </a:extLst>
          </p:cNvPr>
          <p:cNvSpPr txBox="1"/>
          <p:nvPr/>
        </p:nvSpPr>
        <p:spPr>
          <a:xfrm>
            <a:off x="3440700" y="1406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3" name="Google Shape;913;p53">
            <a:extLst>
              <a:ext uri="{FF2B5EF4-FFF2-40B4-BE49-F238E27FC236}">
                <a16:creationId xmlns:a16="http://schemas.microsoft.com/office/drawing/2014/main" id="{C6B46A83-009A-D686-8F06-FE9E2952F9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09808" y="1472627"/>
            <a:ext cx="2683799" cy="50127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500" dirty="0" err="1">
                <a:solidFill>
                  <a:srgbClr val="FFFFFF"/>
                </a:solidFill>
                <a:latin typeface="Manrope"/>
              </a:rPr>
              <a:t>Tính</a:t>
            </a:r>
            <a:r>
              <a:rPr lang="en" sz="2500" dirty="0">
                <a:solidFill>
                  <a:srgbClr val="FFFFFF"/>
                </a:solidFill>
                <a:latin typeface="Manrope"/>
              </a:rPr>
              <a:t> </a:t>
            </a:r>
            <a:r>
              <a:rPr lang="en" sz="2500" dirty="0" err="1">
                <a:solidFill>
                  <a:srgbClr val="FFFFFF"/>
                </a:solidFill>
                <a:latin typeface="Manrope"/>
              </a:rPr>
              <a:t>minh</a:t>
            </a:r>
            <a:r>
              <a:rPr lang="en" sz="2500" dirty="0">
                <a:solidFill>
                  <a:srgbClr val="FFFFFF"/>
                </a:solidFill>
                <a:latin typeface="Manrope"/>
              </a:rPr>
              <a:t> </a:t>
            </a:r>
            <a:r>
              <a:rPr lang="en" sz="2500" dirty="0" err="1">
                <a:solidFill>
                  <a:srgbClr val="FFFFFF"/>
                </a:solidFill>
                <a:latin typeface="Manrope"/>
              </a:rPr>
              <a:t>bạch</a:t>
            </a:r>
            <a:r>
              <a:rPr lang="en" sz="2500" dirty="0">
                <a:solidFill>
                  <a:srgbClr val="FFFFFF"/>
                </a:solidFill>
                <a:latin typeface="Manrope"/>
              </a:rPr>
              <a:t> </a:t>
            </a:r>
            <a:endParaRPr lang="en" sz="2500" dirty="0">
              <a:latin typeface="Manrope"/>
            </a:endParaRPr>
          </a:p>
        </p:txBody>
      </p:sp>
      <p:sp>
        <p:nvSpPr>
          <p:cNvPr id="914" name="Google Shape;914;p53">
            <a:extLst>
              <a:ext uri="{FF2B5EF4-FFF2-40B4-BE49-F238E27FC236}">
                <a16:creationId xmlns:a16="http://schemas.microsoft.com/office/drawing/2014/main" id="{A922B76C-4246-8981-FB34-77AFCF264943}"/>
              </a:ext>
            </a:extLst>
          </p:cNvPr>
          <p:cNvSpPr/>
          <p:nvPr/>
        </p:nvSpPr>
        <p:spPr>
          <a:xfrm>
            <a:off x="5198225" y="1318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5" name="Google Shape;915;p53">
            <a:extLst>
              <a:ext uri="{FF2B5EF4-FFF2-40B4-BE49-F238E27FC236}">
                <a16:creationId xmlns:a16="http://schemas.microsoft.com/office/drawing/2014/main" id="{E0CB774A-12BD-F1A8-D839-0E7B5F341E65}"/>
              </a:ext>
            </a:extLst>
          </p:cNvPr>
          <p:cNvSpPr txBox="1"/>
          <p:nvPr/>
        </p:nvSpPr>
        <p:spPr>
          <a:xfrm flipH="1">
            <a:off x="5271131" y="1406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7" name="Google Shape;917;p53">
            <a:extLst>
              <a:ext uri="{FF2B5EF4-FFF2-40B4-BE49-F238E27FC236}">
                <a16:creationId xmlns:a16="http://schemas.microsoft.com/office/drawing/2014/main" id="{9E193FE4-E801-D252-4B9E-3A69DCE1CD5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6024466" y="1472627"/>
            <a:ext cx="2112300" cy="3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500" dirty="0" err="1">
                <a:solidFill>
                  <a:srgbClr val="FFFFFF"/>
                </a:solidFill>
                <a:latin typeface="Manrope"/>
                <a:ea typeface="Manrope"/>
                <a:cs typeface="Manrope"/>
              </a:rPr>
              <a:t>Tính</a:t>
            </a:r>
            <a:r>
              <a:rPr lang="en" sz="2500" dirty="0">
                <a:solidFill>
                  <a:srgbClr val="FFFFFF"/>
                </a:solidFill>
                <a:latin typeface="Manrope"/>
                <a:ea typeface="Manrope"/>
                <a:cs typeface="Manrope"/>
              </a:rPr>
              <a:t> </a:t>
            </a:r>
            <a:r>
              <a:rPr lang="en" sz="2500" dirty="0" err="1">
                <a:solidFill>
                  <a:srgbClr val="FFFFFF"/>
                </a:solidFill>
                <a:latin typeface="Manrope"/>
                <a:ea typeface="Manrope"/>
                <a:cs typeface="Manrope"/>
              </a:rPr>
              <a:t>bất</a:t>
            </a:r>
            <a:r>
              <a:rPr lang="en" sz="2500" dirty="0">
                <a:solidFill>
                  <a:srgbClr val="FFFFFF"/>
                </a:solidFill>
                <a:latin typeface="Manrope"/>
                <a:ea typeface="Manrope"/>
                <a:cs typeface="Manrope"/>
              </a:rPr>
              <a:t> </a:t>
            </a:r>
            <a:r>
              <a:rPr lang="en" sz="2500" dirty="0" err="1">
                <a:solidFill>
                  <a:srgbClr val="FFFFFF"/>
                </a:solidFill>
                <a:latin typeface="Manrope"/>
                <a:ea typeface="Manrope"/>
                <a:cs typeface="Manrope"/>
              </a:rPr>
              <a:t>biến</a:t>
            </a:r>
            <a:r>
              <a:rPr lang="en" sz="2500" dirty="0">
                <a:solidFill>
                  <a:srgbClr val="FFFFFF"/>
                </a:solidFill>
                <a:latin typeface="Manrope"/>
                <a:ea typeface="Manrope"/>
                <a:cs typeface="Manrope"/>
              </a:rPr>
              <a:t>  </a:t>
            </a:r>
          </a:p>
        </p:txBody>
      </p:sp>
      <p:sp>
        <p:nvSpPr>
          <p:cNvPr id="918" name="Google Shape;918;p53">
            <a:extLst>
              <a:ext uri="{FF2B5EF4-FFF2-40B4-BE49-F238E27FC236}">
                <a16:creationId xmlns:a16="http://schemas.microsoft.com/office/drawing/2014/main" id="{CF7618BE-CBC4-EF23-3C49-7FE50B5D680D}"/>
              </a:ext>
            </a:extLst>
          </p:cNvPr>
          <p:cNvSpPr/>
          <p:nvPr/>
        </p:nvSpPr>
        <p:spPr>
          <a:xfrm flipH="1">
            <a:off x="3367806" y="2461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9" name="Google Shape;919;p53">
            <a:extLst>
              <a:ext uri="{FF2B5EF4-FFF2-40B4-BE49-F238E27FC236}">
                <a16:creationId xmlns:a16="http://schemas.microsoft.com/office/drawing/2014/main" id="{C0CBA784-1969-DE6C-B4B6-AD02CC7A08AD}"/>
              </a:ext>
            </a:extLst>
          </p:cNvPr>
          <p:cNvSpPr txBox="1"/>
          <p:nvPr/>
        </p:nvSpPr>
        <p:spPr>
          <a:xfrm>
            <a:off x="3440700" y="2549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1" name="Google Shape;921;p53">
            <a:extLst>
              <a:ext uri="{FF2B5EF4-FFF2-40B4-BE49-F238E27FC236}">
                <a16:creationId xmlns:a16="http://schemas.microsoft.com/office/drawing/2014/main" id="{34D856DD-1C09-F1DE-FCC5-BC9353581B2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00752" y="2626018"/>
            <a:ext cx="2112300" cy="3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Lưu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trữ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danh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sách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cử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 tri</a:t>
            </a:r>
            <a:endParaRPr lang="vi-VN" sz="2400" dirty="0">
              <a:solidFill>
                <a:srgbClr val="FFFFFF"/>
              </a:solidFill>
            </a:endParaRPr>
          </a:p>
        </p:txBody>
      </p:sp>
      <p:sp>
        <p:nvSpPr>
          <p:cNvPr id="922" name="Google Shape;922;p53">
            <a:extLst>
              <a:ext uri="{FF2B5EF4-FFF2-40B4-BE49-F238E27FC236}">
                <a16:creationId xmlns:a16="http://schemas.microsoft.com/office/drawing/2014/main" id="{E4FA3745-07ED-F761-7891-56E2F5F61313}"/>
              </a:ext>
            </a:extLst>
          </p:cNvPr>
          <p:cNvSpPr/>
          <p:nvPr/>
        </p:nvSpPr>
        <p:spPr>
          <a:xfrm>
            <a:off x="5198225" y="2461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3" name="Google Shape;923;p53">
            <a:extLst>
              <a:ext uri="{FF2B5EF4-FFF2-40B4-BE49-F238E27FC236}">
                <a16:creationId xmlns:a16="http://schemas.microsoft.com/office/drawing/2014/main" id="{C2036F90-273B-F38B-57D1-C59A8C3739E1}"/>
              </a:ext>
            </a:extLst>
          </p:cNvPr>
          <p:cNvSpPr txBox="1"/>
          <p:nvPr/>
        </p:nvSpPr>
        <p:spPr>
          <a:xfrm flipH="1">
            <a:off x="5271131" y="2549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5" name="Google Shape;925;p53">
            <a:extLst>
              <a:ext uri="{FF2B5EF4-FFF2-40B4-BE49-F238E27FC236}">
                <a16:creationId xmlns:a16="http://schemas.microsoft.com/office/drawing/2014/main" id="{CA9CA24E-8952-16E0-1FA1-3B124A74FC4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5930948" y="2594846"/>
            <a:ext cx="2112300" cy="3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500" dirty="0" err="1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Tính</a:t>
            </a:r>
            <a:r>
              <a:rPr lang="en" sz="2500" dirty="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500" dirty="0" err="1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bảo</a:t>
            </a:r>
            <a:r>
              <a:rPr lang="en" sz="2500" dirty="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500" dirty="0" err="1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mật</a:t>
            </a:r>
            <a:endParaRPr lang="en" sz="2500" dirty="0" err="1">
              <a:solidFill>
                <a:srgbClr val="FFFFFF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926" name="Google Shape;926;p53">
            <a:extLst>
              <a:ext uri="{FF2B5EF4-FFF2-40B4-BE49-F238E27FC236}">
                <a16:creationId xmlns:a16="http://schemas.microsoft.com/office/drawing/2014/main" id="{9F91C940-BDBC-A109-9A08-9B83F73C4E06}"/>
              </a:ext>
            </a:extLst>
          </p:cNvPr>
          <p:cNvSpPr/>
          <p:nvPr/>
        </p:nvSpPr>
        <p:spPr>
          <a:xfrm flipH="1">
            <a:off x="3367806" y="3604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53">
            <a:extLst>
              <a:ext uri="{FF2B5EF4-FFF2-40B4-BE49-F238E27FC236}">
                <a16:creationId xmlns:a16="http://schemas.microsoft.com/office/drawing/2014/main" id="{F67351A1-2177-5CE1-6D80-987926CE43E0}"/>
              </a:ext>
            </a:extLst>
          </p:cNvPr>
          <p:cNvSpPr txBox="1"/>
          <p:nvPr/>
        </p:nvSpPr>
        <p:spPr>
          <a:xfrm>
            <a:off x="3440700" y="3692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2000" dirty="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9" name="Google Shape;929;p53">
            <a:extLst>
              <a:ext uri="{FF2B5EF4-FFF2-40B4-BE49-F238E27FC236}">
                <a16:creationId xmlns:a16="http://schemas.microsoft.com/office/drawing/2014/main" id="{B2003FDE-329A-8162-EC4E-3EAD515A75F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00752" y="3769018"/>
            <a:ext cx="2112300" cy="3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Quản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lý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phiếu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bầu</a:t>
            </a:r>
            <a:endParaRPr lang="en" sz="24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30" name="Google Shape;930;p53">
            <a:extLst>
              <a:ext uri="{FF2B5EF4-FFF2-40B4-BE49-F238E27FC236}">
                <a16:creationId xmlns:a16="http://schemas.microsoft.com/office/drawing/2014/main" id="{6EA37E97-3629-89D1-2FFE-66FBA7CAC177}"/>
              </a:ext>
            </a:extLst>
          </p:cNvPr>
          <p:cNvSpPr/>
          <p:nvPr/>
        </p:nvSpPr>
        <p:spPr>
          <a:xfrm>
            <a:off x="5198225" y="3604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31" name="Google Shape;931;p53">
            <a:extLst>
              <a:ext uri="{FF2B5EF4-FFF2-40B4-BE49-F238E27FC236}">
                <a16:creationId xmlns:a16="http://schemas.microsoft.com/office/drawing/2014/main" id="{A9B1C141-566B-A5C1-17DE-31BCCF83E0F5}"/>
              </a:ext>
            </a:extLst>
          </p:cNvPr>
          <p:cNvSpPr txBox="1"/>
          <p:nvPr/>
        </p:nvSpPr>
        <p:spPr>
          <a:xfrm flipH="1">
            <a:off x="5271131" y="3692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06</a:t>
            </a:r>
            <a:endParaRPr sz="2000" dirty="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33" name="Google Shape;933;p53">
            <a:extLst>
              <a:ext uri="{FF2B5EF4-FFF2-40B4-BE49-F238E27FC236}">
                <a16:creationId xmlns:a16="http://schemas.microsoft.com/office/drawing/2014/main" id="{BB448E99-1247-3966-7F2D-0092901678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5930948" y="3696282"/>
            <a:ext cx="2112300" cy="3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Kết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quả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bầu</a:t>
            </a:r>
            <a:r>
              <a:rPr lang="en" sz="2400" dirty="0">
                <a:solidFill>
                  <a:srgbClr val="FFFFFF"/>
                </a:solidFill>
                <a:latin typeface="Arial"/>
                <a:cs typeface="Arial"/>
                <a:sym typeface="Manrope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Arial"/>
                <a:cs typeface="Arial"/>
                <a:sym typeface="Manrope"/>
              </a:rPr>
              <a:t>cử</a:t>
            </a:r>
            <a:endParaRPr lang="vi-VN" sz="2400">
              <a:solidFill>
                <a:srgbClr val="FFFFFF"/>
              </a:solidFill>
            </a:endParaRPr>
          </a:p>
        </p:txBody>
      </p:sp>
      <p:cxnSp>
        <p:nvCxnSpPr>
          <p:cNvPr id="934" name="Google Shape;934;p53">
            <a:extLst>
              <a:ext uri="{FF2B5EF4-FFF2-40B4-BE49-F238E27FC236}">
                <a16:creationId xmlns:a16="http://schemas.microsoft.com/office/drawing/2014/main" id="{AE5E547D-A441-2FE7-6C6F-DEED57FD77B0}"/>
              </a:ext>
            </a:extLst>
          </p:cNvPr>
          <p:cNvCxnSpPr>
            <a:stCxn id="911" idx="3"/>
            <a:endCxn id="914" idx="1"/>
          </p:cNvCxnSpPr>
          <p:nvPr/>
        </p:nvCxnSpPr>
        <p:spPr>
          <a:xfrm>
            <a:off x="3953400" y="1647909"/>
            <a:ext cx="12447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53">
            <a:extLst>
              <a:ext uri="{FF2B5EF4-FFF2-40B4-BE49-F238E27FC236}">
                <a16:creationId xmlns:a16="http://schemas.microsoft.com/office/drawing/2014/main" id="{CFFD6C75-1E46-2FFE-7161-30195B4BDAA5}"/>
              </a:ext>
            </a:extLst>
          </p:cNvPr>
          <p:cNvCxnSpPr>
            <a:stCxn id="914" idx="2"/>
            <a:endCxn id="922" idx="0"/>
          </p:cNvCxnSpPr>
          <p:nvPr/>
        </p:nvCxnSpPr>
        <p:spPr>
          <a:xfrm rot="-5400000" flipH="1">
            <a:off x="5285525" y="2219111"/>
            <a:ext cx="484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53">
            <a:extLst>
              <a:ext uri="{FF2B5EF4-FFF2-40B4-BE49-F238E27FC236}">
                <a16:creationId xmlns:a16="http://schemas.microsoft.com/office/drawing/2014/main" id="{B76D4ED2-7823-995B-265D-A46E0173EEC0}"/>
              </a:ext>
            </a:extLst>
          </p:cNvPr>
          <p:cNvCxnSpPr>
            <a:stCxn id="922" idx="1"/>
            <a:endCxn id="918" idx="1"/>
          </p:cNvCxnSpPr>
          <p:nvPr/>
        </p:nvCxnSpPr>
        <p:spPr>
          <a:xfrm flipH="1">
            <a:off x="4026425" y="2790911"/>
            <a:ext cx="11718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53">
            <a:extLst>
              <a:ext uri="{FF2B5EF4-FFF2-40B4-BE49-F238E27FC236}">
                <a16:creationId xmlns:a16="http://schemas.microsoft.com/office/drawing/2014/main" id="{D940DA62-883C-E141-8EAF-88DC38F1CB1B}"/>
              </a:ext>
            </a:extLst>
          </p:cNvPr>
          <p:cNvCxnSpPr>
            <a:cxnSpLocks/>
            <a:stCxn id="918" idx="2"/>
            <a:endCxn id="926" idx="0"/>
          </p:cNvCxnSpPr>
          <p:nvPr/>
        </p:nvCxnSpPr>
        <p:spPr>
          <a:xfrm rot="-5400000" flipH="1">
            <a:off x="3455106" y="3362111"/>
            <a:ext cx="484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8" name="Google Shape;938;p53">
            <a:extLst>
              <a:ext uri="{FF2B5EF4-FFF2-40B4-BE49-F238E27FC236}">
                <a16:creationId xmlns:a16="http://schemas.microsoft.com/office/drawing/2014/main" id="{51B13FCC-7A3D-9488-5ADD-33A8CCDD181D}"/>
              </a:ext>
            </a:extLst>
          </p:cNvPr>
          <p:cNvCxnSpPr>
            <a:cxnSpLocks/>
            <a:stCxn id="926" idx="1"/>
            <a:endCxn id="930" idx="1"/>
          </p:cNvCxnSpPr>
          <p:nvPr/>
        </p:nvCxnSpPr>
        <p:spPr>
          <a:xfrm>
            <a:off x="4026306" y="3933911"/>
            <a:ext cx="11718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39" name="Google Shape;939;p53">
            <a:extLst>
              <a:ext uri="{FF2B5EF4-FFF2-40B4-BE49-F238E27FC236}">
                <a16:creationId xmlns:a16="http://schemas.microsoft.com/office/drawing/2014/main" id="{7BFC3DF5-4F18-BBB4-779D-DFAE54319D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5" y="108886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53">
            <a:extLst>
              <a:ext uri="{FF2B5EF4-FFF2-40B4-BE49-F238E27FC236}">
                <a16:creationId xmlns:a16="http://schemas.microsoft.com/office/drawing/2014/main" id="{6D885A2D-4564-78BA-4E1A-1063ABDA5B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4263" y="180813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53">
            <a:extLst>
              <a:ext uri="{FF2B5EF4-FFF2-40B4-BE49-F238E27FC236}">
                <a16:creationId xmlns:a16="http://schemas.microsoft.com/office/drawing/2014/main" id="{2C0B14ED-9981-61DA-2672-39578D82F1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75" y="4050495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53">
            <a:extLst>
              <a:ext uri="{FF2B5EF4-FFF2-40B4-BE49-F238E27FC236}">
                <a16:creationId xmlns:a16="http://schemas.microsoft.com/office/drawing/2014/main" id="{14C24F50-2AD1-1E5C-19F0-1C600C31EB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Tiềm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năng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ứng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lĩnh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vực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bầu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cử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kiểm</a:t>
            </a:r>
            <a:r>
              <a:rPr lang="en"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2400" b="1" err="1">
                <a:solidFill>
                  <a:srgbClr val="FFFFFF"/>
                </a:solidFill>
                <a:latin typeface="Arial"/>
                <a:cs typeface="Arial"/>
              </a:rPr>
              <a:t>phiếu</a:t>
            </a:r>
            <a:endParaRPr lang="vi-V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9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A40B2A99-C2A0-2904-C915-2C7442C31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>
            <a:extLst>
              <a:ext uri="{FF2B5EF4-FFF2-40B4-BE49-F238E27FC236}">
                <a16:creationId xmlns:a16="http://schemas.microsoft.com/office/drawing/2014/main" id="{5AD69560-7543-98CD-CA4D-1A72C095F21B}"/>
              </a:ext>
            </a:extLst>
          </p:cNvPr>
          <p:cNvSpPr/>
          <p:nvPr/>
        </p:nvSpPr>
        <p:spPr>
          <a:xfrm>
            <a:off x="2133300" y="3334424"/>
            <a:ext cx="4877400" cy="548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7">
            <a:extLst>
              <a:ext uri="{FF2B5EF4-FFF2-40B4-BE49-F238E27FC236}">
                <a16:creationId xmlns:a16="http://schemas.microsoft.com/office/drawing/2014/main" id="{9E7A0DC1-7A69-6852-30BA-6B8A68155B75}"/>
              </a:ext>
            </a:extLst>
          </p:cNvPr>
          <p:cNvSpPr/>
          <p:nvPr/>
        </p:nvSpPr>
        <p:spPr>
          <a:xfrm>
            <a:off x="4038900" y="1260376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>
            <a:extLst>
              <a:ext uri="{FF2B5EF4-FFF2-40B4-BE49-F238E27FC236}">
                <a16:creationId xmlns:a16="http://schemas.microsoft.com/office/drawing/2014/main" id="{4597F08E-A1B4-251A-1E06-4251159DD0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618" y="2446993"/>
            <a:ext cx="5503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Hệ</a:t>
            </a:r>
            <a:r>
              <a:rPr lang="en" dirty="0"/>
              <a:t> </a:t>
            </a:r>
            <a:r>
              <a:rPr lang="en" dirty="0" err="1"/>
              <a:t>thống</a:t>
            </a:r>
          </a:p>
        </p:txBody>
      </p:sp>
      <p:sp>
        <p:nvSpPr>
          <p:cNvPr id="450" name="Google Shape;450;p37">
            <a:extLst>
              <a:ext uri="{FF2B5EF4-FFF2-40B4-BE49-F238E27FC236}">
                <a16:creationId xmlns:a16="http://schemas.microsoft.com/office/drawing/2014/main" id="{43AADFF8-25AF-1C0D-EF2D-E196264CF5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4801" y="1448026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3</a:t>
            </a:r>
          </a:p>
        </p:txBody>
      </p:sp>
      <p:pic>
        <p:nvPicPr>
          <p:cNvPr id="452" name="Google Shape;452;p37">
            <a:extLst>
              <a:ext uri="{FF2B5EF4-FFF2-40B4-BE49-F238E27FC236}">
                <a16:creationId xmlns:a16="http://schemas.microsoft.com/office/drawing/2014/main" id="{848D7D2C-ECE4-472D-093E-2C5AFB1C8B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5" y="11674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7">
            <a:extLst>
              <a:ext uri="{FF2B5EF4-FFF2-40B4-BE49-F238E27FC236}">
                <a16:creationId xmlns:a16="http://schemas.microsoft.com/office/drawing/2014/main" id="{B917A186-C31C-7092-8694-A8CB464F7C7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92" y="2763200"/>
            <a:ext cx="1651033" cy="190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46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B1B465AC-0B8A-03C4-4886-2298970D3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3">
            <a:extLst>
              <a:ext uri="{FF2B5EF4-FFF2-40B4-BE49-F238E27FC236}">
                <a16:creationId xmlns:a16="http://schemas.microsoft.com/office/drawing/2014/main" id="{C6546143-76D8-3C5A-FFF9-A48EEA8E9561}"/>
              </a:ext>
            </a:extLst>
          </p:cNvPr>
          <p:cNvSpPr/>
          <p:nvPr/>
        </p:nvSpPr>
        <p:spPr>
          <a:xfrm flipH="1">
            <a:off x="3367806" y="1318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1" name="Google Shape;911;p53">
            <a:extLst>
              <a:ext uri="{FF2B5EF4-FFF2-40B4-BE49-F238E27FC236}">
                <a16:creationId xmlns:a16="http://schemas.microsoft.com/office/drawing/2014/main" id="{88387FE8-4FCC-55C7-CB36-6A09AD0ED274}"/>
              </a:ext>
            </a:extLst>
          </p:cNvPr>
          <p:cNvSpPr txBox="1"/>
          <p:nvPr/>
        </p:nvSpPr>
        <p:spPr>
          <a:xfrm>
            <a:off x="3440700" y="1406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4" name="Google Shape;914;p53">
            <a:extLst>
              <a:ext uri="{FF2B5EF4-FFF2-40B4-BE49-F238E27FC236}">
                <a16:creationId xmlns:a16="http://schemas.microsoft.com/office/drawing/2014/main" id="{78F67958-9A80-D444-753B-36832C0899F2}"/>
              </a:ext>
            </a:extLst>
          </p:cNvPr>
          <p:cNvSpPr/>
          <p:nvPr/>
        </p:nvSpPr>
        <p:spPr>
          <a:xfrm>
            <a:off x="5198225" y="1318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5" name="Google Shape;915;p53">
            <a:extLst>
              <a:ext uri="{FF2B5EF4-FFF2-40B4-BE49-F238E27FC236}">
                <a16:creationId xmlns:a16="http://schemas.microsoft.com/office/drawing/2014/main" id="{3F4CCD0F-160C-92D0-553D-9838CA66FAD2}"/>
              </a:ext>
            </a:extLst>
          </p:cNvPr>
          <p:cNvSpPr txBox="1"/>
          <p:nvPr/>
        </p:nvSpPr>
        <p:spPr>
          <a:xfrm flipH="1">
            <a:off x="5271131" y="1406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6" name="Google Shape;916;p53">
            <a:extLst>
              <a:ext uri="{FF2B5EF4-FFF2-40B4-BE49-F238E27FC236}">
                <a16:creationId xmlns:a16="http://schemas.microsoft.com/office/drawing/2014/main" id="{007386F4-F508-05E8-4C5C-F1AD3F21BD24}"/>
              </a:ext>
            </a:extLst>
          </p:cNvPr>
          <p:cNvSpPr txBox="1"/>
          <p:nvPr/>
        </p:nvSpPr>
        <p:spPr>
          <a:xfrm flipH="1">
            <a:off x="6075220" y="1508315"/>
            <a:ext cx="21135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Hệ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thống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cấp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mã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bỏ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phiếu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duy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nhất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cho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mỗi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err="1">
                <a:solidFill>
                  <a:srgbClr val="FFFFFF"/>
                </a:solidFill>
                <a:latin typeface="Mulish"/>
                <a:sym typeface="Mulish"/>
              </a:rPr>
              <a:t>cử</a:t>
            </a:r>
            <a:r>
              <a:rPr lang="en" sz="1600">
                <a:solidFill>
                  <a:srgbClr val="FFFFFF"/>
                </a:solidFill>
                <a:latin typeface="Mulish"/>
                <a:sym typeface="Mulish"/>
              </a:rPr>
              <a:t> tri.</a:t>
            </a:r>
            <a:endParaRPr lang="vi-VN">
              <a:solidFill>
                <a:srgbClr val="FFFFFF"/>
              </a:solidFill>
              <a:latin typeface="Mulish"/>
            </a:endParaRPr>
          </a:p>
          <a:p>
            <a:endParaRPr lang="en" sz="1600" dirty="0">
              <a:solidFill>
                <a:srgbClr val="FFFFFF"/>
              </a:solidFill>
              <a:latin typeface="Mulish"/>
            </a:endParaRPr>
          </a:p>
        </p:txBody>
      </p:sp>
      <p:sp>
        <p:nvSpPr>
          <p:cNvPr id="918" name="Google Shape;918;p53">
            <a:extLst>
              <a:ext uri="{FF2B5EF4-FFF2-40B4-BE49-F238E27FC236}">
                <a16:creationId xmlns:a16="http://schemas.microsoft.com/office/drawing/2014/main" id="{91D56084-0F1A-B3F5-B581-513154E8C073}"/>
              </a:ext>
            </a:extLst>
          </p:cNvPr>
          <p:cNvSpPr/>
          <p:nvPr/>
        </p:nvSpPr>
        <p:spPr>
          <a:xfrm flipH="1">
            <a:off x="3367806" y="2461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9" name="Google Shape;919;p53">
            <a:extLst>
              <a:ext uri="{FF2B5EF4-FFF2-40B4-BE49-F238E27FC236}">
                <a16:creationId xmlns:a16="http://schemas.microsoft.com/office/drawing/2014/main" id="{015E9B21-414E-18CF-AF22-EE2D05AD724A}"/>
              </a:ext>
            </a:extLst>
          </p:cNvPr>
          <p:cNvSpPr txBox="1"/>
          <p:nvPr/>
        </p:nvSpPr>
        <p:spPr>
          <a:xfrm>
            <a:off x="3440700" y="2549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0" name="Google Shape;920;p53">
            <a:extLst>
              <a:ext uri="{FF2B5EF4-FFF2-40B4-BE49-F238E27FC236}">
                <a16:creationId xmlns:a16="http://schemas.microsoft.com/office/drawing/2014/main" id="{61C9794A-F004-3B2A-C909-FA771E355D04}"/>
              </a:ext>
            </a:extLst>
          </p:cNvPr>
          <p:cNvSpPr txBox="1"/>
          <p:nvPr/>
        </p:nvSpPr>
        <p:spPr>
          <a:xfrm>
            <a:off x="279870" y="2786397"/>
            <a:ext cx="3162981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Cử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tri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lựa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chọn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ứng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cử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viên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và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gửi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phiếu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bầu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điện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tử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.</a:t>
            </a:r>
            <a:endParaRPr lang="vi-VN">
              <a:solidFill>
                <a:srgbClr val="FFFFFF"/>
              </a:solidFill>
              <a:latin typeface="Mulish"/>
            </a:endParaRPr>
          </a:p>
          <a:p>
            <a:endParaRPr lang="en" sz="1600" dirty="0">
              <a:solidFill>
                <a:srgbClr val="FFFFFF"/>
              </a:solidFill>
              <a:latin typeface="Mulish"/>
            </a:endParaRPr>
          </a:p>
        </p:txBody>
      </p:sp>
      <p:sp>
        <p:nvSpPr>
          <p:cNvPr id="922" name="Google Shape;922;p53">
            <a:extLst>
              <a:ext uri="{FF2B5EF4-FFF2-40B4-BE49-F238E27FC236}">
                <a16:creationId xmlns:a16="http://schemas.microsoft.com/office/drawing/2014/main" id="{17883ACF-0509-7479-403B-325B91B3C220}"/>
              </a:ext>
            </a:extLst>
          </p:cNvPr>
          <p:cNvSpPr/>
          <p:nvPr/>
        </p:nvSpPr>
        <p:spPr>
          <a:xfrm>
            <a:off x="5198225" y="2461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3" name="Google Shape;923;p53">
            <a:extLst>
              <a:ext uri="{FF2B5EF4-FFF2-40B4-BE49-F238E27FC236}">
                <a16:creationId xmlns:a16="http://schemas.microsoft.com/office/drawing/2014/main" id="{CC7FAA41-743F-0E20-65FE-1EE0799BDD78}"/>
              </a:ext>
            </a:extLst>
          </p:cNvPr>
          <p:cNvSpPr txBox="1"/>
          <p:nvPr/>
        </p:nvSpPr>
        <p:spPr>
          <a:xfrm flipH="1">
            <a:off x="5271131" y="2549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4" name="Google Shape;924;p53">
            <a:extLst>
              <a:ext uri="{FF2B5EF4-FFF2-40B4-BE49-F238E27FC236}">
                <a16:creationId xmlns:a16="http://schemas.microsoft.com/office/drawing/2014/main" id="{241F1CE9-AB32-F88E-03B9-A1521406DC78}"/>
              </a:ext>
            </a:extLst>
          </p:cNvPr>
          <p:cNvSpPr txBox="1"/>
          <p:nvPr/>
        </p:nvSpPr>
        <p:spPr>
          <a:xfrm flipH="1">
            <a:off x="6002484" y="2672097"/>
            <a:ext cx="3142199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phiếu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bầu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được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mã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hóa và lưu trữ trên blockchain.</a:t>
            </a:r>
            <a:endParaRPr lang="vi-VN">
              <a:solidFill>
                <a:srgbClr val="FFFFFF"/>
              </a:solidFill>
              <a:latin typeface="Mulish"/>
            </a:endParaRPr>
          </a:p>
          <a:p>
            <a:endParaRPr lang="en" sz="1600" dirty="0">
              <a:solidFill>
                <a:srgbClr val="FFFFFF"/>
              </a:solidFill>
              <a:latin typeface="Mulish"/>
            </a:endParaRPr>
          </a:p>
        </p:txBody>
      </p:sp>
      <p:cxnSp>
        <p:nvCxnSpPr>
          <p:cNvPr id="934" name="Google Shape;934;p53">
            <a:extLst>
              <a:ext uri="{FF2B5EF4-FFF2-40B4-BE49-F238E27FC236}">
                <a16:creationId xmlns:a16="http://schemas.microsoft.com/office/drawing/2014/main" id="{D9F3D547-3EA9-3653-20FA-584D101785B3}"/>
              </a:ext>
            </a:extLst>
          </p:cNvPr>
          <p:cNvCxnSpPr>
            <a:stCxn id="911" idx="3"/>
            <a:endCxn id="914" idx="1"/>
          </p:cNvCxnSpPr>
          <p:nvPr/>
        </p:nvCxnSpPr>
        <p:spPr>
          <a:xfrm>
            <a:off x="3953400" y="1647909"/>
            <a:ext cx="12447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53">
            <a:extLst>
              <a:ext uri="{FF2B5EF4-FFF2-40B4-BE49-F238E27FC236}">
                <a16:creationId xmlns:a16="http://schemas.microsoft.com/office/drawing/2014/main" id="{9659D02A-6380-D2B3-CBAB-17076FFBB8FF}"/>
              </a:ext>
            </a:extLst>
          </p:cNvPr>
          <p:cNvCxnSpPr>
            <a:stCxn id="914" idx="2"/>
            <a:endCxn id="922" idx="0"/>
          </p:cNvCxnSpPr>
          <p:nvPr/>
        </p:nvCxnSpPr>
        <p:spPr>
          <a:xfrm rot="-5400000" flipH="1">
            <a:off x="5285525" y="2219111"/>
            <a:ext cx="484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53">
            <a:extLst>
              <a:ext uri="{FF2B5EF4-FFF2-40B4-BE49-F238E27FC236}">
                <a16:creationId xmlns:a16="http://schemas.microsoft.com/office/drawing/2014/main" id="{D69ACEB8-7BD5-E7C8-8410-299D26959F82}"/>
              </a:ext>
            </a:extLst>
          </p:cNvPr>
          <p:cNvCxnSpPr>
            <a:stCxn id="922" idx="1"/>
            <a:endCxn id="918" idx="1"/>
          </p:cNvCxnSpPr>
          <p:nvPr/>
        </p:nvCxnSpPr>
        <p:spPr>
          <a:xfrm flipH="1">
            <a:off x="4026425" y="2790911"/>
            <a:ext cx="11718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39" name="Google Shape;939;p53">
            <a:extLst>
              <a:ext uri="{FF2B5EF4-FFF2-40B4-BE49-F238E27FC236}">
                <a16:creationId xmlns:a16="http://schemas.microsoft.com/office/drawing/2014/main" id="{9C609BD6-7D3D-9A7B-507E-4A672DBABB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5" y="108886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53">
            <a:extLst>
              <a:ext uri="{FF2B5EF4-FFF2-40B4-BE49-F238E27FC236}">
                <a16:creationId xmlns:a16="http://schemas.microsoft.com/office/drawing/2014/main" id="{BEC88FAE-7797-4E90-AC79-64234545106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4263" y="180813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53">
            <a:extLst>
              <a:ext uri="{FF2B5EF4-FFF2-40B4-BE49-F238E27FC236}">
                <a16:creationId xmlns:a16="http://schemas.microsoft.com/office/drawing/2014/main" id="{7E4F153E-D2A5-E482-3C58-D058D21367E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75" y="4050495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53">
            <a:extLst>
              <a:ext uri="{FF2B5EF4-FFF2-40B4-BE49-F238E27FC236}">
                <a16:creationId xmlns:a16="http://schemas.microsoft.com/office/drawing/2014/main" id="{A1214573-CBCF-57BB-8C97-175E2ED491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b="1" dirty="0">
                <a:solidFill>
                  <a:srgbClr val="FFFFFF"/>
                </a:solidFill>
                <a:cs typeface="Arial"/>
              </a:rPr>
              <a:t>Mô </a:t>
            </a:r>
            <a:r>
              <a:rPr lang="en" sz="3200" b="1" err="1">
                <a:solidFill>
                  <a:srgbClr val="FFFFFF"/>
                </a:solidFill>
                <a:cs typeface="Arial"/>
              </a:rPr>
              <a:t>hình</a:t>
            </a:r>
            <a:endParaRPr lang="vi-VN" sz="3200" b="1">
              <a:solidFill>
                <a:srgbClr val="FFFFFF"/>
              </a:solidFill>
            </a:endParaRPr>
          </a:p>
        </p:txBody>
      </p:sp>
      <p:sp>
        <p:nvSpPr>
          <p:cNvPr id="912" name="Google Shape;912;p53">
            <a:extLst>
              <a:ext uri="{FF2B5EF4-FFF2-40B4-BE49-F238E27FC236}">
                <a16:creationId xmlns:a16="http://schemas.microsoft.com/office/drawing/2014/main" id="{FC8184D6-4465-90BF-C70D-06C4587E8382}"/>
              </a:ext>
            </a:extLst>
          </p:cNvPr>
          <p:cNvSpPr txBox="1"/>
          <p:nvPr/>
        </p:nvSpPr>
        <p:spPr>
          <a:xfrm>
            <a:off x="238306" y="1653790"/>
            <a:ext cx="3090245" cy="558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Người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dùng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đăng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ký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tài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khoản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bỏ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phiếu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trên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ứng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dụng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/website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bằng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thông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tin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cá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 </a:t>
            </a:r>
            <a:r>
              <a:rPr lang="en" sz="1600" dirty="0" err="1">
                <a:solidFill>
                  <a:srgbClr val="FFFFFF"/>
                </a:solidFill>
                <a:latin typeface="Mulish"/>
                <a:sym typeface="Mulish"/>
              </a:rPr>
              <a:t>nhân</a:t>
            </a:r>
            <a:r>
              <a:rPr lang="en" sz="1600" dirty="0">
                <a:solidFill>
                  <a:srgbClr val="FFFFFF"/>
                </a:solidFill>
                <a:latin typeface="Mulish"/>
                <a:sym typeface="Mulish"/>
              </a:rPr>
              <a:t>.</a:t>
            </a:r>
            <a:endParaRPr lang="vi-VN">
              <a:solidFill>
                <a:srgbClr val="FFFFFF"/>
              </a:solidFill>
              <a:latin typeface="Mulish"/>
            </a:endParaRPr>
          </a:p>
          <a:p>
            <a:endParaRPr lang="en" sz="1600" dirty="0">
              <a:solidFill>
                <a:srgbClr val="FFFFFF"/>
              </a:solidFill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407869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CA319F2C-DFA6-80FD-C9C4-9C04F29D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3">
            <a:extLst>
              <a:ext uri="{FF2B5EF4-FFF2-40B4-BE49-F238E27FC236}">
                <a16:creationId xmlns:a16="http://schemas.microsoft.com/office/drawing/2014/main" id="{84B1F461-E49A-A950-1949-C037965A9C7C}"/>
              </a:ext>
            </a:extLst>
          </p:cNvPr>
          <p:cNvSpPr/>
          <p:nvPr/>
        </p:nvSpPr>
        <p:spPr>
          <a:xfrm flipH="1">
            <a:off x="3367806" y="1318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1" name="Google Shape;911;p53">
            <a:extLst>
              <a:ext uri="{FF2B5EF4-FFF2-40B4-BE49-F238E27FC236}">
                <a16:creationId xmlns:a16="http://schemas.microsoft.com/office/drawing/2014/main" id="{C225446B-08CC-9C80-D29B-DE3B962C4137}"/>
              </a:ext>
            </a:extLst>
          </p:cNvPr>
          <p:cNvSpPr txBox="1"/>
          <p:nvPr/>
        </p:nvSpPr>
        <p:spPr>
          <a:xfrm>
            <a:off x="3440700" y="1406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3" name="Google Shape;913;p53">
            <a:extLst>
              <a:ext uri="{FF2B5EF4-FFF2-40B4-BE49-F238E27FC236}">
                <a16:creationId xmlns:a16="http://schemas.microsoft.com/office/drawing/2014/main" id="{9F515ED8-8F83-364F-2D54-14253044C16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6290" y="1576536"/>
            <a:ext cx="2683799" cy="50127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400" dirty="0">
                <a:solidFill>
                  <a:srgbClr val="FFFFFF"/>
                </a:solidFill>
              </a:rPr>
              <a:t>Blockchain: </a:t>
            </a:r>
            <a:r>
              <a:rPr lang="en" sz="1400" dirty="0" err="1">
                <a:solidFill>
                  <a:srgbClr val="FFFFFF"/>
                </a:solidFill>
              </a:rPr>
              <a:t>lưu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dirty="0" err="1">
                <a:solidFill>
                  <a:srgbClr val="FFFFFF"/>
                </a:solidFill>
              </a:rPr>
              <a:t>trữ</a:t>
            </a:r>
            <a:r>
              <a:rPr lang="en" sz="1400" dirty="0">
                <a:solidFill>
                  <a:srgbClr val="FFFFFF"/>
                </a:solidFill>
              </a:rPr>
              <a:t>, </a:t>
            </a:r>
            <a:r>
              <a:rPr lang="en" sz="1400" dirty="0" err="1">
                <a:solidFill>
                  <a:srgbClr val="FFFFFF"/>
                </a:solidFill>
              </a:rPr>
              <a:t>xác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dirty="0" err="1">
                <a:solidFill>
                  <a:srgbClr val="FFFFFF"/>
                </a:solidFill>
              </a:rPr>
              <a:t>minh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dirty="0" err="1">
                <a:solidFill>
                  <a:srgbClr val="FFFFFF"/>
                </a:solidFill>
              </a:rPr>
              <a:t>các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dirty="0" err="1">
                <a:solidFill>
                  <a:srgbClr val="FFFFFF"/>
                </a:solidFill>
              </a:rPr>
              <a:t>phiếu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dirty="0" err="1">
                <a:solidFill>
                  <a:srgbClr val="FFFFFF"/>
                </a:solidFill>
              </a:rPr>
              <a:t>bầu</a:t>
            </a:r>
            <a:r>
              <a:rPr lang="en" sz="1400" dirty="0">
                <a:solidFill>
                  <a:srgbClr val="FFFFFF"/>
                </a:solidFill>
              </a:rPr>
              <a:t>. </a:t>
            </a:r>
            <a:r>
              <a:rPr lang="en" sz="1400" dirty="0" err="1">
                <a:solidFill>
                  <a:srgbClr val="FFFFFF"/>
                </a:solidFill>
              </a:rPr>
              <a:t>Có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dirty="0" err="1">
                <a:solidFill>
                  <a:srgbClr val="FFFFFF"/>
                </a:solidFill>
              </a:rPr>
              <a:t>thể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dirty="0" err="1">
                <a:solidFill>
                  <a:srgbClr val="FFFFFF"/>
                </a:solidFill>
              </a:rPr>
              <a:t>dùng</a:t>
            </a:r>
            <a:r>
              <a:rPr lang="en" sz="1400" dirty="0">
                <a:solidFill>
                  <a:srgbClr val="FFFFFF"/>
                </a:solidFill>
              </a:rPr>
              <a:t> Ethereum, Hyperledger Fabric.</a:t>
            </a:r>
            <a:endParaRPr lang="vi-VN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914" name="Google Shape;914;p53">
            <a:extLst>
              <a:ext uri="{FF2B5EF4-FFF2-40B4-BE49-F238E27FC236}">
                <a16:creationId xmlns:a16="http://schemas.microsoft.com/office/drawing/2014/main" id="{58D0C1DE-5864-AA2F-C736-3143A307C559}"/>
              </a:ext>
            </a:extLst>
          </p:cNvPr>
          <p:cNvSpPr/>
          <p:nvPr/>
        </p:nvSpPr>
        <p:spPr>
          <a:xfrm>
            <a:off x="5198225" y="1318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5" name="Google Shape;915;p53">
            <a:extLst>
              <a:ext uri="{FF2B5EF4-FFF2-40B4-BE49-F238E27FC236}">
                <a16:creationId xmlns:a16="http://schemas.microsoft.com/office/drawing/2014/main" id="{4B5BAC7F-CCB5-66E6-32CF-6CE3518E03A8}"/>
              </a:ext>
            </a:extLst>
          </p:cNvPr>
          <p:cNvSpPr txBox="1"/>
          <p:nvPr/>
        </p:nvSpPr>
        <p:spPr>
          <a:xfrm flipH="1">
            <a:off x="5271131" y="1406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7" name="Google Shape;917;p53">
            <a:extLst>
              <a:ext uri="{FF2B5EF4-FFF2-40B4-BE49-F238E27FC236}">
                <a16:creationId xmlns:a16="http://schemas.microsoft.com/office/drawing/2014/main" id="{0570662C-939F-FC1B-7F63-7D2EB1CE8B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6024466" y="1472627"/>
            <a:ext cx="2112300" cy="3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400" dirty="0">
                <a:solidFill>
                  <a:srgbClr val="FFFFFF"/>
                </a:solidFill>
              </a:rPr>
              <a:t>Smart contract </a:t>
            </a:r>
            <a:r>
              <a:rPr lang="en" sz="1400" err="1">
                <a:solidFill>
                  <a:srgbClr val="FFFFFF"/>
                </a:solidFill>
              </a:rPr>
              <a:t>để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err="1">
                <a:solidFill>
                  <a:srgbClr val="FFFFFF"/>
                </a:solidFill>
              </a:rPr>
              <a:t>tự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err="1">
                <a:solidFill>
                  <a:srgbClr val="FFFFFF"/>
                </a:solidFill>
              </a:rPr>
              <a:t>động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err="1">
                <a:solidFill>
                  <a:srgbClr val="FFFFFF"/>
                </a:solidFill>
              </a:rPr>
              <a:t>kiểm</a:t>
            </a:r>
            <a:r>
              <a:rPr lang="en" sz="1400" dirty="0">
                <a:solidFill>
                  <a:srgbClr val="FFFFFF"/>
                </a:solidFill>
              </a:rPr>
              <a:t> </a:t>
            </a:r>
            <a:r>
              <a:rPr lang="en" sz="1400" err="1">
                <a:solidFill>
                  <a:srgbClr val="FFFFFF"/>
                </a:solidFill>
              </a:rPr>
              <a:t>phiếu</a:t>
            </a:r>
            <a:r>
              <a:rPr lang="en" sz="1400" dirty="0">
                <a:solidFill>
                  <a:srgbClr val="FFFFFF"/>
                </a:solidFill>
              </a:rPr>
              <a:t>.</a:t>
            </a:r>
            <a:endParaRPr lang="vi-VN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" sz="1400" dirty="0">
              <a:solidFill>
                <a:srgbClr val="FFFFFF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918" name="Google Shape;918;p53">
            <a:extLst>
              <a:ext uri="{FF2B5EF4-FFF2-40B4-BE49-F238E27FC236}">
                <a16:creationId xmlns:a16="http://schemas.microsoft.com/office/drawing/2014/main" id="{C5D7F521-D0AD-DDFE-7361-224819F28D0C}"/>
              </a:ext>
            </a:extLst>
          </p:cNvPr>
          <p:cNvSpPr/>
          <p:nvPr/>
        </p:nvSpPr>
        <p:spPr>
          <a:xfrm flipH="1">
            <a:off x="3367806" y="2461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9" name="Google Shape;919;p53">
            <a:extLst>
              <a:ext uri="{FF2B5EF4-FFF2-40B4-BE49-F238E27FC236}">
                <a16:creationId xmlns:a16="http://schemas.microsoft.com/office/drawing/2014/main" id="{11715E29-DC03-D8A1-7562-0A93B86902EF}"/>
              </a:ext>
            </a:extLst>
          </p:cNvPr>
          <p:cNvSpPr txBox="1"/>
          <p:nvPr/>
        </p:nvSpPr>
        <p:spPr>
          <a:xfrm>
            <a:off x="3440700" y="2549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1" name="Google Shape;921;p53">
            <a:extLst>
              <a:ext uri="{FF2B5EF4-FFF2-40B4-BE49-F238E27FC236}">
                <a16:creationId xmlns:a16="http://schemas.microsoft.com/office/drawing/2014/main" id="{3CF273F7-A9A2-5830-E5AB-A1DAB252FEC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89025" y="2709145"/>
            <a:ext cx="2112300" cy="3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App mobile </a:t>
            </a:r>
            <a:r>
              <a:rPr lang="en" sz="1400" err="1">
                <a:solidFill>
                  <a:srgbClr val="FFFFFF"/>
                </a:solidFill>
                <a:cs typeface="Arial"/>
                <a:sym typeface="Manrope"/>
              </a:rPr>
              <a:t>hoặc</a:t>
            </a: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 website </a:t>
            </a:r>
            <a:r>
              <a:rPr lang="en" sz="1400" err="1">
                <a:solidFill>
                  <a:srgbClr val="FFFFFF"/>
                </a:solidFill>
                <a:cs typeface="Arial"/>
                <a:sym typeface="Manrope"/>
              </a:rPr>
              <a:t>để</a:t>
            </a: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 </a:t>
            </a:r>
            <a:r>
              <a:rPr lang="en" sz="1400" err="1">
                <a:solidFill>
                  <a:srgbClr val="FFFFFF"/>
                </a:solidFill>
                <a:cs typeface="Arial"/>
                <a:sym typeface="Manrope"/>
              </a:rPr>
              <a:t>người</a:t>
            </a: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 </a:t>
            </a:r>
            <a:r>
              <a:rPr lang="en" sz="1400" err="1">
                <a:solidFill>
                  <a:srgbClr val="FFFFFF"/>
                </a:solidFill>
                <a:cs typeface="Arial"/>
                <a:sym typeface="Manrope"/>
              </a:rPr>
              <a:t>dùng</a:t>
            </a: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 </a:t>
            </a:r>
            <a:r>
              <a:rPr lang="en" sz="1400" err="1">
                <a:solidFill>
                  <a:srgbClr val="FFFFFF"/>
                </a:solidFill>
                <a:cs typeface="Arial"/>
                <a:sym typeface="Manrope"/>
              </a:rPr>
              <a:t>bỏ</a:t>
            </a: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 </a:t>
            </a:r>
            <a:r>
              <a:rPr lang="en" sz="1400" err="1">
                <a:solidFill>
                  <a:srgbClr val="FFFFFF"/>
                </a:solidFill>
                <a:cs typeface="Arial"/>
                <a:sym typeface="Manrope"/>
              </a:rPr>
              <a:t>phiếu</a:t>
            </a: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.</a:t>
            </a:r>
            <a:endParaRPr lang="vi-VN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22" name="Google Shape;922;p53">
            <a:extLst>
              <a:ext uri="{FF2B5EF4-FFF2-40B4-BE49-F238E27FC236}">
                <a16:creationId xmlns:a16="http://schemas.microsoft.com/office/drawing/2014/main" id="{513DD6AF-D41D-1E6B-56E3-66133329155E}"/>
              </a:ext>
            </a:extLst>
          </p:cNvPr>
          <p:cNvSpPr/>
          <p:nvPr/>
        </p:nvSpPr>
        <p:spPr>
          <a:xfrm>
            <a:off x="5198225" y="2461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3" name="Google Shape;923;p53">
            <a:extLst>
              <a:ext uri="{FF2B5EF4-FFF2-40B4-BE49-F238E27FC236}">
                <a16:creationId xmlns:a16="http://schemas.microsoft.com/office/drawing/2014/main" id="{7B30766A-180E-8D57-A9B0-BE79E63B214A}"/>
              </a:ext>
            </a:extLst>
          </p:cNvPr>
          <p:cNvSpPr txBox="1"/>
          <p:nvPr/>
        </p:nvSpPr>
        <p:spPr>
          <a:xfrm flipH="1">
            <a:off x="5271131" y="2549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00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5" name="Google Shape;925;p53">
            <a:extLst>
              <a:ext uri="{FF2B5EF4-FFF2-40B4-BE49-F238E27FC236}">
                <a16:creationId xmlns:a16="http://schemas.microsoft.com/office/drawing/2014/main" id="{0EDF1EDF-886B-6E96-A82F-A75D8195D2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5930948" y="2709146"/>
            <a:ext cx="2112300" cy="3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400" dirty="0" err="1">
                <a:solidFill>
                  <a:srgbClr val="FFFFFF"/>
                </a:solidFill>
                <a:sym typeface="Manrope"/>
              </a:rPr>
              <a:t>Cơ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sở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dữ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liệu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để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lưu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thông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tin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cử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tri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và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ứng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cử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 </a:t>
            </a:r>
            <a:r>
              <a:rPr lang="en" sz="1400" dirty="0" err="1">
                <a:solidFill>
                  <a:srgbClr val="FFFFFF"/>
                </a:solidFill>
                <a:sym typeface="Manrope"/>
              </a:rPr>
              <a:t>viên</a:t>
            </a:r>
            <a:r>
              <a:rPr lang="en" sz="1400" dirty="0">
                <a:solidFill>
                  <a:srgbClr val="FFFFFF"/>
                </a:solidFill>
                <a:sym typeface="Manrope"/>
              </a:rPr>
              <a:t>.</a:t>
            </a:r>
            <a:endParaRPr lang="vi-VN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" sz="1400" dirty="0">
              <a:solidFill>
                <a:srgbClr val="FFFFFF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926" name="Google Shape;926;p53">
            <a:extLst>
              <a:ext uri="{FF2B5EF4-FFF2-40B4-BE49-F238E27FC236}">
                <a16:creationId xmlns:a16="http://schemas.microsoft.com/office/drawing/2014/main" id="{9E95C528-9912-A8C5-786D-A5D9312DE86A}"/>
              </a:ext>
            </a:extLst>
          </p:cNvPr>
          <p:cNvSpPr/>
          <p:nvPr/>
        </p:nvSpPr>
        <p:spPr>
          <a:xfrm flipH="1">
            <a:off x="3367806" y="3604661"/>
            <a:ext cx="658500" cy="6585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53">
            <a:extLst>
              <a:ext uri="{FF2B5EF4-FFF2-40B4-BE49-F238E27FC236}">
                <a16:creationId xmlns:a16="http://schemas.microsoft.com/office/drawing/2014/main" id="{126D4B4A-5963-0313-2FBE-30E3799D13C2}"/>
              </a:ext>
            </a:extLst>
          </p:cNvPr>
          <p:cNvSpPr txBox="1"/>
          <p:nvPr/>
        </p:nvSpPr>
        <p:spPr>
          <a:xfrm>
            <a:off x="3440700" y="3692259"/>
            <a:ext cx="5127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2000" dirty="0">
              <a:solidFill>
                <a:srgbClr val="FFFF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9" name="Google Shape;929;p53">
            <a:extLst>
              <a:ext uri="{FF2B5EF4-FFF2-40B4-BE49-F238E27FC236}">
                <a16:creationId xmlns:a16="http://schemas.microsoft.com/office/drawing/2014/main" id="{CD62C47D-4A97-AD3F-2CE4-C84B48A17D8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0588" y="3758627"/>
            <a:ext cx="2112300" cy="3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Mã </a:t>
            </a:r>
            <a:r>
              <a:rPr lang="en" sz="1400" err="1">
                <a:solidFill>
                  <a:srgbClr val="FFFFFF"/>
                </a:solidFill>
                <a:cs typeface="Arial"/>
                <a:sym typeface="Manrope"/>
              </a:rPr>
              <a:t>hóa</a:t>
            </a: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 </a:t>
            </a:r>
            <a:r>
              <a:rPr lang="en" sz="1400" err="1">
                <a:solidFill>
                  <a:srgbClr val="FFFFFF"/>
                </a:solidFill>
                <a:cs typeface="Arial"/>
                <a:sym typeface="Manrope"/>
              </a:rPr>
              <a:t>để</a:t>
            </a:r>
            <a:r>
              <a:rPr lang="en" sz="1400" dirty="0">
                <a:solidFill>
                  <a:srgbClr val="FFFFFF"/>
                </a:solidFill>
                <a:cs typeface="Arial"/>
                <a:sym typeface="Manrope"/>
              </a:rPr>
              <a:t> bảo mật thông tin phiếu bầu.</a:t>
            </a:r>
            <a:endParaRPr lang="vi-VN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934" name="Google Shape;934;p53">
            <a:extLst>
              <a:ext uri="{FF2B5EF4-FFF2-40B4-BE49-F238E27FC236}">
                <a16:creationId xmlns:a16="http://schemas.microsoft.com/office/drawing/2014/main" id="{BBBAB62C-906B-1EB3-7C62-7F41EDE185AE}"/>
              </a:ext>
            </a:extLst>
          </p:cNvPr>
          <p:cNvCxnSpPr>
            <a:stCxn id="911" idx="3"/>
            <a:endCxn id="914" idx="1"/>
          </p:cNvCxnSpPr>
          <p:nvPr/>
        </p:nvCxnSpPr>
        <p:spPr>
          <a:xfrm>
            <a:off x="3953400" y="1647909"/>
            <a:ext cx="12447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53">
            <a:extLst>
              <a:ext uri="{FF2B5EF4-FFF2-40B4-BE49-F238E27FC236}">
                <a16:creationId xmlns:a16="http://schemas.microsoft.com/office/drawing/2014/main" id="{C04FE913-7074-6927-E7D5-A178EA874E5F}"/>
              </a:ext>
            </a:extLst>
          </p:cNvPr>
          <p:cNvCxnSpPr>
            <a:stCxn id="914" idx="2"/>
            <a:endCxn id="922" idx="0"/>
          </p:cNvCxnSpPr>
          <p:nvPr/>
        </p:nvCxnSpPr>
        <p:spPr>
          <a:xfrm rot="-5400000" flipH="1">
            <a:off x="5285525" y="2219111"/>
            <a:ext cx="484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53">
            <a:extLst>
              <a:ext uri="{FF2B5EF4-FFF2-40B4-BE49-F238E27FC236}">
                <a16:creationId xmlns:a16="http://schemas.microsoft.com/office/drawing/2014/main" id="{F90EDD90-E9BE-27A8-5734-2D2E7055968B}"/>
              </a:ext>
            </a:extLst>
          </p:cNvPr>
          <p:cNvCxnSpPr>
            <a:stCxn id="922" idx="1"/>
            <a:endCxn id="918" idx="1"/>
          </p:cNvCxnSpPr>
          <p:nvPr/>
        </p:nvCxnSpPr>
        <p:spPr>
          <a:xfrm flipH="1">
            <a:off x="4026425" y="2790911"/>
            <a:ext cx="11718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53">
            <a:extLst>
              <a:ext uri="{FF2B5EF4-FFF2-40B4-BE49-F238E27FC236}">
                <a16:creationId xmlns:a16="http://schemas.microsoft.com/office/drawing/2014/main" id="{530E122C-C835-D6AE-EFA6-007739FA40E4}"/>
              </a:ext>
            </a:extLst>
          </p:cNvPr>
          <p:cNvCxnSpPr>
            <a:cxnSpLocks/>
            <a:stCxn id="918" idx="2"/>
            <a:endCxn id="926" idx="0"/>
          </p:cNvCxnSpPr>
          <p:nvPr/>
        </p:nvCxnSpPr>
        <p:spPr>
          <a:xfrm rot="-5400000" flipH="1">
            <a:off x="3455106" y="3362111"/>
            <a:ext cx="4845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39" name="Google Shape;939;p53">
            <a:extLst>
              <a:ext uri="{FF2B5EF4-FFF2-40B4-BE49-F238E27FC236}">
                <a16:creationId xmlns:a16="http://schemas.microsoft.com/office/drawing/2014/main" id="{E517ACC2-B43D-8560-BFCB-BB18A51D18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5" y="108886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53">
            <a:extLst>
              <a:ext uri="{FF2B5EF4-FFF2-40B4-BE49-F238E27FC236}">
                <a16:creationId xmlns:a16="http://schemas.microsoft.com/office/drawing/2014/main" id="{7983EF66-EAD8-1A49-66BD-46131D4A8D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4263" y="180813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53">
            <a:extLst>
              <a:ext uri="{FF2B5EF4-FFF2-40B4-BE49-F238E27FC236}">
                <a16:creationId xmlns:a16="http://schemas.microsoft.com/office/drawing/2014/main" id="{1A01BD96-AFDD-5914-84C9-C00B96B7F1F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75" y="4050495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53">
            <a:extLst>
              <a:ext uri="{FF2B5EF4-FFF2-40B4-BE49-F238E27FC236}">
                <a16:creationId xmlns:a16="http://schemas.microsoft.com/office/drawing/2014/main" id="{DD0A0F53-C4D5-B86F-5564-25FCA5433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b="1" dirty="0">
                <a:solidFill>
                  <a:srgbClr val="FFFFFF"/>
                </a:solidFill>
                <a:latin typeface="Arial"/>
                <a:cs typeface="Arial"/>
              </a:rPr>
              <a:t>Công </a:t>
            </a:r>
            <a:r>
              <a:rPr lang="en" sz="3200" b="1" dirty="0" err="1">
                <a:solidFill>
                  <a:srgbClr val="FFFFFF"/>
                </a:solidFill>
                <a:latin typeface="Arial"/>
                <a:cs typeface="Arial"/>
              </a:rPr>
              <a:t>nghệ</a:t>
            </a:r>
            <a:r>
              <a:rPr lang="en" sz="3200" b="1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7945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/>
          <p:nvPr/>
        </p:nvSpPr>
        <p:spPr>
          <a:xfrm>
            <a:off x="4679019" y="1354297"/>
            <a:ext cx="850500" cy="850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4668814" y="3029696"/>
            <a:ext cx="850500" cy="819884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3732504" y="3029696"/>
            <a:ext cx="850500" cy="819884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3742709" y="1354297"/>
            <a:ext cx="850500" cy="850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subTitle" idx="3"/>
          </p:nvPr>
        </p:nvSpPr>
        <p:spPr>
          <a:xfrm flipH="1">
            <a:off x="5599785" y="1964072"/>
            <a:ext cx="3387272" cy="505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Tổng</a:t>
            </a:r>
            <a:r>
              <a:rPr lang="en" dirty="0"/>
              <a:t> </a:t>
            </a:r>
            <a:r>
              <a:rPr lang="en" dirty="0" err="1"/>
              <a:t>quan</a:t>
            </a:r>
            <a:r>
              <a:rPr lang="en" dirty="0"/>
              <a:t> </a:t>
            </a:r>
            <a:r>
              <a:rPr lang="en" dirty="0" err="1"/>
              <a:t>về</a:t>
            </a:r>
            <a:r>
              <a:rPr lang="en" dirty="0"/>
              <a:t> </a:t>
            </a:r>
            <a:r>
              <a:rPr lang="en" dirty="0" err="1"/>
              <a:t>bỏ</a:t>
            </a:r>
            <a:r>
              <a:rPr lang="en" dirty="0"/>
              <a:t> </a:t>
            </a:r>
            <a:r>
              <a:rPr lang="en" dirty="0" err="1"/>
              <a:t>phiếu</a:t>
            </a:r>
            <a:r>
              <a:rPr lang="en" dirty="0"/>
              <a:t> </a:t>
            </a:r>
            <a:r>
              <a:rPr lang="en" dirty="0" err="1"/>
              <a:t>điện</a:t>
            </a:r>
            <a:r>
              <a:rPr lang="en" dirty="0"/>
              <a:t> </a:t>
            </a:r>
            <a:r>
              <a:rPr lang="en" dirty="0" err="1"/>
              <a:t>tử</a:t>
            </a:r>
            <a:r>
              <a:rPr lang="en" dirty="0"/>
              <a:t> </a:t>
            </a:r>
            <a:r>
              <a:rPr lang="en" dirty="0" err="1"/>
              <a:t>cũng</a:t>
            </a:r>
            <a:r>
              <a:rPr lang="en" dirty="0"/>
              <a:t> </a:t>
            </a:r>
            <a:r>
              <a:rPr lang="en" dirty="0" err="1"/>
              <a:t>như</a:t>
            </a:r>
            <a:r>
              <a:rPr lang="en" dirty="0"/>
              <a:t> </a:t>
            </a: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</a:t>
            </a:r>
            <a:r>
              <a:rPr lang="en" dirty="0" err="1"/>
              <a:t>về</a:t>
            </a:r>
            <a:r>
              <a:rPr lang="en" dirty="0"/>
              <a:t> </a:t>
            </a:r>
            <a:r>
              <a:rPr lang="en" dirty="0" err="1"/>
              <a:t>công</a:t>
            </a:r>
            <a:r>
              <a:rPr lang="en" dirty="0"/>
              <a:t> </a:t>
            </a:r>
            <a:r>
              <a:rPr lang="en" dirty="0" err="1"/>
              <a:t>nghệ</a:t>
            </a:r>
            <a:r>
              <a:rPr lang="en" dirty="0"/>
              <a:t> Blockchain </a:t>
            </a:r>
            <a:r>
              <a:rPr lang="en" dirty="0" err="1"/>
              <a:t>và</a:t>
            </a:r>
            <a:r>
              <a:rPr lang="en" dirty="0"/>
              <a:t> </a:t>
            </a:r>
            <a:r>
              <a:rPr lang="en" dirty="0" err="1"/>
              <a:t>ưu</a:t>
            </a:r>
            <a:r>
              <a:rPr lang="en" dirty="0"/>
              <a:t>/</a:t>
            </a:r>
            <a:r>
              <a:rPr lang="en" dirty="0" err="1"/>
              <a:t>nhược</a:t>
            </a:r>
            <a:r>
              <a:rPr lang="en" dirty="0"/>
              <a:t> </a:t>
            </a:r>
            <a:r>
              <a:rPr lang="en" dirty="0" err="1"/>
              <a:t>điểm</a:t>
            </a:r>
            <a:r>
              <a:rPr lang="en" dirty="0"/>
              <a:t> </a:t>
            </a:r>
            <a:r>
              <a:rPr lang="en" dirty="0" err="1"/>
              <a:t>của</a:t>
            </a:r>
            <a:r>
              <a:rPr lang="en" dirty="0"/>
              <a:t> </a:t>
            </a:r>
            <a:r>
              <a:rPr lang="en" dirty="0" err="1"/>
              <a:t>nó</a:t>
            </a:r>
            <a:r>
              <a:rPr lang="en" dirty="0"/>
              <a:t> </a:t>
            </a:r>
          </a:p>
        </p:txBody>
      </p:sp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789374" y="1352997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 </a:t>
            </a:r>
          </a:p>
        </p:txBody>
      </p:sp>
      <p:sp>
        <p:nvSpPr>
          <p:cNvPr id="426" name="Google Shape;426;p36"/>
          <p:cNvSpPr txBox="1">
            <a:spLocks noGrp="1"/>
          </p:cNvSpPr>
          <p:nvPr>
            <p:ph type="subTitle" idx="1"/>
          </p:nvPr>
        </p:nvSpPr>
        <p:spPr>
          <a:xfrm>
            <a:off x="789374" y="1719136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Bối</a:t>
            </a:r>
            <a:r>
              <a:rPr lang="en" dirty="0"/>
              <a:t> </a:t>
            </a:r>
            <a:r>
              <a:rPr lang="en" dirty="0" err="1"/>
              <a:t>cảnh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ý </a:t>
            </a:r>
            <a:r>
              <a:rPr lang="en" dirty="0" err="1"/>
              <a:t>tưởng</a:t>
            </a:r>
            <a:r>
              <a:rPr lang="en" dirty="0"/>
              <a:t> </a:t>
            </a:r>
            <a:r>
              <a:rPr lang="en" dirty="0" err="1"/>
              <a:t>nghiên</a:t>
            </a:r>
            <a:r>
              <a:rPr lang="en" dirty="0"/>
              <a:t> </a:t>
            </a:r>
            <a:r>
              <a:rPr lang="en" dirty="0" err="1"/>
              <a:t>cứu</a:t>
            </a:r>
            <a:r>
              <a:rPr lang="en" dirty="0"/>
              <a:t>, </a:t>
            </a:r>
            <a:r>
              <a:rPr lang="en" dirty="0" err="1"/>
              <a:t>mục</a:t>
            </a:r>
            <a:r>
              <a:rPr lang="en" dirty="0"/>
              <a:t> </a:t>
            </a:r>
            <a:r>
              <a:rPr lang="en" dirty="0" err="1"/>
              <a:t>tiêu</a:t>
            </a:r>
            <a:r>
              <a:rPr lang="en" dirty="0"/>
              <a:t> </a:t>
            </a:r>
            <a:r>
              <a:rPr lang="en" dirty="0" err="1"/>
              <a:t>của</a:t>
            </a:r>
            <a:r>
              <a:rPr lang="en" dirty="0"/>
              <a:t> </a:t>
            </a:r>
            <a:r>
              <a:rPr lang="en" dirty="0" err="1"/>
              <a:t>đề</a:t>
            </a:r>
            <a:r>
              <a:rPr lang="en" dirty="0"/>
              <a:t> </a:t>
            </a:r>
            <a:r>
              <a:rPr lang="en" dirty="0" err="1"/>
              <a:t>tài</a:t>
            </a:r>
            <a:r>
              <a:rPr lang="en" dirty="0"/>
              <a:t> </a:t>
            </a:r>
          </a:p>
        </p:txBody>
      </p:sp>
      <p:sp>
        <p:nvSpPr>
          <p:cNvPr id="427" name="Google Shape;427;p36"/>
          <p:cNvSpPr txBox="1">
            <a:spLocks noGrp="1"/>
          </p:cNvSpPr>
          <p:nvPr>
            <p:ph type="title" idx="2"/>
          </p:nvPr>
        </p:nvSpPr>
        <p:spPr>
          <a:xfrm flipH="1">
            <a:off x="5609990" y="1353002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Cơ</a:t>
            </a:r>
            <a:r>
              <a:rPr lang="en" dirty="0"/>
              <a:t> </a:t>
            </a:r>
            <a:r>
              <a:rPr lang="en" dirty="0" err="1"/>
              <a:t>sở</a:t>
            </a:r>
            <a:r>
              <a:rPr lang="en" dirty="0"/>
              <a:t> </a:t>
            </a:r>
            <a:r>
              <a:rPr lang="en" dirty="0" err="1"/>
              <a:t>lý</a:t>
            </a:r>
            <a:r>
              <a:rPr lang="en" dirty="0"/>
              <a:t> </a:t>
            </a:r>
            <a:r>
              <a:rPr lang="en" dirty="0" err="1"/>
              <a:t>thuyết</a:t>
            </a:r>
            <a:r>
              <a:rPr lang="en" dirty="0"/>
              <a:t> </a:t>
            </a:r>
          </a:p>
        </p:txBody>
      </p:sp>
      <p:sp>
        <p:nvSpPr>
          <p:cNvPr id="428" name="Google Shape;428;p36"/>
          <p:cNvSpPr txBox="1">
            <a:spLocks noGrp="1"/>
          </p:cNvSpPr>
          <p:nvPr>
            <p:ph type="title" idx="7"/>
          </p:nvPr>
        </p:nvSpPr>
        <p:spPr>
          <a:xfrm>
            <a:off x="779169" y="299908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Thiết</a:t>
            </a:r>
            <a:r>
              <a:rPr lang="en" dirty="0"/>
              <a:t> </a:t>
            </a:r>
            <a:r>
              <a:rPr lang="en" dirty="0" err="1"/>
              <a:t>kế</a:t>
            </a:r>
            <a:r>
              <a:rPr lang="en" dirty="0"/>
              <a:t> </a:t>
            </a:r>
            <a:r>
              <a:rPr lang="en" dirty="0" err="1"/>
              <a:t>hệ</a:t>
            </a:r>
            <a:r>
              <a:rPr lang="en" dirty="0"/>
              <a:t> </a:t>
            </a:r>
            <a:r>
              <a:rPr lang="en" dirty="0" err="1"/>
              <a:t>thống</a:t>
            </a:r>
            <a:r>
              <a:rPr lang="en" dirty="0"/>
              <a:t> </a:t>
            </a:r>
          </a:p>
        </p:txBody>
      </p:sp>
      <p:sp>
        <p:nvSpPr>
          <p:cNvPr id="429" name="Google Shape;429;p36"/>
          <p:cNvSpPr txBox="1">
            <a:spLocks noGrp="1"/>
          </p:cNvSpPr>
          <p:nvPr>
            <p:ph type="subTitle" idx="8"/>
          </p:nvPr>
        </p:nvSpPr>
        <p:spPr>
          <a:xfrm>
            <a:off x="789374" y="3478717"/>
            <a:ext cx="2867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Các </a:t>
            </a:r>
            <a:r>
              <a:rPr lang="en" dirty="0" err="1"/>
              <a:t>chức</a:t>
            </a:r>
            <a:r>
              <a:rPr lang="en" dirty="0"/>
              <a:t> </a:t>
            </a:r>
            <a:r>
              <a:rPr lang="en" dirty="0" err="1"/>
              <a:t>năng</a:t>
            </a:r>
            <a:r>
              <a:rPr lang="en" dirty="0"/>
              <a:t>, module </a:t>
            </a:r>
            <a:r>
              <a:rPr lang="en" dirty="0" err="1"/>
              <a:t>chính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luồng</a:t>
            </a:r>
            <a:r>
              <a:rPr lang="en" dirty="0"/>
              <a:t> hoạt </a:t>
            </a:r>
            <a:r>
              <a:rPr lang="en" dirty="0" err="1"/>
              <a:t>động</a:t>
            </a:r>
            <a:r>
              <a:rPr lang="en" dirty="0"/>
              <a:t> </a:t>
            </a:r>
            <a:r>
              <a:rPr lang="en" dirty="0" err="1"/>
              <a:t>của</a:t>
            </a:r>
            <a:r>
              <a:rPr lang="en" dirty="0"/>
              <a:t> </a:t>
            </a:r>
            <a:r>
              <a:rPr lang="en" dirty="0" err="1"/>
              <a:t>công</a:t>
            </a:r>
            <a:r>
              <a:rPr lang="en" dirty="0"/>
              <a:t> </a:t>
            </a:r>
            <a:r>
              <a:rPr lang="en" dirty="0" err="1"/>
              <a:t>nghệ</a:t>
            </a:r>
            <a:r>
              <a:rPr lang="en" dirty="0"/>
              <a:t> </a:t>
            </a:r>
            <a:r>
              <a:rPr lang="en" dirty="0" err="1"/>
              <a:t>Bỏ</a:t>
            </a:r>
            <a:r>
              <a:rPr lang="en" dirty="0"/>
              <a:t> </a:t>
            </a:r>
            <a:r>
              <a:rPr lang="en" dirty="0" err="1"/>
              <a:t>phiếu</a:t>
            </a:r>
          </a:p>
        </p:txBody>
      </p:sp>
      <p:sp>
        <p:nvSpPr>
          <p:cNvPr id="430" name="Google Shape;430;p36"/>
          <p:cNvSpPr txBox="1">
            <a:spLocks noGrp="1"/>
          </p:cNvSpPr>
          <p:nvPr>
            <p:ph type="title" idx="9"/>
          </p:nvPr>
        </p:nvSpPr>
        <p:spPr>
          <a:xfrm flipH="1">
            <a:off x="5599785" y="3009286"/>
            <a:ext cx="2867100" cy="355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Xây</a:t>
            </a:r>
            <a:r>
              <a:rPr lang="en" dirty="0"/>
              <a:t> </a:t>
            </a:r>
            <a:r>
              <a:rPr lang="en" dirty="0" err="1"/>
              <a:t>dựng</a:t>
            </a:r>
            <a:r>
              <a:rPr lang="en" dirty="0"/>
              <a:t> demo </a:t>
            </a:r>
          </a:p>
        </p:txBody>
      </p:sp>
      <p:sp>
        <p:nvSpPr>
          <p:cNvPr id="431" name="Google Shape;431;p36"/>
          <p:cNvSpPr txBox="1">
            <a:spLocks noGrp="1"/>
          </p:cNvSpPr>
          <p:nvPr>
            <p:ph type="subTitle" idx="13"/>
          </p:nvPr>
        </p:nvSpPr>
        <p:spPr>
          <a:xfrm flipH="1">
            <a:off x="5609990" y="3437894"/>
            <a:ext cx="2866800" cy="474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Minh </a:t>
            </a:r>
            <a:r>
              <a:rPr lang="en" dirty="0" err="1"/>
              <a:t>họa</a:t>
            </a:r>
            <a:r>
              <a:rPr lang="en" dirty="0"/>
              <a:t> </a:t>
            </a:r>
            <a:r>
              <a:rPr lang="en" dirty="0" err="1"/>
              <a:t>các</a:t>
            </a:r>
            <a:r>
              <a:rPr lang="en" dirty="0"/>
              <a:t> </a:t>
            </a:r>
            <a:r>
              <a:rPr lang="en" dirty="0" err="1"/>
              <a:t>chức</a:t>
            </a:r>
            <a:r>
              <a:rPr lang="en" dirty="0"/>
              <a:t> </a:t>
            </a:r>
            <a:r>
              <a:rPr lang="en" dirty="0" err="1"/>
              <a:t>năng</a:t>
            </a:r>
            <a:r>
              <a:rPr lang="en" dirty="0"/>
              <a:t> </a:t>
            </a:r>
            <a:r>
              <a:rPr lang="en" dirty="0" err="1"/>
              <a:t>chính</a:t>
            </a:r>
          </a:p>
        </p:txBody>
      </p:sp>
      <p:sp>
        <p:nvSpPr>
          <p:cNvPr id="432" name="Google Shape;432;p36"/>
          <p:cNvSpPr txBox="1">
            <a:spLocks noGrp="1"/>
          </p:cNvSpPr>
          <p:nvPr>
            <p:ph type="title" idx="4"/>
          </p:nvPr>
        </p:nvSpPr>
        <p:spPr>
          <a:xfrm>
            <a:off x="3800609" y="1550947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3" name="Google Shape;433;p36"/>
          <p:cNvSpPr txBox="1">
            <a:spLocks noGrp="1"/>
          </p:cNvSpPr>
          <p:nvPr>
            <p:ph type="title" idx="14"/>
          </p:nvPr>
        </p:nvSpPr>
        <p:spPr>
          <a:xfrm>
            <a:off x="3790404" y="3205936"/>
            <a:ext cx="734700" cy="446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4" name="Google Shape;434;p36"/>
          <p:cNvSpPr txBox="1">
            <a:spLocks noGrp="1"/>
          </p:cNvSpPr>
          <p:nvPr>
            <p:ph type="title" idx="5"/>
          </p:nvPr>
        </p:nvSpPr>
        <p:spPr>
          <a:xfrm flipH="1">
            <a:off x="4736919" y="1550947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5" name="Google Shape;435;p36"/>
          <p:cNvSpPr txBox="1">
            <a:spLocks noGrp="1"/>
          </p:cNvSpPr>
          <p:nvPr>
            <p:ph type="title" idx="15"/>
          </p:nvPr>
        </p:nvSpPr>
        <p:spPr>
          <a:xfrm flipH="1">
            <a:off x="4726714" y="3205936"/>
            <a:ext cx="734700" cy="446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436" name="Google Shape;4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61701" y="385051"/>
            <a:ext cx="1782299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5" y="3723601"/>
            <a:ext cx="771525" cy="117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36"/>
          <p:cNvGrpSpPr/>
          <p:nvPr/>
        </p:nvGrpSpPr>
        <p:grpSpPr>
          <a:xfrm rot="10800000" flipH="1">
            <a:off x="337714" y="-625188"/>
            <a:ext cx="1624594" cy="1497557"/>
            <a:chOff x="233939" y="3546587"/>
            <a:chExt cx="1624594" cy="1497557"/>
          </a:xfrm>
        </p:grpSpPr>
        <p:sp>
          <p:nvSpPr>
            <p:cNvPr id="439" name="Google Shape;439;p36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2133300" y="3334424"/>
            <a:ext cx="4877400" cy="548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4038900" y="1260376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1820100" y="2550902"/>
            <a:ext cx="5503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 </a:t>
            </a:r>
          </a:p>
        </p:txBody>
      </p:sp>
      <p:sp>
        <p:nvSpPr>
          <p:cNvPr id="450" name="Google Shape;450;p37"/>
          <p:cNvSpPr txBox="1">
            <a:spLocks noGrp="1"/>
          </p:cNvSpPr>
          <p:nvPr>
            <p:ph type="title" idx="2"/>
          </p:nvPr>
        </p:nvSpPr>
        <p:spPr>
          <a:xfrm>
            <a:off x="4114800" y="1448026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1" name="Google Shape;451;p37"/>
          <p:cNvSpPr txBox="1">
            <a:spLocks noGrp="1"/>
          </p:cNvSpPr>
          <p:nvPr>
            <p:ph type="subTitle" idx="1"/>
          </p:nvPr>
        </p:nvSpPr>
        <p:spPr>
          <a:xfrm>
            <a:off x="1819650" y="3425925"/>
            <a:ext cx="550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Giới thiệu </a:t>
            </a:r>
            <a:r>
              <a:rPr lang="en" dirty="0" err="1"/>
              <a:t>về</a:t>
            </a:r>
            <a:r>
              <a:rPr lang="en" dirty="0"/>
              <a:t> </a:t>
            </a:r>
            <a:r>
              <a:rPr lang="en" dirty="0" err="1"/>
              <a:t>hệ</a:t>
            </a:r>
            <a:r>
              <a:rPr lang="en" dirty="0"/>
              <a:t> </a:t>
            </a:r>
            <a:r>
              <a:rPr lang="en" dirty="0" err="1"/>
              <a:t>thống</a:t>
            </a:r>
            <a:r>
              <a:rPr lang="en" dirty="0"/>
              <a:t> Blockchain </a:t>
            </a:r>
          </a:p>
        </p:txBody>
      </p:sp>
      <p:pic>
        <p:nvPicPr>
          <p:cNvPr id="452" name="Google Shape;4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5" y="11674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92" y="2763200"/>
            <a:ext cx="1651033" cy="19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>
            <a:spLocks noGrp="1"/>
          </p:cNvSpPr>
          <p:nvPr>
            <p:ph type="title"/>
          </p:nvPr>
        </p:nvSpPr>
        <p:spPr>
          <a:xfrm>
            <a:off x="592875" y="1396341"/>
            <a:ext cx="8764472" cy="833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Bối</a:t>
            </a:r>
            <a:r>
              <a:rPr lang="en" dirty="0"/>
              <a:t> </a:t>
            </a:r>
            <a:r>
              <a:rPr lang="en" dirty="0" err="1"/>
              <a:t>cảnh</a:t>
            </a:r>
            <a:r>
              <a:rPr lang="en" dirty="0"/>
              <a:t> </a:t>
            </a:r>
            <a:r>
              <a:rPr lang="en" dirty="0" err="1"/>
              <a:t>nghiên</a:t>
            </a:r>
            <a:r>
              <a:rPr lang="en" dirty="0"/>
              <a:t> </a:t>
            </a:r>
            <a:r>
              <a:rPr lang="en" dirty="0" err="1"/>
              <a:t>cứu</a:t>
            </a:r>
            <a:r>
              <a:rPr lang="en" dirty="0"/>
              <a:t> </a:t>
            </a:r>
          </a:p>
        </p:txBody>
      </p:sp>
      <p:sp>
        <p:nvSpPr>
          <p:cNvPr id="459" name="Google Shape;459;p38"/>
          <p:cNvSpPr txBox="1">
            <a:spLocks noGrp="1"/>
          </p:cNvSpPr>
          <p:nvPr>
            <p:ph type="subTitle" idx="1"/>
          </p:nvPr>
        </p:nvSpPr>
        <p:spPr>
          <a:xfrm>
            <a:off x="1307550" y="2424544"/>
            <a:ext cx="6528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" sz="1400" dirty="0" err="1">
                <a:solidFill>
                  <a:srgbClr val="000000"/>
                </a:solidFill>
                <a:cs typeface="Times New Roman"/>
              </a:rPr>
              <a:t>Hệ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thống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bỏ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phiếu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truyền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thống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thường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gặp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phải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nhiều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thách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thức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, bao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gồm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khả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năng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gian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lận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,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thiếu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minh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bạch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độ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tin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cậy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không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cao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. Trong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khi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đó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,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công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nghệ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Blockchain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đã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nổi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lên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như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một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giải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pháp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tiềm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năng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để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giải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quyết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những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vấn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đề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400" dirty="0" err="1">
                <a:solidFill>
                  <a:srgbClr val="000000"/>
                </a:solidFill>
                <a:cs typeface="Times New Roman"/>
              </a:rPr>
              <a:t>này</a:t>
            </a:r>
            <a:r>
              <a:rPr lang="en" sz="1400" dirty="0">
                <a:solidFill>
                  <a:srgbClr val="000000"/>
                </a:solidFill>
                <a:cs typeface="Times New Roman"/>
              </a:rPr>
              <a:t>.</a:t>
            </a:r>
            <a:endParaRPr lang="vi-VN" sz="1400"/>
          </a:p>
        </p:txBody>
      </p:sp>
      <p:pic>
        <p:nvPicPr>
          <p:cNvPr id="460" name="Google Shape;4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325" y="200285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38" y="36284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59;p38">
            <a:extLst>
              <a:ext uri="{FF2B5EF4-FFF2-40B4-BE49-F238E27FC236}">
                <a16:creationId xmlns:a16="http://schemas.microsoft.com/office/drawing/2014/main" id="{DE0863B7-6AE5-435E-E9C9-3BD0B405E06E}"/>
              </a:ext>
            </a:extLst>
          </p:cNvPr>
          <p:cNvSpPr txBox="1">
            <a:spLocks/>
          </p:cNvSpPr>
          <p:nvPr/>
        </p:nvSpPr>
        <p:spPr>
          <a:xfrm>
            <a:off x="1348000" y="3571070"/>
            <a:ext cx="6528900" cy="117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Bối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cảnh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bầu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cử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hiện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nay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đang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đối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mặt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với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nhiều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hạn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chế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vấn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đề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, bao </a:t>
            </a:r>
            <a:r>
              <a:rPr lang="en-US" sz="1400" dirty="0" err="1">
                <a:solidFill>
                  <a:srgbClr val="000000"/>
                </a:solidFill>
                <a:cs typeface="Times New Roman"/>
              </a:rPr>
              <a:t>gồm</a:t>
            </a:r>
            <a:r>
              <a:rPr lang="en-US" sz="1400" dirty="0">
                <a:solidFill>
                  <a:srgbClr val="000000"/>
                </a:solidFill>
                <a:cs typeface="Times New Roman"/>
              </a:rPr>
              <a:t>: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cs typeface="Times New Roman"/>
              </a:rPr>
              <a:t>Gian </a:t>
            </a:r>
            <a:r>
              <a:rPr lang="en-US" sz="1400" dirty="0" err="1">
                <a:solidFill>
                  <a:schemeClr val="tx1"/>
                </a:solidFill>
                <a:cs typeface="Times New Roman"/>
              </a:rPr>
              <a:t>lận</a:t>
            </a:r>
            <a:r>
              <a:rPr lang="en-US" sz="1400" dirty="0">
                <a:solidFill>
                  <a:schemeClr val="tx1"/>
                </a:solidFill>
                <a:cs typeface="Times New Roman"/>
              </a:rPr>
              <a:t> 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cs typeface="Times New Roman"/>
              </a:rPr>
              <a:t>Khó </a:t>
            </a:r>
            <a:r>
              <a:rPr lang="en-US" sz="1400" dirty="0" err="1">
                <a:solidFill>
                  <a:schemeClr val="tx1"/>
                </a:solidFill>
                <a:cs typeface="Times New Roman"/>
              </a:rPr>
              <a:t>kiểm</a:t>
            </a:r>
            <a:r>
              <a:rPr lang="en-US" sz="1400" dirty="0">
                <a:solidFill>
                  <a:schemeClr val="tx1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Times New Roman"/>
              </a:rPr>
              <a:t>soát</a:t>
            </a:r>
            <a:r>
              <a:rPr lang="en-US" sz="1400" dirty="0">
                <a:solidFill>
                  <a:schemeClr val="tx1"/>
                </a:solidFill>
                <a:cs typeface="Times New Roman"/>
              </a:rPr>
              <a:t> 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cs typeface="Times New Roman"/>
              </a:rPr>
              <a:t>Chi </a:t>
            </a:r>
            <a:r>
              <a:rPr lang="en-US" sz="1400" dirty="0" err="1">
                <a:solidFill>
                  <a:schemeClr val="tx1"/>
                </a:solidFill>
                <a:cs typeface="Times New Roman"/>
              </a:rPr>
              <a:t>phí</a:t>
            </a:r>
            <a:r>
              <a:rPr lang="en-US" sz="1400" dirty="0">
                <a:solidFill>
                  <a:schemeClr val="tx1"/>
                </a:solidFill>
                <a:cs typeface="Times New Roman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Times New Roman"/>
              </a:rPr>
              <a:t>cao</a:t>
            </a:r>
            <a:endParaRPr lang="en-US" sz="1400" dirty="0">
              <a:solidFill>
                <a:schemeClr val="tx1"/>
              </a:solidFill>
              <a:cs typeface="Times New Roman"/>
            </a:endParaRPr>
          </a:p>
          <a:p>
            <a:pPr marL="0" indent="0" algn="l"/>
            <a:endParaRPr lang="en-US" sz="1400" dirty="0">
              <a:solidFill>
                <a:srgbClr val="000000"/>
              </a:solidFill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>
            <a:spLocks noGrp="1"/>
          </p:cNvSpPr>
          <p:nvPr>
            <p:ph type="title"/>
          </p:nvPr>
        </p:nvSpPr>
        <p:spPr>
          <a:xfrm>
            <a:off x="2034923" y="213523"/>
            <a:ext cx="5439130" cy="712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err="1">
                <a:solidFill>
                  <a:schemeClr val="bg1"/>
                </a:solidFill>
                <a:cs typeface="Times New Roman"/>
              </a:rPr>
              <a:t>Tại</a:t>
            </a:r>
            <a:r>
              <a:rPr lang="en-US" sz="20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-US" sz="2000" b="1" err="1">
                <a:solidFill>
                  <a:schemeClr val="bg1"/>
                </a:solidFill>
                <a:cs typeface="Times New Roman"/>
              </a:rPr>
              <a:t>sao</a:t>
            </a:r>
            <a:r>
              <a:rPr lang="en-US" sz="20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-US" sz="2000" b="1" err="1">
                <a:solidFill>
                  <a:schemeClr val="bg1"/>
                </a:solidFill>
                <a:cs typeface="Times New Roman"/>
              </a:rPr>
              <a:t>lại</a:t>
            </a:r>
            <a:r>
              <a:rPr lang="en-US" sz="2000" b="1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vi-VN" sz="2000" b="1" dirty="0">
                <a:solidFill>
                  <a:schemeClr val="bg1"/>
                </a:solidFill>
                <a:cs typeface="Times New Roman"/>
              </a:rPr>
              <a:t>cần xây dựng hệ thống bỏ phiếu điện tử đáng tin cậy, minh bạch</a:t>
            </a:r>
            <a:r>
              <a:rPr lang="en-US" sz="2000" b="1" dirty="0">
                <a:solidFill>
                  <a:schemeClr val="bg1"/>
                </a:solidFill>
                <a:cs typeface="Times New Roman"/>
              </a:rPr>
              <a:t>? </a:t>
            </a:r>
            <a:r>
              <a:rPr lang="en-US" sz="2000" b="1" err="1">
                <a:solidFill>
                  <a:schemeClr val="bg1"/>
                </a:solidFill>
                <a:cs typeface="Times New Roman"/>
              </a:rPr>
              <a:t>Vì</a:t>
            </a:r>
            <a:r>
              <a:rPr lang="en-US" sz="2000" b="1" dirty="0">
                <a:solidFill>
                  <a:schemeClr val="bg1"/>
                </a:solidFill>
                <a:cs typeface="Times New Roman"/>
              </a:rPr>
              <a:t>:</a:t>
            </a:r>
            <a:endParaRPr lang="en" sz="2000" b="1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467" name="Google Shape;467;p39"/>
          <p:cNvSpPr txBox="1">
            <a:spLocks noGrp="1"/>
          </p:cNvSpPr>
          <p:nvPr>
            <p:ph type="subTitle" idx="1"/>
          </p:nvPr>
        </p:nvSpPr>
        <p:spPr>
          <a:xfrm>
            <a:off x="4488234" y="1996397"/>
            <a:ext cx="4115674" cy="567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 dirty="0" err="1">
                <a:solidFill>
                  <a:schemeClr val="bg1"/>
                </a:solidFill>
                <a:cs typeface="Times New Roman"/>
              </a:rPr>
              <a:t>Hệ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thống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bỏ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phiếu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điện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tử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đáng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tin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cậy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có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thể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giảm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nguy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cơ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gian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lận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trong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quá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trình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bầu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cử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. </a:t>
            </a:r>
            <a:endParaRPr lang="vi-VN" sz="1600">
              <a:solidFill>
                <a:schemeClr val="bg1"/>
              </a:solidFill>
            </a:endParaRPr>
          </a:p>
        </p:txBody>
      </p:sp>
      <p:pic>
        <p:nvPicPr>
          <p:cNvPr id="468" name="Google Shape;46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168" y="1240384"/>
            <a:ext cx="2984400" cy="298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469" name="Google Shape;4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487" y="3425380"/>
            <a:ext cx="1307940" cy="197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50" y="285160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3438" y="2151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/>
          <p:nvPr/>
        </p:nvSpPr>
        <p:spPr>
          <a:xfrm>
            <a:off x="3432548" y="170160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67;p39">
            <a:extLst>
              <a:ext uri="{FF2B5EF4-FFF2-40B4-BE49-F238E27FC236}">
                <a16:creationId xmlns:a16="http://schemas.microsoft.com/office/drawing/2014/main" id="{DCB621C7-83B1-04D4-0542-13AE608B282F}"/>
              </a:ext>
            </a:extLst>
          </p:cNvPr>
          <p:cNvSpPr txBox="1">
            <a:spLocks/>
          </p:cNvSpPr>
          <p:nvPr/>
        </p:nvSpPr>
        <p:spPr>
          <a:xfrm>
            <a:off x="4413010" y="1080636"/>
            <a:ext cx="4309576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" sz="1600" dirty="0" err="1">
                <a:solidFill>
                  <a:schemeClr val="bg1"/>
                </a:solidFill>
                <a:cs typeface="Times New Roman"/>
              </a:rPr>
              <a:t>Hệ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thống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bỏ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phiếu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điện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tử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có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thể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giúp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tăng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tính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minh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bạch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trong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quá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trình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bầu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 </a:t>
            </a:r>
            <a:r>
              <a:rPr lang="en" sz="1600" dirty="0" err="1">
                <a:solidFill>
                  <a:schemeClr val="bg1"/>
                </a:solidFill>
                <a:cs typeface="Times New Roman"/>
              </a:rPr>
              <a:t>cử</a:t>
            </a:r>
            <a:r>
              <a:rPr lang="en" sz="1600" dirty="0">
                <a:solidFill>
                  <a:schemeClr val="bg1"/>
                </a:solidFill>
                <a:cs typeface="Times New Roman"/>
              </a:rPr>
              <a:t>. 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544CB93-A017-F9C8-B591-9B92ABF36D01}"/>
              </a:ext>
            </a:extLst>
          </p:cNvPr>
          <p:cNvSpPr txBox="1"/>
          <p:nvPr/>
        </p:nvSpPr>
        <p:spPr>
          <a:xfrm>
            <a:off x="4506686" y="2851052"/>
            <a:ext cx="38657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Hệ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thống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bỏ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phiếu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điện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tử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có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thể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giúp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tiết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kiệm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chi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phí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tài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nguyên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so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với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hệ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thống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bầu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cử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truyền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thống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. </a:t>
            </a:r>
            <a:endParaRPr lang="vi-VN" sz="1600">
              <a:solidFill>
                <a:schemeClr val="bg1"/>
              </a:solidFill>
              <a:latin typeface="Mulish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692AD46-899A-57EA-62A0-0E5965115041}"/>
              </a:ext>
            </a:extLst>
          </p:cNvPr>
          <p:cNvSpPr txBox="1"/>
          <p:nvPr/>
        </p:nvSpPr>
        <p:spPr>
          <a:xfrm>
            <a:off x="4490121" y="3855613"/>
            <a:ext cx="446790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Xây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dựng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hệ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thống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bỏ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phiếu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điện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tử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đáng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tin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cậy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minh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bạch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giúp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tăng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độ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tin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cậy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và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niềm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tin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của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cử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tri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vào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quá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trình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bầu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sh"/>
                <a:cs typeface="Times New Roman"/>
              </a:rPr>
              <a:t>cử</a:t>
            </a:r>
            <a:r>
              <a:rPr lang="en-US" sz="1600" dirty="0">
                <a:solidFill>
                  <a:schemeClr val="bg1"/>
                </a:solidFill>
                <a:latin typeface="Mulish"/>
                <a:cs typeface="Times New Roman"/>
              </a:rPr>
              <a:t>.</a:t>
            </a:r>
            <a:endParaRPr lang="vi-VN" sz="1600">
              <a:solidFill>
                <a:schemeClr val="bg1"/>
              </a:solidFill>
              <a:latin typeface="Mulis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7">
          <a:extLst>
            <a:ext uri="{FF2B5EF4-FFF2-40B4-BE49-F238E27FC236}">
              <a16:creationId xmlns:a16="http://schemas.microsoft.com/office/drawing/2014/main" id="{96CCF0EE-4051-32B3-19A7-1791E1D7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>
            <a:extLst>
              <a:ext uri="{FF2B5EF4-FFF2-40B4-BE49-F238E27FC236}">
                <a16:creationId xmlns:a16="http://schemas.microsoft.com/office/drawing/2014/main" id="{059C7256-E521-7C6E-BE3C-8067115ED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666" y="1323605"/>
            <a:ext cx="8764472" cy="833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rgbClr val="000000"/>
                </a:solidFill>
                <a:cs typeface="Times New Roman"/>
              </a:rPr>
              <a:t>Ý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tưởng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nghiên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cứu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về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hệ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thống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bỏ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phiếu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điện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Times New Roman"/>
              </a:rPr>
              <a:t>tử</a:t>
            </a:r>
            <a:r>
              <a:rPr lang="en-US" sz="1800" b="1" dirty="0">
                <a:solidFill>
                  <a:srgbClr val="000000"/>
                </a:solidFill>
                <a:cs typeface="Times New Roman"/>
              </a:rPr>
              <a:t>:</a:t>
            </a:r>
            <a:endParaRPr lang="en" sz="180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459" name="Google Shape;459;p38">
            <a:extLst>
              <a:ext uri="{FF2B5EF4-FFF2-40B4-BE49-F238E27FC236}">
                <a16:creationId xmlns:a16="http://schemas.microsoft.com/office/drawing/2014/main" id="{FDA19161-57E5-1BF1-3220-E8B31477B6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6753" y="2057151"/>
            <a:ext cx="6528900" cy="353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Thiết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kế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triển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khai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giao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thức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bỏ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phiếu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điện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tử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dựa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trên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công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nghệ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blockchain:</a:t>
            </a:r>
            <a:endParaRPr lang="vi-VN"/>
          </a:p>
        </p:txBody>
      </p:sp>
      <p:pic>
        <p:nvPicPr>
          <p:cNvPr id="460" name="Google Shape;460;p38">
            <a:extLst>
              <a:ext uri="{FF2B5EF4-FFF2-40B4-BE49-F238E27FC236}">
                <a16:creationId xmlns:a16="http://schemas.microsoft.com/office/drawing/2014/main" id="{E523B083-9726-FC04-427D-E00721F1CD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325" y="200285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8">
            <a:extLst>
              <a:ext uri="{FF2B5EF4-FFF2-40B4-BE49-F238E27FC236}">
                <a16:creationId xmlns:a16="http://schemas.microsoft.com/office/drawing/2014/main" id="{3B92D324-C6CF-C14E-5E47-76FB0CE21E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38" y="36284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59;p38">
            <a:extLst>
              <a:ext uri="{FF2B5EF4-FFF2-40B4-BE49-F238E27FC236}">
                <a16:creationId xmlns:a16="http://schemas.microsoft.com/office/drawing/2014/main" id="{E0E11FA2-3976-997B-0F58-90697EBD049C}"/>
              </a:ext>
            </a:extLst>
          </p:cNvPr>
          <p:cNvSpPr txBox="1">
            <a:spLocks/>
          </p:cNvSpPr>
          <p:nvPr/>
        </p:nvSpPr>
        <p:spPr>
          <a:xfrm>
            <a:off x="1466326" y="2489336"/>
            <a:ext cx="6528900" cy="35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Phân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tích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đánh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giá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tính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bảo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mật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của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hệ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thống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bỏ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phiếu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điện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tử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: </a:t>
            </a:r>
            <a:endParaRPr lang="vi-VN"/>
          </a:p>
        </p:txBody>
      </p:sp>
      <p:sp>
        <p:nvSpPr>
          <p:cNvPr id="6" name="Google Shape;459;p38">
            <a:extLst>
              <a:ext uri="{FF2B5EF4-FFF2-40B4-BE49-F238E27FC236}">
                <a16:creationId xmlns:a16="http://schemas.microsoft.com/office/drawing/2014/main" id="{B9AC9EFF-4FAB-F756-FB89-2B9C1698E502}"/>
              </a:ext>
            </a:extLst>
          </p:cNvPr>
          <p:cNvSpPr txBox="1">
            <a:spLocks/>
          </p:cNvSpPr>
          <p:nvPr/>
        </p:nvSpPr>
        <p:spPr>
          <a:xfrm>
            <a:off x="1460630" y="2996044"/>
            <a:ext cx="6528900" cy="35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300" dirty="0" err="1">
                <a:solidFill>
                  <a:srgbClr val="000000"/>
                </a:solidFill>
                <a:cs typeface="Times New Roman"/>
              </a:rPr>
              <a:t>Đánh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giá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tác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động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xã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hội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chính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trị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của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hệ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thống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bỏ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phiếu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điện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tử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:</a:t>
            </a:r>
            <a:endParaRPr lang="vi-VN"/>
          </a:p>
        </p:txBody>
      </p:sp>
      <p:sp>
        <p:nvSpPr>
          <p:cNvPr id="7" name="Google Shape;459;p38">
            <a:extLst>
              <a:ext uri="{FF2B5EF4-FFF2-40B4-BE49-F238E27FC236}">
                <a16:creationId xmlns:a16="http://schemas.microsoft.com/office/drawing/2014/main" id="{DE764C06-B006-8B17-F9CC-9F5A4BF408F2}"/>
              </a:ext>
            </a:extLst>
          </p:cNvPr>
          <p:cNvSpPr txBox="1">
            <a:spLocks/>
          </p:cNvSpPr>
          <p:nvPr/>
        </p:nvSpPr>
        <p:spPr>
          <a:xfrm>
            <a:off x="1493857" y="3501564"/>
            <a:ext cx="6528900" cy="35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Phát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triển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mô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hình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mô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phỏng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mô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phỏng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hệ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thống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bỏ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phiếu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điện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tử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:</a:t>
            </a:r>
            <a:endParaRPr lang="vi-VN"/>
          </a:p>
        </p:txBody>
      </p:sp>
      <p:sp>
        <p:nvSpPr>
          <p:cNvPr id="8" name="Google Shape;459;p38">
            <a:extLst>
              <a:ext uri="{FF2B5EF4-FFF2-40B4-BE49-F238E27FC236}">
                <a16:creationId xmlns:a16="http://schemas.microsoft.com/office/drawing/2014/main" id="{4D28D985-1839-E199-94A5-34257B2E7D67}"/>
              </a:ext>
            </a:extLst>
          </p:cNvPr>
          <p:cNvSpPr txBox="1">
            <a:spLocks/>
          </p:cNvSpPr>
          <p:nvPr/>
        </p:nvSpPr>
        <p:spPr>
          <a:xfrm>
            <a:off x="1493857" y="4005187"/>
            <a:ext cx="6528900" cy="35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300" dirty="0">
                <a:solidFill>
                  <a:srgbClr val="000000"/>
                </a:solidFill>
                <a:cs typeface="Times New Roman"/>
              </a:rPr>
              <a:t>So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sánh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hệ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thống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bỏ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phiếu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điện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tử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với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hệ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thống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bầu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cử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truyền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thống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58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7">
          <a:extLst>
            <a:ext uri="{FF2B5EF4-FFF2-40B4-BE49-F238E27FC236}">
              <a16:creationId xmlns:a16="http://schemas.microsoft.com/office/drawing/2014/main" id="{70219D4F-FFA9-1136-6647-BAB1CBEAE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>
            <a:extLst>
              <a:ext uri="{FF2B5EF4-FFF2-40B4-BE49-F238E27FC236}">
                <a16:creationId xmlns:a16="http://schemas.microsoft.com/office/drawing/2014/main" id="{797D38E7-90EC-826E-BB26-BD2E63246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666" y="1323605"/>
            <a:ext cx="8764472" cy="833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rgbClr val="000000"/>
                </a:solidFill>
                <a:cs typeface="Times New Roman"/>
              </a:rPr>
              <a:t>Phạm vi </a:t>
            </a:r>
            <a:r>
              <a:rPr lang="en-US" sz="1600" b="1" err="1">
                <a:solidFill>
                  <a:srgbClr val="000000"/>
                </a:solidFill>
                <a:cs typeface="Times New Roman"/>
              </a:rPr>
              <a:t>nghiên</a:t>
            </a:r>
            <a:r>
              <a:rPr lang="en-US" sz="1600" b="1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1600" b="1" err="1">
                <a:solidFill>
                  <a:srgbClr val="000000"/>
                </a:solidFill>
                <a:cs typeface="Times New Roman"/>
              </a:rPr>
              <a:t>cứu</a:t>
            </a:r>
            <a:r>
              <a:rPr lang="en-US" sz="1600" b="1" dirty="0">
                <a:solidFill>
                  <a:srgbClr val="000000"/>
                </a:solidFill>
                <a:cs typeface="Times New Roman"/>
              </a:rPr>
              <a:t>:</a:t>
            </a:r>
            <a:endParaRPr lang="en-US" sz="160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459" name="Google Shape;459;p38">
            <a:extLst>
              <a:ext uri="{FF2B5EF4-FFF2-40B4-BE49-F238E27FC236}">
                <a16:creationId xmlns:a16="http://schemas.microsoft.com/office/drawing/2014/main" id="{59685323-CBEA-567C-E899-EDC5911EC2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6753" y="2057151"/>
            <a:ext cx="6528900" cy="3531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Thiết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kế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triển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khai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giao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thức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bỏ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phiếu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điện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tử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trên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blockchain Ethereum</a:t>
            </a:r>
            <a:endParaRPr lang="vi-VN"/>
          </a:p>
        </p:txBody>
      </p:sp>
      <p:pic>
        <p:nvPicPr>
          <p:cNvPr id="460" name="Google Shape;460;p38">
            <a:extLst>
              <a:ext uri="{FF2B5EF4-FFF2-40B4-BE49-F238E27FC236}">
                <a16:creationId xmlns:a16="http://schemas.microsoft.com/office/drawing/2014/main" id="{F64B5CAA-ECD6-94CF-2DE7-C22F14150D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325" y="200285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8">
            <a:extLst>
              <a:ext uri="{FF2B5EF4-FFF2-40B4-BE49-F238E27FC236}">
                <a16:creationId xmlns:a16="http://schemas.microsoft.com/office/drawing/2014/main" id="{D5CF4C23-E578-F841-9598-19E2841F2E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38" y="36284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59;p38">
            <a:extLst>
              <a:ext uri="{FF2B5EF4-FFF2-40B4-BE49-F238E27FC236}">
                <a16:creationId xmlns:a16="http://schemas.microsoft.com/office/drawing/2014/main" id="{F3D6FC0D-E2D5-1051-18A1-4FB8ACCEEF2E}"/>
              </a:ext>
            </a:extLst>
          </p:cNvPr>
          <p:cNvSpPr txBox="1">
            <a:spLocks/>
          </p:cNvSpPr>
          <p:nvPr/>
        </p:nvSpPr>
        <p:spPr>
          <a:xfrm>
            <a:off x="1466326" y="2489336"/>
            <a:ext cx="6528900" cy="35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300" dirty="0" err="1">
                <a:solidFill>
                  <a:srgbClr val="000000"/>
                </a:solidFill>
                <a:cs typeface="Times New Roman"/>
              </a:rPr>
              <a:t>Xác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thực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cử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tri</a:t>
            </a:r>
            <a:endParaRPr lang="vi-VN"/>
          </a:p>
        </p:txBody>
      </p:sp>
      <p:sp>
        <p:nvSpPr>
          <p:cNvPr id="6" name="Google Shape;459;p38">
            <a:extLst>
              <a:ext uri="{FF2B5EF4-FFF2-40B4-BE49-F238E27FC236}">
                <a16:creationId xmlns:a16="http://schemas.microsoft.com/office/drawing/2014/main" id="{F77C6A82-9AD4-6603-A1BE-AC76E8B2D20C}"/>
              </a:ext>
            </a:extLst>
          </p:cNvPr>
          <p:cNvSpPr txBox="1">
            <a:spLocks/>
          </p:cNvSpPr>
          <p:nvPr/>
        </p:nvSpPr>
        <p:spPr>
          <a:xfrm>
            <a:off x="1491803" y="3006435"/>
            <a:ext cx="6528900" cy="35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300" dirty="0">
                <a:solidFill>
                  <a:srgbClr val="000000"/>
                </a:solidFill>
                <a:cs typeface="Times New Roman"/>
              </a:rPr>
              <a:t>Bảo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mật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và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riêng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tư</a:t>
            </a:r>
            <a:endParaRPr lang="en" sz="130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7" name="Google Shape;459;p38">
            <a:extLst>
              <a:ext uri="{FF2B5EF4-FFF2-40B4-BE49-F238E27FC236}">
                <a16:creationId xmlns:a16="http://schemas.microsoft.com/office/drawing/2014/main" id="{D689D21F-0CE6-2D8A-2076-B266C34C6CC3}"/>
              </a:ext>
            </a:extLst>
          </p:cNvPr>
          <p:cNvSpPr txBox="1">
            <a:spLocks/>
          </p:cNvSpPr>
          <p:nvPr/>
        </p:nvSpPr>
        <p:spPr>
          <a:xfrm>
            <a:off x="1493857" y="3501564"/>
            <a:ext cx="6528900" cy="35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300" dirty="0">
                <a:solidFill>
                  <a:srgbClr val="000000"/>
                </a:solidFill>
                <a:cs typeface="Times New Roman"/>
              </a:rPr>
              <a:t>Giao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diện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người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dirty="0" err="1">
                <a:solidFill>
                  <a:srgbClr val="000000"/>
                </a:solidFill>
                <a:cs typeface="Times New Roman"/>
              </a:rPr>
              <a:t>dùng</a:t>
            </a:r>
            <a:endParaRPr lang="en" sz="130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8" name="Google Shape;459;p38">
            <a:extLst>
              <a:ext uri="{FF2B5EF4-FFF2-40B4-BE49-F238E27FC236}">
                <a16:creationId xmlns:a16="http://schemas.microsoft.com/office/drawing/2014/main" id="{8004F1E1-C3F1-4369-4C4E-FAE22D0BEFB3}"/>
              </a:ext>
            </a:extLst>
          </p:cNvPr>
          <p:cNvSpPr txBox="1">
            <a:spLocks/>
          </p:cNvSpPr>
          <p:nvPr/>
        </p:nvSpPr>
        <p:spPr>
          <a:xfrm>
            <a:off x="1493857" y="4005187"/>
            <a:ext cx="6528900" cy="35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300" dirty="0">
                <a:solidFill>
                  <a:srgbClr val="000000"/>
                </a:solidFill>
                <a:cs typeface="Times New Roman"/>
              </a:rPr>
              <a:t>Quản </a:t>
            </a:r>
            <a:r>
              <a:rPr lang="en" sz="1300" err="1">
                <a:solidFill>
                  <a:srgbClr val="000000"/>
                </a:solidFill>
                <a:cs typeface="Times New Roman"/>
              </a:rPr>
              <a:t>lý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err="1">
                <a:solidFill>
                  <a:srgbClr val="000000"/>
                </a:solidFill>
                <a:cs typeface="Times New Roman"/>
              </a:rPr>
              <a:t>quy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err="1">
                <a:solidFill>
                  <a:srgbClr val="000000"/>
                </a:solidFill>
                <a:cs typeface="Times New Roman"/>
              </a:rPr>
              <a:t>trình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err="1">
                <a:solidFill>
                  <a:srgbClr val="000000"/>
                </a:solidFill>
                <a:cs typeface="Times New Roman"/>
              </a:rPr>
              <a:t>bỏ</a:t>
            </a:r>
            <a:r>
              <a:rPr lang="en" sz="13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" sz="1300" err="1">
                <a:solidFill>
                  <a:srgbClr val="000000"/>
                </a:solidFill>
                <a:cs typeface="Times New Roman"/>
              </a:rPr>
              <a:t>phiếu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906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FB97E3AC-BF41-BBE4-7E16-F208A7CEB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>
            <a:extLst>
              <a:ext uri="{FF2B5EF4-FFF2-40B4-BE49-F238E27FC236}">
                <a16:creationId xmlns:a16="http://schemas.microsoft.com/office/drawing/2014/main" id="{7807F433-B298-7DB4-CAA4-8E840B150082}"/>
              </a:ext>
            </a:extLst>
          </p:cNvPr>
          <p:cNvSpPr/>
          <p:nvPr/>
        </p:nvSpPr>
        <p:spPr>
          <a:xfrm>
            <a:off x="2133300" y="3334424"/>
            <a:ext cx="4877400" cy="548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7">
            <a:extLst>
              <a:ext uri="{FF2B5EF4-FFF2-40B4-BE49-F238E27FC236}">
                <a16:creationId xmlns:a16="http://schemas.microsoft.com/office/drawing/2014/main" id="{09516787-E37A-0234-6978-A590080DBE99}"/>
              </a:ext>
            </a:extLst>
          </p:cNvPr>
          <p:cNvSpPr/>
          <p:nvPr/>
        </p:nvSpPr>
        <p:spPr>
          <a:xfrm>
            <a:off x="4038900" y="1260376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>
            <a:extLst>
              <a:ext uri="{FF2B5EF4-FFF2-40B4-BE49-F238E27FC236}">
                <a16:creationId xmlns:a16="http://schemas.microsoft.com/office/drawing/2014/main" id="{70A3BEF0-0619-D571-3636-E32018021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3618" y="2446993"/>
            <a:ext cx="5503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Tổng</a:t>
            </a:r>
            <a:r>
              <a:rPr lang="en" dirty="0"/>
              <a:t> </a:t>
            </a:r>
            <a:r>
              <a:rPr lang="en" dirty="0" err="1"/>
              <a:t>quan</a:t>
            </a:r>
            <a:r>
              <a:rPr lang="en" dirty="0"/>
              <a:t> </a:t>
            </a:r>
          </a:p>
        </p:txBody>
      </p:sp>
      <p:sp>
        <p:nvSpPr>
          <p:cNvPr id="450" name="Google Shape;450;p37">
            <a:extLst>
              <a:ext uri="{FF2B5EF4-FFF2-40B4-BE49-F238E27FC236}">
                <a16:creationId xmlns:a16="http://schemas.microsoft.com/office/drawing/2014/main" id="{0E39249E-F562-2557-A5E1-2787FDA806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87537" y="1448026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2 </a:t>
            </a:r>
          </a:p>
        </p:txBody>
      </p:sp>
      <p:sp>
        <p:nvSpPr>
          <p:cNvPr id="451" name="Google Shape;451;p37">
            <a:extLst>
              <a:ext uri="{FF2B5EF4-FFF2-40B4-BE49-F238E27FC236}">
                <a16:creationId xmlns:a16="http://schemas.microsoft.com/office/drawing/2014/main" id="{ABDAE0D0-2B60-8522-6FF8-366309CC30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19650" y="3425925"/>
            <a:ext cx="550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Tổng</a:t>
            </a:r>
            <a:r>
              <a:rPr lang="en" dirty="0"/>
              <a:t> </a:t>
            </a:r>
            <a:r>
              <a:rPr lang="en" dirty="0" err="1"/>
              <a:t>quan</a:t>
            </a:r>
            <a:r>
              <a:rPr lang="en" dirty="0"/>
              <a:t> </a:t>
            </a:r>
            <a:r>
              <a:rPr lang="en" dirty="0" err="1"/>
              <a:t>về</a:t>
            </a:r>
            <a:r>
              <a:rPr lang="en" dirty="0"/>
              <a:t> </a:t>
            </a:r>
            <a:r>
              <a:rPr lang="en" dirty="0" err="1"/>
              <a:t>bỏ</a:t>
            </a:r>
            <a:r>
              <a:rPr lang="en" dirty="0"/>
              <a:t> </a:t>
            </a:r>
            <a:r>
              <a:rPr lang="en" dirty="0" err="1"/>
              <a:t>phiếu</a:t>
            </a:r>
            <a:r>
              <a:rPr lang="en" dirty="0"/>
              <a:t> </a:t>
            </a:r>
            <a:r>
              <a:rPr lang="en" dirty="0" err="1"/>
              <a:t>điện</a:t>
            </a:r>
            <a:r>
              <a:rPr lang="en" dirty="0"/>
              <a:t> </a:t>
            </a:r>
            <a:r>
              <a:rPr lang="en" dirty="0" err="1"/>
              <a:t>tử</a:t>
            </a:r>
            <a:r>
              <a:rPr lang="en" dirty="0"/>
              <a:t> </a:t>
            </a:r>
          </a:p>
        </p:txBody>
      </p:sp>
      <p:pic>
        <p:nvPicPr>
          <p:cNvPr id="452" name="Google Shape;452;p37">
            <a:extLst>
              <a:ext uri="{FF2B5EF4-FFF2-40B4-BE49-F238E27FC236}">
                <a16:creationId xmlns:a16="http://schemas.microsoft.com/office/drawing/2014/main" id="{641402AF-9131-4BAA-6D52-132A2D35D7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5" y="11674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7">
            <a:extLst>
              <a:ext uri="{FF2B5EF4-FFF2-40B4-BE49-F238E27FC236}">
                <a16:creationId xmlns:a16="http://schemas.microsoft.com/office/drawing/2014/main" id="{989D4CA5-8685-19B9-60D1-465A75941B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92" y="2763200"/>
            <a:ext cx="1651033" cy="190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79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/>
        </p:nvSpPr>
        <p:spPr>
          <a:xfrm>
            <a:off x="1644580" y="3422486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err="1">
                <a:solidFill>
                  <a:schemeClr val="bg1"/>
                </a:solidFill>
                <a:latin typeface="Manrope"/>
                <a:sym typeface="Manrope"/>
              </a:rPr>
              <a:t>Khái</a:t>
            </a:r>
            <a:r>
              <a:rPr lang="en" b="1" dirty="0">
                <a:solidFill>
                  <a:schemeClr val="bg1"/>
                </a:solidFill>
                <a:latin typeface="Manrope"/>
                <a:sym typeface="Manrope"/>
              </a:rPr>
              <a:t> </a:t>
            </a:r>
            <a:r>
              <a:rPr lang="en" b="1" err="1">
                <a:solidFill>
                  <a:schemeClr val="bg1"/>
                </a:solidFill>
                <a:latin typeface="Manrope"/>
                <a:sym typeface="Manrope"/>
              </a:rPr>
              <a:t>niệm</a:t>
            </a:r>
            <a:endParaRPr lang="vi-VN">
              <a:solidFill>
                <a:schemeClr val="bg1"/>
              </a:solidFill>
              <a:latin typeface="Manrope"/>
            </a:endParaRPr>
          </a:p>
        </p:txBody>
      </p:sp>
      <p:sp>
        <p:nvSpPr>
          <p:cNvPr id="490" name="Google Shape;490;p41"/>
          <p:cNvSpPr txBox="1"/>
          <p:nvPr/>
        </p:nvSpPr>
        <p:spPr>
          <a:xfrm>
            <a:off x="3387565" y="3349749"/>
            <a:ext cx="2187053" cy="9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Ưu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nhược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điểm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của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bỏ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phiếu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điện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tử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so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với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hình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thức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truyền</a:t>
            </a:r>
            <a:r>
              <a:rPr lang="en" b="1" dirty="0">
                <a:solidFill>
                  <a:srgbClr val="FFFFFF"/>
                </a:solidFill>
                <a:latin typeface="Manrope"/>
                <a:sym typeface="Manrope"/>
              </a:rPr>
              <a:t> </a:t>
            </a:r>
            <a:r>
              <a:rPr lang="en" b="1" dirty="0" err="1">
                <a:solidFill>
                  <a:srgbClr val="FFFFFF"/>
                </a:solidFill>
                <a:latin typeface="Manrope"/>
                <a:sym typeface="Manrope"/>
              </a:rPr>
              <a:t>thống</a:t>
            </a:r>
            <a:endParaRPr lang="vi-VN" dirty="0">
              <a:solidFill>
                <a:srgbClr val="FFFFFF"/>
              </a:solidFill>
              <a:latin typeface="Manrope"/>
            </a:endParaRPr>
          </a:p>
        </p:txBody>
      </p:sp>
      <p:sp>
        <p:nvSpPr>
          <p:cNvPr id="492" name="Google Shape;492;p41"/>
          <p:cNvSpPr txBox="1"/>
          <p:nvPr/>
        </p:nvSpPr>
        <p:spPr>
          <a:xfrm>
            <a:off x="5546185" y="3609522"/>
            <a:ext cx="2187055" cy="45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Các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yếu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tố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then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chốt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để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xây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dựng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hệ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thống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bỏ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phiếu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điện</a:t>
            </a:r>
            <a:r>
              <a:rPr lang="en" dirty="0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 </a:t>
            </a:r>
            <a:r>
              <a:rPr lang="en" err="1">
                <a:solidFill>
                  <a:srgbClr val="FFFFFF"/>
                </a:solidFill>
                <a:latin typeface="Manrope"/>
                <a:ea typeface="Manrope"/>
                <a:sym typeface="Manrope"/>
              </a:rPr>
              <a:t>tử</a:t>
            </a:r>
            <a:endParaRPr lang="vi-VN">
              <a:solidFill>
                <a:srgbClr val="FFFFFF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2007580" y="1893559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2266330" y="1162484"/>
            <a:ext cx="548700" cy="5487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98" name="Google Shape;498;p41"/>
          <p:cNvSpPr txBox="1"/>
          <p:nvPr/>
        </p:nvSpPr>
        <p:spPr>
          <a:xfrm>
            <a:off x="2303680" y="1289353"/>
            <a:ext cx="474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1</a:t>
            </a:r>
            <a:endParaRPr sz="2500">
              <a:solidFill>
                <a:srgbClr val="FFFFFF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cxnSp>
        <p:nvCxnSpPr>
          <p:cNvPr id="499" name="Google Shape;499;p41"/>
          <p:cNvCxnSpPr>
            <a:cxnSpLocks/>
          </p:cNvCxnSpPr>
          <p:nvPr/>
        </p:nvCxnSpPr>
        <p:spPr>
          <a:xfrm>
            <a:off x="2540680" y="1711184"/>
            <a:ext cx="0" cy="1823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1"/>
          <p:cNvCxnSpPr>
            <a:cxnSpLocks/>
          </p:cNvCxnSpPr>
          <p:nvPr/>
        </p:nvCxnSpPr>
        <p:spPr>
          <a:xfrm>
            <a:off x="2540680" y="2959759"/>
            <a:ext cx="0" cy="46272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01" name="Google Shape;501;p41"/>
          <p:cNvSpPr/>
          <p:nvPr/>
        </p:nvSpPr>
        <p:spPr>
          <a:xfrm>
            <a:off x="3927211" y="1893559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4196351" y="1162484"/>
            <a:ext cx="548700" cy="5487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3" name="Google Shape;503;p41"/>
          <p:cNvSpPr txBox="1"/>
          <p:nvPr/>
        </p:nvSpPr>
        <p:spPr>
          <a:xfrm>
            <a:off x="4233701" y="1289353"/>
            <a:ext cx="474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2</a:t>
            </a:r>
            <a:endParaRPr sz="2500">
              <a:solidFill>
                <a:srgbClr val="FFFFFF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cxnSp>
        <p:nvCxnSpPr>
          <p:cNvPr id="504" name="Google Shape;504;p41"/>
          <p:cNvCxnSpPr>
            <a:cxnSpLocks/>
          </p:cNvCxnSpPr>
          <p:nvPr/>
        </p:nvCxnSpPr>
        <p:spPr>
          <a:xfrm flipH="1">
            <a:off x="4470701" y="1711184"/>
            <a:ext cx="10390" cy="1823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1"/>
          <p:cNvCxnSpPr>
            <a:cxnSpLocks/>
          </p:cNvCxnSpPr>
          <p:nvPr/>
        </p:nvCxnSpPr>
        <p:spPr>
          <a:xfrm>
            <a:off x="4470701" y="2959759"/>
            <a:ext cx="0" cy="3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06" name="Google Shape;506;p41"/>
          <p:cNvSpPr/>
          <p:nvPr/>
        </p:nvSpPr>
        <p:spPr>
          <a:xfrm>
            <a:off x="5867621" y="1893559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6126371" y="1162484"/>
            <a:ext cx="548700" cy="5487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8" name="Google Shape;508;p41"/>
          <p:cNvSpPr txBox="1"/>
          <p:nvPr/>
        </p:nvSpPr>
        <p:spPr>
          <a:xfrm>
            <a:off x="6163721" y="1289353"/>
            <a:ext cx="4740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3</a:t>
            </a:r>
            <a:endParaRPr sz="2500">
              <a:solidFill>
                <a:srgbClr val="FFFFFF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cxnSp>
        <p:nvCxnSpPr>
          <p:cNvPr id="509" name="Google Shape;509;p41"/>
          <p:cNvCxnSpPr>
            <a:cxnSpLocks/>
          </p:cNvCxnSpPr>
          <p:nvPr/>
        </p:nvCxnSpPr>
        <p:spPr>
          <a:xfrm>
            <a:off x="6400721" y="1711184"/>
            <a:ext cx="0" cy="1823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41"/>
          <p:cNvCxnSpPr>
            <a:cxnSpLocks/>
          </p:cNvCxnSpPr>
          <p:nvPr/>
        </p:nvCxnSpPr>
        <p:spPr>
          <a:xfrm>
            <a:off x="6400721" y="2959759"/>
            <a:ext cx="0" cy="3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41"/>
          <p:cNvCxnSpPr>
            <a:cxnSpLocks/>
          </p:cNvCxnSpPr>
          <p:nvPr/>
        </p:nvCxnSpPr>
        <p:spPr>
          <a:xfrm>
            <a:off x="3073780" y="2426659"/>
            <a:ext cx="85343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41"/>
          <p:cNvCxnSpPr>
            <a:cxnSpLocks/>
          </p:cNvCxnSpPr>
          <p:nvPr/>
        </p:nvCxnSpPr>
        <p:spPr>
          <a:xfrm>
            <a:off x="5003802" y="2426659"/>
            <a:ext cx="87421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41"/>
          <p:cNvGrpSpPr/>
          <p:nvPr/>
        </p:nvGrpSpPr>
        <p:grpSpPr>
          <a:xfrm>
            <a:off x="2311883" y="2198056"/>
            <a:ext cx="457594" cy="457205"/>
            <a:chOff x="238125" y="1272350"/>
            <a:chExt cx="330250" cy="330900"/>
          </a:xfrm>
        </p:grpSpPr>
        <p:sp>
          <p:nvSpPr>
            <p:cNvPr id="520" name="Google Shape;520;p41"/>
            <p:cNvSpPr/>
            <p:nvPr/>
          </p:nvSpPr>
          <p:spPr>
            <a:xfrm>
              <a:off x="238125" y="1281725"/>
              <a:ext cx="109875" cy="146700"/>
            </a:xfrm>
            <a:custGeom>
              <a:avLst/>
              <a:gdLst/>
              <a:ahLst/>
              <a:cxnLst/>
              <a:rect l="l" t="t" r="r" b="b"/>
              <a:pathLst>
                <a:path w="4395" h="5868" extrusionOk="0">
                  <a:moveTo>
                    <a:pt x="4394" y="0"/>
                  </a:moveTo>
                  <a:lnTo>
                    <a:pt x="3939" y="188"/>
                  </a:lnTo>
                  <a:lnTo>
                    <a:pt x="3510" y="402"/>
                  </a:lnTo>
                  <a:lnTo>
                    <a:pt x="3081" y="643"/>
                  </a:lnTo>
                  <a:lnTo>
                    <a:pt x="2679" y="911"/>
                  </a:lnTo>
                  <a:lnTo>
                    <a:pt x="2304" y="1206"/>
                  </a:lnTo>
                  <a:lnTo>
                    <a:pt x="1956" y="1527"/>
                  </a:lnTo>
                  <a:lnTo>
                    <a:pt x="1634" y="1876"/>
                  </a:lnTo>
                  <a:lnTo>
                    <a:pt x="1340" y="2251"/>
                  </a:lnTo>
                  <a:lnTo>
                    <a:pt x="1045" y="2653"/>
                  </a:lnTo>
                  <a:lnTo>
                    <a:pt x="804" y="3055"/>
                  </a:lnTo>
                  <a:lnTo>
                    <a:pt x="589" y="3483"/>
                  </a:lnTo>
                  <a:lnTo>
                    <a:pt x="402" y="3939"/>
                  </a:lnTo>
                  <a:lnTo>
                    <a:pt x="241" y="4394"/>
                  </a:lnTo>
                  <a:lnTo>
                    <a:pt x="134" y="4876"/>
                  </a:lnTo>
                  <a:lnTo>
                    <a:pt x="54" y="5359"/>
                  </a:lnTo>
                  <a:lnTo>
                    <a:pt x="0" y="5868"/>
                  </a:lnTo>
                  <a:lnTo>
                    <a:pt x="2519" y="5868"/>
                  </a:lnTo>
                  <a:lnTo>
                    <a:pt x="2545" y="5198"/>
                  </a:lnTo>
                  <a:lnTo>
                    <a:pt x="2626" y="4528"/>
                  </a:lnTo>
                  <a:lnTo>
                    <a:pt x="2733" y="3912"/>
                  </a:lnTo>
                  <a:lnTo>
                    <a:pt x="2840" y="3296"/>
                  </a:lnTo>
                  <a:lnTo>
                    <a:pt x="3001" y="2706"/>
                  </a:lnTo>
                  <a:lnTo>
                    <a:pt x="3188" y="2144"/>
                  </a:lnTo>
                  <a:lnTo>
                    <a:pt x="3403" y="1608"/>
                  </a:lnTo>
                  <a:lnTo>
                    <a:pt x="3644" y="1099"/>
                  </a:lnTo>
                  <a:lnTo>
                    <a:pt x="3805" y="804"/>
                  </a:lnTo>
                  <a:lnTo>
                    <a:pt x="3992" y="509"/>
                  </a:lnTo>
                  <a:lnTo>
                    <a:pt x="4180" y="241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38125" y="1447825"/>
              <a:ext cx="109875" cy="146050"/>
            </a:xfrm>
            <a:custGeom>
              <a:avLst/>
              <a:gdLst/>
              <a:ahLst/>
              <a:cxnLst/>
              <a:rect l="l" t="t" r="r" b="b"/>
              <a:pathLst>
                <a:path w="4395" h="5842" extrusionOk="0">
                  <a:moveTo>
                    <a:pt x="0" y="1"/>
                  </a:moveTo>
                  <a:lnTo>
                    <a:pt x="54" y="483"/>
                  </a:lnTo>
                  <a:lnTo>
                    <a:pt x="134" y="992"/>
                  </a:lnTo>
                  <a:lnTo>
                    <a:pt x="241" y="1448"/>
                  </a:lnTo>
                  <a:lnTo>
                    <a:pt x="402" y="1930"/>
                  </a:lnTo>
                  <a:lnTo>
                    <a:pt x="589" y="2359"/>
                  </a:lnTo>
                  <a:lnTo>
                    <a:pt x="804" y="2787"/>
                  </a:lnTo>
                  <a:lnTo>
                    <a:pt x="1045" y="3216"/>
                  </a:lnTo>
                  <a:lnTo>
                    <a:pt x="1340" y="3591"/>
                  </a:lnTo>
                  <a:lnTo>
                    <a:pt x="1634" y="3966"/>
                  </a:lnTo>
                  <a:lnTo>
                    <a:pt x="1956" y="4315"/>
                  </a:lnTo>
                  <a:lnTo>
                    <a:pt x="2304" y="4636"/>
                  </a:lnTo>
                  <a:lnTo>
                    <a:pt x="2679" y="4931"/>
                  </a:lnTo>
                  <a:lnTo>
                    <a:pt x="3081" y="5199"/>
                  </a:lnTo>
                  <a:lnTo>
                    <a:pt x="3510" y="5440"/>
                  </a:lnTo>
                  <a:lnTo>
                    <a:pt x="3939" y="5654"/>
                  </a:lnTo>
                  <a:lnTo>
                    <a:pt x="4394" y="5842"/>
                  </a:lnTo>
                  <a:lnTo>
                    <a:pt x="4394" y="5842"/>
                  </a:lnTo>
                  <a:lnTo>
                    <a:pt x="4180" y="5601"/>
                  </a:lnTo>
                  <a:lnTo>
                    <a:pt x="3992" y="5333"/>
                  </a:lnTo>
                  <a:lnTo>
                    <a:pt x="3805" y="5038"/>
                  </a:lnTo>
                  <a:lnTo>
                    <a:pt x="3644" y="4743"/>
                  </a:lnTo>
                  <a:lnTo>
                    <a:pt x="3403" y="4234"/>
                  </a:lnTo>
                  <a:lnTo>
                    <a:pt x="3188" y="3698"/>
                  </a:lnTo>
                  <a:lnTo>
                    <a:pt x="3001" y="3136"/>
                  </a:lnTo>
                  <a:lnTo>
                    <a:pt x="2840" y="2546"/>
                  </a:lnTo>
                  <a:lnTo>
                    <a:pt x="2733" y="1930"/>
                  </a:lnTo>
                  <a:lnTo>
                    <a:pt x="2626" y="1314"/>
                  </a:lnTo>
                  <a:lnTo>
                    <a:pt x="2545" y="644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459150" y="1447825"/>
              <a:ext cx="109225" cy="146050"/>
            </a:xfrm>
            <a:custGeom>
              <a:avLst/>
              <a:gdLst/>
              <a:ahLst/>
              <a:cxnLst/>
              <a:rect l="l" t="t" r="r" b="b"/>
              <a:pathLst>
                <a:path w="4369" h="5842" extrusionOk="0">
                  <a:moveTo>
                    <a:pt x="1850" y="1"/>
                  </a:moveTo>
                  <a:lnTo>
                    <a:pt x="1823" y="644"/>
                  </a:lnTo>
                  <a:lnTo>
                    <a:pt x="1742" y="1314"/>
                  </a:lnTo>
                  <a:lnTo>
                    <a:pt x="1662" y="1930"/>
                  </a:lnTo>
                  <a:lnTo>
                    <a:pt x="1528" y="2546"/>
                  </a:lnTo>
                  <a:lnTo>
                    <a:pt x="1367" y="3136"/>
                  </a:lnTo>
                  <a:lnTo>
                    <a:pt x="1180" y="3698"/>
                  </a:lnTo>
                  <a:lnTo>
                    <a:pt x="965" y="4234"/>
                  </a:lnTo>
                  <a:lnTo>
                    <a:pt x="724" y="4743"/>
                  </a:lnTo>
                  <a:lnTo>
                    <a:pt x="563" y="5038"/>
                  </a:lnTo>
                  <a:lnTo>
                    <a:pt x="376" y="5333"/>
                  </a:lnTo>
                  <a:lnTo>
                    <a:pt x="188" y="5601"/>
                  </a:lnTo>
                  <a:lnTo>
                    <a:pt x="1" y="5842"/>
                  </a:lnTo>
                  <a:lnTo>
                    <a:pt x="429" y="5654"/>
                  </a:lnTo>
                  <a:lnTo>
                    <a:pt x="885" y="5440"/>
                  </a:lnTo>
                  <a:lnTo>
                    <a:pt x="1287" y="5199"/>
                  </a:lnTo>
                  <a:lnTo>
                    <a:pt x="1689" y="4931"/>
                  </a:lnTo>
                  <a:lnTo>
                    <a:pt x="2064" y="4636"/>
                  </a:lnTo>
                  <a:lnTo>
                    <a:pt x="2412" y="4315"/>
                  </a:lnTo>
                  <a:lnTo>
                    <a:pt x="2734" y="3966"/>
                  </a:lnTo>
                  <a:lnTo>
                    <a:pt x="3028" y="3591"/>
                  </a:lnTo>
                  <a:lnTo>
                    <a:pt x="3323" y="3216"/>
                  </a:lnTo>
                  <a:lnTo>
                    <a:pt x="3564" y="2787"/>
                  </a:lnTo>
                  <a:lnTo>
                    <a:pt x="3779" y="2359"/>
                  </a:lnTo>
                  <a:lnTo>
                    <a:pt x="3966" y="1930"/>
                  </a:lnTo>
                  <a:lnTo>
                    <a:pt x="4127" y="1448"/>
                  </a:lnTo>
                  <a:lnTo>
                    <a:pt x="4234" y="992"/>
                  </a:lnTo>
                  <a:lnTo>
                    <a:pt x="4314" y="48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59150" y="1281725"/>
              <a:ext cx="109225" cy="146700"/>
            </a:xfrm>
            <a:custGeom>
              <a:avLst/>
              <a:gdLst/>
              <a:ahLst/>
              <a:cxnLst/>
              <a:rect l="l" t="t" r="r" b="b"/>
              <a:pathLst>
                <a:path w="4369" h="5868" extrusionOk="0">
                  <a:moveTo>
                    <a:pt x="1" y="0"/>
                  </a:moveTo>
                  <a:lnTo>
                    <a:pt x="188" y="241"/>
                  </a:lnTo>
                  <a:lnTo>
                    <a:pt x="376" y="509"/>
                  </a:lnTo>
                  <a:lnTo>
                    <a:pt x="563" y="804"/>
                  </a:lnTo>
                  <a:lnTo>
                    <a:pt x="724" y="1099"/>
                  </a:lnTo>
                  <a:lnTo>
                    <a:pt x="965" y="1608"/>
                  </a:lnTo>
                  <a:lnTo>
                    <a:pt x="1180" y="2144"/>
                  </a:lnTo>
                  <a:lnTo>
                    <a:pt x="1367" y="2706"/>
                  </a:lnTo>
                  <a:lnTo>
                    <a:pt x="1528" y="3296"/>
                  </a:lnTo>
                  <a:lnTo>
                    <a:pt x="1662" y="3912"/>
                  </a:lnTo>
                  <a:lnTo>
                    <a:pt x="1742" y="4528"/>
                  </a:lnTo>
                  <a:lnTo>
                    <a:pt x="1823" y="5198"/>
                  </a:lnTo>
                  <a:lnTo>
                    <a:pt x="1850" y="5868"/>
                  </a:lnTo>
                  <a:lnTo>
                    <a:pt x="4368" y="5868"/>
                  </a:lnTo>
                  <a:lnTo>
                    <a:pt x="4314" y="5359"/>
                  </a:lnTo>
                  <a:lnTo>
                    <a:pt x="4234" y="4876"/>
                  </a:lnTo>
                  <a:lnTo>
                    <a:pt x="4127" y="4394"/>
                  </a:lnTo>
                  <a:lnTo>
                    <a:pt x="3966" y="3939"/>
                  </a:lnTo>
                  <a:lnTo>
                    <a:pt x="3779" y="3483"/>
                  </a:lnTo>
                  <a:lnTo>
                    <a:pt x="3564" y="3055"/>
                  </a:lnTo>
                  <a:lnTo>
                    <a:pt x="3323" y="2653"/>
                  </a:lnTo>
                  <a:lnTo>
                    <a:pt x="3028" y="2251"/>
                  </a:lnTo>
                  <a:lnTo>
                    <a:pt x="2734" y="1876"/>
                  </a:lnTo>
                  <a:lnTo>
                    <a:pt x="2412" y="1527"/>
                  </a:lnTo>
                  <a:lnTo>
                    <a:pt x="2064" y="1206"/>
                  </a:lnTo>
                  <a:lnTo>
                    <a:pt x="1689" y="911"/>
                  </a:lnTo>
                  <a:lnTo>
                    <a:pt x="1287" y="643"/>
                  </a:lnTo>
                  <a:lnTo>
                    <a:pt x="885" y="402"/>
                  </a:lnTo>
                  <a:lnTo>
                    <a:pt x="429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327875" y="1507450"/>
              <a:ext cx="150725" cy="95800"/>
            </a:xfrm>
            <a:custGeom>
              <a:avLst/>
              <a:gdLst/>
              <a:ahLst/>
              <a:cxnLst/>
              <a:rect l="l" t="t" r="r" b="b"/>
              <a:pathLst>
                <a:path w="6029" h="3832" extrusionOk="0">
                  <a:moveTo>
                    <a:pt x="0" y="0"/>
                  </a:moveTo>
                  <a:lnTo>
                    <a:pt x="161" y="536"/>
                  </a:lnTo>
                  <a:lnTo>
                    <a:pt x="322" y="1045"/>
                  </a:lnTo>
                  <a:lnTo>
                    <a:pt x="509" y="1528"/>
                  </a:lnTo>
                  <a:lnTo>
                    <a:pt x="751" y="1983"/>
                  </a:lnTo>
                  <a:lnTo>
                    <a:pt x="992" y="2412"/>
                  </a:lnTo>
                  <a:lnTo>
                    <a:pt x="1233" y="2787"/>
                  </a:lnTo>
                  <a:lnTo>
                    <a:pt x="1528" y="3108"/>
                  </a:lnTo>
                  <a:lnTo>
                    <a:pt x="1795" y="3350"/>
                  </a:lnTo>
                  <a:lnTo>
                    <a:pt x="2090" y="3564"/>
                  </a:lnTo>
                  <a:lnTo>
                    <a:pt x="2385" y="3725"/>
                  </a:lnTo>
                  <a:lnTo>
                    <a:pt x="2706" y="3805"/>
                  </a:lnTo>
                  <a:lnTo>
                    <a:pt x="3028" y="3832"/>
                  </a:lnTo>
                  <a:lnTo>
                    <a:pt x="3323" y="3805"/>
                  </a:lnTo>
                  <a:lnTo>
                    <a:pt x="3644" y="3725"/>
                  </a:lnTo>
                  <a:lnTo>
                    <a:pt x="3939" y="3564"/>
                  </a:lnTo>
                  <a:lnTo>
                    <a:pt x="4234" y="3350"/>
                  </a:lnTo>
                  <a:lnTo>
                    <a:pt x="4528" y="3108"/>
                  </a:lnTo>
                  <a:lnTo>
                    <a:pt x="4796" y="2787"/>
                  </a:lnTo>
                  <a:lnTo>
                    <a:pt x="5037" y="2412"/>
                  </a:lnTo>
                  <a:lnTo>
                    <a:pt x="5305" y="1983"/>
                  </a:lnTo>
                  <a:lnTo>
                    <a:pt x="5520" y="1528"/>
                  </a:lnTo>
                  <a:lnTo>
                    <a:pt x="5707" y="1045"/>
                  </a:lnTo>
                  <a:lnTo>
                    <a:pt x="5868" y="536"/>
                  </a:lnTo>
                  <a:lnTo>
                    <a:pt x="6029" y="0"/>
                  </a:lnTo>
                  <a:lnTo>
                    <a:pt x="5734" y="268"/>
                  </a:lnTo>
                  <a:lnTo>
                    <a:pt x="5413" y="536"/>
                  </a:lnTo>
                  <a:lnTo>
                    <a:pt x="5064" y="751"/>
                  </a:lnTo>
                  <a:lnTo>
                    <a:pt x="4689" y="938"/>
                  </a:lnTo>
                  <a:lnTo>
                    <a:pt x="4287" y="1099"/>
                  </a:lnTo>
                  <a:lnTo>
                    <a:pt x="3885" y="1206"/>
                  </a:lnTo>
                  <a:lnTo>
                    <a:pt x="3457" y="1286"/>
                  </a:lnTo>
                  <a:lnTo>
                    <a:pt x="3028" y="1313"/>
                  </a:lnTo>
                  <a:lnTo>
                    <a:pt x="2572" y="1286"/>
                  </a:lnTo>
                  <a:lnTo>
                    <a:pt x="2144" y="1206"/>
                  </a:lnTo>
                  <a:lnTo>
                    <a:pt x="1742" y="1099"/>
                  </a:lnTo>
                  <a:lnTo>
                    <a:pt x="1340" y="938"/>
                  </a:lnTo>
                  <a:lnTo>
                    <a:pt x="992" y="751"/>
                  </a:lnTo>
                  <a:lnTo>
                    <a:pt x="643" y="536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327875" y="1272350"/>
              <a:ext cx="150725" cy="96475"/>
            </a:xfrm>
            <a:custGeom>
              <a:avLst/>
              <a:gdLst/>
              <a:ahLst/>
              <a:cxnLst/>
              <a:rect l="l" t="t" r="r" b="b"/>
              <a:pathLst>
                <a:path w="6029" h="3859" extrusionOk="0">
                  <a:moveTo>
                    <a:pt x="3028" y="0"/>
                  </a:moveTo>
                  <a:lnTo>
                    <a:pt x="2706" y="27"/>
                  </a:lnTo>
                  <a:lnTo>
                    <a:pt x="2385" y="134"/>
                  </a:lnTo>
                  <a:lnTo>
                    <a:pt x="2090" y="268"/>
                  </a:lnTo>
                  <a:lnTo>
                    <a:pt x="1795" y="482"/>
                  </a:lnTo>
                  <a:lnTo>
                    <a:pt x="1528" y="750"/>
                  </a:lnTo>
                  <a:lnTo>
                    <a:pt x="1233" y="1045"/>
                  </a:lnTo>
                  <a:lnTo>
                    <a:pt x="992" y="1420"/>
                  </a:lnTo>
                  <a:lnTo>
                    <a:pt x="751" y="1849"/>
                  </a:lnTo>
                  <a:lnTo>
                    <a:pt x="509" y="2304"/>
                  </a:lnTo>
                  <a:lnTo>
                    <a:pt x="322" y="2786"/>
                  </a:lnTo>
                  <a:lnTo>
                    <a:pt x="161" y="3296"/>
                  </a:lnTo>
                  <a:lnTo>
                    <a:pt x="0" y="3858"/>
                  </a:lnTo>
                  <a:lnTo>
                    <a:pt x="0" y="3858"/>
                  </a:lnTo>
                  <a:lnTo>
                    <a:pt x="295" y="3563"/>
                  </a:lnTo>
                  <a:lnTo>
                    <a:pt x="643" y="3296"/>
                  </a:lnTo>
                  <a:lnTo>
                    <a:pt x="992" y="3081"/>
                  </a:lnTo>
                  <a:lnTo>
                    <a:pt x="1340" y="2894"/>
                  </a:lnTo>
                  <a:lnTo>
                    <a:pt x="1742" y="2733"/>
                  </a:lnTo>
                  <a:lnTo>
                    <a:pt x="2144" y="2626"/>
                  </a:lnTo>
                  <a:lnTo>
                    <a:pt x="2572" y="2545"/>
                  </a:lnTo>
                  <a:lnTo>
                    <a:pt x="3028" y="2519"/>
                  </a:lnTo>
                  <a:lnTo>
                    <a:pt x="3457" y="2545"/>
                  </a:lnTo>
                  <a:lnTo>
                    <a:pt x="3885" y="2626"/>
                  </a:lnTo>
                  <a:lnTo>
                    <a:pt x="4287" y="2733"/>
                  </a:lnTo>
                  <a:lnTo>
                    <a:pt x="4689" y="2894"/>
                  </a:lnTo>
                  <a:lnTo>
                    <a:pt x="5064" y="3081"/>
                  </a:lnTo>
                  <a:lnTo>
                    <a:pt x="5413" y="3296"/>
                  </a:lnTo>
                  <a:lnTo>
                    <a:pt x="5734" y="3563"/>
                  </a:lnTo>
                  <a:lnTo>
                    <a:pt x="6029" y="3858"/>
                  </a:lnTo>
                  <a:lnTo>
                    <a:pt x="5868" y="3296"/>
                  </a:lnTo>
                  <a:lnTo>
                    <a:pt x="5707" y="2786"/>
                  </a:lnTo>
                  <a:lnTo>
                    <a:pt x="5520" y="2304"/>
                  </a:lnTo>
                  <a:lnTo>
                    <a:pt x="5305" y="1849"/>
                  </a:lnTo>
                  <a:lnTo>
                    <a:pt x="5037" y="1420"/>
                  </a:lnTo>
                  <a:lnTo>
                    <a:pt x="4796" y="1045"/>
                  </a:lnTo>
                  <a:lnTo>
                    <a:pt x="4528" y="750"/>
                  </a:lnTo>
                  <a:lnTo>
                    <a:pt x="4234" y="482"/>
                  </a:lnTo>
                  <a:lnTo>
                    <a:pt x="3939" y="268"/>
                  </a:lnTo>
                  <a:lnTo>
                    <a:pt x="3644" y="134"/>
                  </a:lnTo>
                  <a:lnTo>
                    <a:pt x="3323" y="2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390825" y="1447825"/>
              <a:ext cx="34200" cy="16100"/>
            </a:xfrm>
            <a:custGeom>
              <a:avLst/>
              <a:gdLst/>
              <a:ahLst/>
              <a:cxnLst/>
              <a:rect l="l" t="t" r="r" b="b"/>
              <a:pathLst>
                <a:path w="1368" h="644" extrusionOk="0">
                  <a:moveTo>
                    <a:pt x="1" y="1"/>
                  </a:moveTo>
                  <a:lnTo>
                    <a:pt x="1" y="644"/>
                  </a:lnTo>
                  <a:lnTo>
                    <a:pt x="1046" y="644"/>
                  </a:lnTo>
                  <a:lnTo>
                    <a:pt x="1153" y="617"/>
                  </a:lnTo>
                  <a:lnTo>
                    <a:pt x="1260" y="537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188"/>
                  </a:lnTo>
                  <a:lnTo>
                    <a:pt x="1260" y="81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390825" y="1411650"/>
              <a:ext cx="34200" cy="16775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" y="1"/>
                  </a:moveTo>
                  <a:lnTo>
                    <a:pt x="1" y="671"/>
                  </a:lnTo>
                  <a:lnTo>
                    <a:pt x="1046" y="671"/>
                  </a:lnTo>
                  <a:lnTo>
                    <a:pt x="1153" y="644"/>
                  </a:lnTo>
                  <a:lnTo>
                    <a:pt x="1260" y="564"/>
                  </a:lnTo>
                  <a:lnTo>
                    <a:pt x="1341" y="456"/>
                  </a:lnTo>
                  <a:lnTo>
                    <a:pt x="1367" y="322"/>
                  </a:lnTo>
                  <a:lnTo>
                    <a:pt x="1341" y="215"/>
                  </a:lnTo>
                  <a:lnTo>
                    <a:pt x="1260" y="108"/>
                  </a:lnTo>
                  <a:lnTo>
                    <a:pt x="1153" y="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20500" y="1354725"/>
              <a:ext cx="165475" cy="166150"/>
            </a:xfrm>
            <a:custGeom>
              <a:avLst/>
              <a:gdLst/>
              <a:ahLst/>
              <a:cxnLst/>
              <a:rect l="l" t="t" r="r" b="b"/>
              <a:pathLst>
                <a:path w="6619" h="6646" extrusionOk="0">
                  <a:moveTo>
                    <a:pt x="3993" y="1153"/>
                  </a:moveTo>
                  <a:lnTo>
                    <a:pt x="4154" y="1179"/>
                  </a:lnTo>
                  <a:lnTo>
                    <a:pt x="4287" y="1260"/>
                  </a:lnTo>
                  <a:lnTo>
                    <a:pt x="4368" y="1394"/>
                  </a:lnTo>
                  <a:lnTo>
                    <a:pt x="4395" y="1528"/>
                  </a:lnTo>
                  <a:lnTo>
                    <a:pt x="4395" y="1635"/>
                  </a:lnTo>
                  <a:lnTo>
                    <a:pt x="4502" y="1715"/>
                  </a:lnTo>
                  <a:lnTo>
                    <a:pt x="4609" y="1822"/>
                  </a:lnTo>
                  <a:lnTo>
                    <a:pt x="4716" y="1930"/>
                  </a:lnTo>
                  <a:lnTo>
                    <a:pt x="4797" y="2037"/>
                  </a:lnTo>
                  <a:lnTo>
                    <a:pt x="4850" y="2171"/>
                  </a:lnTo>
                  <a:lnTo>
                    <a:pt x="4904" y="2305"/>
                  </a:lnTo>
                  <a:lnTo>
                    <a:pt x="4931" y="2466"/>
                  </a:lnTo>
                  <a:lnTo>
                    <a:pt x="4957" y="2599"/>
                  </a:lnTo>
                  <a:lnTo>
                    <a:pt x="4931" y="2814"/>
                  </a:lnTo>
                  <a:lnTo>
                    <a:pt x="4877" y="3001"/>
                  </a:lnTo>
                  <a:lnTo>
                    <a:pt x="4797" y="3162"/>
                  </a:lnTo>
                  <a:lnTo>
                    <a:pt x="4689" y="3323"/>
                  </a:lnTo>
                  <a:lnTo>
                    <a:pt x="4797" y="3484"/>
                  </a:lnTo>
                  <a:lnTo>
                    <a:pt x="4877" y="3644"/>
                  </a:lnTo>
                  <a:lnTo>
                    <a:pt x="4931" y="3832"/>
                  </a:lnTo>
                  <a:lnTo>
                    <a:pt x="4957" y="4046"/>
                  </a:lnTo>
                  <a:lnTo>
                    <a:pt x="4931" y="4180"/>
                  </a:lnTo>
                  <a:lnTo>
                    <a:pt x="4904" y="4341"/>
                  </a:lnTo>
                  <a:lnTo>
                    <a:pt x="4850" y="4475"/>
                  </a:lnTo>
                  <a:lnTo>
                    <a:pt x="4797" y="4609"/>
                  </a:lnTo>
                  <a:lnTo>
                    <a:pt x="4716" y="4716"/>
                  </a:lnTo>
                  <a:lnTo>
                    <a:pt x="4609" y="4823"/>
                  </a:lnTo>
                  <a:lnTo>
                    <a:pt x="4502" y="4931"/>
                  </a:lnTo>
                  <a:lnTo>
                    <a:pt x="4395" y="5011"/>
                  </a:lnTo>
                  <a:lnTo>
                    <a:pt x="4395" y="5118"/>
                  </a:lnTo>
                  <a:lnTo>
                    <a:pt x="4368" y="5252"/>
                  </a:lnTo>
                  <a:lnTo>
                    <a:pt x="4287" y="5386"/>
                  </a:lnTo>
                  <a:lnTo>
                    <a:pt x="4154" y="5466"/>
                  </a:lnTo>
                  <a:lnTo>
                    <a:pt x="3993" y="5493"/>
                  </a:lnTo>
                  <a:lnTo>
                    <a:pt x="3859" y="5466"/>
                  </a:lnTo>
                  <a:lnTo>
                    <a:pt x="3725" y="5386"/>
                  </a:lnTo>
                  <a:lnTo>
                    <a:pt x="3644" y="5279"/>
                  </a:lnTo>
                  <a:lnTo>
                    <a:pt x="3618" y="5145"/>
                  </a:lnTo>
                  <a:lnTo>
                    <a:pt x="3001" y="5145"/>
                  </a:lnTo>
                  <a:lnTo>
                    <a:pt x="2948" y="5279"/>
                  </a:lnTo>
                  <a:lnTo>
                    <a:pt x="2867" y="5386"/>
                  </a:lnTo>
                  <a:lnTo>
                    <a:pt x="2760" y="5466"/>
                  </a:lnTo>
                  <a:lnTo>
                    <a:pt x="2600" y="5493"/>
                  </a:lnTo>
                  <a:lnTo>
                    <a:pt x="2466" y="5466"/>
                  </a:lnTo>
                  <a:lnTo>
                    <a:pt x="2332" y="5386"/>
                  </a:lnTo>
                  <a:lnTo>
                    <a:pt x="2251" y="5279"/>
                  </a:lnTo>
                  <a:lnTo>
                    <a:pt x="2224" y="5145"/>
                  </a:lnTo>
                  <a:lnTo>
                    <a:pt x="2064" y="5145"/>
                  </a:lnTo>
                  <a:lnTo>
                    <a:pt x="1903" y="5118"/>
                  </a:lnTo>
                  <a:lnTo>
                    <a:pt x="1796" y="5038"/>
                  </a:lnTo>
                  <a:lnTo>
                    <a:pt x="1715" y="4904"/>
                  </a:lnTo>
                  <a:lnTo>
                    <a:pt x="1662" y="4743"/>
                  </a:lnTo>
                  <a:lnTo>
                    <a:pt x="1689" y="4609"/>
                  </a:lnTo>
                  <a:lnTo>
                    <a:pt x="1769" y="4502"/>
                  </a:lnTo>
                  <a:lnTo>
                    <a:pt x="1876" y="4395"/>
                  </a:lnTo>
                  <a:lnTo>
                    <a:pt x="2037" y="4368"/>
                  </a:lnTo>
                  <a:lnTo>
                    <a:pt x="2037" y="2278"/>
                  </a:lnTo>
                  <a:lnTo>
                    <a:pt x="1876" y="2251"/>
                  </a:lnTo>
                  <a:lnTo>
                    <a:pt x="1769" y="2144"/>
                  </a:lnTo>
                  <a:lnTo>
                    <a:pt x="1689" y="2037"/>
                  </a:lnTo>
                  <a:lnTo>
                    <a:pt x="1662" y="1903"/>
                  </a:lnTo>
                  <a:lnTo>
                    <a:pt x="1715" y="1742"/>
                  </a:lnTo>
                  <a:lnTo>
                    <a:pt x="1796" y="1608"/>
                  </a:lnTo>
                  <a:lnTo>
                    <a:pt x="1903" y="1528"/>
                  </a:lnTo>
                  <a:lnTo>
                    <a:pt x="2064" y="1501"/>
                  </a:lnTo>
                  <a:lnTo>
                    <a:pt x="2224" y="1501"/>
                  </a:lnTo>
                  <a:lnTo>
                    <a:pt x="2251" y="1367"/>
                  </a:lnTo>
                  <a:lnTo>
                    <a:pt x="2332" y="1260"/>
                  </a:lnTo>
                  <a:lnTo>
                    <a:pt x="2466" y="1179"/>
                  </a:lnTo>
                  <a:lnTo>
                    <a:pt x="2600" y="1153"/>
                  </a:lnTo>
                  <a:lnTo>
                    <a:pt x="2760" y="1179"/>
                  </a:lnTo>
                  <a:lnTo>
                    <a:pt x="2867" y="1260"/>
                  </a:lnTo>
                  <a:lnTo>
                    <a:pt x="2948" y="1367"/>
                  </a:lnTo>
                  <a:lnTo>
                    <a:pt x="3001" y="1501"/>
                  </a:lnTo>
                  <a:lnTo>
                    <a:pt x="3618" y="1501"/>
                  </a:lnTo>
                  <a:lnTo>
                    <a:pt x="3644" y="1367"/>
                  </a:lnTo>
                  <a:lnTo>
                    <a:pt x="3725" y="1260"/>
                  </a:lnTo>
                  <a:lnTo>
                    <a:pt x="3859" y="1179"/>
                  </a:lnTo>
                  <a:lnTo>
                    <a:pt x="3993" y="1153"/>
                  </a:lnTo>
                  <a:close/>
                  <a:moveTo>
                    <a:pt x="3323" y="1"/>
                  </a:moveTo>
                  <a:lnTo>
                    <a:pt x="2975" y="27"/>
                  </a:lnTo>
                  <a:lnTo>
                    <a:pt x="2653" y="81"/>
                  </a:lnTo>
                  <a:lnTo>
                    <a:pt x="2332" y="161"/>
                  </a:lnTo>
                  <a:lnTo>
                    <a:pt x="2010" y="268"/>
                  </a:lnTo>
                  <a:lnTo>
                    <a:pt x="1742" y="402"/>
                  </a:lnTo>
                  <a:lnTo>
                    <a:pt x="1447" y="590"/>
                  </a:lnTo>
                  <a:lnTo>
                    <a:pt x="1206" y="778"/>
                  </a:lnTo>
                  <a:lnTo>
                    <a:pt x="965" y="992"/>
                  </a:lnTo>
                  <a:lnTo>
                    <a:pt x="751" y="1206"/>
                  </a:lnTo>
                  <a:lnTo>
                    <a:pt x="563" y="1474"/>
                  </a:lnTo>
                  <a:lnTo>
                    <a:pt x="402" y="1742"/>
                  </a:lnTo>
                  <a:lnTo>
                    <a:pt x="269" y="2037"/>
                  </a:lnTo>
                  <a:lnTo>
                    <a:pt x="135" y="2332"/>
                  </a:lnTo>
                  <a:lnTo>
                    <a:pt x="54" y="2653"/>
                  </a:lnTo>
                  <a:lnTo>
                    <a:pt x="27" y="2975"/>
                  </a:lnTo>
                  <a:lnTo>
                    <a:pt x="1" y="3323"/>
                  </a:lnTo>
                  <a:lnTo>
                    <a:pt x="27" y="3671"/>
                  </a:lnTo>
                  <a:lnTo>
                    <a:pt x="54" y="3993"/>
                  </a:lnTo>
                  <a:lnTo>
                    <a:pt x="135" y="4314"/>
                  </a:lnTo>
                  <a:lnTo>
                    <a:pt x="269" y="4609"/>
                  </a:lnTo>
                  <a:lnTo>
                    <a:pt x="402" y="4904"/>
                  </a:lnTo>
                  <a:lnTo>
                    <a:pt x="563" y="5172"/>
                  </a:lnTo>
                  <a:lnTo>
                    <a:pt x="751" y="5440"/>
                  </a:lnTo>
                  <a:lnTo>
                    <a:pt x="965" y="5681"/>
                  </a:lnTo>
                  <a:lnTo>
                    <a:pt x="1206" y="5895"/>
                  </a:lnTo>
                  <a:lnTo>
                    <a:pt x="1447" y="6083"/>
                  </a:lnTo>
                  <a:lnTo>
                    <a:pt x="1742" y="6243"/>
                  </a:lnTo>
                  <a:lnTo>
                    <a:pt x="2010" y="6377"/>
                  </a:lnTo>
                  <a:lnTo>
                    <a:pt x="2332" y="6485"/>
                  </a:lnTo>
                  <a:lnTo>
                    <a:pt x="2653" y="6565"/>
                  </a:lnTo>
                  <a:lnTo>
                    <a:pt x="2975" y="6618"/>
                  </a:lnTo>
                  <a:lnTo>
                    <a:pt x="3323" y="6645"/>
                  </a:lnTo>
                  <a:lnTo>
                    <a:pt x="3644" y="6618"/>
                  </a:lnTo>
                  <a:lnTo>
                    <a:pt x="3966" y="6565"/>
                  </a:lnTo>
                  <a:lnTo>
                    <a:pt x="4287" y="6485"/>
                  </a:lnTo>
                  <a:lnTo>
                    <a:pt x="4609" y="6377"/>
                  </a:lnTo>
                  <a:lnTo>
                    <a:pt x="4904" y="6243"/>
                  </a:lnTo>
                  <a:lnTo>
                    <a:pt x="5172" y="6083"/>
                  </a:lnTo>
                  <a:lnTo>
                    <a:pt x="5413" y="5895"/>
                  </a:lnTo>
                  <a:lnTo>
                    <a:pt x="5654" y="5681"/>
                  </a:lnTo>
                  <a:lnTo>
                    <a:pt x="5868" y="5440"/>
                  </a:lnTo>
                  <a:lnTo>
                    <a:pt x="6056" y="5172"/>
                  </a:lnTo>
                  <a:lnTo>
                    <a:pt x="6217" y="4904"/>
                  </a:lnTo>
                  <a:lnTo>
                    <a:pt x="6377" y="4609"/>
                  </a:lnTo>
                  <a:lnTo>
                    <a:pt x="6485" y="4314"/>
                  </a:lnTo>
                  <a:lnTo>
                    <a:pt x="6565" y="3993"/>
                  </a:lnTo>
                  <a:lnTo>
                    <a:pt x="6619" y="3671"/>
                  </a:lnTo>
                  <a:lnTo>
                    <a:pt x="6619" y="3323"/>
                  </a:lnTo>
                  <a:lnTo>
                    <a:pt x="6619" y="2975"/>
                  </a:lnTo>
                  <a:lnTo>
                    <a:pt x="6565" y="2653"/>
                  </a:lnTo>
                  <a:lnTo>
                    <a:pt x="6485" y="2332"/>
                  </a:lnTo>
                  <a:lnTo>
                    <a:pt x="6377" y="2037"/>
                  </a:lnTo>
                  <a:lnTo>
                    <a:pt x="6217" y="1742"/>
                  </a:lnTo>
                  <a:lnTo>
                    <a:pt x="6056" y="1474"/>
                  </a:lnTo>
                  <a:lnTo>
                    <a:pt x="5868" y="1206"/>
                  </a:lnTo>
                  <a:lnTo>
                    <a:pt x="5654" y="992"/>
                  </a:lnTo>
                  <a:lnTo>
                    <a:pt x="5413" y="778"/>
                  </a:lnTo>
                  <a:lnTo>
                    <a:pt x="5172" y="590"/>
                  </a:lnTo>
                  <a:lnTo>
                    <a:pt x="4904" y="402"/>
                  </a:lnTo>
                  <a:lnTo>
                    <a:pt x="4609" y="268"/>
                  </a:lnTo>
                  <a:lnTo>
                    <a:pt x="4287" y="161"/>
                  </a:lnTo>
                  <a:lnTo>
                    <a:pt x="3966" y="81"/>
                  </a:lnTo>
                  <a:lnTo>
                    <a:pt x="3644" y="27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295267" y="2198056"/>
            <a:ext cx="350869" cy="457205"/>
            <a:chOff x="1033875" y="1272350"/>
            <a:chExt cx="253225" cy="330900"/>
          </a:xfrm>
        </p:grpSpPr>
        <p:sp>
          <p:nvSpPr>
            <p:cNvPr id="530" name="Google Shape;530;p41"/>
            <p:cNvSpPr/>
            <p:nvPr/>
          </p:nvSpPr>
          <p:spPr>
            <a:xfrm>
              <a:off x="1092150" y="1330625"/>
              <a:ext cx="136675" cy="175500"/>
            </a:xfrm>
            <a:custGeom>
              <a:avLst/>
              <a:gdLst/>
              <a:ahLst/>
              <a:cxnLst/>
              <a:rect l="l" t="t" r="r" b="b"/>
              <a:pathLst>
                <a:path w="5467" h="7020" extrusionOk="0">
                  <a:moveTo>
                    <a:pt x="3510" y="1045"/>
                  </a:moveTo>
                  <a:lnTo>
                    <a:pt x="3671" y="1099"/>
                  </a:lnTo>
                  <a:lnTo>
                    <a:pt x="3805" y="1179"/>
                  </a:lnTo>
                  <a:lnTo>
                    <a:pt x="3885" y="1286"/>
                  </a:lnTo>
                  <a:lnTo>
                    <a:pt x="3912" y="1447"/>
                  </a:lnTo>
                  <a:lnTo>
                    <a:pt x="3912" y="1608"/>
                  </a:lnTo>
                  <a:lnTo>
                    <a:pt x="4046" y="1688"/>
                  </a:lnTo>
                  <a:lnTo>
                    <a:pt x="4180" y="1795"/>
                  </a:lnTo>
                  <a:lnTo>
                    <a:pt x="4287" y="1902"/>
                  </a:lnTo>
                  <a:lnTo>
                    <a:pt x="4368" y="2036"/>
                  </a:lnTo>
                  <a:lnTo>
                    <a:pt x="4448" y="2197"/>
                  </a:lnTo>
                  <a:lnTo>
                    <a:pt x="4502" y="2358"/>
                  </a:lnTo>
                  <a:lnTo>
                    <a:pt x="4555" y="2519"/>
                  </a:lnTo>
                  <a:lnTo>
                    <a:pt x="4555" y="2679"/>
                  </a:lnTo>
                  <a:lnTo>
                    <a:pt x="4528" y="2920"/>
                  </a:lnTo>
                  <a:lnTo>
                    <a:pt x="4475" y="3135"/>
                  </a:lnTo>
                  <a:lnTo>
                    <a:pt x="4368" y="3322"/>
                  </a:lnTo>
                  <a:lnTo>
                    <a:pt x="4234" y="3510"/>
                  </a:lnTo>
                  <a:lnTo>
                    <a:pt x="4368" y="3697"/>
                  </a:lnTo>
                  <a:lnTo>
                    <a:pt x="4475" y="3885"/>
                  </a:lnTo>
                  <a:lnTo>
                    <a:pt x="4528" y="4099"/>
                  </a:lnTo>
                  <a:lnTo>
                    <a:pt x="4555" y="4340"/>
                  </a:lnTo>
                  <a:lnTo>
                    <a:pt x="4555" y="4501"/>
                  </a:lnTo>
                  <a:lnTo>
                    <a:pt x="4502" y="4662"/>
                  </a:lnTo>
                  <a:lnTo>
                    <a:pt x="4448" y="4823"/>
                  </a:lnTo>
                  <a:lnTo>
                    <a:pt x="4368" y="4984"/>
                  </a:lnTo>
                  <a:lnTo>
                    <a:pt x="4287" y="5117"/>
                  </a:lnTo>
                  <a:lnTo>
                    <a:pt x="4180" y="5225"/>
                  </a:lnTo>
                  <a:lnTo>
                    <a:pt x="4046" y="5332"/>
                  </a:lnTo>
                  <a:lnTo>
                    <a:pt x="3912" y="5412"/>
                  </a:lnTo>
                  <a:lnTo>
                    <a:pt x="3912" y="5573"/>
                  </a:lnTo>
                  <a:lnTo>
                    <a:pt x="3885" y="5734"/>
                  </a:lnTo>
                  <a:lnTo>
                    <a:pt x="3805" y="5841"/>
                  </a:lnTo>
                  <a:lnTo>
                    <a:pt x="3671" y="5921"/>
                  </a:lnTo>
                  <a:lnTo>
                    <a:pt x="3510" y="5975"/>
                  </a:lnTo>
                  <a:lnTo>
                    <a:pt x="3376" y="5921"/>
                  </a:lnTo>
                  <a:lnTo>
                    <a:pt x="3242" y="5841"/>
                  </a:lnTo>
                  <a:lnTo>
                    <a:pt x="3162" y="5734"/>
                  </a:lnTo>
                  <a:lnTo>
                    <a:pt x="3135" y="5573"/>
                  </a:lnTo>
                  <a:lnTo>
                    <a:pt x="3135" y="5546"/>
                  </a:lnTo>
                  <a:lnTo>
                    <a:pt x="2305" y="5546"/>
                  </a:lnTo>
                  <a:lnTo>
                    <a:pt x="2305" y="5573"/>
                  </a:lnTo>
                  <a:lnTo>
                    <a:pt x="2278" y="5734"/>
                  </a:lnTo>
                  <a:lnTo>
                    <a:pt x="2171" y="5841"/>
                  </a:lnTo>
                  <a:lnTo>
                    <a:pt x="2063" y="5921"/>
                  </a:lnTo>
                  <a:lnTo>
                    <a:pt x="1903" y="5975"/>
                  </a:lnTo>
                  <a:lnTo>
                    <a:pt x="1769" y="5921"/>
                  </a:lnTo>
                  <a:lnTo>
                    <a:pt x="1635" y="5841"/>
                  </a:lnTo>
                  <a:lnTo>
                    <a:pt x="1554" y="5734"/>
                  </a:lnTo>
                  <a:lnTo>
                    <a:pt x="1528" y="5573"/>
                  </a:lnTo>
                  <a:lnTo>
                    <a:pt x="1528" y="5546"/>
                  </a:lnTo>
                  <a:lnTo>
                    <a:pt x="1286" y="5546"/>
                  </a:lnTo>
                  <a:lnTo>
                    <a:pt x="1126" y="5519"/>
                  </a:lnTo>
                  <a:lnTo>
                    <a:pt x="992" y="5439"/>
                  </a:lnTo>
                  <a:lnTo>
                    <a:pt x="911" y="5305"/>
                  </a:lnTo>
                  <a:lnTo>
                    <a:pt x="885" y="5171"/>
                  </a:lnTo>
                  <a:lnTo>
                    <a:pt x="911" y="5010"/>
                  </a:lnTo>
                  <a:lnTo>
                    <a:pt x="992" y="4876"/>
                  </a:lnTo>
                  <a:lnTo>
                    <a:pt x="1126" y="4796"/>
                  </a:lnTo>
                  <a:lnTo>
                    <a:pt x="1286" y="4769"/>
                  </a:lnTo>
                  <a:lnTo>
                    <a:pt x="1313" y="4769"/>
                  </a:lnTo>
                  <a:lnTo>
                    <a:pt x="1313" y="2251"/>
                  </a:lnTo>
                  <a:lnTo>
                    <a:pt x="1286" y="2251"/>
                  </a:lnTo>
                  <a:lnTo>
                    <a:pt x="1126" y="2224"/>
                  </a:lnTo>
                  <a:lnTo>
                    <a:pt x="992" y="2143"/>
                  </a:lnTo>
                  <a:lnTo>
                    <a:pt x="911" y="2009"/>
                  </a:lnTo>
                  <a:lnTo>
                    <a:pt x="885" y="1849"/>
                  </a:lnTo>
                  <a:lnTo>
                    <a:pt x="911" y="1715"/>
                  </a:lnTo>
                  <a:lnTo>
                    <a:pt x="992" y="1581"/>
                  </a:lnTo>
                  <a:lnTo>
                    <a:pt x="1126" y="1500"/>
                  </a:lnTo>
                  <a:lnTo>
                    <a:pt x="1286" y="1474"/>
                  </a:lnTo>
                  <a:lnTo>
                    <a:pt x="1528" y="1474"/>
                  </a:lnTo>
                  <a:lnTo>
                    <a:pt x="1528" y="1447"/>
                  </a:lnTo>
                  <a:lnTo>
                    <a:pt x="1554" y="1286"/>
                  </a:lnTo>
                  <a:lnTo>
                    <a:pt x="1635" y="1179"/>
                  </a:lnTo>
                  <a:lnTo>
                    <a:pt x="1769" y="1099"/>
                  </a:lnTo>
                  <a:lnTo>
                    <a:pt x="1903" y="1045"/>
                  </a:lnTo>
                  <a:lnTo>
                    <a:pt x="2063" y="1099"/>
                  </a:lnTo>
                  <a:lnTo>
                    <a:pt x="2171" y="1179"/>
                  </a:lnTo>
                  <a:lnTo>
                    <a:pt x="2278" y="1286"/>
                  </a:lnTo>
                  <a:lnTo>
                    <a:pt x="2305" y="1447"/>
                  </a:lnTo>
                  <a:lnTo>
                    <a:pt x="2305" y="1474"/>
                  </a:lnTo>
                  <a:lnTo>
                    <a:pt x="3135" y="1474"/>
                  </a:lnTo>
                  <a:lnTo>
                    <a:pt x="3135" y="1447"/>
                  </a:lnTo>
                  <a:lnTo>
                    <a:pt x="3162" y="1286"/>
                  </a:lnTo>
                  <a:lnTo>
                    <a:pt x="3242" y="1179"/>
                  </a:lnTo>
                  <a:lnTo>
                    <a:pt x="3376" y="1099"/>
                  </a:lnTo>
                  <a:lnTo>
                    <a:pt x="3510" y="1045"/>
                  </a:lnTo>
                  <a:close/>
                  <a:moveTo>
                    <a:pt x="0" y="0"/>
                  </a:moveTo>
                  <a:lnTo>
                    <a:pt x="0" y="7020"/>
                  </a:lnTo>
                  <a:lnTo>
                    <a:pt x="5466" y="7020"/>
                  </a:lnTo>
                  <a:lnTo>
                    <a:pt x="5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1144400" y="1427750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0" y="0"/>
                  </a:moveTo>
                  <a:lnTo>
                    <a:pt x="0" y="884"/>
                  </a:lnTo>
                  <a:lnTo>
                    <a:pt x="1340" y="884"/>
                  </a:lnTo>
                  <a:lnTo>
                    <a:pt x="1420" y="857"/>
                  </a:lnTo>
                  <a:lnTo>
                    <a:pt x="1501" y="804"/>
                  </a:lnTo>
                  <a:lnTo>
                    <a:pt x="1554" y="750"/>
                  </a:lnTo>
                  <a:lnTo>
                    <a:pt x="1608" y="697"/>
                  </a:lnTo>
                  <a:lnTo>
                    <a:pt x="1661" y="616"/>
                  </a:lnTo>
                  <a:lnTo>
                    <a:pt x="1688" y="536"/>
                  </a:lnTo>
                  <a:lnTo>
                    <a:pt x="1688" y="455"/>
                  </a:lnTo>
                  <a:lnTo>
                    <a:pt x="1688" y="375"/>
                  </a:lnTo>
                  <a:lnTo>
                    <a:pt x="1661" y="268"/>
                  </a:lnTo>
                  <a:lnTo>
                    <a:pt x="1608" y="214"/>
                  </a:lnTo>
                  <a:lnTo>
                    <a:pt x="1554" y="134"/>
                  </a:lnTo>
                  <a:lnTo>
                    <a:pt x="1501" y="80"/>
                  </a:lnTo>
                  <a:lnTo>
                    <a:pt x="1420" y="54"/>
                  </a:lnTo>
                  <a:lnTo>
                    <a:pt x="1340" y="27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1144400" y="138687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0" y="1"/>
                  </a:moveTo>
                  <a:lnTo>
                    <a:pt x="0" y="885"/>
                  </a:lnTo>
                  <a:lnTo>
                    <a:pt x="1260" y="885"/>
                  </a:lnTo>
                  <a:lnTo>
                    <a:pt x="1340" y="858"/>
                  </a:lnTo>
                  <a:lnTo>
                    <a:pt x="1420" y="831"/>
                  </a:lnTo>
                  <a:lnTo>
                    <a:pt x="1501" y="804"/>
                  </a:lnTo>
                  <a:lnTo>
                    <a:pt x="1554" y="751"/>
                  </a:lnTo>
                  <a:lnTo>
                    <a:pt x="1608" y="670"/>
                  </a:lnTo>
                  <a:lnTo>
                    <a:pt x="1661" y="617"/>
                  </a:lnTo>
                  <a:lnTo>
                    <a:pt x="1688" y="510"/>
                  </a:lnTo>
                  <a:lnTo>
                    <a:pt x="1688" y="429"/>
                  </a:lnTo>
                  <a:lnTo>
                    <a:pt x="1688" y="349"/>
                  </a:lnTo>
                  <a:lnTo>
                    <a:pt x="1661" y="269"/>
                  </a:lnTo>
                  <a:lnTo>
                    <a:pt x="1608" y="188"/>
                  </a:lnTo>
                  <a:lnTo>
                    <a:pt x="1554" y="135"/>
                  </a:lnTo>
                  <a:lnTo>
                    <a:pt x="1501" y="81"/>
                  </a:lnTo>
                  <a:lnTo>
                    <a:pt x="1420" y="27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1033875" y="1272350"/>
              <a:ext cx="253225" cy="330900"/>
            </a:xfrm>
            <a:custGeom>
              <a:avLst/>
              <a:gdLst/>
              <a:ahLst/>
              <a:cxnLst/>
              <a:rect l="l" t="t" r="r" b="b"/>
              <a:pathLst>
                <a:path w="10129" h="13236" extrusionOk="0">
                  <a:moveTo>
                    <a:pt x="8172" y="1554"/>
                  </a:moveTo>
                  <a:lnTo>
                    <a:pt x="8333" y="1581"/>
                  </a:lnTo>
                  <a:lnTo>
                    <a:pt x="8440" y="1661"/>
                  </a:lnTo>
                  <a:lnTo>
                    <a:pt x="8521" y="1795"/>
                  </a:lnTo>
                  <a:lnTo>
                    <a:pt x="8574" y="1956"/>
                  </a:lnTo>
                  <a:lnTo>
                    <a:pt x="8574" y="9726"/>
                  </a:lnTo>
                  <a:lnTo>
                    <a:pt x="8521" y="9887"/>
                  </a:lnTo>
                  <a:lnTo>
                    <a:pt x="8440" y="10021"/>
                  </a:lnTo>
                  <a:lnTo>
                    <a:pt x="8333" y="10101"/>
                  </a:lnTo>
                  <a:lnTo>
                    <a:pt x="8172" y="10128"/>
                  </a:lnTo>
                  <a:lnTo>
                    <a:pt x="1929" y="10128"/>
                  </a:lnTo>
                  <a:lnTo>
                    <a:pt x="1796" y="10101"/>
                  </a:lnTo>
                  <a:lnTo>
                    <a:pt x="1662" y="10021"/>
                  </a:lnTo>
                  <a:lnTo>
                    <a:pt x="1581" y="9887"/>
                  </a:lnTo>
                  <a:lnTo>
                    <a:pt x="1554" y="9726"/>
                  </a:lnTo>
                  <a:lnTo>
                    <a:pt x="1554" y="1956"/>
                  </a:lnTo>
                  <a:lnTo>
                    <a:pt x="1581" y="1795"/>
                  </a:lnTo>
                  <a:lnTo>
                    <a:pt x="1662" y="1661"/>
                  </a:lnTo>
                  <a:lnTo>
                    <a:pt x="1796" y="1581"/>
                  </a:lnTo>
                  <a:lnTo>
                    <a:pt x="1929" y="1554"/>
                  </a:lnTo>
                  <a:close/>
                  <a:moveTo>
                    <a:pt x="5841" y="10905"/>
                  </a:moveTo>
                  <a:lnTo>
                    <a:pt x="5975" y="10932"/>
                  </a:lnTo>
                  <a:lnTo>
                    <a:pt x="6109" y="11012"/>
                  </a:lnTo>
                  <a:lnTo>
                    <a:pt x="6190" y="11146"/>
                  </a:lnTo>
                  <a:lnTo>
                    <a:pt x="6216" y="11307"/>
                  </a:lnTo>
                  <a:lnTo>
                    <a:pt x="6190" y="11441"/>
                  </a:lnTo>
                  <a:lnTo>
                    <a:pt x="6109" y="11575"/>
                  </a:lnTo>
                  <a:lnTo>
                    <a:pt x="5975" y="11655"/>
                  </a:lnTo>
                  <a:lnTo>
                    <a:pt x="5841" y="11682"/>
                  </a:lnTo>
                  <a:lnTo>
                    <a:pt x="4287" y="11682"/>
                  </a:lnTo>
                  <a:lnTo>
                    <a:pt x="4127" y="11655"/>
                  </a:lnTo>
                  <a:lnTo>
                    <a:pt x="3993" y="11575"/>
                  </a:lnTo>
                  <a:lnTo>
                    <a:pt x="3912" y="11441"/>
                  </a:lnTo>
                  <a:lnTo>
                    <a:pt x="3885" y="11307"/>
                  </a:lnTo>
                  <a:lnTo>
                    <a:pt x="3912" y="11146"/>
                  </a:lnTo>
                  <a:lnTo>
                    <a:pt x="3993" y="11012"/>
                  </a:lnTo>
                  <a:lnTo>
                    <a:pt x="4127" y="10932"/>
                  </a:lnTo>
                  <a:lnTo>
                    <a:pt x="4287" y="10905"/>
                  </a:lnTo>
                  <a:close/>
                  <a:moveTo>
                    <a:pt x="1394" y="0"/>
                  </a:moveTo>
                  <a:lnTo>
                    <a:pt x="1260" y="27"/>
                  </a:lnTo>
                  <a:lnTo>
                    <a:pt x="965" y="134"/>
                  </a:lnTo>
                  <a:lnTo>
                    <a:pt x="697" y="268"/>
                  </a:lnTo>
                  <a:lnTo>
                    <a:pt x="456" y="455"/>
                  </a:lnTo>
                  <a:lnTo>
                    <a:pt x="268" y="697"/>
                  </a:lnTo>
                  <a:lnTo>
                    <a:pt x="108" y="965"/>
                  </a:lnTo>
                  <a:lnTo>
                    <a:pt x="27" y="1259"/>
                  </a:lnTo>
                  <a:lnTo>
                    <a:pt x="0" y="1420"/>
                  </a:lnTo>
                  <a:lnTo>
                    <a:pt x="0" y="1581"/>
                  </a:lnTo>
                  <a:lnTo>
                    <a:pt x="0" y="11682"/>
                  </a:lnTo>
                  <a:lnTo>
                    <a:pt x="0" y="11843"/>
                  </a:lnTo>
                  <a:lnTo>
                    <a:pt x="27" y="11977"/>
                  </a:lnTo>
                  <a:lnTo>
                    <a:pt x="108" y="12271"/>
                  </a:lnTo>
                  <a:lnTo>
                    <a:pt x="268" y="12539"/>
                  </a:lnTo>
                  <a:lnTo>
                    <a:pt x="456" y="12780"/>
                  </a:lnTo>
                  <a:lnTo>
                    <a:pt x="697" y="12968"/>
                  </a:lnTo>
                  <a:lnTo>
                    <a:pt x="965" y="13129"/>
                  </a:lnTo>
                  <a:lnTo>
                    <a:pt x="1260" y="13209"/>
                  </a:lnTo>
                  <a:lnTo>
                    <a:pt x="1394" y="13236"/>
                  </a:lnTo>
                  <a:lnTo>
                    <a:pt x="8708" y="13236"/>
                  </a:lnTo>
                  <a:lnTo>
                    <a:pt x="8869" y="13209"/>
                  </a:lnTo>
                  <a:lnTo>
                    <a:pt x="9164" y="13129"/>
                  </a:lnTo>
                  <a:lnTo>
                    <a:pt x="9432" y="12968"/>
                  </a:lnTo>
                  <a:lnTo>
                    <a:pt x="9646" y="12780"/>
                  </a:lnTo>
                  <a:lnTo>
                    <a:pt x="9860" y="12539"/>
                  </a:lnTo>
                  <a:lnTo>
                    <a:pt x="9994" y="12271"/>
                  </a:lnTo>
                  <a:lnTo>
                    <a:pt x="10075" y="11977"/>
                  </a:lnTo>
                  <a:lnTo>
                    <a:pt x="10101" y="11843"/>
                  </a:lnTo>
                  <a:lnTo>
                    <a:pt x="10128" y="11682"/>
                  </a:lnTo>
                  <a:lnTo>
                    <a:pt x="10128" y="1581"/>
                  </a:lnTo>
                  <a:lnTo>
                    <a:pt x="10101" y="1420"/>
                  </a:lnTo>
                  <a:lnTo>
                    <a:pt x="10075" y="1259"/>
                  </a:lnTo>
                  <a:lnTo>
                    <a:pt x="9994" y="965"/>
                  </a:lnTo>
                  <a:lnTo>
                    <a:pt x="9860" y="697"/>
                  </a:lnTo>
                  <a:lnTo>
                    <a:pt x="9646" y="455"/>
                  </a:lnTo>
                  <a:lnTo>
                    <a:pt x="9432" y="268"/>
                  </a:lnTo>
                  <a:lnTo>
                    <a:pt x="9164" y="134"/>
                  </a:lnTo>
                  <a:lnTo>
                    <a:pt x="8869" y="27"/>
                  </a:lnTo>
                  <a:lnTo>
                    <a:pt x="8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6261486" y="2198056"/>
            <a:ext cx="278471" cy="457205"/>
            <a:chOff x="1816900" y="1272350"/>
            <a:chExt cx="200975" cy="330900"/>
          </a:xfrm>
        </p:grpSpPr>
        <p:sp>
          <p:nvSpPr>
            <p:cNvPr id="535" name="Google Shape;535;p41"/>
            <p:cNvSpPr/>
            <p:nvPr/>
          </p:nvSpPr>
          <p:spPr>
            <a:xfrm>
              <a:off x="1901300" y="1366775"/>
              <a:ext cx="42225" cy="22150"/>
            </a:xfrm>
            <a:custGeom>
              <a:avLst/>
              <a:gdLst/>
              <a:ahLst/>
              <a:cxnLst/>
              <a:rect l="l" t="t" r="r" b="b"/>
              <a:pathLst>
                <a:path w="1689" h="886" extrusionOk="0">
                  <a:moveTo>
                    <a:pt x="1" y="1"/>
                  </a:moveTo>
                  <a:lnTo>
                    <a:pt x="1" y="885"/>
                  </a:lnTo>
                  <a:lnTo>
                    <a:pt x="1340" y="885"/>
                  </a:lnTo>
                  <a:lnTo>
                    <a:pt x="1421" y="858"/>
                  </a:lnTo>
                  <a:lnTo>
                    <a:pt x="1501" y="805"/>
                  </a:lnTo>
                  <a:lnTo>
                    <a:pt x="1581" y="751"/>
                  </a:lnTo>
                  <a:lnTo>
                    <a:pt x="1635" y="697"/>
                  </a:lnTo>
                  <a:lnTo>
                    <a:pt x="1662" y="617"/>
                  </a:lnTo>
                  <a:lnTo>
                    <a:pt x="1689" y="537"/>
                  </a:lnTo>
                  <a:lnTo>
                    <a:pt x="1689" y="456"/>
                  </a:lnTo>
                  <a:lnTo>
                    <a:pt x="1689" y="349"/>
                  </a:lnTo>
                  <a:lnTo>
                    <a:pt x="1662" y="269"/>
                  </a:lnTo>
                  <a:lnTo>
                    <a:pt x="1635" y="188"/>
                  </a:lnTo>
                  <a:lnTo>
                    <a:pt x="1581" y="135"/>
                  </a:lnTo>
                  <a:lnTo>
                    <a:pt x="1501" y="81"/>
                  </a:lnTo>
                  <a:lnTo>
                    <a:pt x="1421" y="54"/>
                  </a:lnTo>
                  <a:lnTo>
                    <a:pt x="1340" y="28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901300" y="1408325"/>
              <a:ext cx="42225" cy="22125"/>
            </a:xfrm>
            <a:custGeom>
              <a:avLst/>
              <a:gdLst/>
              <a:ahLst/>
              <a:cxnLst/>
              <a:rect l="l" t="t" r="r" b="b"/>
              <a:pathLst>
                <a:path w="1689" h="885" extrusionOk="0">
                  <a:moveTo>
                    <a:pt x="1" y="0"/>
                  </a:moveTo>
                  <a:lnTo>
                    <a:pt x="1" y="884"/>
                  </a:lnTo>
                  <a:lnTo>
                    <a:pt x="1260" y="884"/>
                  </a:lnTo>
                  <a:lnTo>
                    <a:pt x="1340" y="857"/>
                  </a:lnTo>
                  <a:lnTo>
                    <a:pt x="1421" y="831"/>
                  </a:lnTo>
                  <a:lnTo>
                    <a:pt x="1501" y="804"/>
                  </a:lnTo>
                  <a:lnTo>
                    <a:pt x="1581" y="750"/>
                  </a:lnTo>
                  <a:lnTo>
                    <a:pt x="1635" y="670"/>
                  </a:lnTo>
                  <a:lnTo>
                    <a:pt x="1662" y="616"/>
                  </a:lnTo>
                  <a:lnTo>
                    <a:pt x="1689" y="536"/>
                  </a:lnTo>
                  <a:lnTo>
                    <a:pt x="1689" y="429"/>
                  </a:lnTo>
                  <a:lnTo>
                    <a:pt x="1689" y="348"/>
                  </a:lnTo>
                  <a:lnTo>
                    <a:pt x="1662" y="268"/>
                  </a:lnTo>
                  <a:lnTo>
                    <a:pt x="1635" y="188"/>
                  </a:lnTo>
                  <a:lnTo>
                    <a:pt x="1581" y="134"/>
                  </a:lnTo>
                  <a:lnTo>
                    <a:pt x="1501" y="80"/>
                  </a:lnTo>
                  <a:lnTo>
                    <a:pt x="1421" y="27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816900" y="1272350"/>
              <a:ext cx="200975" cy="233775"/>
            </a:xfrm>
            <a:custGeom>
              <a:avLst/>
              <a:gdLst/>
              <a:ahLst/>
              <a:cxnLst/>
              <a:rect l="l" t="t" r="r" b="b"/>
              <a:pathLst>
                <a:path w="8039" h="9351" extrusionOk="0">
                  <a:moveTo>
                    <a:pt x="4823" y="2599"/>
                  </a:moveTo>
                  <a:lnTo>
                    <a:pt x="4957" y="2626"/>
                  </a:lnTo>
                  <a:lnTo>
                    <a:pt x="5091" y="2706"/>
                  </a:lnTo>
                  <a:lnTo>
                    <a:pt x="5172" y="2840"/>
                  </a:lnTo>
                  <a:lnTo>
                    <a:pt x="5199" y="2974"/>
                  </a:lnTo>
                  <a:lnTo>
                    <a:pt x="5199" y="3135"/>
                  </a:lnTo>
                  <a:lnTo>
                    <a:pt x="5333" y="3242"/>
                  </a:lnTo>
                  <a:lnTo>
                    <a:pt x="5467" y="3322"/>
                  </a:lnTo>
                  <a:lnTo>
                    <a:pt x="5574" y="3456"/>
                  </a:lnTo>
                  <a:lnTo>
                    <a:pt x="5681" y="3590"/>
                  </a:lnTo>
                  <a:lnTo>
                    <a:pt x="5734" y="3724"/>
                  </a:lnTo>
                  <a:lnTo>
                    <a:pt x="5815" y="3885"/>
                  </a:lnTo>
                  <a:lnTo>
                    <a:pt x="5842" y="4046"/>
                  </a:lnTo>
                  <a:lnTo>
                    <a:pt x="5842" y="4233"/>
                  </a:lnTo>
                  <a:lnTo>
                    <a:pt x="5842" y="4448"/>
                  </a:lnTo>
                  <a:lnTo>
                    <a:pt x="5761" y="4662"/>
                  </a:lnTo>
                  <a:lnTo>
                    <a:pt x="5654" y="4876"/>
                  </a:lnTo>
                  <a:lnTo>
                    <a:pt x="5520" y="5037"/>
                  </a:lnTo>
                  <a:lnTo>
                    <a:pt x="5654" y="5225"/>
                  </a:lnTo>
                  <a:lnTo>
                    <a:pt x="5761" y="5412"/>
                  </a:lnTo>
                  <a:lnTo>
                    <a:pt x="5842" y="5653"/>
                  </a:lnTo>
                  <a:lnTo>
                    <a:pt x="5842" y="5868"/>
                  </a:lnTo>
                  <a:lnTo>
                    <a:pt x="5842" y="6055"/>
                  </a:lnTo>
                  <a:lnTo>
                    <a:pt x="5815" y="6216"/>
                  </a:lnTo>
                  <a:lnTo>
                    <a:pt x="5734" y="6377"/>
                  </a:lnTo>
                  <a:lnTo>
                    <a:pt x="5681" y="6511"/>
                  </a:lnTo>
                  <a:lnTo>
                    <a:pt x="5574" y="6645"/>
                  </a:lnTo>
                  <a:lnTo>
                    <a:pt x="5467" y="6752"/>
                  </a:lnTo>
                  <a:lnTo>
                    <a:pt x="5333" y="6859"/>
                  </a:lnTo>
                  <a:lnTo>
                    <a:pt x="5199" y="6939"/>
                  </a:lnTo>
                  <a:lnTo>
                    <a:pt x="5199" y="7127"/>
                  </a:lnTo>
                  <a:lnTo>
                    <a:pt x="5172" y="7261"/>
                  </a:lnTo>
                  <a:lnTo>
                    <a:pt x="5091" y="7395"/>
                  </a:lnTo>
                  <a:lnTo>
                    <a:pt x="4957" y="7475"/>
                  </a:lnTo>
                  <a:lnTo>
                    <a:pt x="4823" y="7502"/>
                  </a:lnTo>
                  <a:lnTo>
                    <a:pt x="4663" y="7475"/>
                  </a:lnTo>
                  <a:lnTo>
                    <a:pt x="4529" y="7395"/>
                  </a:lnTo>
                  <a:lnTo>
                    <a:pt x="4448" y="7261"/>
                  </a:lnTo>
                  <a:lnTo>
                    <a:pt x="4422" y="7127"/>
                  </a:lnTo>
                  <a:lnTo>
                    <a:pt x="4422" y="7100"/>
                  </a:lnTo>
                  <a:lnTo>
                    <a:pt x="3591" y="7100"/>
                  </a:lnTo>
                  <a:lnTo>
                    <a:pt x="3591" y="7127"/>
                  </a:lnTo>
                  <a:lnTo>
                    <a:pt x="3564" y="7261"/>
                  </a:lnTo>
                  <a:lnTo>
                    <a:pt x="3484" y="7395"/>
                  </a:lnTo>
                  <a:lnTo>
                    <a:pt x="3350" y="7475"/>
                  </a:lnTo>
                  <a:lnTo>
                    <a:pt x="3189" y="7502"/>
                  </a:lnTo>
                  <a:lnTo>
                    <a:pt x="3055" y="7475"/>
                  </a:lnTo>
                  <a:lnTo>
                    <a:pt x="2921" y="7395"/>
                  </a:lnTo>
                  <a:lnTo>
                    <a:pt x="2841" y="7261"/>
                  </a:lnTo>
                  <a:lnTo>
                    <a:pt x="2814" y="7127"/>
                  </a:lnTo>
                  <a:lnTo>
                    <a:pt x="2814" y="7100"/>
                  </a:lnTo>
                  <a:lnTo>
                    <a:pt x="2573" y="7100"/>
                  </a:lnTo>
                  <a:lnTo>
                    <a:pt x="2412" y="7073"/>
                  </a:lnTo>
                  <a:lnTo>
                    <a:pt x="2305" y="6966"/>
                  </a:lnTo>
                  <a:lnTo>
                    <a:pt x="2225" y="6859"/>
                  </a:lnTo>
                  <a:lnTo>
                    <a:pt x="2171" y="6698"/>
                  </a:lnTo>
                  <a:lnTo>
                    <a:pt x="2225" y="6564"/>
                  </a:lnTo>
                  <a:lnTo>
                    <a:pt x="2305" y="6430"/>
                  </a:lnTo>
                  <a:lnTo>
                    <a:pt x="2412" y="6350"/>
                  </a:lnTo>
                  <a:lnTo>
                    <a:pt x="2573" y="6323"/>
                  </a:lnTo>
                  <a:lnTo>
                    <a:pt x="2600" y="6323"/>
                  </a:lnTo>
                  <a:lnTo>
                    <a:pt x="2600" y="3778"/>
                  </a:lnTo>
                  <a:lnTo>
                    <a:pt x="2573" y="3778"/>
                  </a:lnTo>
                  <a:lnTo>
                    <a:pt x="2412" y="3751"/>
                  </a:lnTo>
                  <a:lnTo>
                    <a:pt x="2305" y="3671"/>
                  </a:lnTo>
                  <a:lnTo>
                    <a:pt x="2225" y="3537"/>
                  </a:lnTo>
                  <a:lnTo>
                    <a:pt x="2171" y="3403"/>
                  </a:lnTo>
                  <a:lnTo>
                    <a:pt x="2225" y="3242"/>
                  </a:lnTo>
                  <a:lnTo>
                    <a:pt x="2305" y="3135"/>
                  </a:lnTo>
                  <a:lnTo>
                    <a:pt x="2412" y="3028"/>
                  </a:lnTo>
                  <a:lnTo>
                    <a:pt x="2573" y="3001"/>
                  </a:lnTo>
                  <a:lnTo>
                    <a:pt x="2814" y="3001"/>
                  </a:lnTo>
                  <a:lnTo>
                    <a:pt x="2814" y="2974"/>
                  </a:lnTo>
                  <a:lnTo>
                    <a:pt x="2841" y="2840"/>
                  </a:lnTo>
                  <a:lnTo>
                    <a:pt x="2921" y="2706"/>
                  </a:lnTo>
                  <a:lnTo>
                    <a:pt x="3055" y="2626"/>
                  </a:lnTo>
                  <a:lnTo>
                    <a:pt x="3189" y="2599"/>
                  </a:lnTo>
                  <a:lnTo>
                    <a:pt x="3350" y="2626"/>
                  </a:lnTo>
                  <a:lnTo>
                    <a:pt x="3484" y="2706"/>
                  </a:lnTo>
                  <a:lnTo>
                    <a:pt x="3564" y="2840"/>
                  </a:lnTo>
                  <a:lnTo>
                    <a:pt x="3591" y="2974"/>
                  </a:lnTo>
                  <a:lnTo>
                    <a:pt x="3591" y="3001"/>
                  </a:lnTo>
                  <a:lnTo>
                    <a:pt x="4422" y="3001"/>
                  </a:lnTo>
                  <a:lnTo>
                    <a:pt x="4422" y="2974"/>
                  </a:lnTo>
                  <a:lnTo>
                    <a:pt x="4448" y="2840"/>
                  </a:lnTo>
                  <a:lnTo>
                    <a:pt x="4529" y="2706"/>
                  </a:lnTo>
                  <a:lnTo>
                    <a:pt x="4663" y="2626"/>
                  </a:lnTo>
                  <a:lnTo>
                    <a:pt x="4823" y="2599"/>
                  </a:lnTo>
                  <a:close/>
                  <a:moveTo>
                    <a:pt x="1153" y="0"/>
                  </a:moveTo>
                  <a:lnTo>
                    <a:pt x="938" y="27"/>
                  </a:lnTo>
                  <a:lnTo>
                    <a:pt x="697" y="80"/>
                  </a:lnTo>
                  <a:lnTo>
                    <a:pt x="510" y="188"/>
                  </a:lnTo>
                  <a:lnTo>
                    <a:pt x="349" y="348"/>
                  </a:lnTo>
                  <a:lnTo>
                    <a:pt x="188" y="509"/>
                  </a:lnTo>
                  <a:lnTo>
                    <a:pt x="81" y="723"/>
                  </a:lnTo>
                  <a:lnTo>
                    <a:pt x="27" y="938"/>
                  </a:lnTo>
                  <a:lnTo>
                    <a:pt x="1" y="1179"/>
                  </a:lnTo>
                  <a:lnTo>
                    <a:pt x="1" y="9351"/>
                  </a:lnTo>
                  <a:lnTo>
                    <a:pt x="8039" y="9351"/>
                  </a:lnTo>
                  <a:lnTo>
                    <a:pt x="8039" y="1179"/>
                  </a:lnTo>
                  <a:lnTo>
                    <a:pt x="8012" y="938"/>
                  </a:lnTo>
                  <a:lnTo>
                    <a:pt x="7958" y="723"/>
                  </a:lnTo>
                  <a:lnTo>
                    <a:pt x="7851" y="509"/>
                  </a:lnTo>
                  <a:lnTo>
                    <a:pt x="7690" y="348"/>
                  </a:lnTo>
                  <a:lnTo>
                    <a:pt x="7530" y="188"/>
                  </a:lnTo>
                  <a:lnTo>
                    <a:pt x="7315" y="80"/>
                  </a:lnTo>
                  <a:lnTo>
                    <a:pt x="7101" y="27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816900" y="1525525"/>
              <a:ext cx="200975" cy="77725"/>
            </a:xfrm>
            <a:custGeom>
              <a:avLst/>
              <a:gdLst/>
              <a:ahLst/>
              <a:cxnLst/>
              <a:rect l="l" t="t" r="r" b="b"/>
              <a:pathLst>
                <a:path w="8039" h="3109" extrusionOk="0">
                  <a:moveTo>
                    <a:pt x="4797" y="778"/>
                  </a:moveTo>
                  <a:lnTo>
                    <a:pt x="4957" y="805"/>
                  </a:lnTo>
                  <a:lnTo>
                    <a:pt x="5065" y="885"/>
                  </a:lnTo>
                  <a:lnTo>
                    <a:pt x="5145" y="1019"/>
                  </a:lnTo>
                  <a:lnTo>
                    <a:pt x="5172" y="1153"/>
                  </a:lnTo>
                  <a:lnTo>
                    <a:pt x="5145" y="1314"/>
                  </a:lnTo>
                  <a:lnTo>
                    <a:pt x="5065" y="1448"/>
                  </a:lnTo>
                  <a:lnTo>
                    <a:pt x="4957" y="1528"/>
                  </a:lnTo>
                  <a:lnTo>
                    <a:pt x="4797" y="1555"/>
                  </a:lnTo>
                  <a:lnTo>
                    <a:pt x="3243" y="1555"/>
                  </a:lnTo>
                  <a:lnTo>
                    <a:pt x="3082" y="1528"/>
                  </a:lnTo>
                  <a:lnTo>
                    <a:pt x="2975" y="1448"/>
                  </a:lnTo>
                  <a:lnTo>
                    <a:pt x="2868" y="1314"/>
                  </a:lnTo>
                  <a:lnTo>
                    <a:pt x="2841" y="1153"/>
                  </a:lnTo>
                  <a:lnTo>
                    <a:pt x="2868" y="1019"/>
                  </a:lnTo>
                  <a:lnTo>
                    <a:pt x="2975" y="885"/>
                  </a:lnTo>
                  <a:lnTo>
                    <a:pt x="3082" y="805"/>
                  </a:lnTo>
                  <a:lnTo>
                    <a:pt x="3243" y="778"/>
                  </a:lnTo>
                  <a:close/>
                  <a:moveTo>
                    <a:pt x="1" y="1"/>
                  </a:moveTo>
                  <a:lnTo>
                    <a:pt x="1" y="1930"/>
                  </a:lnTo>
                  <a:lnTo>
                    <a:pt x="27" y="2171"/>
                  </a:lnTo>
                  <a:lnTo>
                    <a:pt x="81" y="2385"/>
                  </a:lnTo>
                  <a:lnTo>
                    <a:pt x="188" y="2600"/>
                  </a:lnTo>
                  <a:lnTo>
                    <a:pt x="349" y="2761"/>
                  </a:lnTo>
                  <a:lnTo>
                    <a:pt x="510" y="2921"/>
                  </a:lnTo>
                  <a:lnTo>
                    <a:pt x="697" y="3028"/>
                  </a:lnTo>
                  <a:lnTo>
                    <a:pt x="938" y="3082"/>
                  </a:lnTo>
                  <a:lnTo>
                    <a:pt x="1153" y="3109"/>
                  </a:lnTo>
                  <a:lnTo>
                    <a:pt x="6860" y="3109"/>
                  </a:lnTo>
                  <a:lnTo>
                    <a:pt x="7101" y="3082"/>
                  </a:lnTo>
                  <a:lnTo>
                    <a:pt x="7315" y="3028"/>
                  </a:lnTo>
                  <a:lnTo>
                    <a:pt x="7530" y="2921"/>
                  </a:lnTo>
                  <a:lnTo>
                    <a:pt x="7690" y="2761"/>
                  </a:lnTo>
                  <a:lnTo>
                    <a:pt x="7851" y="2600"/>
                  </a:lnTo>
                  <a:lnTo>
                    <a:pt x="7958" y="2385"/>
                  </a:lnTo>
                  <a:lnTo>
                    <a:pt x="8012" y="2171"/>
                  </a:lnTo>
                  <a:lnTo>
                    <a:pt x="8039" y="1930"/>
                  </a:lnTo>
                  <a:lnTo>
                    <a:pt x="8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13" y="145826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471" y="4055602"/>
            <a:ext cx="2186305" cy="9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DF06AAAA-5A4E-3E4D-E869-8F5B36A4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mpany Profile by Slidesgo">
  <a:themeElements>
    <a:clrScheme name="Simple Light">
      <a:dk1>
        <a:srgbClr val="1D1D1D"/>
      </a:dk1>
      <a:lt1>
        <a:srgbClr val="FFFFFF"/>
      </a:lt1>
      <a:dk2>
        <a:srgbClr val="E46458"/>
      </a:dk2>
      <a:lt2>
        <a:srgbClr val="F0F0F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Trình chiếu Trên màn hình (16:9)</PresentationFormat>
  <Slides>19</Slides>
  <Notes>19</Notes>
  <HiddenSlides>0</HiddenSlide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19</vt:i4>
      </vt:variant>
    </vt:vector>
  </HeadingPairs>
  <TitlesOfParts>
    <vt:vector size="21" baseType="lpstr">
      <vt:lpstr>Blockchain Company Profile by Slidesgo</vt:lpstr>
      <vt:lpstr>Slidesgo Final Pages</vt:lpstr>
      <vt:lpstr>Hệ thống bỏ phiếu điện tử Vote-Chain </vt:lpstr>
      <vt:lpstr>Giới thiệu </vt:lpstr>
      <vt:lpstr>Giới thiệu </vt:lpstr>
      <vt:lpstr>Bối cảnh nghiên cứu </vt:lpstr>
      <vt:lpstr>Tại sao lại cần xây dựng hệ thống bỏ phiếu điện tử đáng tin cậy, minh bạch? Vì:</vt:lpstr>
      <vt:lpstr>Ý tưởng nghiên cứu về hệ thống bỏ phiếu điện tử:</vt:lpstr>
      <vt:lpstr>Phạm vi nghiên cứu:</vt:lpstr>
      <vt:lpstr>Tổng quan </vt:lpstr>
      <vt:lpstr>Bản trình bày PowerPoint</vt:lpstr>
      <vt:lpstr>Ưu điểm của bỏ phiếu điện tử truyền thống</vt:lpstr>
      <vt:lpstr>Nhược điểm của bỏ phiếu điện tử truyền thống</vt:lpstr>
      <vt:lpstr>Các yếu tố then chốt để xây dựng hệ thống bỏ phiếu điện tử </vt:lpstr>
      <vt:lpstr>Bản trình bày PowerPoint</vt:lpstr>
      <vt:lpstr>Khái niệm công nghệ Blockchain</vt:lpstr>
      <vt:lpstr>Ưu điểm</vt:lpstr>
      <vt:lpstr>Tiềm năng ứng dụng trong lĩnh vực bầu cử, kiểm phiếu</vt:lpstr>
      <vt:lpstr>Hệ thống</vt:lpstr>
      <vt:lpstr>Mô hình</vt:lpstr>
      <vt:lpstr>Công nghệ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</dc:title>
  <cp:revision>481</cp:revision>
  <dcterms:modified xsi:type="dcterms:W3CDTF">2023-12-23T05:19:56Z</dcterms:modified>
</cp:coreProperties>
</file>