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1b26d3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1b26d3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1b26d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21b26d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1b26d3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1b26d3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1b26d3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1b26d3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114d5cf0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114d5cf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1b26d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1b26d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1b26d3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1b26d3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1b26d3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1b26d3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1b26d3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1b26d3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9517cd9b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9517cd9b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517cd9b0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517cd9b0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517cd9b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517cd9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Solving Robot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EECE 5550 Final Project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325250" y="4597400"/>
            <a:ext cx="5193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Nathaniel Hanson, Ethan Marcello, and Charles Fortner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75" y="564963"/>
            <a:ext cx="8269650" cy="4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 integrated the ROS navigation stack into a practical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 class knowledge was translated into codified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map an unknown environment using a heuristic based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within the maze worked well in most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Robots still can </a:t>
            </a:r>
            <a:r>
              <a:rPr lang="en"/>
              <a:t>occasionally</a:t>
            </a:r>
            <a:r>
              <a:rPr lang="en"/>
              <a:t> get caught on corners and take time to activate recovery behaviors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struggled through major ROS architecture setbacks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Gained a deeper appreciation for the inner working of ROS and how to debug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wider knowledge of ROS packages which will be invaluable for future projects and research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0950" y="1753475"/>
            <a:ext cx="82221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 Noetic is not a fully supported by major ROS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robot_state_publisher has silently deprecated the tf_prefix parameter, making namespace resolution much more difficult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width of the corridors is only marginally larger than the width of the Turtlebot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costmap parameters was difficult to prevent the robot from colliding with lethal corners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scaling needed to be low enough to leave a small passable section in the middle of the corridor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 planning was very fickle and sometimes ignored set parameters in launch files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SLAM and AMCL are incredibly powerful tools for navigating with mobile robots.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Available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has a plethora of learning and simulation tools, with lots of support for the turtlebot3 platforms.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and online help was abundant, even if it was difficult to find solutions to our particular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Depreciating  to earlier versions of Ubuntu/ROS necessitates rework of scripts and implementation of packages.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Greater understanding and appreciation for ROS packages  and debugging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19335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the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Rescue a stranded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Creativity Task: Enhanced mapping efficiency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400" y="1951412"/>
            <a:ext cx="2878599" cy="26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1 - Mapping of the Maze by robot M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5125" y="1919075"/>
            <a:ext cx="5358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gmapping to perform SLAM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the left wall to ensure map completeness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position to starting location to find the end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175" y="1800775"/>
            <a:ext cx="2972850" cy="29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Navigation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28400" y="1919075"/>
            <a:ext cx="4865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Leverage the ROS Navigation stack to navigate through the maze.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Adaptive Monte Carlo Localization (AMCL) algorithm combined with ROS package move_base.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Navigates robot to a desired point in the maze, and robot returns on same path back to its starting position.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5" y="1661975"/>
            <a:ext cx="3301690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Rescue Operation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M searches maze to find robot S with known map of the maze.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robot S is found, robot M leads robot S out of the maze.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maze explorer, amcl, move base, and communication over ROS topics.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6" y="1506425"/>
            <a:ext cx="3532174" cy="3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4 - Multi-robot Mapping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92350" y="1772475"/>
            <a:ext cx="38016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ROS package multi-robot map merge to use two robots to map the same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use of OpenCV to correlate features between the two individually published maps, and combine into one map.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47" y="1772472"/>
            <a:ext cx="4603327" cy="32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963" y="-705036"/>
            <a:ext cx="9395826" cy="6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875" y="3643025"/>
            <a:ext cx="212700" cy="212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217350" y="1606400"/>
            <a:ext cx="212700" cy="212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9"/>
          <p:cNvCxnSpPr>
            <a:endCxn id="113" idx="2"/>
          </p:cNvCxnSpPr>
          <p:nvPr/>
        </p:nvCxnSpPr>
        <p:spPr>
          <a:xfrm>
            <a:off x="3682550" y="1045550"/>
            <a:ext cx="1534800" cy="66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endCxn id="112" idx="2"/>
          </p:cNvCxnSpPr>
          <p:nvPr/>
        </p:nvCxnSpPr>
        <p:spPr>
          <a:xfrm>
            <a:off x="1975475" y="2975675"/>
            <a:ext cx="1604400" cy="7737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2559650" y="526425"/>
            <a:ext cx="1604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ROBOT 2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4500" y="2396075"/>
            <a:ext cx="1604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ROBOT 1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1753362"/>
            <a:ext cx="10058400" cy="86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Party Libraries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1919075"/>
            <a:ext cx="848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gmapping (ROS package)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GMapping (OpenSLAM)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amcl (ROS package)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base (ROS package)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multi-robot map merge (ROS package)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2003706"/>
            <a:ext cx="4390075" cy="11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