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A52-5F72-3011-6627-BC335D62D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F043B-CB5E-178A-D94B-2344D2DB0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AF58-2826-5633-7271-71FF827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49B6-5602-B8D9-B8C4-6E64D32C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C39A-9285-9853-782E-4BAFD78E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4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8C34-E79A-3BC1-2658-6D3AEAD8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7A7F5-9970-55B4-CC97-ED5EF75F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8063-F0F8-2C9E-BD65-E8B9880A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4470-34D4-5937-15E7-44334915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577F-355B-CE8E-7280-72D5B60D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829F9-EB26-D838-EE78-D99889458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A20F-5801-EDC9-8124-3D124C12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F722-38E5-00D5-E81D-FE149071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F0B1-EBE9-A51D-57B5-03ADFFF8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3EC1-A34B-68B8-BA87-BF2B55F5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C3A1-EB0A-8C6B-5486-91885CFC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220A-3CC4-EAF5-7088-BFF55B70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99FC-5B73-B0F0-7568-600081A0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8E27-95D2-37E9-3995-00F3FCBB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A952-DD9F-2801-9C13-25632120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C664-201B-047A-4D39-8D64794B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910F1-A0FF-0F10-D1F0-0C2DD33CB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0889-0196-85C2-5EA2-E78EEF83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AED09-FBCF-41F0-2C14-9AE07009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0F9A5-DA97-E0D8-C367-0B5A550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4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C136-028A-92F5-C39D-07E884C3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763D-BB64-E5EA-9532-5767F13E4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B28FA-4267-34DB-CCF8-923DFF22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10D65-5366-9028-D348-C3C1C3F7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90FF-5BD3-9D07-76FE-840DCA6A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52FB6-FA4E-A1D0-7049-AC051477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D72E-408D-013E-3FD3-7AF5B54F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B3A82-06AF-068C-BFE1-435D67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37750-9C10-C0A7-EF02-CA8DD4F5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9C8E4-E140-820C-CBE1-82889C729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EF56F-AE28-C957-0D43-03A846146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4EB63-DB38-EB14-116F-05440B97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BA747-0507-7281-BD45-E6AFEA15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DB69F-427B-688E-A55B-1EC71230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68D5-5CC4-D3CF-7475-C945F06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0A7EB-4FDF-5B2E-1F9B-372BE940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F2B1A-91B5-1D1E-F81D-2C96F7E9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1EDBA-4019-8F14-32E6-48E8EC0F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BD312-4C93-191C-0EE8-93DE7C9C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D1234-F783-26AD-76F2-2B6725A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70F73-BEBD-DD1B-99D2-C39F8913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6FC0-21C0-085C-1A2D-6087E739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E8D9-F25F-3DFC-93CC-E54DB8D6C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5972-65F0-D172-8244-6A0DC920B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BB2B1-27DB-3629-ACA1-00D8B696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6C4D-F0FF-4A36-38B2-A3CA336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CB793-68A1-CB1C-1FDF-80615BDA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DD6-2A49-6DDC-8993-A4F09638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970A6-83B1-8B03-F897-9F15311E5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71474-997D-875C-BAEC-B450F1BC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A42EE-9AD9-1071-2BA1-3A01526D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A80A-9BFA-D43F-5F6F-193A1388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EF4B-7685-D895-6711-4B98C790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8ADF0-52F5-113C-480B-4D718EE1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0B24-94B7-9033-44E0-4522EF69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2FA8-E127-E8CE-C56D-F70A9C7A8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EE5DB-67E3-47FA-A619-29C9998D5EF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1E1C4-A365-B2D1-CBBE-27146219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BA571-172E-5BA2-0DDB-F2CE70E9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E14A-0B1E-435E-BE2D-C5FF5AEF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0AE0FE-5DA3-BBE7-A9BE-1C82263B5C1A}"/>
              </a:ext>
            </a:extLst>
          </p:cNvPr>
          <p:cNvSpPr/>
          <p:nvPr/>
        </p:nvSpPr>
        <p:spPr>
          <a:xfrm flipV="1">
            <a:off x="5580664" y="4054055"/>
            <a:ext cx="409018" cy="409019"/>
          </a:xfrm>
          <a:custGeom>
            <a:avLst/>
            <a:gdLst>
              <a:gd name="connsiteX0" fmla="*/ 38568 w 409018"/>
              <a:gd name="connsiteY0" fmla="*/ 363401 h 409019"/>
              <a:gd name="connsiteX1" fmla="*/ 132236 w 409018"/>
              <a:gd name="connsiteY1" fmla="*/ 136447 h 409019"/>
              <a:gd name="connsiteX2" fmla="*/ 331990 w 409018"/>
              <a:gd name="connsiteY2" fmla="*/ 46062 h 409019"/>
              <a:gd name="connsiteX3" fmla="*/ 244878 w 409018"/>
              <a:gd name="connsiteY3" fmla="*/ 278912 h 409019"/>
              <a:gd name="connsiteX4" fmla="*/ 245041 w 409018"/>
              <a:gd name="connsiteY4" fmla="*/ 287910 h 409019"/>
              <a:gd name="connsiteX5" fmla="*/ 38568 w 409018"/>
              <a:gd name="connsiteY5" fmla="*/ 363401 h 409019"/>
              <a:gd name="connsiteX6" fmla="*/ 381952 w 409018"/>
              <a:gd name="connsiteY6" fmla="*/ -1441 h 409019"/>
              <a:gd name="connsiteX7" fmla="*/ 381926 w 409018"/>
              <a:gd name="connsiteY7" fmla="*/ -1441 h 409019"/>
              <a:gd name="connsiteX8" fmla="*/ 101942 w 409018"/>
              <a:gd name="connsiteY8" fmla="*/ 106144 h 409019"/>
              <a:gd name="connsiteX9" fmla="*/ -5643 w 409018"/>
              <a:gd name="connsiteY9" fmla="*/ 386128 h 409019"/>
              <a:gd name="connsiteX10" fmla="*/ 639 w 409018"/>
              <a:gd name="connsiteY10" fmla="*/ 401306 h 409019"/>
              <a:gd name="connsiteX11" fmla="*/ 15781 w 409018"/>
              <a:gd name="connsiteY11" fmla="*/ 407579 h 409019"/>
              <a:gd name="connsiteX12" fmla="*/ 15816 w 409018"/>
              <a:gd name="connsiteY12" fmla="*/ 407579 h 409019"/>
              <a:gd name="connsiteX13" fmla="*/ 281094 w 409018"/>
              <a:gd name="connsiteY13" fmla="*/ 313602 h 409019"/>
              <a:gd name="connsiteX14" fmla="*/ 288395 w 409018"/>
              <a:gd name="connsiteY14" fmla="*/ 295965 h 409019"/>
              <a:gd name="connsiteX15" fmla="*/ 287727 w 409018"/>
              <a:gd name="connsiteY15" fmla="*/ 278912 h 409019"/>
              <a:gd name="connsiteX16" fmla="*/ 397120 w 409018"/>
              <a:gd name="connsiteY16" fmla="*/ 35118 h 409019"/>
              <a:gd name="connsiteX17" fmla="*/ 401740 w 409018"/>
              <a:gd name="connsiteY17" fmla="*/ 11765 h 409019"/>
              <a:gd name="connsiteX18" fmla="*/ 381952 w 409018"/>
              <a:gd name="connsiteY18" fmla="*/ -1441 h 40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9018" h="409019">
                <a:moveTo>
                  <a:pt x="38568" y="363401"/>
                </a:moveTo>
                <a:cubicBezTo>
                  <a:pt x="42811" y="316687"/>
                  <a:pt x="60302" y="208391"/>
                  <a:pt x="132236" y="136447"/>
                </a:cubicBezTo>
                <a:cubicBezTo>
                  <a:pt x="192508" y="76184"/>
                  <a:pt x="278257" y="54126"/>
                  <a:pt x="331990" y="46062"/>
                </a:cubicBezTo>
                <a:cubicBezTo>
                  <a:pt x="295920" y="94147"/>
                  <a:pt x="244878" y="179716"/>
                  <a:pt x="244878" y="278912"/>
                </a:cubicBezTo>
                <a:cubicBezTo>
                  <a:pt x="244878" y="281817"/>
                  <a:pt x="244938" y="284782"/>
                  <a:pt x="245041" y="287910"/>
                </a:cubicBezTo>
                <a:cubicBezTo>
                  <a:pt x="174228" y="344839"/>
                  <a:pt x="81015" y="359588"/>
                  <a:pt x="38568" y="363401"/>
                </a:cubicBezTo>
                <a:close/>
                <a:moveTo>
                  <a:pt x="381952" y="-1441"/>
                </a:moveTo>
                <a:lnTo>
                  <a:pt x="381926" y="-1441"/>
                </a:lnTo>
                <a:cubicBezTo>
                  <a:pt x="374882" y="-1432"/>
                  <a:pt x="208096" y="-10"/>
                  <a:pt x="101942" y="106144"/>
                </a:cubicBezTo>
                <a:cubicBezTo>
                  <a:pt x="-4212" y="212307"/>
                  <a:pt x="-5634" y="379084"/>
                  <a:pt x="-5643" y="386128"/>
                </a:cubicBezTo>
                <a:cubicBezTo>
                  <a:pt x="-5643" y="391819"/>
                  <a:pt x="-3389" y="397286"/>
                  <a:pt x="639" y="401306"/>
                </a:cubicBezTo>
                <a:cubicBezTo>
                  <a:pt x="4658" y="405325"/>
                  <a:pt x="10100" y="407579"/>
                  <a:pt x="15781" y="407579"/>
                </a:cubicBezTo>
                <a:lnTo>
                  <a:pt x="15816" y="407579"/>
                </a:lnTo>
                <a:cubicBezTo>
                  <a:pt x="22260" y="407570"/>
                  <a:pt x="174768" y="406250"/>
                  <a:pt x="281094" y="313602"/>
                </a:cubicBezTo>
                <a:cubicBezTo>
                  <a:pt x="286159" y="309197"/>
                  <a:pt x="288867" y="302667"/>
                  <a:pt x="288395" y="295965"/>
                </a:cubicBezTo>
                <a:cubicBezTo>
                  <a:pt x="287932" y="289418"/>
                  <a:pt x="287727" y="283993"/>
                  <a:pt x="287727" y="278912"/>
                </a:cubicBezTo>
                <a:cubicBezTo>
                  <a:pt x="287727" y="146303"/>
                  <a:pt x="396032" y="36215"/>
                  <a:pt x="397120" y="35118"/>
                </a:cubicBezTo>
                <a:cubicBezTo>
                  <a:pt x="403239" y="28982"/>
                  <a:pt x="405056" y="19761"/>
                  <a:pt x="401740" y="11765"/>
                </a:cubicBezTo>
                <a:cubicBezTo>
                  <a:pt x="398415" y="3770"/>
                  <a:pt x="390607" y="-1441"/>
                  <a:pt x="381952" y="-1441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021528D-E4B1-D853-95E9-26556F6B29AB}"/>
              </a:ext>
            </a:extLst>
          </p:cNvPr>
          <p:cNvSpPr/>
          <p:nvPr/>
        </p:nvSpPr>
        <p:spPr>
          <a:xfrm flipV="1">
            <a:off x="5946835" y="4054055"/>
            <a:ext cx="409018" cy="409019"/>
          </a:xfrm>
          <a:custGeom>
            <a:avLst/>
            <a:gdLst>
              <a:gd name="connsiteX0" fmla="*/ 152313 w 409018"/>
              <a:gd name="connsiteY0" fmla="*/ 287901 h 409019"/>
              <a:gd name="connsiteX1" fmla="*/ 152476 w 409018"/>
              <a:gd name="connsiteY1" fmla="*/ 278912 h 409019"/>
              <a:gd name="connsiteX2" fmla="*/ 65373 w 409018"/>
              <a:gd name="connsiteY2" fmla="*/ 46053 h 409019"/>
              <a:gd name="connsiteX3" fmla="*/ 265126 w 409018"/>
              <a:gd name="connsiteY3" fmla="*/ 136447 h 409019"/>
              <a:gd name="connsiteX4" fmla="*/ 358794 w 409018"/>
              <a:gd name="connsiteY4" fmla="*/ 363367 h 409019"/>
              <a:gd name="connsiteX5" fmla="*/ 152313 w 409018"/>
              <a:gd name="connsiteY5" fmla="*/ 287901 h 409019"/>
              <a:gd name="connsiteX6" fmla="*/ 15411 w 409018"/>
              <a:gd name="connsiteY6" fmla="*/ -1441 h 409019"/>
              <a:gd name="connsiteX7" fmla="*/ -4377 w 409018"/>
              <a:gd name="connsiteY7" fmla="*/ 11765 h 409019"/>
              <a:gd name="connsiteX8" fmla="*/ 242 w 409018"/>
              <a:gd name="connsiteY8" fmla="*/ 35118 h 409019"/>
              <a:gd name="connsiteX9" fmla="*/ 109627 w 409018"/>
              <a:gd name="connsiteY9" fmla="*/ 278912 h 409019"/>
              <a:gd name="connsiteX10" fmla="*/ 108967 w 409018"/>
              <a:gd name="connsiteY10" fmla="*/ 295991 h 409019"/>
              <a:gd name="connsiteX11" fmla="*/ 116269 w 409018"/>
              <a:gd name="connsiteY11" fmla="*/ 313602 h 409019"/>
              <a:gd name="connsiteX12" fmla="*/ 381547 w 409018"/>
              <a:gd name="connsiteY12" fmla="*/ 407579 h 409019"/>
              <a:gd name="connsiteX13" fmla="*/ 381581 w 409018"/>
              <a:gd name="connsiteY13" fmla="*/ 407579 h 409019"/>
              <a:gd name="connsiteX14" fmla="*/ 396724 w 409018"/>
              <a:gd name="connsiteY14" fmla="*/ 401306 h 409019"/>
              <a:gd name="connsiteX15" fmla="*/ 403005 w 409018"/>
              <a:gd name="connsiteY15" fmla="*/ 386128 h 409019"/>
              <a:gd name="connsiteX16" fmla="*/ 295420 w 409018"/>
              <a:gd name="connsiteY16" fmla="*/ 106144 h 409019"/>
              <a:gd name="connsiteX17" fmla="*/ 15436 w 409018"/>
              <a:gd name="connsiteY17" fmla="*/ -1441 h 409019"/>
              <a:gd name="connsiteX18" fmla="*/ 15411 w 409018"/>
              <a:gd name="connsiteY18" fmla="*/ -1441 h 40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9018" h="409019">
                <a:moveTo>
                  <a:pt x="152313" y="287901"/>
                </a:moveTo>
                <a:cubicBezTo>
                  <a:pt x="152416" y="284765"/>
                  <a:pt x="152476" y="281800"/>
                  <a:pt x="152476" y="278912"/>
                </a:cubicBezTo>
                <a:cubicBezTo>
                  <a:pt x="152476" y="179716"/>
                  <a:pt x="101443" y="94147"/>
                  <a:pt x="65373" y="46053"/>
                </a:cubicBezTo>
                <a:cubicBezTo>
                  <a:pt x="119097" y="54126"/>
                  <a:pt x="204854" y="76184"/>
                  <a:pt x="265126" y="136447"/>
                </a:cubicBezTo>
                <a:cubicBezTo>
                  <a:pt x="337035" y="208365"/>
                  <a:pt x="354543" y="316602"/>
                  <a:pt x="358794" y="363367"/>
                </a:cubicBezTo>
                <a:cubicBezTo>
                  <a:pt x="316288" y="359493"/>
                  <a:pt x="222928" y="344642"/>
                  <a:pt x="152313" y="287901"/>
                </a:cubicBezTo>
                <a:close/>
                <a:moveTo>
                  <a:pt x="15411" y="-1441"/>
                </a:moveTo>
                <a:cubicBezTo>
                  <a:pt x="6755" y="-1441"/>
                  <a:pt x="-1052" y="3770"/>
                  <a:pt x="-4377" y="11765"/>
                </a:cubicBezTo>
                <a:cubicBezTo>
                  <a:pt x="-7694" y="19761"/>
                  <a:pt x="-5877" y="28982"/>
                  <a:pt x="242" y="35118"/>
                </a:cubicBezTo>
                <a:cubicBezTo>
                  <a:pt x="1313" y="36198"/>
                  <a:pt x="109627" y="146757"/>
                  <a:pt x="109627" y="278912"/>
                </a:cubicBezTo>
                <a:cubicBezTo>
                  <a:pt x="109627" y="283951"/>
                  <a:pt x="109421" y="289384"/>
                  <a:pt x="108967" y="295991"/>
                </a:cubicBezTo>
                <a:cubicBezTo>
                  <a:pt x="108504" y="302684"/>
                  <a:pt x="111212" y="309197"/>
                  <a:pt x="116269" y="313602"/>
                </a:cubicBezTo>
                <a:cubicBezTo>
                  <a:pt x="222594" y="406250"/>
                  <a:pt x="375102" y="407570"/>
                  <a:pt x="381547" y="407579"/>
                </a:cubicBezTo>
                <a:lnTo>
                  <a:pt x="381581" y="407579"/>
                </a:lnTo>
                <a:cubicBezTo>
                  <a:pt x="387263" y="407579"/>
                  <a:pt x="392705" y="405325"/>
                  <a:pt x="396724" y="401306"/>
                </a:cubicBezTo>
                <a:cubicBezTo>
                  <a:pt x="400752" y="397286"/>
                  <a:pt x="403014" y="391819"/>
                  <a:pt x="403005" y="386128"/>
                </a:cubicBezTo>
                <a:cubicBezTo>
                  <a:pt x="402997" y="379084"/>
                  <a:pt x="401583" y="212307"/>
                  <a:pt x="295420" y="106144"/>
                </a:cubicBezTo>
                <a:cubicBezTo>
                  <a:pt x="189266" y="-10"/>
                  <a:pt x="22481" y="-1432"/>
                  <a:pt x="15436" y="-1441"/>
                </a:cubicBezTo>
                <a:lnTo>
                  <a:pt x="15411" y="-1441"/>
                </a:ln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7F5126-20D8-E464-EA5D-E7621E010715}"/>
              </a:ext>
            </a:extLst>
          </p:cNvPr>
          <p:cNvSpPr/>
          <p:nvPr/>
        </p:nvSpPr>
        <p:spPr>
          <a:xfrm flipV="1">
            <a:off x="5831185" y="3902387"/>
            <a:ext cx="274139" cy="560687"/>
          </a:xfrm>
          <a:custGeom>
            <a:avLst/>
            <a:gdLst>
              <a:gd name="connsiteX0" fmla="*/ 131271 w 274139"/>
              <a:gd name="connsiteY0" fmla="*/ 505543 h 560687"/>
              <a:gd name="connsiteX1" fmla="*/ 37021 w 274139"/>
              <a:gd name="connsiteY1" fmla="*/ 278811 h 560687"/>
              <a:gd name="connsiteX2" fmla="*/ 131246 w 274139"/>
              <a:gd name="connsiteY2" fmla="*/ 52106 h 560687"/>
              <a:gd name="connsiteX3" fmla="*/ 225462 w 274139"/>
              <a:gd name="connsiteY3" fmla="*/ 278811 h 560687"/>
              <a:gd name="connsiteX4" fmla="*/ 131271 w 274139"/>
              <a:gd name="connsiteY4" fmla="*/ 505543 h 560687"/>
              <a:gd name="connsiteX5" fmla="*/ 131246 w 274139"/>
              <a:gd name="connsiteY5" fmla="*/ -1541 h 560687"/>
              <a:gd name="connsiteX6" fmla="*/ 116077 w 274139"/>
              <a:gd name="connsiteY6" fmla="*/ 4758 h 560687"/>
              <a:gd name="connsiteX7" fmla="*/ -5828 w 274139"/>
              <a:gd name="connsiteY7" fmla="*/ 278811 h 560687"/>
              <a:gd name="connsiteX8" fmla="*/ 116077 w 274139"/>
              <a:gd name="connsiteY8" fmla="*/ 552856 h 560687"/>
              <a:gd name="connsiteX9" fmla="*/ 131246 w 274139"/>
              <a:gd name="connsiteY9" fmla="*/ 559147 h 560687"/>
              <a:gd name="connsiteX10" fmla="*/ 146414 w 274139"/>
              <a:gd name="connsiteY10" fmla="*/ 552856 h 560687"/>
              <a:gd name="connsiteX11" fmla="*/ 268311 w 274139"/>
              <a:gd name="connsiteY11" fmla="*/ 278811 h 560687"/>
              <a:gd name="connsiteX12" fmla="*/ 146414 w 274139"/>
              <a:gd name="connsiteY12" fmla="*/ 4758 h 560687"/>
              <a:gd name="connsiteX13" fmla="*/ 131246 w 274139"/>
              <a:gd name="connsiteY13" fmla="*/ -1541 h 56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4139" h="560687">
                <a:moveTo>
                  <a:pt x="131271" y="505543"/>
                </a:moveTo>
                <a:cubicBezTo>
                  <a:pt x="101234" y="469507"/>
                  <a:pt x="37021" y="380552"/>
                  <a:pt x="37021" y="278811"/>
                </a:cubicBezTo>
                <a:cubicBezTo>
                  <a:pt x="37021" y="177088"/>
                  <a:pt x="101191" y="88168"/>
                  <a:pt x="131246" y="52106"/>
                </a:cubicBezTo>
                <a:cubicBezTo>
                  <a:pt x="161291" y="88150"/>
                  <a:pt x="225462" y="177079"/>
                  <a:pt x="225462" y="278811"/>
                </a:cubicBezTo>
                <a:cubicBezTo>
                  <a:pt x="225462" y="380861"/>
                  <a:pt x="161325" y="469575"/>
                  <a:pt x="131271" y="505543"/>
                </a:cubicBezTo>
                <a:close/>
                <a:moveTo>
                  <a:pt x="131246" y="-1541"/>
                </a:moveTo>
                <a:cubicBezTo>
                  <a:pt x="125555" y="-1541"/>
                  <a:pt x="120096" y="721"/>
                  <a:pt x="116077" y="4758"/>
                </a:cubicBezTo>
                <a:cubicBezTo>
                  <a:pt x="111098" y="9745"/>
                  <a:pt x="-5828" y="128677"/>
                  <a:pt x="-5828" y="278811"/>
                </a:cubicBezTo>
                <a:cubicBezTo>
                  <a:pt x="-5828" y="428937"/>
                  <a:pt x="111098" y="547869"/>
                  <a:pt x="116077" y="552856"/>
                </a:cubicBezTo>
                <a:cubicBezTo>
                  <a:pt x="120096" y="556884"/>
                  <a:pt x="125555" y="559147"/>
                  <a:pt x="131246" y="559147"/>
                </a:cubicBezTo>
                <a:cubicBezTo>
                  <a:pt x="136936" y="559147"/>
                  <a:pt x="142395" y="556884"/>
                  <a:pt x="146414" y="552856"/>
                </a:cubicBezTo>
                <a:cubicBezTo>
                  <a:pt x="151393" y="547869"/>
                  <a:pt x="268311" y="428937"/>
                  <a:pt x="268311" y="278811"/>
                </a:cubicBezTo>
                <a:cubicBezTo>
                  <a:pt x="268311" y="128677"/>
                  <a:pt x="151393" y="9745"/>
                  <a:pt x="146414" y="4758"/>
                </a:cubicBezTo>
                <a:cubicBezTo>
                  <a:pt x="142395" y="721"/>
                  <a:pt x="136936" y="-1541"/>
                  <a:pt x="131246" y="-1541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67F591-3CEE-1FFF-25D4-019F66A7E94C}"/>
              </a:ext>
            </a:extLst>
          </p:cNvPr>
          <p:cNvSpPr/>
          <p:nvPr/>
        </p:nvSpPr>
        <p:spPr>
          <a:xfrm flipV="1">
            <a:off x="4815389" y="3029853"/>
            <a:ext cx="2305738" cy="2305749"/>
          </a:xfrm>
          <a:custGeom>
            <a:avLst/>
            <a:gdLst>
              <a:gd name="connsiteX0" fmla="*/ 1147041 w 2305738"/>
              <a:gd name="connsiteY0" fmla="*/ 2261359 h 2305749"/>
              <a:gd name="connsiteX1" fmla="*/ 37021 w 2305738"/>
              <a:gd name="connsiteY1" fmla="*/ 1151339 h 2305749"/>
              <a:gd name="connsiteX2" fmla="*/ 1147041 w 2305738"/>
              <a:gd name="connsiteY2" fmla="*/ 41310 h 2305749"/>
              <a:gd name="connsiteX3" fmla="*/ 2257061 w 2305738"/>
              <a:gd name="connsiteY3" fmla="*/ 1151339 h 2305749"/>
              <a:gd name="connsiteX4" fmla="*/ 1147041 w 2305738"/>
              <a:gd name="connsiteY4" fmla="*/ 2261359 h 2305749"/>
              <a:gd name="connsiteX5" fmla="*/ 1147041 w 2305738"/>
              <a:gd name="connsiteY5" fmla="*/ -1541 h 2305749"/>
              <a:gd name="connsiteX6" fmla="*/ -5828 w 2305738"/>
              <a:gd name="connsiteY6" fmla="*/ 1151339 h 2305749"/>
              <a:gd name="connsiteX7" fmla="*/ 1147041 w 2305738"/>
              <a:gd name="connsiteY7" fmla="*/ 2304208 h 2305749"/>
              <a:gd name="connsiteX8" fmla="*/ 2299910 w 2305738"/>
              <a:gd name="connsiteY8" fmla="*/ 1151339 h 2305749"/>
              <a:gd name="connsiteX9" fmla="*/ 1147041 w 2305738"/>
              <a:gd name="connsiteY9" fmla="*/ -1541 h 2305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5738" h="2305749">
                <a:moveTo>
                  <a:pt x="1147041" y="2261359"/>
                </a:moveTo>
                <a:cubicBezTo>
                  <a:pt x="534969" y="2261359"/>
                  <a:pt x="37021" y="1763402"/>
                  <a:pt x="37021" y="1151339"/>
                </a:cubicBezTo>
                <a:cubicBezTo>
                  <a:pt x="37021" y="539266"/>
                  <a:pt x="534969" y="41310"/>
                  <a:pt x="1147041" y="41310"/>
                </a:cubicBezTo>
                <a:cubicBezTo>
                  <a:pt x="1759113" y="41310"/>
                  <a:pt x="2257061" y="539266"/>
                  <a:pt x="2257061" y="1151339"/>
                </a:cubicBezTo>
                <a:cubicBezTo>
                  <a:pt x="2257061" y="1763402"/>
                  <a:pt x="1759113" y="2261359"/>
                  <a:pt x="1147041" y="2261359"/>
                </a:cubicBezTo>
                <a:close/>
                <a:moveTo>
                  <a:pt x="1147041" y="-1541"/>
                </a:moveTo>
                <a:cubicBezTo>
                  <a:pt x="511342" y="-1541"/>
                  <a:pt x="-5828" y="515639"/>
                  <a:pt x="-5828" y="1151339"/>
                </a:cubicBezTo>
                <a:cubicBezTo>
                  <a:pt x="-5828" y="1787029"/>
                  <a:pt x="511342" y="2304208"/>
                  <a:pt x="1147041" y="2304208"/>
                </a:cubicBezTo>
                <a:cubicBezTo>
                  <a:pt x="1782740" y="2304208"/>
                  <a:pt x="2299910" y="1787029"/>
                  <a:pt x="2299910" y="1151339"/>
                </a:cubicBezTo>
                <a:cubicBezTo>
                  <a:pt x="2299910" y="515639"/>
                  <a:pt x="1782740" y="-1541"/>
                  <a:pt x="1147041" y="-1541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23AFA4-6635-63A2-7B58-404B3B97F595}"/>
              </a:ext>
            </a:extLst>
          </p:cNvPr>
          <p:cNvSpPr/>
          <p:nvPr/>
        </p:nvSpPr>
        <p:spPr>
          <a:xfrm flipV="1">
            <a:off x="5204691" y="3429653"/>
            <a:ext cx="300429" cy="300429"/>
          </a:xfrm>
          <a:custGeom>
            <a:avLst/>
            <a:gdLst>
              <a:gd name="connsiteX0" fmla="*/ 16215 w 300429"/>
              <a:gd name="connsiteY0" fmla="*/ -2338 h 300429"/>
              <a:gd name="connsiteX1" fmla="*/ 1071 w 300429"/>
              <a:gd name="connsiteY1" fmla="*/ 3935 h 300429"/>
              <a:gd name="connsiteX2" fmla="*/ 1071 w 300429"/>
              <a:gd name="connsiteY2" fmla="*/ 34229 h 300429"/>
              <a:gd name="connsiteX3" fmla="*/ 258645 w 300429"/>
              <a:gd name="connsiteY3" fmla="*/ 291811 h 300429"/>
              <a:gd name="connsiteX4" fmla="*/ 288949 w 300429"/>
              <a:gd name="connsiteY4" fmla="*/ 291811 h 300429"/>
              <a:gd name="connsiteX5" fmla="*/ 288949 w 300429"/>
              <a:gd name="connsiteY5" fmla="*/ 261517 h 300429"/>
              <a:gd name="connsiteX6" fmla="*/ 31366 w 300429"/>
              <a:gd name="connsiteY6" fmla="*/ 3935 h 300429"/>
              <a:gd name="connsiteX7" fmla="*/ 16215 w 300429"/>
              <a:gd name="connsiteY7" fmla="*/ -2338 h 30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429" h="300429">
                <a:moveTo>
                  <a:pt x="16215" y="-2338"/>
                </a:moveTo>
                <a:cubicBezTo>
                  <a:pt x="10738" y="-2338"/>
                  <a:pt x="5254" y="-247"/>
                  <a:pt x="1071" y="3935"/>
                </a:cubicBezTo>
                <a:cubicBezTo>
                  <a:pt x="-7301" y="12299"/>
                  <a:pt x="-7301" y="25865"/>
                  <a:pt x="1071" y="34229"/>
                </a:cubicBezTo>
                <a:lnTo>
                  <a:pt x="258645" y="291811"/>
                </a:lnTo>
                <a:cubicBezTo>
                  <a:pt x="267018" y="300184"/>
                  <a:pt x="280576" y="300184"/>
                  <a:pt x="288949" y="291811"/>
                </a:cubicBezTo>
                <a:cubicBezTo>
                  <a:pt x="297313" y="283447"/>
                  <a:pt x="297313" y="269881"/>
                  <a:pt x="288949" y="261517"/>
                </a:cubicBezTo>
                <a:lnTo>
                  <a:pt x="31366" y="3935"/>
                </a:lnTo>
                <a:cubicBezTo>
                  <a:pt x="27184" y="-247"/>
                  <a:pt x="21699" y="-2338"/>
                  <a:pt x="16215" y="-2338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9F01C3-C992-4135-978E-D5209F6009DE}"/>
              </a:ext>
            </a:extLst>
          </p:cNvPr>
          <p:cNvSpPr/>
          <p:nvPr/>
        </p:nvSpPr>
        <p:spPr>
          <a:xfrm flipV="1">
            <a:off x="5238566" y="3429651"/>
            <a:ext cx="266555" cy="266563"/>
          </a:xfrm>
          <a:custGeom>
            <a:avLst/>
            <a:gdLst>
              <a:gd name="connsiteX0" fmla="*/ 239905 w 266555"/>
              <a:gd name="connsiteY0" fmla="*/ -2361 h 266563"/>
              <a:gd name="connsiteX1" fmla="*/ 218481 w 266555"/>
              <a:gd name="connsiteY1" fmla="*/ 19064 h 266563"/>
              <a:gd name="connsiteX2" fmla="*/ 218481 w 266555"/>
              <a:gd name="connsiteY2" fmla="*/ 221354 h 266563"/>
              <a:gd name="connsiteX3" fmla="*/ 16199 w 266555"/>
              <a:gd name="connsiteY3" fmla="*/ 221354 h 266563"/>
              <a:gd name="connsiteX4" fmla="*/ -5225 w 266555"/>
              <a:gd name="connsiteY4" fmla="*/ 242778 h 266563"/>
              <a:gd name="connsiteX5" fmla="*/ 16199 w 266555"/>
              <a:gd name="connsiteY5" fmla="*/ 264203 h 266563"/>
              <a:gd name="connsiteX6" fmla="*/ 239905 w 266555"/>
              <a:gd name="connsiteY6" fmla="*/ 264203 h 266563"/>
              <a:gd name="connsiteX7" fmla="*/ 261330 w 266555"/>
              <a:gd name="connsiteY7" fmla="*/ 242778 h 266563"/>
              <a:gd name="connsiteX8" fmla="*/ 261330 w 266555"/>
              <a:gd name="connsiteY8" fmla="*/ 19064 h 266563"/>
              <a:gd name="connsiteX9" fmla="*/ 239905 w 266555"/>
              <a:gd name="connsiteY9" fmla="*/ -2361 h 26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555" h="266563">
                <a:moveTo>
                  <a:pt x="239905" y="-2361"/>
                </a:moveTo>
                <a:cubicBezTo>
                  <a:pt x="228070" y="-2361"/>
                  <a:pt x="218481" y="7229"/>
                  <a:pt x="218481" y="19064"/>
                </a:cubicBezTo>
                <a:lnTo>
                  <a:pt x="218481" y="221354"/>
                </a:lnTo>
                <a:lnTo>
                  <a:pt x="16199" y="221354"/>
                </a:lnTo>
                <a:cubicBezTo>
                  <a:pt x="4364" y="221354"/>
                  <a:pt x="-5225" y="230943"/>
                  <a:pt x="-5225" y="242778"/>
                </a:cubicBezTo>
                <a:cubicBezTo>
                  <a:pt x="-5225" y="254605"/>
                  <a:pt x="4364" y="264203"/>
                  <a:pt x="16199" y="264203"/>
                </a:cubicBezTo>
                <a:lnTo>
                  <a:pt x="239905" y="264203"/>
                </a:lnTo>
                <a:cubicBezTo>
                  <a:pt x="251740" y="264203"/>
                  <a:pt x="261330" y="254605"/>
                  <a:pt x="261330" y="242778"/>
                </a:cubicBezTo>
                <a:lnTo>
                  <a:pt x="261330" y="19064"/>
                </a:lnTo>
                <a:cubicBezTo>
                  <a:pt x="261330" y="7229"/>
                  <a:pt x="251740" y="-2361"/>
                  <a:pt x="239905" y="-2361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0A3C62-7BA3-B379-B73E-0DBF68276FAD}"/>
              </a:ext>
            </a:extLst>
          </p:cNvPr>
          <p:cNvSpPr/>
          <p:nvPr/>
        </p:nvSpPr>
        <p:spPr>
          <a:xfrm flipV="1">
            <a:off x="6431396" y="4635371"/>
            <a:ext cx="300429" cy="300422"/>
          </a:xfrm>
          <a:custGeom>
            <a:avLst/>
            <a:gdLst>
              <a:gd name="connsiteX0" fmla="*/ 14976 w 300429"/>
              <a:gd name="connsiteY0" fmla="*/ -744 h 300422"/>
              <a:gd name="connsiteX1" fmla="*/ -175 w 300429"/>
              <a:gd name="connsiteY1" fmla="*/ 5529 h 300422"/>
              <a:gd name="connsiteX2" fmla="*/ -175 w 300429"/>
              <a:gd name="connsiteY2" fmla="*/ 35823 h 300422"/>
              <a:gd name="connsiteX3" fmla="*/ 257407 w 300429"/>
              <a:gd name="connsiteY3" fmla="*/ 293406 h 300422"/>
              <a:gd name="connsiteX4" fmla="*/ 287701 w 300429"/>
              <a:gd name="connsiteY4" fmla="*/ 293406 h 300422"/>
              <a:gd name="connsiteX5" fmla="*/ 287701 w 300429"/>
              <a:gd name="connsiteY5" fmla="*/ 263112 h 300422"/>
              <a:gd name="connsiteX6" fmla="*/ 30127 w 300429"/>
              <a:gd name="connsiteY6" fmla="*/ 5529 h 300422"/>
              <a:gd name="connsiteX7" fmla="*/ 14976 w 300429"/>
              <a:gd name="connsiteY7" fmla="*/ -744 h 3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429" h="300422">
                <a:moveTo>
                  <a:pt x="14976" y="-744"/>
                </a:moveTo>
                <a:cubicBezTo>
                  <a:pt x="9491" y="-744"/>
                  <a:pt x="4015" y="1347"/>
                  <a:pt x="-175" y="5529"/>
                </a:cubicBezTo>
                <a:cubicBezTo>
                  <a:pt x="-8540" y="13893"/>
                  <a:pt x="-8540" y="27459"/>
                  <a:pt x="-175" y="35823"/>
                </a:cubicBezTo>
                <a:lnTo>
                  <a:pt x="257407" y="293406"/>
                </a:lnTo>
                <a:cubicBezTo>
                  <a:pt x="265780" y="301770"/>
                  <a:pt x="279337" y="301770"/>
                  <a:pt x="287701" y="293406"/>
                </a:cubicBezTo>
                <a:cubicBezTo>
                  <a:pt x="296074" y="285042"/>
                  <a:pt x="296074" y="271476"/>
                  <a:pt x="287701" y="263112"/>
                </a:cubicBezTo>
                <a:lnTo>
                  <a:pt x="30127" y="5529"/>
                </a:lnTo>
                <a:cubicBezTo>
                  <a:pt x="25937" y="1347"/>
                  <a:pt x="20460" y="-744"/>
                  <a:pt x="14976" y="-744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9A6646-6A12-AB13-B5D8-7CDB99F0B8B3}"/>
              </a:ext>
            </a:extLst>
          </p:cNvPr>
          <p:cNvSpPr/>
          <p:nvPr/>
        </p:nvSpPr>
        <p:spPr>
          <a:xfrm flipV="1">
            <a:off x="6431396" y="4669238"/>
            <a:ext cx="266555" cy="266555"/>
          </a:xfrm>
          <a:custGeom>
            <a:avLst/>
            <a:gdLst>
              <a:gd name="connsiteX0" fmla="*/ 238699 w 266555"/>
              <a:gd name="connsiteY0" fmla="*/ -721 h 266555"/>
              <a:gd name="connsiteX1" fmla="*/ 14993 w 266555"/>
              <a:gd name="connsiteY1" fmla="*/ -721 h 266555"/>
              <a:gd name="connsiteX2" fmla="*/ -6431 w 266555"/>
              <a:gd name="connsiteY2" fmla="*/ 20703 h 266555"/>
              <a:gd name="connsiteX3" fmla="*/ -6431 w 266555"/>
              <a:gd name="connsiteY3" fmla="*/ 244409 h 266555"/>
              <a:gd name="connsiteX4" fmla="*/ 14993 w 266555"/>
              <a:gd name="connsiteY4" fmla="*/ 265834 h 266555"/>
              <a:gd name="connsiteX5" fmla="*/ 36418 w 266555"/>
              <a:gd name="connsiteY5" fmla="*/ 244409 h 266555"/>
              <a:gd name="connsiteX6" fmla="*/ 36418 w 266555"/>
              <a:gd name="connsiteY6" fmla="*/ 42128 h 266555"/>
              <a:gd name="connsiteX7" fmla="*/ 238699 w 266555"/>
              <a:gd name="connsiteY7" fmla="*/ 42128 h 266555"/>
              <a:gd name="connsiteX8" fmla="*/ 260124 w 266555"/>
              <a:gd name="connsiteY8" fmla="*/ 20703 h 266555"/>
              <a:gd name="connsiteX9" fmla="*/ 238699 w 266555"/>
              <a:gd name="connsiteY9" fmla="*/ -721 h 266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6555" h="266555">
                <a:moveTo>
                  <a:pt x="238699" y="-721"/>
                </a:moveTo>
                <a:lnTo>
                  <a:pt x="14993" y="-721"/>
                </a:lnTo>
                <a:cubicBezTo>
                  <a:pt x="3158" y="-721"/>
                  <a:pt x="-6431" y="8868"/>
                  <a:pt x="-6431" y="20703"/>
                </a:cubicBezTo>
                <a:lnTo>
                  <a:pt x="-6431" y="244409"/>
                </a:lnTo>
                <a:cubicBezTo>
                  <a:pt x="-6431" y="256244"/>
                  <a:pt x="3158" y="265834"/>
                  <a:pt x="14993" y="265834"/>
                </a:cubicBezTo>
                <a:cubicBezTo>
                  <a:pt x="26828" y="265834"/>
                  <a:pt x="36418" y="256244"/>
                  <a:pt x="36418" y="244409"/>
                </a:cubicBezTo>
                <a:lnTo>
                  <a:pt x="36418" y="42128"/>
                </a:lnTo>
                <a:lnTo>
                  <a:pt x="238699" y="42128"/>
                </a:lnTo>
                <a:cubicBezTo>
                  <a:pt x="250534" y="42128"/>
                  <a:pt x="260124" y="32529"/>
                  <a:pt x="260124" y="20703"/>
                </a:cubicBezTo>
                <a:cubicBezTo>
                  <a:pt x="260124" y="8868"/>
                  <a:pt x="250534" y="-721"/>
                  <a:pt x="238699" y="-721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057E8-3AC7-53E5-A7D6-7E787467BF77}"/>
              </a:ext>
            </a:extLst>
          </p:cNvPr>
          <p:cNvSpPr/>
          <p:nvPr/>
        </p:nvSpPr>
        <p:spPr>
          <a:xfrm flipV="1">
            <a:off x="5724751" y="3162686"/>
            <a:ext cx="201685" cy="260068"/>
          </a:xfrm>
          <a:custGeom>
            <a:avLst/>
            <a:gdLst>
              <a:gd name="connsiteX0" fmla="*/ 5762 w 201685"/>
              <a:gd name="connsiteY0" fmla="*/ 5152 h 260068"/>
              <a:gd name="connsiteX1" fmla="*/ -5661 w 201685"/>
              <a:gd name="connsiteY1" fmla="*/ 218934 h 260068"/>
              <a:gd name="connsiteX2" fmla="*/ 13346 w 201685"/>
              <a:gd name="connsiteY2" fmla="*/ 232714 h 260068"/>
              <a:gd name="connsiteX3" fmla="*/ 24830 w 201685"/>
              <a:gd name="connsiteY3" fmla="*/ 234539 h 260068"/>
              <a:gd name="connsiteX4" fmla="*/ 45140 w 201685"/>
              <a:gd name="connsiteY4" fmla="*/ 227332 h 260068"/>
              <a:gd name="connsiteX5" fmla="*/ 49528 w 201685"/>
              <a:gd name="connsiteY5" fmla="*/ 144625 h 260068"/>
              <a:gd name="connsiteX6" fmla="*/ 138106 w 201685"/>
              <a:gd name="connsiteY6" fmla="*/ 158688 h 260068"/>
              <a:gd name="connsiteX7" fmla="*/ 133761 w 201685"/>
              <a:gd name="connsiteY7" fmla="*/ 241070 h 260068"/>
              <a:gd name="connsiteX8" fmla="*/ 152760 w 201685"/>
              <a:gd name="connsiteY8" fmla="*/ 254858 h 260068"/>
              <a:gd name="connsiteX9" fmla="*/ 164243 w 201685"/>
              <a:gd name="connsiteY9" fmla="*/ 256684 h 260068"/>
              <a:gd name="connsiteX10" fmla="*/ 184562 w 201685"/>
              <a:gd name="connsiteY10" fmla="*/ 249477 h 260068"/>
              <a:gd name="connsiteX11" fmla="*/ 195978 w 201685"/>
              <a:gd name="connsiteY11" fmla="*/ 35711 h 260068"/>
              <a:gd name="connsiteX12" fmla="*/ 176978 w 201685"/>
              <a:gd name="connsiteY12" fmla="*/ 21923 h 260068"/>
              <a:gd name="connsiteX13" fmla="*/ 165503 w 201685"/>
              <a:gd name="connsiteY13" fmla="*/ 20097 h 260068"/>
              <a:gd name="connsiteX14" fmla="*/ 145176 w 201685"/>
              <a:gd name="connsiteY14" fmla="*/ 27296 h 260068"/>
              <a:gd name="connsiteX15" fmla="*/ 140394 w 201685"/>
              <a:gd name="connsiteY15" fmla="*/ 114665 h 260068"/>
              <a:gd name="connsiteX16" fmla="*/ 51816 w 201685"/>
              <a:gd name="connsiteY16" fmla="*/ 100594 h 260068"/>
              <a:gd name="connsiteX17" fmla="*/ 56556 w 201685"/>
              <a:gd name="connsiteY17" fmla="*/ 13559 h 260068"/>
              <a:gd name="connsiteX18" fmla="*/ 37556 w 201685"/>
              <a:gd name="connsiteY18" fmla="*/ -222 h 260068"/>
              <a:gd name="connsiteX19" fmla="*/ 26073 w 201685"/>
              <a:gd name="connsiteY19" fmla="*/ -2047 h 260068"/>
              <a:gd name="connsiteX20" fmla="*/ 5762 w 201685"/>
              <a:gd name="connsiteY20" fmla="*/ 5152 h 26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1685" h="260068">
                <a:moveTo>
                  <a:pt x="5762" y="5152"/>
                </a:moveTo>
                <a:lnTo>
                  <a:pt x="-5661" y="218934"/>
                </a:lnTo>
                <a:cubicBezTo>
                  <a:pt x="-6116" y="226038"/>
                  <a:pt x="218" y="230632"/>
                  <a:pt x="13346" y="232714"/>
                </a:cubicBezTo>
                <a:lnTo>
                  <a:pt x="24830" y="234539"/>
                </a:lnTo>
                <a:cubicBezTo>
                  <a:pt x="37291" y="236510"/>
                  <a:pt x="44061" y="234111"/>
                  <a:pt x="45140" y="227332"/>
                </a:cubicBezTo>
                <a:lnTo>
                  <a:pt x="49528" y="144625"/>
                </a:lnTo>
                <a:lnTo>
                  <a:pt x="138106" y="158688"/>
                </a:lnTo>
                <a:lnTo>
                  <a:pt x="133761" y="241070"/>
                </a:lnTo>
                <a:cubicBezTo>
                  <a:pt x="133315" y="248183"/>
                  <a:pt x="139640" y="252776"/>
                  <a:pt x="152760" y="254858"/>
                </a:cubicBezTo>
                <a:lnTo>
                  <a:pt x="164243" y="256684"/>
                </a:lnTo>
                <a:cubicBezTo>
                  <a:pt x="176713" y="258655"/>
                  <a:pt x="183483" y="256255"/>
                  <a:pt x="184562" y="249477"/>
                </a:cubicBezTo>
                <a:lnTo>
                  <a:pt x="195978" y="35711"/>
                </a:lnTo>
                <a:cubicBezTo>
                  <a:pt x="196440" y="28599"/>
                  <a:pt x="190107" y="24005"/>
                  <a:pt x="176978" y="21923"/>
                </a:cubicBezTo>
                <a:lnTo>
                  <a:pt x="165503" y="20097"/>
                </a:lnTo>
                <a:cubicBezTo>
                  <a:pt x="153026" y="18118"/>
                  <a:pt x="146256" y="20517"/>
                  <a:pt x="145176" y="27296"/>
                </a:cubicBezTo>
                <a:lnTo>
                  <a:pt x="140394" y="114665"/>
                </a:lnTo>
                <a:lnTo>
                  <a:pt x="51816" y="100594"/>
                </a:lnTo>
                <a:lnTo>
                  <a:pt x="56556" y="13559"/>
                </a:lnTo>
                <a:cubicBezTo>
                  <a:pt x="57010" y="6454"/>
                  <a:pt x="50676" y="1861"/>
                  <a:pt x="37556" y="-222"/>
                </a:cubicBezTo>
                <a:lnTo>
                  <a:pt x="26073" y="-2047"/>
                </a:lnTo>
                <a:cubicBezTo>
                  <a:pt x="13612" y="-4027"/>
                  <a:pt x="6842" y="-1627"/>
                  <a:pt x="5762" y="5152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1FA526-94B5-DDBA-EBF0-6660CE83522F}"/>
              </a:ext>
            </a:extLst>
          </p:cNvPr>
          <p:cNvSpPr/>
          <p:nvPr/>
        </p:nvSpPr>
        <p:spPr>
          <a:xfrm flipV="1">
            <a:off x="5965358" y="3155704"/>
            <a:ext cx="76636" cy="245500"/>
          </a:xfrm>
          <a:custGeom>
            <a:avLst/>
            <a:gdLst>
              <a:gd name="connsiteX0" fmla="*/ 22720 w 76636"/>
              <a:gd name="connsiteY0" fmla="*/ 198436 h 245500"/>
              <a:gd name="connsiteX1" fmla="*/ 17775 w 76636"/>
              <a:gd name="connsiteY1" fmla="*/ 208265 h 245500"/>
              <a:gd name="connsiteX2" fmla="*/ 21297 w 76636"/>
              <a:gd name="connsiteY2" fmla="*/ 231404 h 245500"/>
              <a:gd name="connsiteX3" fmla="*/ 47984 w 76636"/>
              <a:gd name="connsiteY3" fmla="*/ 242699 h 245500"/>
              <a:gd name="connsiteX4" fmla="*/ 65792 w 76636"/>
              <a:gd name="connsiteY4" fmla="*/ 239039 h 245500"/>
              <a:gd name="connsiteX5" fmla="*/ 70763 w 76636"/>
              <a:gd name="connsiteY5" fmla="*/ 229544 h 245500"/>
              <a:gd name="connsiteX6" fmla="*/ 67223 w 76636"/>
              <a:gd name="connsiteY6" fmla="*/ 206406 h 245500"/>
              <a:gd name="connsiteX7" fmla="*/ 40528 w 76636"/>
              <a:gd name="connsiteY7" fmla="*/ 194785 h 245500"/>
              <a:gd name="connsiteX8" fmla="*/ 22720 w 76636"/>
              <a:gd name="connsiteY8" fmla="*/ 198436 h 245500"/>
              <a:gd name="connsiteX9" fmla="*/ 3113 w 76636"/>
              <a:gd name="connsiteY9" fmla="*/ 8546 h 245500"/>
              <a:gd name="connsiteX10" fmla="*/ -5800 w 76636"/>
              <a:gd name="connsiteY10" fmla="*/ 40966 h 245500"/>
              <a:gd name="connsiteX11" fmla="*/ -4266 w 76636"/>
              <a:gd name="connsiteY11" fmla="*/ 55200 h 245500"/>
              <a:gd name="connsiteX12" fmla="*/ -2938 w 76636"/>
              <a:gd name="connsiteY12" fmla="*/ 64121 h 245500"/>
              <a:gd name="connsiteX13" fmla="*/ -1961 w 76636"/>
              <a:gd name="connsiteY13" fmla="*/ 72391 h 245500"/>
              <a:gd name="connsiteX14" fmla="*/ 11485 w 76636"/>
              <a:gd name="connsiteY14" fmla="*/ 164628 h 245500"/>
              <a:gd name="connsiteX15" fmla="*/ 32790 w 76636"/>
              <a:gd name="connsiteY15" fmla="*/ 174466 h 245500"/>
              <a:gd name="connsiteX16" fmla="*/ 42088 w 76636"/>
              <a:gd name="connsiteY16" fmla="*/ 174115 h 245500"/>
              <a:gd name="connsiteX17" fmla="*/ 56083 w 76636"/>
              <a:gd name="connsiteY17" fmla="*/ 170592 h 245500"/>
              <a:gd name="connsiteX18" fmla="*/ 60616 w 76636"/>
              <a:gd name="connsiteY18" fmla="*/ 163111 h 245500"/>
              <a:gd name="connsiteX19" fmla="*/ 52149 w 76636"/>
              <a:gd name="connsiteY19" fmla="*/ 105762 h 245500"/>
              <a:gd name="connsiteX20" fmla="*/ 43948 w 76636"/>
              <a:gd name="connsiteY20" fmla="*/ 46733 h 245500"/>
              <a:gd name="connsiteX21" fmla="*/ 45953 w 76636"/>
              <a:gd name="connsiteY21" fmla="*/ 38352 h 245500"/>
              <a:gd name="connsiteX22" fmla="*/ 53486 w 76636"/>
              <a:gd name="connsiteY22" fmla="*/ 35404 h 245500"/>
              <a:gd name="connsiteX23" fmla="*/ 59339 w 76636"/>
              <a:gd name="connsiteY23" fmla="*/ 36184 h 245500"/>
              <a:gd name="connsiteX24" fmla="*/ 63195 w 76636"/>
              <a:gd name="connsiteY24" fmla="*/ 37032 h 245500"/>
              <a:gd name="connsiteX25" fmla="*/ 65321 w 76636"/>
              <a:gd name="connsiteY25" fmla="*/ 36295 h 245500"/>
              <a:gd name="connsiteX26" fmla="*/ 65706 w 76636"/>
              <a:gd name="connsiteY26" fmla="*/ 33287 h 245500"/>
              <a:gd name="connsiteX27" fmla="*/ 62630 w 76636"/>
              <a:gd name="connsiteY27" fmla="*/ 13457 h 245500"/>
              <a:gd name="connsiteX28" fmla="*/ 51858 w 76636"/>
              <a:gd name="connsiteY28" fmla="*/ 1056 h 245500"/>
              <a:gd name="connsiteX29" fmla="*/ 32773 w 76636"/>
              <a:gd name="connsiteY29" fmla="*/ -2706 h 245500"/>
              <a:gd name="connsiteX30" fmla="*/ 3113 w 76636"/>
              <a:gd name="connsiteY30" fmla="*/ 8546 h 24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6636" h="245500">
                <a:moveTo>
                  <a:pt x="22720" y="198436"/>
                </a:moveTo>
                <a:cubicBezTo>
                  <a:pt x="19258" y="200570"/>
                  <a:pt x="17604" y="203835"/>
                  <a:pt x="17775" y="208265"/>
                </a:cubicBezTo>
                <a:lnTo>
                  <a:pt x="21297" y="231404"/>
                </a:lnTo>
                <a:cubicBezTo>
                  <a:pt x="22712" y="239545"/>
                  <a:pt x="31607" y="243316"/>
                  <a:pt x="47984" y="242699"/>
                </a:cubicBezTo>
                <a:cubicBezTo>
                  <a:pt x="56399" y="242382"/>
                  <a:pt x="62330" y="241165"/>
                  <a:pt x="65792" y="239039"/>
                </a:cubicBezTo>
                <a:cubicBezTo>
                  <a:pt x="69263" y="236914"/>
                  <a:pt x="70917" y="233752"/>
                  <a:pt x="70763" y="229544"/>
                </a:cubicBezTo>
                <a:lnTo>
                  <a:pt x="67223" y="206406"/>
                </a:lnTo>
                <a:cubicBezTo>
                  <a:pt x="65586" y="198050"/>
                  <a:pt x="56682" y="194168"/>
                  <a:pt x="40528" y="194785"/>
                </a:cubicBezTo>
                <a:cubicBezTo>
                  <a:pt x="32121" y="195102"/>
                  <a:pt x="26182" y="196310"/>
                  <a:pt x="22720" y="198436"/>
                </a:cubicBezTo>
                <a:close/>
                <a:moveTo>
                  <a:pt x="3113" y="8546"/>
                </a:moveTo>
                <a:cubicBezTo>
                  <a:pt x="-3383" y="15548"/>
                  <a:pt x="-6349" y="26345"/>
                  <a:pt x="-5800" y="40966"/>
                </a:cubicBezTo>
                <a:lnTo>
                  <a:pt x="-4266" y="55200"/>
                </a:lnTo>
                <a:cubicBezTo>
                  <a:pt x="-3718" y="58276"/>
                  <a:pt x="-3272" y="61250"/>
                  <a:pt x="-2938" y="64121"/>
                </a:cubicBezTo>
                <a:cubicBezTo>
                  <a:pt x="-2612" y="66984"/>
                  <a:pt x="-2287" y="69743"/>
                  <a:pt x="-1961" y="72391"/>
                </a:cubicBezTo>
                <a:lnTo>
                  <a:pt x="11485" y="164628"/>
                </a:lnTo>
                <a:cubicBezTo>
                  <a:pt x="12411" y="171681"/>
                  <a:pt x="19515" y="174963"/>
                  <a:pt x="32790" y="174466"/>
                </a:cubicBezTo>
                <a:lnTo>
                  <a:pt x="42088" y="174115"/>
                </a:lnTo>
                <a:cubicBezTo>
                  <a:pt x="48284" y="173875"/>
                  <a:pt x="52938" y="172709"/>
                  <a:pt x="56083" y="170592"/>
                </a:cubicBezTo>
                <a:cubicBezTo>
                  <a:pt x="59210" y="168484"/>
                  <a:pt x="60727" y="165982"/>
                  <a:pt x="60616" y="163111"/>
                </a:cubicBezTo>
                <a:cubicBezTo>
                  <a:pt x="58842" y="151216"/>
                  <a:pt x="56014" y="132088"/>
                  <a:pt x="52149" y="105762"/>
                </a:cubicBezTo>
                <a:cubicBezTo>
                  <a:pt x="48275" y="79427"/>
                  <a:pt x="45533" y="59750"/>
                  <a:pt x="43948" y="46733"/>
                </a:cubicBezTo>
                <a:cubicBezTo>
                  <a:pt x="43802" y="42971"/>
                  <a:pt x="44470" y="40177"/>
                  <a:pt x="45953" y="38352"/>
                </a:cubicBezTo>
                <a:cubicBezTo>
                  <a:pt x="47435" y="36518"/>
                  <a:pt x="49946" y="35541"/>
                  <a:pt x="53486" y="35404"/>
                </a:cubicBezTo>
                <a:cubicBezTo>
                  <a:pt x="55474" y="35327"/>
                  <a:pt x="57428" y="35592"/>
                  <a:pt x="59339" y="36184"/>
                </a:cubicBezTo>
                <a:cubicBezTo>
                  <a:pt x="61233" y="36775"/>
                  <a:pt x="62527" y="37058"/>
                  <a:pt x="63195" y="37032"/>
                </a:cubicBezTo>
                <a:cubicBezTo>
                  <a:pt x="64301" y="36998"/>
                  <a:pt x="65012" y="36741"/>
                  <a:pt x="65321" y="36295"/>
                </a:cubicBezTo>
                <a:cubicBezTo>
                  <a:pt x="65638" y="35832"/>
                  <a:pt x="65766" y="34830"/>
                  <a:pt x="65706" y="33287"/>
                </a:cubicBezTo>
                <a:cubicBezTo>
                  <a:pt x="65552" y="29079"/>
                  <a:pt x="64524" y="22463"/>
                  <a:pt x="62630" y="13457"/>
                </a:cubicBezTo>
                <a:cubicBezTo>
                  <a:pt x="61533" y="7955"/>
                  <a:pt x="57951" y="3824"/>
                  <a:pt x="51858" y="1056"/>
                </a:cubicBezTo>
                <a:cubicBezTo>
                  <a:pt x="45782" y="-1704"/>
                  <a:pt x="39414" y="-2955"/>
                  <a:pt x="32773" y="-2706"/>
                </a:cubicBezTo>
                <a:cubicBezTo>
                  <a:pt x="19498" y="-2209"/>
                  <a:pt x="9609" y="1536"/>
                  <a:pt x="3113" y="8546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290731-5869-80CE-318C-9FFC7D92A790}"/>
              </a:ext>
            </a:extLst>
          </p:cNvPr>
          <p:cNvSpPr/>
          <p:nvPr/>
        </p:nvSpPr>
        <p:spPr>
          <a:xfrm flipV="1">
            <a:off x="6037218" y="3238067"/>
            <a:ext cx="198803" cy="242762"/>
          </a:xfrm>
          <a:custGeom>
            <a:avLst/>
            <a:gdLst>
              <a:gd name="connsiteX0" fmla="*/ 127529 w 198803"/>
              <a:gd name="connsiteY0" fmla="*/ 165767 h 242762"/>
              <a:gd name="connsiteX1" fmla="*/ 134565 w 198803"/>
              <a:gd name="connsiteY1" fmla="*/ 185700 h 242762"/>
              <a:gd name="connsiteX2" fmla="*/ 115094 w 198803"/>
              <a:gd name="connsiteY2" fmla="*/ 198409 h 242762"/>
              <a:gd name="connsiteX3" fmla="*/ 84020 w 198803"/>
              <a:gd name="connsiteY3" fmla="*/ 187860 h 242762"/>
              <a:gd name="connsiteX4" fmla="*/ 64798 w 198803"/>
              <a:gd name="connsiteY4" fmla="*/ 143434 h 242762"/>
              <a:gd name="connsiteX5" fmla="*/ 83875 w 198803"/>
              <a:gd name="connsiteY5" fmla="*/ 106755 h 242762"/>
              <a:gd name="connsiteX6" fmla="*/ 113055 w 198803"/>
              <a:gd name="connsiteY6" fmla="*/ 120561 h 242762"/>
              <a:gd name="connsiteX7" fmla="*/ 124916 w 198803"/>
              <a:gd name="connsiteY7" fmla="*/ 157822 h 242762"/>
              <a:gd name="connsiteX8" fmla="*/ 192677 w 198803"/>
              <a:gd name="connsiteY8" fmla="*/ 212009 h 242762"/>
              <a:gd name="connsiteX9" fmla="*/ 152793 w 198803"/>
              <a:gd name="connsiteY9" fmla="*/ 82125 h 242762"/>
              <a:gd name="connsiteX10" fmla="*/ 112592 w 198803"/>
              <a:gd name="connsiteY10" fmla="*/ 12427 h 242762"/>
              <a:gd name="connsiteX11" fmla="*/ 49852 w 198803"/>
              <a:gd name="connsiteY11" fmla="*/ -599 h 242762"/>
              <a:gd name="connsiteX12" fmla="*/ 8323 w 198803"/>
              <a:gd name="connsiteY12" fmla="*/ 14492 h 242762"/>
              <a:gd name="connsiteX13" fmla="*/ -5774 w 198803"/>
              <a:gd name="connsiteY13" fmla="*/ 34589 h 242762"/>
              <a:gd name="connsiteX14" fmla="*/ 6412 w 198803"/>
              <a:gd name="connsiteY14" fmla="*/ 61626 h 242762"/>
              <a:gd name="connsiteX15" fmla="*/ 13645 w 198803"/>
              <a:gd name="connsiteY15" fmla="*/ 56279 h 242762"/>
              <a:gd name="connsiteX16" fmla="*/ 28265 w 198803"/>
              <a:gd name="connsiteY16" fmla="*/ 46415 h 242762"/>
              <a:gd name="connsiteX17" fmla="*/ 47710 w 198803"/>
              <a:gd name="connsiteY17" fmla="*/ 39465 h 242762"/>
              <a:gd name="connsiteX18" fmla="*/ 79333 w 198803"/>
              <a:gd name="connsiteY18" fmla="*/ 44315 h 242762"/>
              <a:gd name="connsiteX19" fmla="*/ 98400 w 198803"/>
              <a:gd name="connsiteY19" fmla="*/ 72681 h 242762"/>
              <a:gd name="connsiteX20" fmla="*/ 101323 w 198803"/>
              <a:gd name="connsiteY20" fmla="*/ 82254 h 242762"/>
              <a:gd name="connsiteX21" fmla="*/ 80772 w 198803"/>
              <a:gd name="connsiteY21" fmla="*/ 71799 h 242762"/>
              <a:gd name="connsiteX22" fmla="*/ 57745 w 198803"/>
              <a:gd name="connsiteY22" fmla="*/ 71002 h 242762"/>
              <a:gd name="connsiteX23" fmla="*/ 20424 w 198803"/>
              <a:gd name="connsiteY23" fmla="*/ 96925 h 242762"/>
              <a:gd name="connsiteX24" fmla="*/ 15351 w 198803"/>
              <a:gd name="connsiteY24" fmla="*/ 150281 h 242762"/>
              <a:gd name="connsiteX25" fmla="*/ 35781 w 198803"/>
              <a:gd name="connsiteY25" fmla="*/ 202428 h 242762"/>
              <a:gd name="connsiteX26" fmla="*/ 69794 w 198803"/>
              <a:gd name="connsiteY26" fmla="*/ 233554 h 242762"/>
              <a:gd name="connsiteX27" fmla="*/ 111641 w 198803"/>
              <a:gd name="connsiteY27" fmla="*/ 238730 h 242762"/>
              <a:gd name="connsiteX28" fmla="*/ 132748 w 198803"/>
              <a:gd name="connsiteY28" fmla="*/ 229089 h 242762"/>
              <a:gd name="connsiteX29" fmla="*/ 147334 w 198803"/>
              <a:gd name="connsiteY29" fmla="*/ 213972 h 242762"/>
              <a:gd name="connsiteX30" fmla="*/ 152947 w 198803"/>
              <a:gd name="connsiteY30" fmla="*/ 222499 h 242762"/>
              <a:gd name="connsiteX31" fmla="*/ 159332 w 198803"/>
              <a:gd name="connsiteY31" fmla="*/ 225635 h 242762"/>
              <a:gd name="connsiteX32" fmla="*/ 171509 w 198803"/>
              <a:gd name="connsiteY32" fmla="*/ 224718 h 242762"/>
              <a:gd name="connsiteX33" fmla="*/ 175417 w 198803"/>
              <a:gd name="connsiteY33" fmla="*/ 223930 h 242762"/>
              <a:gd name="connsiteX34" fmla="*/ 192677 w 198803"/>
              <a:gd name="connsiteY34" fmla="*/ 212009 h 2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8803" h="242762">
                <a:moveTo>
                  <a:pt x="127529" y="165767"/>
                </a:moveTo>
                <a:cubicBezTo>
                  <a:pt x="129697" y="173231"/>
                  <a:pt x="132046" y="179881"/>
                  <a:pt x="134565" y="185700"/>
                </a:cubicBezTo>
                <a:cubicBezTo>
                  <a:pt x="128746" y="192736"/>
                  <a:pt x="122259" y="196978"/>
                  <a:pt x="115094" y="198409"/>
                </a:cubicBezTo>
                <a:cubicBezTo>
                  <a:pt x="103148" y="200800"/>
                  <a:pt x="92787" y="197278"/>
                  <a:pt x="84020" y="187860"/>
                </a:cubicBezTo>
                <a:cubicBezTo>
                  <a:pt x="75236" y="178441"/>
                  <a:pt x="68826" y="163624"/>
                  <a:pt x="64798" y="143434"/>
                </a:cubicBezTo>
                <a:cubicBezTo>
                  <a:pt x="60574" y="122369"/>
                  <a:pt x="66941" y="110148"/>
                  <a:pt x="83875" y="106755"/>
                </a:cubicBezTo>
                <a:cubicBezTo>
                  <a:pt x="92770" y="104981"/>
                  <a:pt x="102505" y="109574"/>
                  <a:pt x="113055" y="120561"/>
                </a:cubicBezTo>
                <a:lnTo>
                  <a:pt x="124916" y="157822"/>
                </a:lnTo>
                <a:close/>
                <a:moveTo>
                  <a:pt x="192677" y="212009"/>
                </a:moveTo>
                <a:lnTo>
                  <a:pt x="152793" y="82125"/>
                </a:lnTo>
                <a:cubicBezTo>
                  <a:pt x="142629" y="49380"/>
                  <a:pt x="129218" y="26147"/>
                  <a:pt x="112592" y="12427"/>
                </a:cubicBezTo>
                <a:cubicBezTo>
                  <a:pt x="95949" y="-1302"/>
                  <a:pt x="75039" y="-5638"/>
                  <a:pt x="49852" y="-599"/>
                </a:cubicBezTo>
                <a:cubicBezTo>
                  <a:pt x="32919" y="2795"/>
                  <a:pt x="19070" y="7825"/>
                  <a:pt x="8323" y="14492"/>
                </a:cubicBezTo>
                <a:cubicBezTo>
                  <a:pt x="-2423" y="21160"/>
                  <a:pt x="-7120" y="27861"/>
                  <a:pt x="-5774" y="34589"/>
                </a:cubicBezTo>
                <a:cubicBezTo>
                  <a:pt x="-1995" y="53485"/>
                  <a:pt x="2059" y="62492"/>
                  <a:pt x="6412" y="61626"/>
                </a:cubicBezTo>
                <a:cubicBezTo>
                  <a:pt x="7055" y="61489"/>
                  <a:pt x="9471" y="59707"/>
                  <a:pt x="13645" y="56279"/>
                </a:cubicBezTo>
                <a:cubicBezTo>
                  <a:pt x="17810" y="52851"/>
                  <a:pt x="22686" y="49560"/>
                  <a:pt x="28265" y="46415"/>
                </a:cubicBezTo>
                <a:cubicBezTo>
                  <a:pt x="33836" y="43253"/>
                  <a:pt x="40323" y="40947"/>
                  <a:pt x="47710" y="39465"/>
                </a:cubicBezTo>
                <a:cubicBezTo>
                  <a:pt x="60085" y="36988"/>
                  <a:pt x="70626" y="38599"/>
                  <a:pt x="79333" y="44315"/>
                </a:cubicBezTo>
                <a:cubicBezTo>
                  <a:pt x="88048" y="50023"/>
                  <a:pt x="94398" y="59484"/>
                  <a:pt x="98400" y="72681"/>
                </a:cubicBezTo>
                <a:lnTo>
                  <a:pt x="101323" y="82254"/>
                </a:lnTo>
                <a:cubicBezTo>
                  <a:pt x="95161" y="77395"/>
                  <a:pt x="88314" y="73916"/>
                  <a:pt x="80772" y="71799"/>
                </a:cubicBezTo>
                <a:cubicBezTo>
                  <a:pt x="73240" y="69699"/>
                  <a:pt x="65561" y="69433"/>
                  <a:pt x="57745" y="71002"/>
                </a:cubicBezTo>
                <a:cubicBezTo>
                  <a:pt x="40588" y="74430"/>
                  <a:pt x="28145" y="83068"/>
                  <a:pt x="20424" y="96925"/>
                </a:cubicBezTo>
                <a:cubicBezTo>
                  <a:pt x="12694" y="110783"/>
                  <a:pt x="10997" y="128565"/>
                  <a:pt x="15351" y="150281"/>
                </a:cubicBezTo>
                <a:cubicBezTo>
                  <a:pt x="19438" y="170686"/>
                  <a:pt x="26243" y="188074"/>
                  <a:pt x="35781" y="202428"/>
                </a:cubicBezTo>
                <a:cubicBezTo>
                  <a:pt x="45311" y="216774"/>
                  <a:pt x="56648" y="227152"/>
                  <a:pt x="69794" y="233554"/>
                </a:cubicBezTo>
                <a:cubicBezTo>
                  <a:pt x="82924" y="239955"/>
                  <a:pt x="96875" y="241695"/>
                  <a:pt x="111641" y="238730"/>
                </a:cubicBezTo>
                <a:cubicBezTo>
                  <a:pt x="119671" y="237119"/>
                  <a:pt x="126707" y="233905"/>
                  <a:pt x="132748" y="229089"/>
                </a:cubicBezTo>
                <a:cubicBezTo>
                  <a:pt x="138781" y="224264"/>
                  <a:pt x="143649" y="219234"/>
                  <a:pt x="147334" y="213972"/>
                </a:cubicBezTo>
                <a:cubicBezTo>
                  <a:pt x="149511" y="218051"/>
                  <a:pt x="151379" y="220896"/>
                  <a:pt x="152947" y="222499"/>
                </a:cubicBezTo>
                <a:cubicBezTo>
                  <a:pt x="154499" y="224110"/>
                  <a:pt x="156632" y="225155"/>
                  <a:pt x="159332" y="225635"/>
                </a:cubicBezTo>
                <a:cubicBezTo>
                  <a:pt x="162014" y="226107"/>
                  <a:pt x="166076" y="225807"/>
                  <a:pt x="171509" y="224718"/>
                </a:cubicBezTo>
                <a:lnTo>
                  <a:pt x="175417" y="223930"/>
                </a:lnTo>
                <a:cubicBezTo>
                  <a:pt x="188015" y="221410"/>
                  <a:pt x="193757" y="217443"/>
                  <a:pt x="192677" y="212009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F78F48-536D-ED0D-D423-752AD8151DB3}"/>
              </a:ext>
            </a:extLst>
          </p:cNvPr>
          <p:cNvSpPr/>
          <p:nvPr/>
        </p:nvSpPr>
        <p:spPr>
          <a:xfrm flipV="1">
            <a:off x="6210910" y="3215562"/>
            <a:ext cx="200098" cy="277013"/>
          </a:xfrm>
          <a:custGeom>
            <a:avLst/>
            <a:gdLst>
              <a:gd name="connsiteX0" fmla="*/ 93588 w 200098"/>
              <a:gd name="connsiteY0" fmla="*/ 22460 h 277013"/>
              <a:gd name="connsiteX1" fmla="*/ 97350 w 200098"/>
              <a:gd name="connsiteY1" fmla="*/ 55874 h 277013"/>
              <a:gd name="connsiteX2" fmla="*/ 115621 w 200098"/>
              <a:gd name="connsiteY2" fmla="*/ 88824 h 277013"/>
              <a:gd name="connsiteX3" fmla="*/ 135349 w 200098"/>
              <a:gd name="connsiteY3" fmla="*/ 122589 h 277013"/>
              <a:gd name="connsiteX4" fmla="*/ 138014 w 200098"/>
              <a:gd name="connsiteY4" fmla="*/ 137578 h 277013"/>
              <a:gd name="connsiteX5" fmla="*/ 127045 w 200098"/>
              <a:gd name="connsiteY5" fmla="*/ 148085 h 277013"/>
              <a:gd name="connsiteX6" fmla="*/ 93254 w 200098"/>
              <a:gd name="connsiteY6" fmla="*/ 142386 h 277013"/>
              <a:gd name="connsiteX7" fmla="*/ 39513 w 200098"/>
              <a:gd name="connsiteY7" fmla="*/ 49223 h 277013"/>
              <a:gd name="connsiteX8" fmla="*/ 16066 w 200098"/>
              <a:gd name="connsiteY8" fmla="*/ 48006 h 277013"/>
              <a:gd name="connsiteX9" fmla="*/ 7565 w 200098"/>
              <a:gd name="connsiteY9" fmla="*/ 51777 h 277013"/>
              <a:gd name="connsiteX10" fmla="*/ -4116 w 200098"/>
              <a:gd name="connsiteY10" fmla="*/ 60253 h 277013"/>
              <a:gd name="connsiteX11" fmla="*/ -5556 w 200098"/>
              <a:gd name="connsiteY11" fmla="*/ 68874 h 277013"/>
              <a:gd name="connsiteX12" fmla="*/ 110077 w 200098"/>
              <a:gd name="connsiteY12" fmla="*/ 269399 h 277013"/>
              <a:gd name="connsiteX13" fmla="*/ 133515 w 200098"/>
              <a:gd name="connsiteY13" fmla="*/ 270616 h 277013"/>
              <a:gd name="connsiteX14" fmla="*/ 142008 w 200098"/>
              <a:gd name="connsiteY14" fmla="*/ 266836 h 277013"/>
              <a:gd name="connsiteX15" fmla="*/ 153706 w 200098"/>
              <a:gd name="connsiteY15" fmla="*/ 258378 h 277013"/>
              <a:gd name="connsiteX16" fmla="*/ 155137 w 200098"/>
              <a:gd name="connsiteY16" fmla="*/ 249740 h 277013"/>
              <a:gd name="connsiteX17" fmla="*/ 111868 w 200098"/>
              <a:gd name="connsiteY17" fmla="*/ 174454 h 277013"/>
              <a:gd name="connsiteX18" fmla="*/ 138751 w 200098"/>
              <a:gd name="connsiteY18" fmla="*/ 180144 h 277013"/>
              <a:gd name="connsiteX19" fmla="*/ 165660 w 200098"/>
              <a:gd name="connsiteY19" fmla="*/ 175277 h 277013"/>
              <a:gd name="connsiteX20" fmla="*/ 191687 w 200098"/>
              <a:gd name="connsiteY20" fmla="*/ 152438 h 277013"/>
              <a:gd name="connsiteX21" fmla="*/ 188602 w 200098"/>
              <a:gd name="connsiteY21" fmla="*/ 118913 h 277013"/>
              <a:gd name="connsiteX22" fmla="*/ 164803 w 200098"/>
              <a:gd name="connsiteY22" fmla="*/ 76784 h 277013"/>
              <a:gd name="connsiteX23" fmla="*/ 145676 w 200098"/>
              <a:gd name="connsiteY23" fmla="*/ 42762 h 277013"/>
              <a:gd name="connsiteX24" fmla="*/ 144433 w 200098"/>
              <a:gd name="connsiteY24" fmla="*/ 34226 h 277013"/>
              <a:gd name="connsiteX25" fmla="*/ 150329 w 200098"/>
              <a:gd name="connsiteY25" fmla="*/ 28690 h 277013"/>
              <a:gd name="connsiteX26" fmla="*/ 156045 w 200098"/>
              <a:gd name="connsiteY26" fmla="*/ 27242 h 277013"/>
              <a:gd name="connsiteX27" fmla="*/ 159944 w 200098"/>
              <a:gd name="connsiteY27" fmla="*/ 26608 h 277013"/>
              <a:gd name="connsiteX28" fmla="*/ 161641 w 200098"/>
              <a:gd name="connsiteY28" fmla="*/ 25117 h 277013"/>
              <a:gd name="connsiteX29" fmla="*/ 160895 w 200098"/>
              <a:gd name="connsiteY29" fmla="*/ 22186 h 277013"/>
              <a:gd name="connsiteX30" fmla="*/ 150672 w 200098"/>
              <a:gd name="connsiteY30" fmla="*/ 4917 h 277013"/>
              <a:gd name="connsiteX31" fmla="*/ 136069 w 200098"/>
              <a:gd name="connsiteY31" fmla="*/ -2590 h 277013"/>
              <a:gd name="connsiteX32" fmla="*/ 116950 w 200098"/>
              <a:gd name="connsiteY32" fmla="*/ 1001 h 277013"/>
              <a:gd name="connsiteX33" fmla="*/ 93588 w 200098"/>
              <a:gd name="connsiteY33" fmla="*/ 22460 h 27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0098" h="277013">
                <a:moveTo>
                  <a:pt x="93588" y="22460"/>
                </a:moveTo>
                <a:cubicBezTo>
                  <a:pt x="90160" y="31381"/>
                  <a:pt x="91411" y="42513"/>
                  <a:pt x="97350" y="55874"/>
                </a:cubicBezTo>
                <a:cubicBezTo>
                  <a:pt x="98336" y="58102"/>
                  <a:pt x="104429" y="69088"/>
                  <a:pt x="115621" y="88824"/>
                </a:cubicBezTo>
                <a:lnTo>
                  <a:pt x="135349" y="122589"/>
                </a:lnTo>
                <a:cubicBezTo>
                  <a:pt x="138562" y="128177"/>
                  <a:pt x="139454" y="133182"/>
                  <a:pt x="138014" y="137578"/>
                </a:cubicBezTo>
                <a:cubicBezTo>
                  <a:pt x="136574" y="141974"/>
                  <a:pt x="132915" y="145479"/>
                  <a:pt x="127045" y="148085"/>
                </a:cubicBezTo>
                <a:cubicBezTo>
                  <a:pt x="117738" y="152224"/>
                  <a:pt x="106477" y="150313"/>
                  <a:pt x="93254" y="142386"/>
                </a:cubicBezTo>
                <a:lnTo>
                  <a:pt x="39513" y="49223"/>
                </a:lnTo>
                <a:cubicBezTo>
                  <a:pt x="36016" y="43010"/>
                  <a:pt x="28209" y="42607"/>
                  <a:pt x="16066" y="48006"/>
                </a:cubicBezTo>
                <a:lnTo>
                  <a:pt x="7565" y="51777"/>
                </a:lnTo>
                <a:cubicBezTo>
                  <a:pt x="1900" y="54297"/>
                  <a:pt x="-1999" y="57116"/>
                  <a:pt x="-4116" y="60253"/>
                </a:cubicBezTo>
                <a:cubicBezTo>
                  <a:pt x="-6241" y="63372"/>
                  <a:pt x="-6721" y="66252"/>
                  <a:pt x="-5556" y="68874"/>
                </a:cubicBezTo>
                <a:lnTo>
                  <a:pt x="110077" y="269399"/>
                </a:lnTo>
                <a:cubicBezTo>
                  <a:pt x="113556" y="275603"/>
                  <a:pt x="121372" y="276006"/>
                  <a:pt x="133515" y="270616"/>
                </a:cubicBezTo>
                <a:lnTo>
                  <a:pt x="142008" y="266836"/>
                </a:lnTo>
                <a:cubicBezTo>
                  <a:pt x="147681" y="264317"/>
                  <a:pt x="151580" y="261497"/>
                  <a:pt x="153706" y="258378"/>
                </a:cubicBezTo>
                <a:cubicBezTo>
                  <a:pt x="155822" y="255250"/>
                  <a:pt x="156302" y="252370"/>
                  <a:pt x="155137" y="249740"/>
                </a:cubicBezTo>
                <a:lnTo>
                  <a:pt x="111868" y="174454"/>
                </a:lnTo>
                <a:cubicBezTo>
                  <a:pt x="119940" y="177890"/>
                  <a:pt x="128896" y="179793"/>
                  <a:pt x="138751" y="180144"/>
                </a:cubicBezTo>
                <a:cubicBezTo>
                  <a:pt x="148598" y="180496"/>
                  <a:pt x="157570" y="178867"/>
                  <a:pt x="165660" y="175277"/>
                </a:cubicBezTo>
                <a:cubicBezTo>
                  <a:pt x="179218" y="169243"/>
                  <a:pt x="187890" y="161633"/>
                  <a:pt x="191687" y="152438"/>
                </a:cubicBezTo>
                <a:cubicBezTo>
                  <a:pt x="195475" y="143243"/>
                  <a:pt x="194455" y="132076"/>
                  <a:pt x="188602" y="118913"/>
                </a:cubicBezTo>
                <a:cubicBezTo>
                  <a:pt x="187256" y="115879"/>
                  <a:pt x="179320" y="101833"/>
                  <a:pt x="164803" y="76784"/>
                </a:cubicBezTo>
                <a:cubicBezTo>
                  <a:pt x="153311" y="56936"/>
                  <a:pt x="146935" y="45590"/>
                  <a:pt x="145676" y="42762"/>
                </a:cubicBezTo>
                <a:cubicBezTo>
                  <a:pt x="144142" y="39308"/>
                  <a:pt x="143730" y="36472"/>
                  <a:pt x="144433" y="34226"/>
                </a:cubicBezTo>
                <a:cubicBezTo>
                  <a:pt x="145127" y="31972"/>
                  <a:pt x="147090" y="30130"/>
                  <a:pt x="150329" y="28690"/>
                </a:cubicBezTo>
                <a:cubicBezTo>
                  <a:pt x="152154" y="27885"/>
                  <a:pt x="154057" y="27405"/>
                  <a:pt x="156045" y="27242"/>
                </a:cubicBezTo>
                <a:cubicBezTo>
                  <a:pt x="158042" y="27096"/>
                  <a:pt x="159336" y="26873"/>
                  <a:pt x="159944" y="26608"/>
                </a:cubicBezTo>
                <a:cubicBezTo>
                  <a:pt x="160956" y="26153"/>
                  <a:pt x="161530" y="25665"/>
                  <a:pt x="161641" y="25117"/>
                </a:cubicBezTo>
                <a:cubicBezTo>
                  <a:pt x="161770" y="24585"/>
                  <a:pt x="161521" y="23600"/>
                  <a:pt x="160895" y="22186"/>
                </a:cubicBezTo>
                <a:cubicBezTo>
                  <a:pt x="159181" y="18338"/>
                  <a:pt x="155771" y="12579"/>
                  <a:pt x="150672" y="4917"/>
                </a:cubicBezTo>
                <a:cubicBezTo>
                  <a:pt x="147612" y="221"/>
                  <a:pt x="142745" y="-2281"/>
                  <a:pt x="136069" y="-2590"/>
                </a:cubicBezTo>
                <a:cubicBezTo>
                  <a:pt x="129393" y="-2898"/>
                  <a:pt x="123017" y="-1698"/>
                  <a:pt x="116950" y="1001"/>
                </a:cubicBezTo>
                <a:cubicBezTo>
                  <a:pt x="104806" y="6391"/>
                  <a:pt x="97008" y="13547"/>
                  <a:pt x="93588" y="22460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B1EB68E-79CC-7BC6-E671-696EA09DA5D0}"/>
              </a:ext>
            </a:extLst>
          </p:cNvPr>
          <p:cNvSpPr/>
          <p:nvPr/>
        </p:nvSpPr>
        <p:spPr>
          <a:xfrm flipV="1">
            <a:off x="6469470" y="3423695"/>
            <a:ext cx="249813" cy="294370"/>
          </a:xfrm>
          <a:custGeom>
            <a:avLst/>
            <a:gdLst>
              <a:gd name="connsiteX0" fmla="*/ 109773 w 249813"/>
              <a:gd name="connsiteY0" fmla="*/ 117119 h 294370"/>
              <a:gd name="connsiteX1" fmla="*/ 170301 w 249813"/>
              <a:gd name="connsiteY1" fmla="*/ 155623 h 294370"/>
              <a:gd name="connsiteX2" fmla="*/ 191606 w 249813"/>
              <a:gd name="connsiteY2" fmla="*/ 194633 h 294370"/>
              <a:gd name="connsiteX3" fmla="*/ 176558 w 249813"/>
              <a:gd name="connsiteY3" fmla="*/ 229495 h 294370"/>
              <a:gd name="connsiteX4" fmla="*/ 126501 w 249813"/>
              <a:gd name="connsiteY4" fmla="*/ 244141 h 294370"/>
              <a:gd name="connsiteX5" fmla="*/ 66770 w 249813"/>
              <a:gd name="connsiteY5" fmla="*/ 206708 h 294370"/>
              <a:gd name="connsiteX6" fmla="*/ 44788 w 249813"/>
              <a:gd name="connsiteY6" fmla="*/ 166747 h 294370"/>
              <a:gd name="connsiteX7" fmla="*/ 59597 w 249813"/>
              <a:gd name="connsiteY7" fmla="*/ 131414 h 294370"/>
              <a:gd name="connsiteX8" fmla="*/ 109773 w 249813"/>
              <a:gd name="connsiteY8" fmla="*/ 117119 h 294370"/>
              <a:gd name="connsiteX9" fmla="*/ 31059 w 249813"/>
              <a:gd name="connsiteY9" fmla="*/ 69840 h 294370"/>
              <a:gd name="connsiteX10" fmla="*/ -6 w 249813"/>
              <a:gd name="connsiteY10" fmla="*/ 141432 h 294370"/>
              <a:gd name="connsiteX11" fmla="*/ -3905 w 249813"/>
              <a:gd name="connsiteY11" fmla="*/ 190931 h 294370"/>
              <a:gd name="connsiteX12" fmla="*/ 26252 w 249813"/>
              <a:gd name="connsiteY12" fmla="*/ 240773 h 294370"/>
              <a:gd name="connsiteX13" fmla="*/ 83344 w 249813"/>
              <a:gd name="connsiteY13" fmla="*/ 281694 h 294370"/>
              <a:gd name="connsiteX14" fmla="*/ 147317 w 249813"/>
              <a:gd name="connsiteY14" fmla="*/ 290769 h 294370"/>
              <a:gd name="connsiteX15" fmla="*/ 209902 w 249813"/>
              <a:gd name="connsiteY15" fmla="*/ 257313 h 294370"/>
              <a:gd name="connsiteX16" fmla="*/ 243351 w 249813"/>
              <a:gd name="connsiteY16" fmla="*/ 190588 h 294370"/>
              <a:gd name="connsiteX17" fmla="*/ 210588 w 249813"/>
              <a:gd name="connsiteY17" fmla="*/ 121781 h 294370"/>
              <a:gd name="connsiteX18" fmla="*/ 142887 w 249813"/>
              <a:gd name="connsiteY18" fmla="*/ 76344 h 294370"/>
              <a:gd name="connsiteX19" fmla="*/ 76077 w 249813"/>
              <a:gd name="connsiteY19" fmla="*/ 74844 h 294370"/>
              <a:gd name="connsiteX20" fmla="*/ 74911 w 249813"/>
              <a:gd name="connsiteY20" fmla="*/ 74116 h 294370"/>
              <a:gd name="connsiteX21" fmla="*/ 96370 w 249813"/>
              <a:gd name="connsiteY21" fmla="*/ 28439 h 294370"/>
              <a:gd name="connsiteX22" fmla="*/ 97167 w 249813"/>
              <a:gd name="connsiteY22" fmla="*/ 23057 h 294370"/>
              <a:gd name="connsiteX23" fmla="*/ 94193 w 249813"/>
              <a:gd name="connsiteY23" fmla="*/ 18069 h 294370"/>
              <a:gd name="connsiteX24" fmla="*/ 72083 w 249813"/>
              <a:gd name="connsiteY24" fmla="*/ -750 h 294370"/>
              <a:gd name="connsiteX25" fmla="*/ 62348 w 249813"/>
              <a:gd name="connsiteY25" fmla="*/ -1033 h 294370"/>
              <a:gd name="connsiteX26" fmla="*/ 31059 w 249813"/>
              <a:gd name="connsiteY26" fmla="*/ 69840 h 29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9813" h="294370">
                <a:moveTo>
                  <a:pt x="109773" y="117119"/>
                </a:moveTo>
                <a:cubicBezTo>
                  <a:pt x="129192" y="121130"/>
                  <a:pt x="149374" y="133967"/>
                  <a:pt x="170301" y="155623"/>
                </a:cubicBezTo>
                <a:cubicBezTo>
                  <a:pt x="183379" y="169155"/>
                  <a:pt x="190475" y="182164"/>
                  <a:pt x="191606" y="194633"/>
                </a:cubicBezTo>
                <a:cubicBezTo>
                  <a:pt x="192720" y="207102"/>
                  <a:pt x="187707" y="218723"/>
                  <a:pt x="176558" y="229495"/>
                </a:cubicBezTo>
                <a:cubicBezTo>
                  <a:pt x="162537" y="243035"/>
                  <a:pt x="145860" y="247911"/>
                  <a:pt x="126501" y="244141"/>
                </a:cubicBezTo>
                <a:cubicBezTo>
                  <a:pt x="107142" y="240361"/>
                  <a:pt x="87235" y="227875"/>
                  <a:pt x="66770" y="206708"/>
                </a:cubicBezTo>
                <a:cubicBezTo>
                  <a:pt x="53384" y="192851"/>
                  <a:pt x="46048" y="179533"/>
                  <a:pt x="44788" y="166747"/>
                </a:cubicBezTo>
                <a:cubicBezTo>
                  <a:pt x="43511" y="153961"/>
                  <a:pt x="48456" y="142177"/>
                  <a:pt x="59597" y="131414"/>
                </a:cubicBezTo>
                <a:cubicBezTo>
                  <a:pt x="73617" y="117873"/>
                  <a:pt x="90337" y="113100"/>
                  <a:pt x="109773" y="117119"/>
                </a:cubicBezTo>
                <a:close/>
                <a:moveTo>
                  <a:pt x="31059" y="69840"/>
                </a:moveTo>
                <a:cubicBezTo>
                  <a:pt x="15728" y="105601"/>
                  <a:pt x="5367" y="129460"/>
                  <a:pt x="-6" y="141432"/>
                </a:cubicBezTo>
                <a:cubicBezTo>
                  <a:pt x="-7016" y="157757"/>
                  <a:pt x="-8319" y="174254"/>
                  <a:pt x="-3905" y="190931"/>
                </a:cubicBezTo>
                <a:cubicBezTo>
                  <a:pt x="508" y="207608"/>
                  <a:pt x="10560" y="224225"/>
                  <a:pt x="26252" y="240773"/>
                </a:cubicBezTo>
                <a:cubicBezTo>
                  <a:pt x="43640" y="258769"/>
                  <a:pt x="62665" y="272413"/>
                  <a:pt x="83344" y="281694"/>
                </a:cubicBezTo>
                <a:cubicBezTo>
                  <a:pt x="104006" y="290975"/>
                  <a:pt x="125327" y="294000"/>
                  <a:pt x="147317" y="290769"/>
                </a:cubicBezTo>
                <a:cubicBezTo>
                  <a:pt x="169290" y="287547"/>
                  <a:pt x="190158" y="276398"/>
                  <a:pt x="209902" y="257313"/>
                </a:cubicBezTo>
                <a:cubicBezTo>
                  <a:pt x="232038" y="235931"/>
                  <a:pt x="243179" y="213675"/>
                  <a:pt x="243351" y="190588"/>
                </a:cubicBezTo>
                <a:cubicBezTo>
                  <a:pt x="243505" y="167492"/>
                  <a:pt x="232587" y="144551"/>
                  <a:pt x="210588" y="121781"/>
                </a:cubicBezTo>
                <a:cubicBezTo>
                  <a:pt x="188881" y="99328"/>
                  <a:pt x="166317" y="84185"/>
                  <a:pt x="142887" y="76344"/>
                </a:cubicBezTo>
                <a:cubicBezTo>
                  <a:pt x="119448" y="68503"/>
                  <a:pt x="97175" y="67997"/>
                  <a:pt x="76077" y="74844"/>
                </a:cubicBezTo>
                <a:lnTo>
                  <a:pt x="74911" y="74116"/>
                </a:lnTo>
                <a:lnTo>
                  <a:pt x="96370" y="28439"/>
                </a:lnTo>
                <a:cubicBezTo>
                  <a:pt x="97192" y="26425"/>
                  <a:pt x="97450" y="24625"/>
                  <a:pt x="97167" y="23057"/>
                </a:cubicBezTo>
                <a:cubicBezTo>
                  <a:pt x="96876" y="21489"/>
                  <a:pt x="95899" y="19826"/>
                  <a:pt x="94193" y="18069"/>
                </a:cubicBezTo>
                <a:cubicBezTo>
                  <a:pt x="84046" y="7563"/>
                  <a:pt x="76676" y="1290"/>
                  <a:pt x="72083" y="-750"/>
                </a:cubicBezTo>
                <a:cubicBezTo>
                  <a:pt x="67498" y="-2789"/>
                  <a:pt x="64250" y="-2875"/>
                  <a:pt x="62348" y="-1033"/>
                </a:cubicBezTo>
                <a:cubicBezTo>
                  <a:pt x="61062" y="201"/>
                  <a:pt x="50641" y="23828"/>
                  <a:pt x="31059" y="69840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38A01DE-4AF1-BE21-C664-E5B72E198FF7}"/>
              </a:ext>
            </a:extLst>
          </p:cNvPr>
          <p:cNvSpPr/>
          <p:nvPr/>
        </p:nvSpPr>
        <p:spPr>
          <a:xfrm flipV="1">
            <a:off x="6606610" y="3626393"/>
            <a:ext cx="213863" cy="210125"/>
          </a:xfrm>
          <a:custGeom>
            <a:avLst/>
            <a:gdLst>
              <a:gd name="connsiteX0" fmla="*/ 100579 w 213863"/>
              <a:gd name="connsiteY0" fmla="*/ 9464 h 210125"/>
              <a:gd name="connsiteX1" fmla="*/ 98291 w 213863"/>
              <a:gd name="connsiteY1" fmla="*/ 7484 h 210125"/>
              <a:gd name="connsiteX2" fmla="*/ 80080 w 213863"/>
              <a:gd name="connsiteY2" fmla="*/ -931 h 210125"/>
              <a:gd name="connsiteX3" fmla="*/ 63797 w 213863"/>
              <a:gd name="connsiteY3" fmla="*/ 1168 h 210125"/>
              <a:gd name="connsiteX4" fmla="*/ 50086 w 213863"/>
              <a:gd name="connsiteY4" fmla="*/ 14974 h 210125"/>
              <a:gd name="connsiteX5" fmla="*/ 52622 w 213863"/>
              <a:gd name="connsiteY5" fmla="*/ 61705 h 210125"/>
              <a:gd name="connsiteX6" fmla="*/ 23999 w 213863"/>
              <a:gd name="connsiteY6" fmla="*/ 72221 h 210125"/>
              <a:gd name="connsiteX7" fmla="*/ 2215 w 213863"/>
              <a:gd name="connsiteY7" fmla="*/ 93157 h 210125"/>
              <a:gd name="connsiteX8" fmla="*/ 15472 w 213863"/>
              <a:gd name="connsiteY8" fmla="*/ 152297 h 210125"/>
              <a:gd name="connsiteX9" fmla="*/ 23297 w 213863"/>
              <a:gd name="connsiteY9" fmla="*/ 156693 h 210125"/>
              <a:gd name="connsiteX10" fmla="*/ 127659 w 213863"/>
              <a:gd name="connsiteY10" fmla="*/ 206964 h 210125"/>
              <a:gd name="connsiteX11" fmla="*/ 147653 w 213863"/>
              <a:gd name="connsiteY11" fmla="*/ 194674 h 210125"/>
              <a:gd name="connsiteX12" fmla="*/ 152512 w 213863"/>
              <a:gd name="connsiteY12" fmla="*/ 186739 h 210125"/>
              <a:gd name="connsiteX13" fmla="*/ 157328 w 213863"/>
              <a:gd name="connsiteY13" fmla="*/ 173139 h 210125"/>
              <a:gd name="connsiteX14" fmla="*/ 153617 w 213863"/>
              <a:gd name="connsiteY14" fmla="*/ 165212 h 210125"/>
              <a:gd name="connsiteX15" fmla="*/ 55090 w 213863"/>
              <a:gd name="connsiteY15" fmla="*/ 118129 h 210125"/>
              <a:gd name="connsiteX16" fmla="*/ 46255 w 213863"/>
              <a:gd name="connsiteY16" fmla="*/ 108051 h 210125"/>
              <a:gd name="connsiteX17" fmla="*/ 49435 w 213863"/>
              <a:gd name="connsiteY17" fmla="*/ 93645 h 210125"/>
              <a:gd name="connsiteX18" fmla="*/ 62152 w 213863"/>
              <a:gd name="connsiteY18" fmla="*/ 82727 h 210125"/>
              <a:gd name="connsiteX19" fmla="*/ 79651 w 213863"/>
              <a:gd name="connsiteY19" fmla="*/ 78648 h 210125"/>
              <a:gd name="connsiteX20" fmla="*/ 177613 w 213863"/>
              <a:gd name="connsiteY20" fmla="*/ 125388 h 210125"/>
              <a:gd name="connsiteX21" fmla="*/ 197606 w 213863"/>
              <a:gd name="connsiteY21" fmla="*/ 113081 h 210125"/>
              <a:gd name="connsiteX22" fmla="*/ 202465 w 213863"/>
              <a:gd name="connsiteY22" fmla="*/ 105154 h 210125"/>
              <a:gd name="connsiteX23" fmla="*/ 207282 w 213863"/>
              <a:gd name="connsiteY23" fmla="*/ 91554 h 210125"/>
              <a:gd name="connsiteX24" fmla="*/ 203571 w 213863"/>
              <a:gd name="connsiteY24" fmla="*/ 83627 h 210125"/>
              <a:gd name="connsiteX25" fmla="*/ 144114 w 213863"/>
              <a:gd name="connsiteY25" fmla="*/ 55407 h 210125"/>
              <a:gd name="connsiteX26" fmla="*/ 131019 w 213863"/>
              <a:gd name="connsiteY26" fmla="*/ 49134 h 210125"/>
              <a:gd name="connsiteX27" fmla="*/ 117341 w 213863"/>
              <a:gd name="connsiteY27" fmla="*/ 42526 h 210125"/>
              <a:gd name="connsiteX28" fmla="*/ 97434 w 213863"/>
              <a:gd name="connsiteY28" fmla="*/ 33057 h 210125"/>
              <a:gd name="connsiteX29" fmla="*/ 91563 w 213863"/>
              <a:gd name="connsiteY29" fmla="*/ 26741 h 210125"/>
              <a:gd name="connsiteX30" fmla="*/ 93295 w 213863"/>
              <a:gd name="connsiteY30" fmla="*/ 18831 h 210125"/>
              <a:gd name="connsiteX31" fmla="*/ 97177 w 213863"/>
              <a:gd name="connsiteY31" fmla="*/ 14400 h 210125"/>
              <a:gd name="connsiteX32" fmla="*/ 100022 w 213863"/>
              <a:gd name="connsiteY32" fmla="*/ 11658 h 210125"/>
              <a:gd name="connsiteX33" fmla="*/ 100579 w 213863"/>
              <a:gd name="connsiteY33" fmla="*/ 9464 h 21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3863" h="210125">
                <a:moveTo>
                  <a:pt x="100579" y="9464"/>
                </a:moveTo>
                <a:cubicBezTo>
                  <a:pt x="100373" y="8958"/>
                  <a:pt x="99611" y="8298"/>
                  <a:pt x="98291" y="7484"/>
                </a:cubicBezTo>
                <a:cubicBezTo>
                  <a:pt x="94708" y="5290"/>
                  <a:pt x="88633" y="2479"/>
                  <a:pt x="80080" y="-931"/>
                </a:cubicBezTo>
                <a:cubicBezTo>
                  <a:pt x="74895" y="-3065"/>
                  <a:pt x="69462" y="-2371"/>
                  <a:pt x="63797" y="1168"/>
                </a:cubicBezTo>
                <a:cubicBezTo>
                  <a:pt x="58124" y="4708"/>
                  <a:pt x="53556" y="9310"/>
                  <a:pt x="50086" y="14974"/>
                </a:cubicBezTo>
                <a:cubicBezTo>
                  <a:pt x="38868" y="33297"/>
                  <a:pt x="39716" y="48868"/>
                  <a:pt x="52622" y="61705"/>
                </a:cubicBezTo>
                <a:cubicBezTo>
                  <a:pt x="42853" y="63257"/>
                  <a:pt x="33306" y="66762"/>
                  <a:pt x="23999" y="72221"/>
                </a:cubicBezTo>
                <a:cubicBezTo>
                  <a:pt x="14684" y="77679"/>
                  <a:pt x="7417" y="84664"/>
                  <a:pt x="2215" y="93157"/>
                </a:cubicBezTo>
                <a:cubicBezTo>
                  <a:pt x="-12937" y="117906"/>
                  <a:pt x="-8515" y="137617"/>
                  <a:pt x="15472" y="152297"/>
                </a:cubicBezTo>
                <a:cubicBezTo>
                  <a:pt x="18866" y="154379"/>
                  <a:pt x="21480" y="155853"/>
                  <a:pt x="23297" y="156693"/>
                </a:cubicBezTo>
                <a:lnTo>
                  <a:pt x="127659" y="206964"/>
                </a:lnTo>
                <a:cubicBezTo>
                  <a:pt x="134053" y="210109"/>
                  <a:pt x="140720" y="206004"/>
                  <a:pt x="147653" y="194674"/>
                </a:cubicBezTo>
                <a:lnTo>
                  <a:pt x="152512" y="186739"/>
                </a:lnTo>
                <a:cubicBezTo>
                  <a:pt x="155751" y="181460"/>
                  <a:pt x="157354" y="176926"/>
                  <a:pt x="157328" y="173139"/>
                </a:cubicBezTo>
                <a:cubicBezTo>
                  <a:pt x="157302" y="169368"/>
                  <a:pt x="156068" y="166720"/>
                  <a:pt x="153617" y="165212"/>
                </a:cubicBezTo>
                <a:lnTo>
                  <a:pt x="55090" y="118129"/>
                </a:lnTo>
                <a:cubicBezTo>
                  <a:pt x="50317" y="115738"/>
                  <a:pt x="47369" y="112370"/>
                  <a:pt x="46255" y="108051"/>
                </a:cubicBezTo>
                <a:cubicBezTo>
                  <a:pt x="45132" y="103732"/>
                  <a:pt x="46195" y="98933"/>
                  <a:pt x="49435" y="93645"/>
                </a:cubicBezTo>
                <a:cubicBezTo>
                  <a:pt x="52442" y="88735"/>
                  <a:pt x="56676" y="85092"/>
                  <a:pt x="62152" y="82727"/>
                </a:cubicBezTo>
                <a:cubicBezTo>
                  <a:pt x="67619" y="80370"/>
                  <a:pt x="73456" y="79008"/>
                  <a:pt x="79651" y="78648"/>
                </a:cubicBezTo>
                <a:lnTo>
                  <a:pt x="177613" y="125388"/>
                </a:lnTo>
                <a:cubicBezTo>
                  <a:pt x="184006" y="128516"/>
                  <a:pt x="190673" y="124419"/>
                  <a:pt x="197606" y="113081"/>
                </a:cubicBezTo>
                <a:lnTo>
                  <a:pt x="202465" y="105154"/>
                </a:lnTo>
                <a:cubicBezTo>
                  <a:pt x="205705" y="99867"/>
                  <a:pt x="207307" y="95333"/>
                  <a:pt x="207282" y="91554"/>
                </a:cubicBezTo>
                <a:cubicBezTo>
                  <a:pt x="207256" y="87775"/>
                  <a:pt x="206022" y="85135"/>
                  <a:pt x="203571" y="83627"/>
                </a:cubicBezTo>
                <a:lnTo>
                  <a:pt x="144114" y="55407"/>
                </a:lnTo>
                <a:cubicBezTo>
                  <a:pt x="139923" y="53367"/>
                  <a:pt x="135552" y="51267"/>
                  <a:pt x="131019" y="49134"/>
                </a:cubicBezTo>
                <a:cubicBezTo>
                  <a:pt x="126477" y="47008"/>
                  <a:pt x="121918" y="44806"/>
                  <a:pt x="117341" y="42526"/>
                </a:cubicBezTo>
                <a:lnTo>
                  <a:pt x="97434" y="33057"/>
                </a:lnTo>
                <a:cubicBezTo>
                  <a:pt x="94220" y="31094"/>
                  <a:pt x="92266" y="28986"/>
                  <a:pt x="91563" y="26741"/>
                </a:cubicBezTo>
                <a:cubicBezTo>
                  <a:pt x="90861" y="24487"/>
                  <a:pt x="91443" y="21856"/>
                  <a:pt x="93295" y="18831"/>
                </a:cubicBezTo>
                <a:cubicBezTo>
                  <a:pt x="94331" y="17134"/>
                  <a:pt x="95626" y="15660"/>
                  <a:pt x="97177" y="14400"/>
                </a:cubicBezTo>
                <a:cubicBezTo>
                  <a:pt x="98719" y="13140"/>
                  <a:pt x="99679" y="12232"/>
                  <a:pt x="100022" y="11658"/>
                </a:cubicBezTo>
                <a:cubicBezTo>
                  <a:pt x="100596" y="10715"/>
                  <a:pt x="100785" y="9987"/>
                  <a:pt x="100579" y="9464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E2D4F-3B7F-3C7F-0508-058397EBF1DB}"/>
              </a:ext>
            </a:extLst>
          </p:cNvPr>
          <p:cNvSpPr/>
          <p:nvPr/>
        </p:nvSpPr>
        <p:spPr>
          <a:xfrm flipV="1">
            <a:off x="6695634" y="3817615"/>
            <a:ext cx="201099" cy="184738"/>
          </a:xfrm>
          <a:custGeom>
            <a:avLst/>
            <a:gdLst>
              <a:gd name="connsiteX0" fmla="*/ 137731 w 201099"/>
              <a:gd name="connsiteY0" fmla="*/ 91483 h 184738"/>
              <a:gd name="connsiteX1" fmla="*/ 139093 w 201099"/>
              <a:gd name="connsiteY1" fmla="*/ 115136 h 184738"/>
              <a:gd name="connsiteX2" fmla="*/ 114755 w 201099"/>
              <a:gd name="connsiteY2" fmla="*/ 134341 h 184738"/>
              <a:gd name="connsiteX3" fmla="*/ 66079 w 201099"/>
              <a:gd name="connsiteY3" fmla="*/ 127280 h 184738"/>
              <a:gd name="connsiteX4" fmla="*/ 40429 w 201099"/>
              <a:gd name="connsiteY4" fmla="*/ 94577 h 184738"/>
              <a:gd name="connsiteX5" fmla="*/ 67064 w 201099"/>
              <a:gd name="connsiteY5" fmla="*/ 76341 h 184738"/>
              <a:gd name="connsiteX6" fmla="*/ 111824 w 201099"/>
              <a:gd name="connsiteY6" fmla="*/ 87147 h 184738"/>
              <a:gd name="connsiteX7" fmla="*/ 137731 w 201099"/>
              <a:gd name="connsiteY7" fmla="*/ 91483 h 184738"/>
              <a:gd name="connsiteX8" fmla="*/ 71881 w 201099"/>
              <a:gd name="connsiteY8" fmla="*/ 4063 h 184738"/>
              <a:gd name="connsiteX9" fmla="*/ 69215 w 201099"/>
              <a:gd name="connsiteY9" fmla="*/ 2623 h 184738"/>
              <a:gd name="connsiteX10" fmla="*/ 49608 w 201099"/>
              <a:gd name="connsiteY10" fmla="*/ -1653 h 184738"/>
              <a:gd name="connsiteX11" fmla="*/ 34174 w 201099"/>
              <a:gd name="connsiteY11" fmla="*/ 3926 h 184738"/>
              <a:gd name="connsiteX12" fmla="*/ 23787 w 201099"/>
              <a:gd name="connsiteY12" fmla="*/ 20371 h 184738"/>
              <a:gd name="connsiteX13" fmla="*/ 35245 w 201099"/>
              <a:gd name="connsiteY13" fmla="*/ 64703 h 184738"/>
              <a:gd name="connsiteX14" fmla="*/ 11549 w 201099"/>
              <a:gd name="connsiteY14" fmla="*/ 76932 h 184738"/>
              <a:gd name="connsiteX15" fmla="*/ -3628 w 201099"/>
              <a:gd name="connsiteY15" fmla="*/ 99119 h 184738"/>
              <a:gd name="connsiteX16" fmla="*/ 1385 w 201099"/>
              <a:gd name="connsiteY16" fmla="*/ 142285 h 184738"/>
              <a:gd name="connsiteX17" fmla="*/ 47063 w 201099"/>
              <a:gd name="connsiteY17" fmla="*/ 173428 h 184738"/>
              <a:gd name="connsiteX18" fmla="*/ 102860 w 201099"/>
              <a:gd name="connsiteY18" fmla="*/ 182760 h 184738"/>
              <a:gd name="connsiteX19" fmla="*/ 146986 w 201099"/>
              <a:gd name="connsiteY19" fmla="*/ 170351 h 184738"/>
              <a:gd name="connsiteX20" fmla="*/ 172173 w 201099"/>
              <a:gd name="connsiteY20" fmla="*/ 138437 h 184738"/>
              <a:gd name="connsiteX21" fmla="*/ 174547 w 201099"/>
              <a:gd name="connsiteY21" fmla="*/ 115188 h 184738"/>
              <a:gd name="connsiteX22" fmla="*/ 168582 w 201099"/>
              <a:gd name="connsiteY22" fmla="*/ 94714 h 184738"/>
              <a:gd name="connsiteX23" fmla="*/ 179038 w 201099"/>
              <a:gd name="connsiteY23" fmla="*/ 94440 h 184738"/>
              <a:gd name="connsiteX24" fmla="*/ 184959 w 201099"/>
              <a:gd name="connsiteY24" fmla="*/ 90507 h 184738"/>
              <a:gd name="connsiteX25" fmla="*/ 190367 w 201099"/>
              <a:gd name="connsiteY25" fmla="*/ 79366 h 184738"/>
              <a:gd name="connsiteX26" fmla="*/ 191661 w 201099"/>
              <a:gd name="connsiteY26" fmla="*/ 75586 h 184738"/>
              <a:gd name="connsiteX27" fmla="*/ 190067 w 201099"/>
              <a:gd name="connsiteY27" fmla="*/ 54676 h 184738"/>
              <a:gd name="connsiteX28" fmla="*/ 161452 w 201099"/>
              <a:gd name="connsiteY28" fmla="*/ 48009 h 184738"/>
              <a:gd name="connsiteX29" fmla="*/ 73612 w 201099"/>
              <a:gd name="connsiteY29" fmla="*/ 27664 h 184738"/>
              <a:gd name="connsiteX30" fmla="*/ 66670 w 201099"/>
              <a:gd name="connsiteY30" fmla="*/ 22814 h 184738"/>
              <a:gd name="connsiteX31" fmla="*/ 66790 w 201099"/>
              <a:gd name="connsiteY31" fmla="*/ 14784 h 184738"/>
              <a:gd name="connsiteX32" fmla="*/ 69627 w 201099"/>
              <a:gd name="connsiteY32" fmla="*/ 9608 h 184738"/>
              <a:gd name="connsiteX33" fmla="*/ 71812 w 201099"/>
              <a:gd name="connsiteY33" fmla="*/ 6317 h 184738"/>
              <a:gd name="connsiteX34" fmla="*/ 71881 w 201099"/>
              <a:gd name="connsiteY34" fmla="*/ 4063 h 18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1099" h="184738">
                <a:moveTo>
                  <a:pt x="137731" y="91483"/>
                </a:moveTo>
                <a:cubicBezTo>
                  <a:pt x="141159" y="99916"/>
                  <a:pt x="141613" y="107800"/>
                  <a:pt x="139093" y="115136"/>
                </a:cubicBezTo>
                <a:cubicBezTo>
                  <a:pt x="135417" y="125814"/>
                  <a:pt x="127310" y="132216"/>
                  <a:pt x="114755" y="134341"/>
                </a:cubicBezTo>
                <a:cubicBezTo>
                  <a:pt x="102192" y="136475"/>
                  <a:pt x="85978" y="134118"/>
                  <a:pt x="66079" y="127280"/>
                </a:cubicBezTo>
                <a:cubicBezTo>
                  <a:pt x="44089" y="119721"/>
                  <a:pt x="35536" y="108829"/>
                  <a:pt x="40429" y="94577"/>
                </a:cubicBezTo>
                <a:cubicBezTo>
                  <a:pt x="43386" y="85999"/>
                  <a:pt x="52256" y="79914"/>
                  <a:pt x="67064" y="76341"/>
                </a:cubicBezTo>
                <a:lnTo>
                  <a:pt x="111824" y="87147"/>
                </a:lnTo>
                <a:cubicBezTo>
                  <a:pt x="119863" y="88981"/>
                  <a:pt x="128493" y="90421"/>
                  <a:pt x="137731" y="91483"/>
                </a:cubicBezTo>
                <a:close/>
                <a:moveTo>
                  <a:pt x="71881" y="4063"/>
                </a:moveTo>
                <a:cubicBezTo>
                  <a:pt x="71572" y="3600"/>
                  <a:pt x="70681" y="3120"/>
                  <a:pt x="69215" y="2623"/>
                </a:cubicBezTo>
                <a:cubicBezTo>
                  <a:pt x="65239" y="1252"/>
                  <a:pt x="58700" y="-171"/>
                  <a:pt x="49608" y="-1653"/>
                </a:cubicBezTo>
                <a:cubicBezTo>
                  <a:pt x="44089" y="-2622"/>
                  <a:pt x="38938" y="-762"/>
                  <a:pt x="34174" y="3926"/>
                </a:cubicBezTo>
                <a:cubicBezTo>
                  <a:pt x="29400" y="8605"/>
                  <a:pt x="25938" y="14090"/>
                  <a:pt x="23787" y="20371"/>
                </a:cubicBezTo>
                <a:cubicBezTo>
                  <a:pt x="16948" y="40270"/>
                  <a:pt x="20761" y="55045"/>
                  <a:pt x="35245" y="64703"/>
                </a:cubicBezTo>
                <a:cubicBezTo>
                  <a:pt x="26538" y="66862"/>
                  <a:pt x="18636" y="70933"/>
                  <a:pt x="11549" y="76932"/>
                </a:cubicBezTo>
                <a:cubicBezTo>
                  <a:pt x="4462" y="82931"/>
                  <a:pt x="-603" y="90318"/>
                  <a:pt x="-3628" y="99119"/>
                </a:cubicBezTo>
                <a:cubicBezTo>
                  <a:pt x="-8950" y="114613"/>
                  <a:pt x="-7279" y="129002"/>
                  <a:pt x="1385" y="142285"/>
                </a:cubicBezTo>
                <a:cubicBezTo>
                  <a:pt x="10049" y="155560"/>
                  <a:pt x="25278" y="165938"/>
                  <a:pt x="47063" y="173428"/>
                </a:cubicBezTo>
                <a:cubicBezTo>
                  <a:pt x="66953" y="180258"/>
                  <a:pt x="85558" y="183377"/>
                  <a:pt x="102860" y="182760"/>
                </a:cubicBezTo>
                <a:cubicBezTo>
                  <a:pt x="120163" y="182152"/>
                  <a:pt x="134877" y="178021"/>
                  <a:pt x="146986" y="170351"/>
                </a:cubicBezTo>
                <a:cubicBezTo>
                  <a:pt x="159104" y="162690"/>
                  <a:pt x="167494" y="152055"/>
                  <a:pt x="172173" y="138437"/>
                </a:cubicBezTo>
                <a:cubicBezTo>
                  <a:pt x="174907" y="130485"/>
                  <a:pt x="175695" y="122737"/>
                  <a:pt x="174547" y="115188"/>
                </a:cubicBezTo>
                <a:cubicBezTo>
                  <a:pt x="173390" y="107663"/>
                  <a:pt x="171393" y="100833"/>
                  <a:pt x="168582" y="94714"/>
                </a:cubicBezTo>
                <a:cubicBezTo>
                  <a:pt x="173416" y="94963"/>
                  <a:pt x="176895" y="94877"/>
                  <a:pt x="179038" y="94440"/>
                </a:cubicBezTo>
                <a:cubicBezTo>
                  <a:pt x="181180" y="94003"/>
                  <a:pt x="183151" y="92692"/>
                  <a:pt x="184959" y="90507"/>
                </a:cubicBezTo>
                <a:cubicBezTo>
                  <a:pt x="186759" y="88313"/>
                  <a:pt x="188567" y="84602"/>
                  <a:pt x="190367" y="79366"/>
                </a:cubicBezTo>
                <a:lnTo>
                  <a:pt x="191661" y="75586"/>
                </a:lnTo>
                <a:cubicBezTo>
                  <a:pt x="195834" y="63443"/>
                  <a:pt x="195294" y="56476"/>
                  <a:pt x="190067" y="54676"/>
                </a:cubicBezTo>
                <a:lnTo>
                  <a:pt x="161452" y="48009"/>
                </a:lnTo>
                <a:cubicBezTo>
                  <a:pt x="104977" y="35163"/>
                  <a:pt x="75694" y="28384"/>
                  <a:pt x="73612" y="27664"/>
                </a:cubicBezTo>
                <a:cubicBezTo>
                  <a:pt x="70047" y="26430"/>
                  <a:pt x="67741" y="24827"/>
                  <a:pt x="66670" y="22814"/>
                </a:cubicBezTo>
                <a:cubicBezTo>
                  <a:pt x="65607" y="20817"/>
                  <a:pt x="65642" y="18135"/>
                  <a:pt x="66790" y="14784"/>
                </a:cubicBezTo>
                <a:cubicBezTo>
                  <a:pt x="67441" y="12898"/>
                  <a:pt x="68384" y="11176"/>
                  <a:pt x="69627" y="9608"/>
                </a:cubicBezTo>
                <a:cubicBezTo>
                  <a:pt x="70869" y="8048"/>
                  <a:pt x="71598" y="6951"/>
                  <a:pt x="71812" y="6317"/>
                </a:cubicBezTo>
                <a:cubicBezTo>
                  <a:pt x="72164" y="5271"/>
                  <a:pt x="72189" y="4517"/>
                  <a:pt x="71881" y="4063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4D45A3D-9748-3900-570C-BD3A655CD916}"/>
              </a:ext>
            </a:extLst>
          </p:cNvPr>
          <p:cNvSpPr/>
          <p:nvPr/>
        </p:nvSpPr>
        <p:spPr>
          <a:xfrm flipV="1">
            <a:off x="6739238" y="3997259"/>
            <a:ext cx="254297" cy="84755"/>
          </a:xfrm>
          <a:custGeom>
            <a:avLst/>
            <a:gdLst>
              <a:gd name="connsiteX0" fmla="*/ -1206 w 254297"/>
              <a:gd name="connsiteY0" fmla="*/ 56831 h 84755"/>
              <a:gd name="connsiteX1" fmla="*/ 25549 w 254297"/>
              <a:gd name="connsiteY1" fmla="*/ 70174 h 84755"/>
              <a:gd name="connsiteX2" fmla="*/ 39098 w 254297"/>
              <a:gd name="connsiteY2" fmla="*/ 71742 h 84755"/>
              <a:gd name="connsiteX3" fmla="*/ 231498 w 254297"/>
              <a:gd name="connsiteY3" fmla="*/ 83012 h 84755"/>
              <a:gd name="connsiteX4" fmla="*/ 239768 w 254297"/>
              <a:gd name="connsiteY4" fmla="*/ 79832 h 84755"/>
              <a:gd name="connsiteX5" fmla="*/ 244139 w 254297"/>
              <a:gd name="connsiteY5" fmla="*/ 67594 h 84755"/>
              <a:gd name="connsiteX6" fmla="*/ 246744 w 254297"/>
              <a:gd name="connsiteY6" fmla="*/ 51860 h 84755"/>
              <a:gd name="connsiteX7" fmla="*/ 246967 w 254297"/>
              <a:gd name="connsiteY7" fmla="*/ 39280 h 84755"/>
              <a:gd name="connsiteX8" fmla="*/ 241422 w 254297"/>
              <a:gd name="connsiteY8" fmla="*/ 35158 h 84755"/>
              <a:gd name="connsiteX9" fmla="*/ 238088 w 254297"/>
              <a:gd name="connsiteY9" fmla="*/ 34944 h 84755"/>
              <a:gd name="connsiteX10" fmla="*/ 50222 w 254297"/>
              <a:gd name="connsiteY10" fmla="*/ 24763 h 84755"/>
              <a:gd name="connsiteX11" fmla="*/ 44274 w 254297"/>
              <a:gd name="connsiteY11" fmla="*/ 24120 h 84755"/>
              <a:gd name="connsiteX12" fmla="*/ 36955 w 254297"/>
              <a:gd name="connsiteY12" fmla="*/ 20546 h 84755"/>
              <a:gd name="connsiteX13" fmla="*/ 35901 w 254297"/>
              <a:gd name="connsiteY13" fmla="*/ 11625 h 84755"/>
              <a:gd name="connsiteX14" fmla="*/ 37830 w 254297"/>
              <a:gd name="connsiteY14" fmla="*/ 6055 h 84755"/>
              <a:gd name="connsiteX15" fmla="*/ 39441 w 254297"/>
              <a:gd name="connsiteY15" fmla="*/ 2447 h 84755"/>
              <a:gd name="connsiteX16" fmla="*/ 39132 w 254297"/>
              <a:gd name="connsiteY16" fmla="*/ 210 h 84755"/>
              <a:gd name="connsiteX17" fmla="*/ 36261 w 254297"/>
              <a:gd name="connsiteY17" fmla="*/ -767 h 84755"/>
              <a:gd name="connsiteX18" fmla="*/ 16225 w 254297"/>
              <a:gd name="connsiteY18" fmla="*/ -1727 h 84755"/>
              <a:gd name="connsiteX19" fmla="*/ 1931 w 254297"/>
              <a:gd name="connsiteY19" fmla="*/ 6346 h 84755"/>
              <a:gd name="connsiteX20" fmla="*/ -5576 w 254297"/>
              <a:gd name="connsiteY20" fmla="*/ 24300 h 84755"/>
              <a:gd name="connsiteX21" fmla="*/ -1206 w 254297"/>
              <a:gd name="connsiteY21" fmla="*/ 56831 h 8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4297" h="84755">
                <a:moveTo>
                  <a:pt x="-1206" y="56831"/>
                </a:moveTo>
                <a:cubicBezTo>
                  <a:pt x="4176" y="63670"/>
                  <a:pt x="13097" y="68117"/>
                  <a:pt x="25549" y="70174"/>
                </a:cubicBezTo>
                <a:cubicBezTo>
                  <a:pt x="31231" y="71117"/>
                  <a:pt x="35747" y="71639"/>
                  <a:pt x="39098" y="71742"/>
                </a:cubicBezTo>
                <a:lnTo>
                  <a:pt x="231498" y="83012"/>
                </a:lnTo>
                <a:cubicBezTo>
                  <a:pt x="235064" y="83157"/>
                  <a:pt x="237814" y="82095"/>
                  <a:pt x="239768" y="79832"/>
                </a:cubicBezTo>
                <a:cubicBezTo>
                  <a:pt x="241705" y="77570"/>
                  <a:pt x="243171" y="73491"/>
                  <a:pt x="244139" y="67594"/>
                </a:cubicBezTo>
                <a:lnTo>
                  <a:pt x="246744" y="51860"/>
                </a:lnTo>
                <a:cubicBezTo>
                  <a:pt x="247755" y="45750"/>
                  <a:pt x="247824" y="41551"/>
                  <a:pt x="246967" y="39280"/>
                </a:cubicBezTo>
                <a:cubicBezTo>
                  <a:pt x="246110" y="37000"/>
                  <a:pt x="244259" y="35629"/>
                  <a:pt x="241422" y="35158"/>
                </a:cubicBezTo>
                <a:lnTo>
                  <a:pt x="238088" y="34944"/>
                </a:lnTo>
                <a:lnTo>
                  <a:pt x="50222" y="24763"/>
                </a:lnTo>
                <a:cubicBezTo>
                  <a:pt x="48662" y="24728"/>
                  <a:pt x="46674" y="24514"/>
                  <a:pt x="44274" y="24120"/>
                </a:cubicBezTo>
                <a:cubicBezTo>
                  <a:pt x="40778" y="23546"/>
                  <a:pt x="38344" y="22354"/>
                  <a:pt x="36955" y="20546"/>
                </a:cubicBezTo>
                <a:cubicBezTo>
                  <a:pt x="35559" y="18755"/>
                  <a:pt x="35216" y="15773"/>
                  <a:pt x="35901" y="11625"/>
                </a:cubicBezTo>
                <a:cubicBezTo>
                  <a:pt x="36227" y="9663"/>
                  <a:pt x="36870" y="7803"/>
                  <a:pt x="37830" y="6055"/>
                </a:cubicBezTo>
                <a:cubicBezTo>
                  <a:pt x="38789" y="4307"/>
                  <a:pt x="39329" y="3098"/>
                  <a:pt x="39441" y="2447"/>
                </a:cubicBezTo>
                <a:cubicBezTo>
                  <a:pt x="39621" y="1358"/>
                  <a:pt x="39518" y="604"/>
                  <a:pt x="39132" y="210"/>
                </a:cubicBezTo>
                <a:cubicBezTo>
                  <a:pt x="38746" y="-193"/>
                  <a:pt x="37795" y="-518"/>
                  <a:pt x="36261" y="-767"/>
                </a:cubicBezTo>
                <a:cubicBezTo>
                  <a:pt x="32114" y="-1452"/>
                  <a:pt x="25438" y="-1769"/>
                  <a:pt x="16225" y="-1727"/>
                </a:cubicBezTo>
                <a:cubicBezTo>
                  <a:pt x="10612" y="-1752"/>
                  <a:pt x="5856" y="930"/>
                  <a:pt x="1931" y="6346"/>
                </a:cubicBezTo>
                <a:cubicBezTo>
                  <a:pt x="-1994" y="11762"/>
                  <a:pt x="-4497" y="17744"/>
                  <a:pt x="-5576" y="24300"/>
                </a:cubicBezTo>
                <a:cubicBezTo>
                  <a:pt x="-8036" y="39151"/>
                  <a:pt x="-6588" y="50001"/>
                  <a:pt x="-1206" y="56831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F3317E0-ADFD-75EB-4D43-1F3148F908A5}"/>
              </a:ext>
            </a:extLst>
          </p:cNvPr>
          <p:cNvSpPr/>
          <p:nvPr/>
        </p:nvSpPr>
        <p:spPr>
          <a:xfrm flipV="1">
            <a:off x="6749675" y="4103700"/>
            <a:ext cx="246017" cy="71970"/>
          </a:xfrm>
          <a:custGeom>
            <a:avLst/>
            <a:gdLst>
              <a:gd name="connsiteX0" fmla="*/ 192766 w 246017"/>
              <a:gd name="connsiteY0" fmla="*/ 56275 h 71970"/>
              <a:gd name="connsiteX1" fmla="*/ 202107 w 246017"/>
              <a:gd name="connsiteY1" fmla="*/ 62094 h 71970"/>
              <a:gd name="connsiteX2" fmla="*/ 225460 w 246017"/>
              <a:gd name="connsiteY2" fmla="*/ 60680 h 71970"/>
              <a:gd name="connsiteX3" fmla="*/ 239137 w 246017"/>
              <a:gd name="connsiteY3" fmla="*/ 35133 h 71970"/>
              <a:gd name="connsiteX4" fmla="*/ 237115 w 246017"/>
              <a:gd name="connsiteY4" fmla="*/ 17068 h 71970"/>
              <a:gd name="connsiteX5" fmla="*/ 228108 w 246017"/>
              <a:gd name="connsiteY5" fmla="*/ 11266 h 71970"/>
              <a:gd name="connsiteX6" fmla="*/ 204747 w 246017"/>
              <a:gd name="connsiteY6" fmla="*/ 12672 h 71970"/>
              <a:gd name="connsiteX7" fmla="*/ 190743 w 246017"/>
              <a:gd name="connsiteY7" fmla="*/ 38201 h 71970"/>
              <a:gd name="connsiteX8" fmla="*/ 192766 w 246017"/>
              <a:gd name="connsiteY8" fmla="*/ 56275 h 71970"/>
              <a:gd name="connsiteX9" fmla="*/ 1882 w 246017"/>
              <a:gd name="connsiteY9" fmla="*/ 58537 h 71970"/>
              <a:gd name="connsiteX10" fmla="*/ 33342 w 246017"/>
              <a:gd name="connsiteY10" fmla="*/ 70372 h 71970"/>
              <a:gd name="connsiteX11" fmla="*/ 47662 w 246017"/>
              <a:gd name="connsiteY11" fmla="*/ 70141 h 71970"/>
              <a:gd name="connsiteX12" fmla="*/ 56669 w 246017"/>
              <a:gd name="connsiteY12" fmla="*/ 69618 h 71970"/>
              <a:gd name="connsiteX13" fmla="*/ 64999 w 246017"/>
              <a:gd name="connsiteY13" fmla="*/ 69404 h 71970"/>
              <a:gd name="connsiteX14" fmla="*/ 158076 w 246017"/>
              <a:gd name="connsiteY14" fmla="*/ 64399 h 71970"/>
              <a:gd name="connsiteX15" fmla="*/ 169799 w 246017"/>
              <a:gd name="connsiteY15" fmla="*/ 44071 h 71970"/>
              <a:gd name="connsiteX16" fmla="*/ 170305 w 246017"/>
              <a:gd name="connsiteY16" fmla="*/ 34782 h 71970"/>
              <a:gd name="connsiteX17" fmla="*/ 168068 w 246017"/>
              <a:gd name="connsiteY17" fmla="*/ 20530 h 71970"/>
              <a:gd name="connsiteX18" fmla="*/ 161032 w 246017"/>
              <a:gd name="connsiteY18" fmla="*/ 15320 h 71970"/>
              <a:gd name="connsiteX19" fmla="*/ 103143 w 246017"/>
              <a:gd name="connsiteY19" fmla="*/ 18551 h 71970"/>
              <a:gd name="connsiteX20" fmla="*/ 43617 w 246017"/>
              <a:gd name="connsiteY20" fmla="*/ 21361 h 71970"/>
              <a:gd name="connsiteX21" fmla="*/ 35442 w 246017"/>
              <a:gd name="connsiteY21" fmla="*/ 18593 h 71970"/>
              <a:gd name="connsiteX22" fmla="*/ 33205 w 246017"/>
              <a:gd name="connsiteY22" fmla="*/ 10821 h 71970"/>
              <a:gd name="connsiteX23" fmla="*/ 34508 w 246017"/>
              <a:gd name="connsiteY23" fmla="*/ 5070 h 71970"/>
              <a:gd name="connsiteX24" fmla="*/ 35708 w 246017"/>
              <a:gd name="connsiteY24" fmla="*/ 1308 h 71970"/>
              <a:gd name="connsiteX25" fmla="*/ 35159 w 246017"/>
              <a:gd name="connsiteY25" fmla="*/ -877 h 71970"/>
              <a:gd name="connsiteX26" fmla="*/ 32202 w 246017"/>
              <a:gd name="connsiteY26" fmla="*/ -1537 h 71970"/>
              <a:gd name="connsiteX27" fmla="*/ 12175 w 246017"/>
              <a:gd name="connsiteY27" fmla="*/ -286 h 71970"/>
              <a:gd name="connsiteX28" fmla="*/ -1143 w 246017"/>
              <a:gd name="connsiteY28" fmla="*/ 9312 h 71970"/>
              <a:gd name="connsiteX29" fmla="*/ -6636 w 246017"/>
              <a:gd name="connsiteY29" fmla="*/ 27986 h 71970"/>
              <a:gd name="connsiteX30" fmla="*/ 1882 w 246017"/>
              <a:gd name="connsiteY30" fmla="*/ 58537 h 7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6017" h="71970">
                <a:moveTo>
                  <a:pt x="192766" y="56275"/>
                </a:moveTo>
                <a:cubicBezTo>
                  <a:pt x="194574" y="59926"/>
                  <a:pt x="197677" y="61862"/>
                  <a:pt x="202107" y="62094"/>
                </a:cubicBezTo>
                <a:lnTo>
                  <a:pt x="225460" y="60680"/>
                </a:lnTo>
                <a:cubicBezTo>
                  <a:pt x="233695" y="60020"/>
                  <a:pt x="238263" y="51501"/>
                  <a:pt x="239137" y="35133"/>
                </a:cubicBezTo>
                <a:cubicBezTo>
                  <a:pt x="239591" y="26735"/>
                  <a:pt x="238915" y="20710"/>
                  <a:pt x="237115" y="17068"/>
                </a:cubicBezTo>
                <a:cubicBezTo>
                  <a:pt x="235315" y="13426"/>
                  <a:pt x="232307" y="11489"/>
                  <a:pt x="228108" y="11266"/>
                </a:cubicBezTo>
                <a:lnTo>
                  <a:pt x="204747" y="12672"/>
                </a:lnTo>
                <a:cubicBezTo>
                  <a:pt x="196271" y="13546"/>
                  <a:pt x="191600" y="22073"/>
                  <a:pt x="190743" y="38201"/>
                </a:cubicBezTo>
                <a:cubicBezTo>
                  <a:pt x="190289" y="46617"/>
                  <a:pt x="190967" y="52633"/>
                  <a:pt x="192766" y="56275"/>
                </a:cubicBezTo>
                <a:close/>
                <a:moveTo>
                  <a:pt x="1882" y="58537"/>
                </a:moveTo>
                <a:cubicBezTo>
                  <a:pt x="8258" y="65650"/>
                  <a:pt x="18748" y="69592"/>
                  <a:pt x="33342" y="70372"/>
                </a:cubicBezTo>
                <a:lnTo>
                  <a:pt x="47662" y="70141"/>
                </a:lnTo>
                <a:cubicBezTo>
                  <a:pt x="50782" y="69866"/>
                  <a:pt x="53781" y="69695"/>
                  <a:pt x="56669" y="69618"/>
                </a:cubicBezTo>
                <a:cubicBezTo>
                  <a:pt x="59549" y="69567"/>
                  <a:pt x="62334" y="69489"/>
                  <a:pt x="64999" y="69404"/>
                </a:cubicBezTo>
                <a:lnTo>
                  <a:pt x="158076" y="64399"/>
                </a:lnTo>
                <a:cubicBezTo>
                  <a:pt x="165180" y="64116"/>
                  <a:pt x="169096" y="57337"/>
                  <a:pt x="169799" y="44071"/>
                </a:cubicBezTo>
                <a:lnTo>
                  <a:pt x="170305" y="34782"/>
                </a:lnTo>
                <a:cubicBezTo>
                  <a:pt x="170630" y="28594"/>
                  <a:pt x="169885" y="23847"/>
                  <a:pt x="168068" y="20530"/>
                </a:cubicBezTo>
                <a:cubicBezTo>
                  <a:pt x="166251" y="17214"/>
                  <a:pt x="163903" y="15482"/>
                  <a:pt x="161032" y="15320"/>
                </a:cubicBezTo>
                <a:cubicBezTo>
                  <a:pt x="149009" y="16014"/>
                  <a:pt x="129710" y="17094"/>
                  <a:pt x="103143" y="18551"/>
                </a:cubicBezTo>
                <a:cubicBezTo>
                  <a:pt x="76560" y="20016"/>
                  <a:pt x="56721" y="20950"/>
                  <a:pt x="43617" y="21361"/>
                </a:cubicBezTo>
                <a:cubicBezTo>
                  <a:pt x="39855" y="21156"/>
                  <a:pt x="37130" y="20239"/>
                  <a:pt x="35442" y="18593"/>
                </a:cubicBezTo>
                <a:cubicBezTo>
                  <a:pt x="33753" y="16956"/>
                  <a:pt x="33008" y="14360"/>
                  <a:pt x="33205" y="10821"/>
                </a:cubicBezTo>
                <a:cubicBezTo>
                  <a:pt x="33308" y="8832"/>
                  <a:pt x="33745" y="6913"/>
                  <a:pt x="34508" y="5070"/>
                </a:cubicBezTo>
                <a:cubicBezTo>
                  <a:pt x="35270" y="3228"/>
                  <a:pt x="35673" y="1976"/>
                  <a:pt x="35708" y="1308"/>
                </a:cubicBezTo>
                <a:cubicBezTo>
                  <a:pt x="35767" y="211"/>
                  <a:pt x="35579" y="-526"/>
                  <a:pt x="35159" y="-877"/>
                </a:cubicBezTo>
                <a:cubicBezTo>
                  <a:pt x="34730" y="-1237"/>
                  <a:pt x="33745" y="-1460"/>
                  <a:pt x="32202" y="-1537"/>
                </a:cubicBezTo>
                <a:cubicBezTo>
                  <a:pt x="27995" y="-1768"/>
                  <a:pt x="21319" y="-1340"/>
                  <a:pt x="12175" y="-286"/>
                </a:cubicBezTo>
                <a:cubicBezTo>
                  <a:pt x="6596" y="305"/>
                  <a:pt x="2157" y="3510"/>
                  <a:pt x="-1143" y="9312"/>
                </a:cubicBezTo>
                <a:cubicBezTo>
                  <a:pt x="-4450" y="15131"/>
                  <a:pt x="-6285" y="21353"/>
                  <a:pt x="-6636" y="27986"/>
                </a:cubicBezTo>
                <a:cubicBezTo>
                  <a:pt x="-7347" y="41252"/>
                  <a:pt x="-4511" y="51441"/>
                  <a:pt x="1882" y="58537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D624A3C-FD35-560C-FE7A-AEB4EAF1F6A5}"/>
              </a:ext>
            </a:extLst>
          </p:cNvPr>
          <p:cNvSpPr/>
          <p:nvPr/>
        </p:nvSpPr>
        <p:spPr>
          <a:xfrm flipV="1">
            <a:off x="6748522" y="4198792"/>
            <a:ext cx="218678" cy="95873"/>
          </a:xfrm>
          <a:custGeom>
            <a:avLst/>
            <a:gdLst>
              <a:gd name="connsiteX0" fmla="*/ 6204 w 218678"/>
              <a:gd name="connsiteY0" fmla="*/ 85137 h 95873"/>
              <a:gd name="connsiteX1" fmla="*/ 40243 w 218678"/>
              <a:gd name="connsiteY1" fmla="*/ 94239 h 95873"/>
              <a:gd name="connsiteX2" fmla="*/ 82081 w 218678"/>
              <a:gd name="connsiteY2" fmla="*/ 87528 h 95873"/>
              <a:gd name="connsiteX3" fmla="*/ 132763 w 218678"/>
              <a:gd name="connsiteY3" fmla="*/ 78581 h 95873"/>
              <a:gd name="connsiteX4" fmla="*/ 133192 w 218678"/>
              <a:gd name="connsiteY4" fmla="*/ 85206 h 95873"/>
              <a:gd name="connsiteX5" fmla="*/ 136439 w 218678"/>
              <a:gd name="connsiteY5" fmla="*/ 91650 h 95873"/>
              <a:gd name="connsiteX6" fmla="*/ 145686 w 218678"/>
              <a:gd name="connsiteY6" fmla="*/ 93047 h 95873"/>
              <a:gd name="connsiteX7" fmla="*/ 171713 w 218678"/>
              <a:gd name="connsiteY7" fmla="*/ 78719 h 95873"/>
              <a:gd name="connsiteX8" fmla="*/ 171284 w 218678"/>
              <a:gd name="connsiteY8" fmla="*/ 72077 h 95873"/>
              <a:gd name="connsiteX9" fmla="*/ 202564 w 218678"/>
              <a:gd name="connsiteY9" fmla="*/ 66721 h 95873"/>
              <a:gd name="connsiteX10" fmla="*/ 211811 w 218678"/>
              <a:gd name="connsiteY10" fmla="*/ 45151 h 95873"/>
              <a:gd name="connsiteX11" fmla="*/ 211211 w 218678"/>
              <a:gd name="connsiteY11" fmla="*/ 35870 h 95873"/>
              <a:gd name="connsiteX12" fmla="*/ 207303 w 218678"/>
              <a:gd name="connsiteY12" fmla="*/ 21969 h 95873"/>
              <a:gd name="connsiteX13" fmla="*/ 199710 w 218678"/>
              <a:gd name="connsiteY13" fmla="*/ 17642 h 95873"/>
              <a:gd name="connsiteX14" fmla="*/ 168096 w 218678"/>
              <a:gd name="connsiteY14" fmla="*/ 23023 h 95873"/>
              <a:gd name="connsiteX15" fmla="*/ 166828 w 218678"/>
              <a:gd name="connsiteY15" fmla="*/ 3467 h 95873"/>
              <a:gd name="connsiteX16" fmla="*/ 165063 w 218678"/>
              <a:gd name="connsiteY16" fmla="*/ -749 h 95873"/>
              <a:gd name="connsiteX17" fmla="*/ 159852 w 218678"/>
              <a:gd name="connsiteY17" fmla="*/ -1409 h 95873"/>
              <a:gd name="connsiteX18" fmla="*/ 138642 w 218678"/>
              <a:gd name="connsiteY18" fmla="*/ 5138 h 95873"/>
              <a:gd name="connsiteX19" fmla="*/ 128949 w 218678"/>
              <a:gd name="connsiteY19" fmla="*/ 19904 h 95873"/>
              <a:gd name="connsiteX20" fmla="*/ 129575 w 218678"/>
              <a:gd name="connsiteY20" fmla="*/ 29519 h 95873"/>
              <a:gd name="connsiteX21" fmla="*/ 42677 w 218678"/>
              <a:gd name="connsiteY21" fmla="*/ 44482 h 95873"/>
              <a:gd name="connsiteX22" fmla="*/ 34236 w 218678"/>
              <a:gd name="connsiteY22" fmla="*/ 42700 h 95873"/>
              <a:gd name="connsiteX23" fmla="*/ 31091 w 218678"/>
              <a:gd name="connsiteY23" fmla="*/ 35253 h 95873"/>
              <a:gd name="connsiteX24" fmla="*/ 31571 w 218678"/>
              <a:gd name="connsiteY24" fmla="*/ 27240 h 95873"/>
              <a:gd name="connsiteX25" fmla="*/ 32256 w 218678"/>
              <a:gd name="connsiteY25" fmla="*/ 22526 h 95873"/>
              <a:gd name="connsiteX26" fmla="*/ 31451 w 218678"/>
              <a:gd name="connsiteY26" fmla="*/ 20418 h 95873"/>
              <a:gd name="connsiteX27" fmla="*/ 28434 w 218678"/>
              <a:gd name="connsiteY27" fmla="*/ 20118 h 95873"/>
              <a:gd name="connsiteX28" fmla="*/ 8706 w 218678"/>
              <a:gd name="connsiteY28" fmla="*/ 23726 h 95873"/>
              <a:gd name="connsiteX29" fmla="*/ -3386 w 218678"/>
              <a:gd name="connsiteY29" fmla="*/ 34824 h 95873"/>
              <a:gd name="connsiteX30" fmla="*/ -6633 w 218678"/>
              <a:gd name="connsiteY30" fmla="*/ 54020 h 95873"/>
              <a:gd name="connsiteX31" fmla="*/ 6204 w 218678"/>
              <a:gd name="connsiteY31" fmla="*/ 85137 h 9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8678" h="95873">
                <a:moveTo>
                  <a:pt x="6204" y="85137"/>
                </a:moveTo>
                <a:cubicBezTo>
                  <a:pt x="13865" y="92190"/>
                  <a:pt x="25212" y="95215"/>
                  <a:pt x="40243" y="94239"/>
                </a:cubicBezTo>
                <a:cubicBezTo>
                  <a:pt x="43337" y="94041"/>
                  <a:pt x="57280" y="91805"/>
                  <a:pt x="82081" y="87528"/>
                </a:cubicBezTo>
                <a:cubicBezTo>
                  <a:pt x="106882" y="83261"/>
                  <a:pt x="123765" y="80278"/>
                  <a:pt x="132763" y="78581"/>
                </a:cubicBezTo>
                <a:lnTo>
                  <a:pt x="133192" y="85206"/>
                </a:lnTo>
                <a:cubicBezTo>
                  <a:pt x="133389" y="88308"/>
                  <a:pt x="134468" y="90451"/>
                  <a:pt x="136439" y="91650"/>
                </a:cubicBezTo>
                <a:cubicBezTo>
                  <a:pt x="138402" y="92859"/>
                  <a:pt x="141487" y="93330"/>
                  <a:pt x="145686" y="93047"/>
                </a:cubicBezTo>
                <a:cubicBezTo>
                  <a:pt x="163588" y="91890"/>
                  <a:pt x="172269" y="87108"/>
                  <a:pt x="171713" y="78719"/>
                </a:cubicBezTo>
                <a:lnTo>
                  <a:pt x="171284" y="72077"/>
                </a:lnTo>
                <a:lnTo>
                  <a:pt x="202564" y="66721"/>
                </a:lnTo>
                <a:cubicBezTo>
                  <a:pt x="209582" y="65598"/>
                  <a:pt x="212668" y="58408"/>
                  <a:pt x="211811" y="45151"/>
                </a:cubicBezTo>
                <a:lnTo>
                  <a:pt x="211211" y="35870"/>
                </a:lnTo>
                <a:cubicBezTo>
                  <a:pt x="210808" y="29682"/>
                  <a:pt x="209505" y="25055"/>
                  <a:pt x="207303" y="21969"/>
                </a:cubicBezTo>
                <a:cubicBezTo>
                  <a:pt x="205118" y="18901"/>
                  <a:pt x="202581" y="17453"/>
                  <a:pt x="199710" y="17642"/>
                </a:cubicBezTo>
                <a:lnTo>
                  <a:pt x="168096" y="23023"/>
                </a:lnTo>
                <a:lnTo>
                  <a:pt x="166828" y="3467"/>
                </a:lnTo>
                <a:cubicBezTo>
                  <a:pt x="166682" y="1256"/>
                  <a:pt x="166099" y="-149"/>
                  <a:pt x="165063" y="-749"/>
                </a:cubicBezTo>
                <a:cubicBezTo>
                  <a:pt x="164026" y="-1341"/>
                  <a:pt x="162286" y="-1563"/>
                  <a:pt x="159852" y="-1409"/>
                </a:cubicBezTo>
                <a:cubicBezTo>
                  <a:pt x="152568" y="-929"/>
                  <a:pt x="145498" y="1248"/>
                  <a:pt x="138642" y="5138"/>
                </a:cubicBezTo>
                <a:cubicBezTo>
                  <a:pt x="131794" y="9020"/>
                  <a:pt x="128563" y="13940"/>
                  <a:pt x="128949" y="19904"/>
                </a:cubicBezTo>
                <a:lnTo>
                  <a:pt x="129575" y="29519"/>
                </a:lnTo>
                <a:lnTo>
                  <a:pt x="42677" y="44482"/>
                </a:lnTo>
                <a:cubicBezTo>
                  <a:pt x="38907" y="44731"/>
                  <a:pt x="36104" y="44139"/>
                  <a:pt x="34236" y="42700"/>
                </a:cubicBezTo>
                <a:cubicBezTo>
                  <a:pt x="32359" y="41277"/>
                  <a:pt x="31313" y="38792"/>
                  <a:pt x="31091" y="35253"/>
                </a:cubicBezTo>
                <a:cubicBezTo>
                  <a:pt x="30902" y="32382"/>
                  <a:pt x="31056" y="29716"/>
                  <a:pt x="31571" y="27240"/>
                </a:cubicBezTo>
                <a:cubicBezTo>
                  <a:pt x="32068" y="24763"/>
                  <a:pt x="32308" y="23195"/>
                  <a:pt x="32256" y="22526"/>
                </a:cubicBezTo>
                <a:cubicBezTo>
                  <a:pt x="32188" y="21430"/>
                  <a:pt x="31922" y="20718"/>
                  <a:pt x="31451" y="20418"/>
                </a:cubicBezTo>
                <a:cubicBezTo>
                  <a:pt x="30988" y="20118"/>
                  <a:pt x="29985" y="20015"/>
                  <a:pt x="28434" y="20118"/>
                </a:cubicBezTo>
                <a:cubicBezTo>
                  <a:pt x="24235" y="20384"/>
                  <a:pt x="17662" y="21592"/>
                  <a:pt x="8706" y="23726"/>
                </a:cubicBezTo>
                <a:cubicBezTo>
                  <a:pt x="3230" y="24969"/>
                  <a:pt x="-797" y="28671"/>
                  <a:pt x="-3386" y="34824"/>
                </a:cubicBezTo>
                <a:cubicBezTo>
                  <a:pt x="-5991" y="40986"/>
                  <a:pt x="-7071" y="47387"/>
                  <a:pt x="-6633" y="54020"/>
                </a:cubicBezTo>
                <a:cubicBezTo>
                  <a:pt x="-5751" y="67715"/>
                  <a:pt x="-1474" y="78093"/>
                  <a:pt x="6204" y="85137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24B828-83DD-F9E8-2F2C-D47DF4E9D5EB}"/>
              </a:ext>
            </a:extLst>
          </p:cNvPr>
          <p:cNvSpPr/>
          <p:nvPr/>
        </p:nvSpPr>
        <p:spPr>
          <a:xfrm flipV="1">
            <a:off x="6673165" y="4286881"/>
            <a:ext cx="242748" cy="193625"/>
          </a:xfrm>
          <a:custGeom>
            <a:avLst/>
            <a:gdLst>
              <a:gd name="connsiteX0" fmla="*/ 197317 w 242748"/>
              <a:gd name="connsiteY0" fmla="*/ -1154 h 193625"/>
              <a:gd name="connsiteX1" fmla="*/ 191540 w 242748"/>
              <a:gd name="connsiteY1" fmla="*/ 1888 h 193625"/>
              <a:gd name="connsiteX2" fmla="*/ -2840 w 242748"/>
              <a:gd name="connsiteY2" fmla="*/ 149117 h 193625"/>
              <a:gd name="connsiteX3" fmla="*/ -5291 w 242748"/>
              <a:gd name="connsiteY3" fmla="*/ 169462 h 193625"/>
              <a:gd name="connsiteX4" fmla="*/ -4014 w 242748"/>
              <a:gd name="connsiteY4" fmla="*/ 174963 h 193625"/>
              <a:gd name="connsiteX5" fmla="*/ 6793 w 242748"/>
              <a:gd name="connsiteY5" fmla="*/ 192240 h 193625"/>
              <a:gd name="connsiteX6" fmla="*/ 12492 w 242748"/>
              <a:gd name="connsiteY6" fmla="*/ 188872 h 193625"/>
              <a:gd name="connsiteX7" fmla="*/ 60799 w 242748"/>
              <a:gd name="connsiteY7" fmla="*/ 150094 h 193625"/>
              <a:gd name="connsiteX8" fmla="*/ 223626 w 242748"/>
              <a:gd name="connsiteY8" fmla="*/ 150959 h 193625"/>
              <a:gd name="connsiteX9" fmla="*/ 230722 w 242748"/>
              <a:gd name="connsiteY9" fmla="*/ 150685 h 193625"/>
              <a:gd name="connsiteX10" fmla="*/ 234347 w 242748"/>
              <a:gd name="connsiteY10" fmla="*/ 128018 h 193625"/>
              <a:gd name="connsiteX11" fmla="*/ 231956 w 242748"/>
              <a:gd name="connsiteY11" fmla="*/ 117666 h 193625"/>
              <a:gd name="connsiteX12" fmla="*/ 221115 w 242748"/>
              <a:gd name="connsiteY12" fmla="*/ 101760 h 193625"/>
              <a:gd name="connsiteX13" fmla="*/ 158324 w 242748"/>
              <a:gd name="connsiteY13" fmla="*/ 102994 h 193625"/>
              <a:gd name="connsiteX14" fmla="*/ 117969 w 242748"/>
              <a:gd name="connsiteY14" fmla="*/ 106868 h 193625"/>
              <a:gd name="connsiteX15" fmla="*/ 117669 w 242748"/>
              <a:gd name="connsiteY15" fmla="*/ 105565 h 193625"/>
              <a:gd name="connsiteX16" fmla="*/ 153833 w 242748"/>
              <a:gd name="connsiteY16" fmla="*/ 83567 h 193625"/>
              <a:gd name="connsiteX17" fmla="*/ 207789 w 242748"/>
              <a:gd name="connsiteY17" fmla="*/ 44154 h 193625"/>
              <a:gd name="connsiteX18" fmla="*/ 210240 w 242748"/>
              <a:gd name="connsiteY18" fmla="*/ 23809 h 193625"/>
              <a:gd name="connsiteX19" fmla="*/ 208449 w 242748"/>
              <a:gd name="connsiteY19" fmla="*/ 16045 h 193625"/>
              <a:gd name="connsiteX20" fmla="*/ 197317 w 242748"/>
              <a:gd name="connsiteY20" fmla="*/ -1154 h 19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2748" h="193625">
                <a:moveTo>
                  <a:pt x="197317" y="-1154"/>
                </a:moveTo>
                <a:cubicBezTo>
                  <a:pt x="195800" y="-803"/>
                  <a:pt x="193880" y="208"/>
                  <a:pt x="191540" y="1888"/>
                </a:cubicBezTo>
                <a:lnTo>
                  <a:pt x="-2840" y="149117"/>
                </a:lnTo>
                <a:cubicBezTo>
                  <a:pt x="-6919" y="152108"/>
                  <a:pt x="-7733" y="158895"/>
                  <a:pt x="-5291" y="169462"/>
                </a:cubicBezTo>
                <a:lnTo>
                  <a:pt x="-4014" y="174963"/>
                </a:lnTo>
                <a:cubicBezTo>
                  <a:pt x="-1134" y="187484"/>
                  <a:pt x="2474" y="193234"/>
                  <a:pt x="6793" y="192240"/>
                </a:cubicBezTo>
                <a:cubicBezTo>
                  <a:pt x="8515" y="191837"/>
                  <a:pt x="10418" y="190715"/>
                  <a:pt x="12492" y="188872"/>
                </a:cubicBezTo>
                <a:lnTo>
                  <a:pt x="60799" y="150094"/>
                </a:lnTo>
                <a:lnTo>
                  <a:pt x="223626" y="150959"/>
                </a:lnTo>
                <a:cubicBezTo>
                  <a:pt x="227713" y="150925"/>
                  <a:pt x="230079" y="150831"/>
                  <a:pt x="230722" y="150685"/>
                </a:cubicBezTo>
                <a:cubicBezTo>
                  <a:pt x="236326" y="149391"/>
                  <a:pt x="237543" y="141833"/>
                  <a:pt x="234347" y="128018"/>
                </a:cubicBezTo>
                <a:lnTo>
                  <a:pt x="231956" y="117666"/>
                </a:lnTo>
                <a:cubicBezTo>
                  <a:pt x="229513" y="107099"/>
                  <a:pt x="225897" y="101795"/>
                  <a:pt x="221115" y="101760"/>
                </a:cubicBezTo>
                <a:lnTo>
                  <a:pt x="158324" y="102994"/>
                </a:lnTo>
                <a:cubicBezTo>
                  <a:pt x="154022" y="103071"/>
                  <a:pt x="140576" y="104366"/>
                  <a:pt x="117969" y="106868"/>
                </a:cubicBezTo>
                <a:lnTo>
                  <a:pt x="117669" y="105565"/>
                </a:lnTo>
                <a:cubicBezTo>
                  <a:pt x="135520" y="95307"/>
                  <a:pt x="147577" y="87980"/>
                  <a:pt x="153833" y="83567"/>
                </a:cubicBezTo>
                <a:lnTo>
                  <a:pt x="207789" y="44154"/>
                </a:lnTo>
                <a:cubicBezTo>
                  <a:pt x="211876" y="41172"/>
                  <a:pt x="212699" y="34393"/>
                  <a:pt x="210240" y="23809"/>
                </a:cubicBezTo>
                <a:lnTo>
                  <a:pt x="208449" y="16045"/>
                </a:lnTo>
                <a:cubicBezTo>
                  <a:pt x="205561" y="3533"/>
                  <a:pt x="201841" y="-2200"/>
                  <a:pt x="197317" y="-1154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4814C91-E287-C3E6-C4FE-BEE807F17D68}"/>
              </a:ext>
            </a:extLst>
          </p:cNvPr>
          <p:cNvSpPr/>
          <p:nvPr/>
        </p:nvSpPr>
        <p:spPr>
          <a:xfrm flipV="1">
            <a:off x="6010081" y="4942689"/>
            <a:ext cx="201685" cy="260068"/>
          </a:xfrm>
          <a:custGeom>
            <a:avLst/>
            <a:gdLst>
              <a:gd name="connsiteX0" fmla="*/ 184266 w 201685"/>
              <a:gd name="connsiteY0" fmla="*/ 251835 h 260068"/>
              <a:gd name="connsiteX1" fmla="*/ 195690 w 201685"/>
              <a:gd name="connsiteY1" fmla="*/ 38061 h 260068"/>
              <a:gd name="connsiteX2" fmla="*/ 176682 w 201685"/>
              <a:gd name="connsiteY2" fmla="*/ 24272 h 260068"/>
              <a:gd name="connsiteX3" fmla="*/ 165207 w 201685"/>
              <a:gd name="connsiteY3" fmla="*/ 22447 h 260068"/>
              <a:gd name="connsiteX4" fmla="*/ 144888 w 201685"/>
              <a:gd name="connsiteY4" fmla="*/ 29654 h 260068"/>
              <a:gd name="connsiteX5" fmla="*/ 140500 w 201685"/>
              <a:gd name="connsiteY5" fmla="*/ 112361 h 260068"/>
              <a:gd name="connsiteX6" fmla="*/ 51923 w 201685"/>
              <a:gd name="connsiteY6" fmla="*/ 98298 h 260068"/>
              <a:gd name="connsiteX7" fmla="*/ 56268 w 201685"/>
              <a:gd name="connsiteY7" fmla="*/ 15917 h 260068"/>
              <a:gd name="connsiteX8" fmla="*/ 37269 w 201685"/>
              <a:gd name="connsiteY8" fmla="*/ 2128 h 260068"/>
              <a:gd name="connsiteX9" fmla="*/ 25785 w 201685"/>
              <a:gd name="connsiteY9" fmla="*/ 302 h 260068"/>
              <a:gd name="connsiteX10" fmla="*/ 5466 w 201685"/>
              <a:gd name="connsiteY10" fmla="*/ 7510 h 260068"/>
              <a:gd name="connsiteX11" fmla="*/ -5949 w 201685"/>
              <a:gd name="connsiteY11" fmla="*/ 221275 h 260068"/>
              <a:gd name="connsiteX12" fmla="*/ 13051 w 201685"/>
              <a:gd name="connsiteY12" fmla="*/ 235064 h 260068"/>
              <a:gd name="connsiteX13" fmla="*/ 24525 w 201685"/>
              <a:gd name="connsiteY13" fmla="*/ 236889 h 260068"/>
              <a:gd name="connsiteX14" fmla="*/ 44853 w 201685"/>
              <a:gd name="connsiteY14" fmla="*/ 229690 h 260068"/>
              <a:gd name="connsiteX15" fmla="*/ 49635 w 201685"/>
              <a:gd name="connsiteY15" fmla="*/ 142330 h 260068"/>
              <a:gd name="connsiteX16" fmla="*/ 138212 w 201685"/>
              <a:gd name="connsiteY16" fmla="*/ 156393 h 260068"/>
              <a:gd name="connsiteX17" fmla="*/ 133473 w 201685"/>
              <a:gd name="connsiteY17" fmla="*/ 243419 h 260068"/>
              <a:gd name="connsiteX18" fmla="*/ 152473 w 201685"/>
              <a:gd name="connsiteY18" fmla="*/ 257208 h 260068"/>
              <a:gd name="connsiteX19" fmla="*/ 163956 w 201685"/>
              <a:gd name="connsiteY19" fmla="*/ 259033 h 260068"/>
              <a:gd name="connsiteX20" fmla="*/ 184266 w 201685"/>
              <a:gd name="connsiteY20" fmla="*/ 251835 h 26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1685" h="260068">
                <a:moveTo>
                  <a:pt x="184266" y="251835"/>
                </a:moveTo>
                <a:lnTo>
                  <a:pt x="195690" y="38061"/>
                </a:lnTo>
                <a:cubicBezTo>
                  <a:pt x="196144" y="30948"/>
                  <a:pt x="189811" y="26355"/>
                  <a:pt x="176682" y="24272"/>
                </a:cubicBezTo>
                <a:lnTo>
                  <a:pt x="165207" y="22447"/>
                </a:lnTo>
                <a:cubicBezTo>
                  <a:pt x="152738" y="20476"/>
                  <a:pt x="145968" y="22875"/>
                  <a:pt x="144888" y="29654"/>
                </a:cubicBezTo>
                <a:lnTo>
                  <a:pt x="140500" y="112361"/>
                </a:lnTo>
                <a:lnTo>
                  <a:pt x="51923" y="98298"/>
                </a:lnTo>
                <a:lnTo>
                  <a:pt x="56268" y="15917"/>
                </a:lnTo>
                <a:cubicBezTo>
                  <a:pt x="56714" y="8812"/>
                  <a:pt x="50389" y="4210"/>
                  <a:pt x="37269" y="2128"/>
                </a:cubicBezTo>
                <a:lnTo>
                  <a:pt x="25785" y="302"/>
                </a:lnTo>
                <a:cubicBezTo>
                  <a:pt x="13316" y="-1669"/>
                  <a:pt x="6546" y="731"/>
                  <a:pt x="5466" y="7510"/>
                </a:cubicBezTo>
                <a:lnTo>
                  <a:pt x="-5949" y="221275"/>
                </a:lnTo>
                <a:cubicBezTo>
                  <a:pt x="-6412" y="228396"/>
                  <a:pt x="-79" y="232981"/>
                  <a:pt x="13051" y="235064"/>
                </a:cubicBezTo>
                <a:lnTo>
                  <a:pt x="24525" y="236889"/>
                </a:lnTo>
                <a:cubicBezTo>
                  <a:pt x="37003" y="238869"/>
                  <a:pt x="43773" y="236469"/>
                  <a:pt x="44853" y="229690"/>
                </a:cubicBezTo>
                <a:lnTo>
                  <a:pt x="49635" y="142330"/>
                </a:lnTo>
                <a:lnTo>
                  <a:pt x="138212" y="156393"/>
                </a:lnTo>
                <a:lnTo>
                  <a:pt x="133473" y="243419"/>
                </a:lnTo>
                <a:cubicBezTo>
                  <a:pt x="133019" y="250541"/>
                  <a:pt x="139352" y="255125"/>
                  <a:pt x="152473" y="257208"/>
                </a:cubicBezTo>
                <a:lnTo>
                  <a:pt x="163956" y="259033"/>
                </a:lnTo>
                <a:cubicBezTo>
                  <a:pt x="176417" y="261013"/>
                  <a:pt x="183187" y="258613"/>
                  <a:pt x="184266" y="251835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41AD52-5A66-907A-C79B-CBEF63AC6C8A}"/>
              </a:ext>
            </a:extLst>
          </p:cNvPr>
          <p:cNvSpPr/>
          <p:nvPr/>
        </p:nvSpPr>
        <p:spPr>
          <a:xfrm flipV="1">
            <a:off x="5894522" y="4964238"/>
            <a:ext cx="76630" cy="245495"/>
          </a:xfrm>
          <a:custGeom>
            <a:avLst/>
            <a:gdLst>
              <a:gd name="connsiteX0" fmla="*/ 61860 w 76630"/>
              <a:gd name="connsiteY0" fmla="*/ 233866 h 245495"/>
              <a:gd name="connsiteX1" fmla="*/ 70773 w 76630"/>
              <a:gd name="connsiteY1" fmla="*/ 201455 h 245495"/>
              <a:gd name="connsiteX2" fmla="*/ 69239 w 76630"/>
              <a:gd name="connsiteY2" fmla="*/ 187212 h 245495"/>
              <a:gd name="connsiteX3" fmla="*/ 67910 w 76630"/>
              <a:gd name="connsiteY3" fmla="*/ 178291 h 245495"/>
              <a:gd name="connsiteX4" fmla="*/ 66933 w 76630"/>
              <a:gd name="connsiteY4" fmla="*/ 170021 h 245495"/>
              <a:gd name="connsiteX5" fmla="*/ 53496 w 76630"/>
              <a:gd name="connsiteY5" fmla="*/ 77784 h 245495"/>
              <a:gd name="connsiteX6" fmla="*/ 32182 w 76630"/>
              <a:gd name="connsiteY6" fmla="*/ 67946 h 245495"/>
              <a:gd name="connsiteX7" fmla="*/ 22885 w 76630"/>
              <a:gd name="connsiteY7" fmla="*/ 68297 h 245495"/>
              <a:gd name="connsiteX8" fmla="*/ 8890 w 76630"/>
              <a:gd name="connsiteY8" fmla="*/ 71819 h 245495"/>
              <a:gd name="connsiteX9" fmla="*/ 4357 w 76630"/>
              <a:gd name="connsiteY9" fmla="*/ 79301 h 245495"/>
              <a:gd name="connsiteX10" fmla="*/ 12823 w 76630"/>
              <a:gd name="connsiteY10" fmla="*/ 136650 h 245495"/>
              <a:gd name="connsiteX11" fmla="*/ 21025 w 76630"/>
              <a:gd name="connsiteY11" fmla="*/ 195679 h 245495"/>
              <a:gd name="connsiteX12" fmla="*/ 19019 w 76630"/>
              <a:gd name="connsiteY12" fmla="*/ 204060 h 245495"/>
              <a:gd name="connsiteX13" fmla="*/ 11486 w 76630"/>
              <a:gd name="connsiteY13" fmla="*/ 207008 h 245495"/>
              <a:gd name="connsiteX14" fmla="*/ 5642 w 76630"/>
              <a:gd name="connsiteY14" fmla="*/ 206228 h 245495"/>
              <a:gd name="connsiteX15" fmla="*/ 1777 w 76630"/>
              <a:gd name="connsiteY15" fmla="*/ 205380 h 245495"/>
              <a:gd name="connsiteX16" fmla="*/ -348 w 76630"/>
              <a:gd name="connsiteY16" fmla="*/ 206125 h 245495"/>
              <a:gd name="connsiteX17" fmla="*/ -734 w 76630"/>
              <a:gd name="connsiteY17" fmla="*/ 209125 h 245495"/>
              <a:gd name="connsiteX18" fmla="*/ 2343 w 76630"/>
              <a:gd name="connsiteY18" fmla="*/ 228964 h 245495"/>
              <a:gd name="connsiteX19" fmla="*/ 13115 w 76630"/>
              <a:gd name="connsiteY19" fmla="*/ 241356 h 245495"/>
              <a:gd name="connsiteX20" fmla="*/ 32200 w 76630"/>
              <a:gd name="connsiteY20" fmla="*/ 245118 h 245495"/>
              <a:gd name="connsiteX21" fmla="*/ 61860 w 76630"/>
              <a:gd name="connsiteY21" fmla="*/ 233866 h 245495"/>
              <a:gd name="connsiteX22" fmla="*/ 42252 w 76630"/>
              <a:gd name="connsiteY22" fmla="*/ 43976 h 245495"/>
              <a:gd name="connsiteX23" fmla="*/ 47197 w 76630"/>
              <a:gd name="connsiteY23" fmla="*/ 34146 h 245495"/>
              <a:gd name="connsiteX24" fmla="*/ 43675 w 76630"/>
              <a:gd name="connsiteY24" fmla="*/ 11008 h 245495"/>
              <a:gd name="connsiteX25" fmla="*/ 16988 w 76630"/>
              <a:gd name="connsiteY25" fmla="*/ -279 h 245495"/>
              <a:gd name="connsiteX26" fmla="*/ -820 w 76630"/>
              <a:gd name="connsiteY26" fmla="*/ 3372 h 245495"/>
              <a:gd name="connsiteX27" fmla="*/ -5782 w 76630"/>
              <a:gd name="connsiteY27" fmla="*/ 12868 h 245495"/>
              <a:gd name="connsiteX28" fmla="*/ -2251 w 76630"/>
              <a:gd name="connsiteY28" fmla="*/ 36006 h 245495"/>
              <a:gd name="connsiteX29" fmla="*/ 24444 w 76630"/>
              <a:gd name="connsiteY29" fmla="*/ 47627 h 245495"/>
              <a:gd name="connsiteX30" fmla="*/ 42252 w 76630"/>
              <a:gd name="connsiteY30" fmla="*/ 43976 h 24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6630" h="245495">
                <a:moveTo>
                  <a:pt x="61860" y="233866"/>
                </a:moveTo>
                <a:cubicBezTo>
                  <a:pt x="68356" y="226864"/>
                  <a:pt x="71329" y="216066"/>
                  <a:pt x="70773" y="201455"/>
                </a:cubicBezTo>
                <a:lnTo>
                  <a:pt x="69239" y="187212"/>
                </a:lnTo>
                <a:cubicBezTo>
                  <a:pt x="68690" y="184135"/>
                  <a:pt x="68244" y="181161"/>
                  <a:pt x="67910" y="178291"/>
                </a:cubicBezTo>
                <a:cubicBezTo>
                  <a:pt x="67584" y="175428"/>
                  <a:pt x="67259" y="172669"/>
                  <a:pt x="66933" y="170021"/>
                </a:cubicBezTo>
                <a:lnTo>
                  <a:pt x="53496" y="77784"/>
                </a:lnTo>
                <a:cubicBezTo>
                  <a:pt x="52562" y="70731"/>
                  <a:pt x="45457" y="67449"/>
                  <a:pt x="32182" y="67946"/>
                </a:cubicBezTo>
                <a:lnTo>
                  <a:pt x="22885" y="68297"/>
                </a:lnTo>
                <a:cubicBezTo>
                  <a:pt x="16697" y="68537"/>
                  <a:pt x="12035" y="69711"/>
                  <a:pt x="8890" y="71819"/>
                </a:cubicBezTo>
                <a:cubicBezTo>
                  <a:pt x="5762" y="73927"/>
                  <a:pt x="4245" y="76430"/>
                  <a:pt x="4357" y="79301"/>
                </a:cubicBezTo>
                <a:cubicBezTo>
                  <a:pt x="6130" y="91196"/>
                  <a:pt x="8959" y="110323"/>
                  <a:pt x="12823" y="136650"/>
                </a:cubicBezTo>
                <a:cubicBezTo>
                  <a:pt x="16706" y="162985"/>
                  <a:pt x="19440" y="182661"/>
                  <a:pt x="21025" y="195679"/>
                </a:cubicBezTo>
                <a:cubicBezTo>
                  <a:pt x="21171" y="199441"/>
                  <a:pt x="20502" y="202234"/>
                  <a:pt x="19019" y="204060"/>
                </a:cubicBezTo>
                <a:cubicBezTo>
                  <a:pt x="17537" y="205894"/>
                  <a:pt x="15026" y="206871"/>
                  <a:pt x="11486" y="207008"/>
                </a:cubicBezTo>
                <a:cubicBezTo>
                  <a:pt x="9498" y="207085"/>
                  <a:pt x="7544" y="206828"/>
                  <a:pt x="5642" y="206228"/>
                </a:cubicBezTo>
                <a:cubicBezTo>
                  <a:pt x="3739" y="205637"/>
                  <a:pt x="2446" y="205354"/>
                  <a:pt x="1777" y="205380"/>
                </a:cubicBezTo>
                <a:cubicBezTo>
                  <a:pt x="672" y="205414"/>
                  <a:pt x="-40" y="205671"/>
                  <a:pt x="-348" y="206125"/>
                </a:cubicBezTo>
                <a:cubicBezTo>
                  <a:pt x="-665" y="206579"/>
                  <a:pt x="-785" y="207582"/>
                  <a:pt x="-734" y="209125"/>
                </a:cubicBezTo>
                <a:cubicBezTo>
                  <a:pt x="-580" y="213332"/>
                  <a:pt x="449" y="219948"/>
                  <a:pt x="2343" y="228964"/>
                </a:cubicBezTo>
                <a:cubicBezTo>
                  <a:pt x="3440" y="234457"/>
                  <a:pt x="7022" y="238588"/>
                  <a:pt x="13115" y="241356"/>
                </a:cubicBezTo>
                <a:cubicBezTo>
                  <a:pt x="19199" y="244115"/>
                  <a:pt x="25558" y="245375"/>
                  <a:pt x="32200" y="245118"/>
                </a:cubicBezTo>
                <a:cubicBezTo>
                  <a:pt x="45474" y="244621"/>
                  <a:pt x="55364" y="240876"/>
                  <a:pt x="61860" y="233866"/>
                </a:cubicBezTo>
                <a:close/>
                <a:moveTo>
                  <a:pt x="42252" y="43976"/>
                </a:moveTo>
                <a:cubicBezTo>
                  <a:pt x="45714" y="41851"/>
                  <a:pt x="47368" y="38577"/>
                  <a:pt x="47197" y="34146"/>
                </a:cubicBezTo>
                <a:lnTo>
                  <a:pt x="43675" y="11008"/>
                </a:lnTo>
                <a:cubicBezTo>
                  <a:pt x="42261" y="2867"/>
                  <a:pt x="33365" y="-904"/>
                  <a:pt x="16988" y="-279"/>
                </a:cubicBezTo>
                <a:cubicBezTo>
                  <a:pt x="8573" y="30"/>
                  <a:pt x="2643" y="1247"/>
                  <a:pt x="-820" y="3372"/>
                </a:cubicBezTo>
                <a:cubicBezTo>
                  <a:pt x="-4290" y="5498"/>
                  <a:pt x="-5944" y="8660"/>
                  <a:pt x="-5782" y="12868"/>
                </a:cubicBezTo>
                <a:lnTo>
                  <a:pt x="-2251" y="36006"/>
                </a:lnTo>
                <a:cubicBezTo>
                  <a:pt x="-614" y="44370"/>
                  <a:pt x="8290" y="48244"/>
                  <a:pt x="24444" y="47627"/>
                </a:cubicBezTo>
                <a:cubicBezTo>
                  <a:pt x="32851" y="47310"/>
                  <a:pt x="38790" y="46101"/>
                  <a:pt x="42252" y="43976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C1ED07-319F-BD72-7D3B-D0108A3C5521}"/>
              </a:ext>
            </a:extLst>
          </p:cNvPr>
          <p:cNvSpPr/>
          <p:nvPr/>
        </p:nvSpPr>
        <p:spPr>
          <a:xfrm flipV="1">
            <a:off x="5700496" y="4884615"/>
            <a:ext cx="198803" cy="242762"/>
          </a:xfrm>
          <a:custGeom>
            <a:avLst/>
            <a:gdLst>
              <a:gd name="connsiteX0" fmla="*/ 59618 w 198803"/>
              <a:gd name="connsiteY0" fmla="*/ 73914 h 242762"/>
              <a:gd name="connsiteX1" fmla="*/ 52582 w 198803"/>
              <a:gd name="connsiteY1" fmla="*/ 53980 h 242762"/>
              <a:gd name="connsiteX2" fmla="*/ 72053 w 198803"/>
              <a:gd name="connsiteY2" fmla="*/ 41271 h 242762"/>
              <a:gd name="connsiteX3" fmla="*/ 103127 w 198803"/>
              <a:gd name="connsiteY3" fmla="*/ 51821 h 242762"/>
              <a:gd name="connsiteX4" fmla="*/ 122349 w 198803"/>
              <a:gd name="connsiteY4" fmla="*/ 96247 h 242762"/>
              <a:gd name="connsiteX5" fmla="*/ 103272 w 198803"/>
              <a:gd name="connsiteY5" fmla="*/ 132934 h 242762"/>
              <a:gd name="connsiteX6" fmla="*/ 74092 w 198803"/>
              <a:gd name="connsiteY6" fmla="*/ 119119 h 242762"/>
              <a:gd name="connsiteX7" fmla="*/ 62231 w 198803"/>
              <a:gd name="connsiteY7" fmla="*/ 81867 h 242762"/>
              <a:gd name="connsiteX8" fmla="*/ -5530 w 198803"/>
              <a:gd name="connsiteY8" fmla="*/ 27671 h 242762"/>
              <a:gd name="connsiteX9" fmla="*/ 34354 w 198803"/>
              <a:gd name="connsiteY9" fmla="*/ 157564 h 242762"/>
              <a:gd name="connsiteX10" fmla="*/ 74555 w 198803"/>
              <a:gd name="connsiteY10" fmla="*/ 227253 h 242762"/>
              <a:gd name="connsiteX11" fmla="*/ 137303 w 198803"/>
              <a:gd name="connsiteY11" fmla="*/ 240279 h 242762"/>
              <a:gd name="connsiteX12" fmla="*/ 178824 w 198803"/>
              <a:gd name="connsiteY12" fmla="*/ 225188 h 242762"/>
              <a:gd name="connsiteX13" fmla="*/ 192921 w 198803"/>
              <a:gd name="connsiteY13" fmla="*/ 205092 h 242762"/>
              <a:gd name="connsiteX14" fmla="*/ 180735 w 198803"/>
              <a:gd name="connsiteY14" fmla="*/ 178054 h 242762"/>
              <a:gd name="connsiteX15" fmla="*/ 173502 w 198803"/>
              <a:gd name="connsiteY15" fmla="*/ 183402 h 242762"/>
              <a:gd name="connsiteX16" fmla="*/ 158882 w 198803"/>
              <a:gd name="connsiteY16" fmla="*/ 193274 h 242762"/>
              <a:gd name="connsiteX17" fmla="*/ 139445 w 198803"/>
              <a:gd name="connsiteY17" fmla="*/ 200216 h 242762"/>
              <a:gd name="connsiteX18" fmla="*/ 107814 w 198803"/>
              <a:gd name="connsiteY18" fmla="*/ 195365 h 242762"/>
              <a:gd name="connsiteX19" fmla="*/ 88755 w 198803"/>
              <a:gd name="connsiteY19" fmla="*/ 166999 h 242762"/>
              <a:gd name="connsiteX20" fmla="*/ 85824 w 198803"/>
              <a:gd name="connsiteY20" fmla="*/ 157426 h 242762"/>
              <a:gd name="connsiteX21" fmla="*/ 106375 w 198803"/>
              <a:gd name="connsiteY21" fmla="*/ 167882 h 242762"/>
              <a:gd name="connsiteX22" fmla="*/ 129402 w 198803"/>
              <a:gd name="connsiteY22" fmla="*/ 168679 h 242762"/>
              <a:gd name="connsiteX23" fmla="*/ 166723 w 198803"/>
              <a:gd name="connsiteY23" fmla="*/ 142755 h 242762"/>
              <a:gd name="connsiteX24" fmla="*/ 171796 w 198803"/>
              <a:gd name="connsiteY24" fmla="*/ 89399 h 242762"/>
              <a:gd name="connsiteX25" fmla="*/ 151366 w 198803"/>
              <a:gd name="connsiteY25" fmla="*/ 37252 h 242762"/>
              <a:gd name="connsiteX26" fmla="*/ 117353 w 198803"/>
              <a:gd name="connsiteY26" fmla="*/ 6127 h 242762"/>
              <a:gd name="connsiteX27" fmla="*/ 75506 w 198803"/>
              <a:gd name="connsiteY27" fmla="*/ 950 h 242762"/>
              <a:gd name="connsiteX28" fmla="*/ 54399 w 198803"/>
              <a:gd name="connsiteY28" fmla="*/ 10592 h 242762"/>
              <a:gd name="connsiteX29" fmla="*/ 39813 w 198803"/>
              <a:gd name="connsiteY29" fmla="*/ 25709 h 242762"/>
              <a:gd name="connsiteX30" fmla="*/ 34200 w 198803"/>
              <a:gd name="connsiteY30" fmla="*/ 17182 h 242762"/>
              <a:gd name="connsiteX31" fmla="*/ 27815 w 198803"/>
              <a:gd name="connsiteY31" fmla="*/ 14045 h 242762"/>
              <a:gd name="connsiteX32" fmla="*/ 15638 w 198803"/>
              <a:gd name="connsiteY32" fmla="*/ 14962 h 242762"/>
              <a:gd name="connsiteX33" fmla="*/ 11730 w 198803"/>
              <a:gd name="connsiteY33" fmla="*/ 15751 h 242762"/>
              <a:gd name="connsiteX34" fmla="*/ -5530 w 198803"/>
              <a:gd name="connsiteY34" fmla="*/ 27671 h 2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8803" h="242762">
                <a:moveTo>
                  <a:pt x="59618" y="73914"/>
                </a:moveTo>
                <a:cubicBezTo>
                  <a:pt x="57450" y="66450"/>
                  <a:pt x="55101" y="59799"/>
                  <a:pt x="52582" y="53980"/>
                </a:cubicBezTo>
                <a:cubicBezTo>
                  <a:pt x="58401" y="46945"/>
                  <a:pt x="64888" y="42703"/>
                  <a:pt x="72053" y="41271"/>
                </a:cubicBezTo>
                <a:cubicBezTo>
                  <a:pt x="83999" y="38880"/>
                  <a:pt x="94360" y="42403"/>
                  <a:pt x="103127" y="51821"/>
                </a:cubicBezTo>
                <a:cubicBezTo>
                  <a:pt x="111911" y="61239"/>
                  <a:pt x="118321" y="76056"/>
                  <a:pt x="122349" y="96247"/>
                </a:cubicBezTo>
                <a:cubicBezTo>
                  <a:pt x="126573" y="117311"/>
                  <a:pt x="120206" y="129532"/>
                  <a:pt x="103272" y="132934"/>
                </a:cubicBezTo>
                <a:cubicBezTo>
                  <a:pt x="94377" y="134708"/>
                  <a:pt x="84642" y="130106"/>
                  <a:pt x="74092" y="119119"/>
                </a:cubicBezTo>
                <a:lnTo>
                  <a:pt x="62231" y="81867"/>
                </a:lnTo>
                <a:close/>
                <a:moveTo>
                  <a:pt x="-5530" y="27671"/>
                </a:moveTo>
                <a:lnTo>
                  <a:pt x="34354" y="157564"/>
                </a:lnTo>
                <a:cubicBezTo>
                  <a:pt x="44518" y="190300"/>
                  <a:pt x="57930" y="213533"/>
                  <a:pt x="74555" y="227253"/>
                </a:cubicBezTo>
                <a:cubicBezTo>
                  <a:pt x="91198" y="240982"/>
                  <a:pt x="112108" y="245318"/>
                  <a:pt x="137303" y="240279"/>
                </a:cubicBezTo>
                <a:cubicBezTo>
                  <a:pt x="154228" y="236886"/>
                  <a:pt x="168077" y="231855"/>
                  <a:pt x="178824" y="225188"/>
                </a:cubicBezTo>
                <a:cubicBezTo>
                  <a:pt x="189570" y="218521"/>
                  <a:pt x="194267" y="211819"/>
                  <a:pt x="192921" y="205092"/>
                </a:cubicBezTo>
                <a:cubicBezTo>
                  <a:pt x="189142" y="186195"/>
                  <a:pt x="185088" y="177188"/>
                  <a:pt x="180735" y="178054"/>
                </a:cubicBezTo>
                <a:cubicBezTo>
                  <a:pt x="180092" y="178191"/>
                  <a:pt x="177676" y="179974"/>
                  <a:pt x="173502" y="183402"/>
                </a:cubicBezTo>
                <a:cubicBezTo>
                  <a:pt x="169337" y="186829"/>
                  <a:pt x="164461" y="190120"/>
                  <a:pt x="158882" y="193274"/>
                </a:cubicBezTo>
                <a:cubicBezTo>
                  <a:pt x="153311" y="196428"/>
                  <a:pt x="146824" y="198733"/>
                  <a:pt x="139445" y="200216"/>
                </a:cubicBezTo>
                <a:cubicBezTo>
                  <a:pt x="127062" y="202692"/>
                  <a:pt x="116521" y="201081"/>
                  <a:pt x="107814" y="195365"/>
                </a:cubicBezTo>
                <a:cubicBezTo>
                  <a:pt x="99107" y="189658"/>
                  <a:pt x="92749" y="180196"/>
                  <a:pt x="88755" y="166999"/>
                </a:cubicBezTo>
                <a:lnTo>
                  <a:pt x="85824" y="157426"/>
                </a:lnTo>
                <a:cubicBezTo>
                  <a:pt x="91986" y="162286"/>
                  <a:pt x="98833" y="165774"/>
                  <a:pt x="106375" y="167882"/>
                </a:cubicBezTo>
                <a:cubicBezTo>
                  <a:pt x="113907" y="169981"/>
                  <a:pt x="121586" y="170247"/>
                  <a:pt x="129402" y="168679"/>
                </a:cubicBezTo>
                <a:cubicBezTo>
                  <a:pt x="146559" y="165251"/>
                  <a:pt x="159002" y="156612"/>
                  <a:pt x="166723" y="142755"/>
                </a:cubicBezTo>
                <a:cubicBezTo>
                  <a:pt x="174453" y="128898"/>
                  <a:pt x="176150" y="111115"/>
                  <a:pt x="171796" y="89399"/>
                </a:cubicBezTo>
                <a:cubicBezTo>
                  <a:pt x="167709" y="68995"/>
                  <a:pt x="160904" y="51607"/>
                  <a:pt x="151366" y="37252"/>
                </a:cubicBezTo>
                <a:cubicBezTo>
                  <a:pt x="141836" y="22906"/>
                  <a:pt x="130498" y="12528"/>
                  <a:pt x="117353" y="6127"/>
                </a:cubicBezTo>
                <a:cubicBezTo>
                  <a:pt x="104223" y="-275"/>
                  <a:pt x="90272" y="-2015"/>
                  <a:pt x="75506" y="950"/>
                </a:cubicBezTo>
                <a:cubicBezTo>
                  <a:pt x="67476" y="2562"/>
                  <a:pt x="60440" y="5775"/>
                  <a:pt x="54399" y="10592"/>
                </a:cubicBezTo>
                <a:cubicBezTo>
                  <a:pt x="48366" y="15416"/>
                  <a:pt x="43498" y="20455"/>
                  <a:pt x="39813" y="25709"/>
                </a:cubicBezTo>
                <a:cubicBezTo>
                  <a:pt x="37636" y="21629"/>
                  <a:pt x="35768" y="18784"/>
                  <a:pt x="34200" y="17182"/>
                </a:cubicBezTo>
                <a:cubicBezTo>
                  <a:pt x="32649" y="15571"/>
                  <a:pt x="30515" y="14525"/>
                  <a:pt x="27815" y="14045"/>
                </a:cubicBezTo>
                <a:cubicBezTo>
                  <a:pt x="25133" y="13574"/>
                  <a:pt x="21071" y="13874"/>
                  <a:pt x="15638" y="14962"/>
                </a:cubicBezTo>
                <a:lnTo>
                  <a:pt x="11730" y="15751"/>
                </a:lnTo>
                <a:cubicBezTo>
                  <a:pt x="-868" y="18270"/>
                  <a:pt x="-6610" y="22246"/>
                  <a:pt x="-5530" y="27671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320C0D-C5B2-EAD2-1847-65296FA8390A}"/>
              </a:ext>
            </a:extLst>
          </p:cNvPr>
          <p:cNvSpPr/>
          <p:nvPr/>
        </p:nvSpPr>
        <p:spPr>
          <a:xfrm flipV="1">
            <a:off x="5525508" y="4872869"/>
            <a:ext cx="200098" cy="277009"/>
          </a:xfrm>
          <a:custGeom>
            <a:avLst/>
            <a:gdLst>
              <a:gd name="connsiteX0" fmla="*/ 94854 w 200098"/>
              <a:gd name="connsiteY0" fmla="*/ 251467 h 277009"/>
              <a:gd name="connsiteX1" fmla="*/ 91091 w 200098"/>
              <a:gd name="connsiteY1" fmla="*/ 218053 h 277009"/>
              <a:gd name="connsiteX2" fmla="*/ 72821 w 200098"/>
              <a:gd name="connsiteY2" fmla="*/ 185102 h 277009"/>
              <a:gd name="connsiteX3" fmla="*/ 53093 w 200098"/>
              <a:gd name="connsiteY3" fmla="*/ 151337 h 277009"/>
              <a:gd name="connsiteX4" fmla="*/ 50427 w 200098"/>
              <a:gd name="connsiteY4" fmla="*/ 136349 h 277009"/>
              <a:gd name="connsiteX5" fmla="*/ 61397 w 200098"/>
              <a:gd name="connsiteY5" fmla="*/ 125842 h 277009"/>
              <a:gd name="connsiteX6" fmla="*/ 95188 w 200098"/>
              <a:gd name="connsiteY6" fmla="*/ 131541 h 277009"/>
              <a:gd name="connsiteX7" fmla="*/ 148938 w 200098"/>
              <a:gd name="connsiteY7" fmla="*/ 224712 h 277009"/>
              <a:gd name="connsiteX8" fmla="*/ 172376 w 200098"/>
              <a:gd name="connsiteY8" fmla="*/ 225920 h 277009"/>
              <a:gd name="connsiteX9" fmla="*/ 180877 w 200098"/>
              <a:gd name="connsiteY9" fmla="*/ 222150 h 277009"/>
              <a:gd name="connsiteX10" fmla="*/ 192558 w 200098"/>
              <a:gd name="connsiteY10" fmla="*/ 213674 h 277009"/>
              <a:gd name="connsiteX11" fmla="*/ 193998 w 200098"/>
              <a:gd name="connsiteY11" fmla="*/ 205053 h 277009"/>
              <a:gd name="connsiteX12" fmla="*/ 78365 w 200098"/>
              <a:gd name="connsiteY12" fmla="*/ 4528 h 277009"/>
              <a:gd name="connsiteX13" fmla="*/ 54927 w 200098"/>
              <a:gd name="connsiteY13" fmla="*/ 3320 h 277009"/>
              <a:gd name="connsiteX14" fmla="*/ 46434 w 200098"/>
              <a:gd name="connsiteY14" fmla="*/ 7091 h 277009"/>
              <a:gd name="connsiteX15" fmla="*/ 34736 w 200098"/>
              <a:gd name="connsiteY15" fmla="*/ 15558 h 277009"/>
              <a:gd name="connsiteX16" fmla="*/ 33305 w 200098"/>
              <a:gd name="connsiteY16" fmla="*/ 24187 h 277009"/>
              <a:gd name="connsiteX17" fmla="*/ 76565 w 200098"/>
              <a:gd name="connsiteY17" fmla="*/ 99473 h 277009"/>
              <a:gd name="connsiteX18" fmla="*/ 49691 w 200098"/>
              <a:gd name="connsiteY18" fmla="*/ 93783 h 277009"/>
              <a:gd name="connsiteX19" fmla="*/ 22782 w 200098"/>
              <a:gd name="connsiteY19" fmla="*/ 98659 h 277009"/>
              <a:gd name="connsiteX20" fmla="*/ -3245 w 200098"/>
              <a:gd name="connsiteY20" fmla="*/ 121489 h 277009"/>
              <a:gd name="connsiteX21" fmla="*/ -160 w 200098"/>
              <a:gd name="connsiteY21" fmla="*/ 155014 h 277009"/>
              <a:gd name="connsiteX22" fmla="*/ 23638 w 200098"/>
              <a:gd name="connsiteY22" fmla="*/ 197143 h 277009"/>
              <a:gd name="connsiteX23" fmla="*/ 42766 w 200098"/>
              <a:gd name="connsiteY23" fmla="*/ 231165 h 277009"/>
              <a:gd name="connsiteX24" fmla="*/ 44009 w 200098"/>
              <a:gd name="connsiteY24" fmla="*/ 239709 h 277009"/>
              <a:gd name="connsiteX25" fmla="*/ 38113 w 200098"/>
              <a:gd name="connsiteY25" fmla="*/ 245237 h 277009"/>
              <a:gd name="connsiteX26" fmla="*/ 32397 w 200098"/>
              <a:gd name="connsiteY26" fmla="*/ 246685 h 277009"/>
              <a:gd name="connsiteX27" fmla="*/ 28497 w 200098"/>
              <a:gd name="connsiteY27" fmla="*/ 247328 h 277009"/>
              <a:gd name="connsiteX28" fmla="*/ 26801 w 200098"/>
              <a:gd name="connsiteY28" fmla="*/ 248810 h 277009"/>
              <a:gd name="connsiteX29" fmla="*/ 27546 w 200098"/>
              <a:gd name="connsiteY29" fmla="*/ 251741 h 277009"/>
              <a:gd name="connsiteX30" fmla="*/ 37770 w 200098"/>
              <a:gd name="connsiteY30" fmla="*/ 269009 h 277009"/>
              <a:gd name="connsiteX31" fmla="*/ 52373 w 200098"/>
              <a:gd name="connsiteY31" fmla="*/ 276517 h 277009"/>
              <a:gd name="connsiteX32" fmla="*/ 71492 w 200098"/>
              <a:gd name="connsiteY32" fmla="*/ 272934 h 277009"/>
              <a:gd name="connsiteX33" fmla="*/ 94854 w 200098"/>
              <a:gd name="connsiteY33" fmla="*/ 251467 h 2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0098" h="277009">
                <a:moveTo>
                  <a:pt x="94854" y="251467"/>
                </a:moveTo>
                <a:cubicBezTo>
                  <a:pt x="98282" y="242554"/>
                  <a:pt x="97030" y="231414"/>
                  <a:pt x="91091" y="218053"/>
                </a:cubicBezTo>
                <a:cubicBezTo>
                  <a:pt x="90106" y="215825"/>
                  <a:pt x="84012" y="204847"/>
                  <a:pt x="72821" y="185102"/>
                </a:cubicBezTo>
                <a:lnTo>
                  <a:pt x="53093" y="151337"/>
                </a:lnTo>
                <a:cubicBezTo>
                  <a:pt x="49879" y="145750"/>
                  <a:pt x="48988" y="140754"/>
                  <a:pt x="50427" y="136349"/>
                </a:cubicBezTo>
                <a:cubicBezTo>
                  <a:pt x="51867" y="131953"/>
                  <a:pt x="55527" y="128447"/>
                  <a:pt x="61397" y="125842"/>
                </a:cubicBezTo>
                <a:cubicBezTo>
                  <a:pt x="70704" y="121712"/>
                  <a:pt x="81965" y="123614"/>
                  <a:pt x="95188" y="131541"/>
                </a:cubicBezTo>
                <a:lnTo>
                  <a:pt x="148938" y="224712"/>
                </a:lnTo>
                <a:cubicBezTo>
                  <a:pt x="152425" y="230917"/>
                  <a:pt x="160233" y="231319"/>
                  <a:pt x="172376" y="225920"/>
                </a:cubicBezTo>
                <a:lnTo>
                  <a:pt x="180877" y="222150"/>
                </a:lnTo>
                <a:cubicBezTo>
                  <a:pt x="186542" y="219630"/>
                  <a:pt x="190441" y="216811"/>
                  <a:pt x="192558" y="213674"/>
                </a:cubicBezTo>
                <a:cubicBezTo>
                  <a:pt x="194683" y="210555"/>
                  <a:pt x="195163" y="207675"/>
                  <a:pt x="193998" y="205053"/>
                </a:cubicBezTo>
                <a:lnTo>
                  <a:pt x="78365" y="4528"/>
                </a:lnTo>
                <a:cubicBezTo>
                  <a:pt x="74886" y="-1668"/>
                  <a:pt x="67070" y="-2079"/>
                  <a:pt x="54927" y="3320"/>
                </a:cubicBezTo>
                <a:lnTo>
                  <a:pt x="46434" y="7091"/>
                </a:lnTo>
                <a:cubicBezTo>
                  <a:pt x="40761" y="9610"/>
                  <a:pt x="36861" y="12430"/>
                  <a:pt x="34736" y="15558"/>
                </a:cubicBezTo>
                <a:cubicBezTo>
                  <a:pt x="32620" y="18686"/>
                  <a:pt x="32140" y="21556"/>
                  <a:pt x="33305" y="24187"/>
                </a:cubicBezTo>
                <a:lnTo>
                  <a:pt x="76565" y="99473"/>
                </a:lnTo>
                <a:cubicBezTo>
                  <a:pt x="68501" y="96037"/>
                  <a:pt x="59546" y="94134"/>
                  <a:pt x="49691" y="93783"/>
                </a:cubicBezTo>
                <a:cubicBezTo>
                  <a:pt x="39844" y="93431"/>
                  <a:pt x="30871" y="95060"/>
                  <a:pt x="22782" y="98659"/>
                </a:cubicBezTo>
                <a:cubicBezTo>
                  <a:pt x="9224" y="104683"/>
                  <a:pt x="543" y="112293"/>
                  <a:pt x="-3245" y="121489"/>
                </a:cubicBezTo>
                <a:cubicBezTo>
                  <a:pt x="-7033" y="130684"/>
                  <a:pt x="-6013" y="141868"/>
                  <a:pt x="-160" y="155014"/>
                </a:cubicBezTo>
                <a:cubicBezTo>
                  <a:pt x="1185" y="158048"/>
                  <a:pt x="9121" y="172094"/>
                  <a:pt x="23638" y="197143"/>
                </a:cubicBezTo>
                <a:cubicBezTo>
                  <a:pt x="35131" y="216991"/>
                  <a:pt x="41507" y="228337"/>
                  <a:pt x="42766" y="231165"/>
                </a:cubicBezTo>
                <a:cubicBezTo>
                  <a:pt x="44300" y="234619"/>
                  <a:pt x="44711" y="237455"/>
                  <a:pt x="44009" y="239709"/>
                </a:cubicBezTo>
                <a:cubicBezTo>
                  <a:pt x="43315" y="241955"/>
                  <a:pt x="41352" y="243797"/>
                  <a:pt x="38113" y="245237"/>
                </a:cubicBezTo>
                <a:cubicBezTo>
                  <a:pt x="36287" y="246042"/>
                  <a:pt x="34385" y="246522"/>
                  <a:pt x="32397" y="246685"/>
                </a:cubicBezTo>
                <a:cubicBezTo>
                  <a:pt x="30400" y="246848"/>
                  <a:pt x="29106" y="247054"/>
                  <a:pt x="28497" y="247328"/>
                </a:cubicBezTo>
                <a:cubicBezTo>
                  <a:pt x="27486" y="247773"/>
                  <a:pt x="26912" y="248279"/>
                  <a:pt x="26801" y="248810"/>
                </a:cubicBezTo>
                <a:cubicBezTo>
                  <a:pt x="26672" y="249359"/>
                  <a:pt x="26921" y="250336"/>
                  <a:pt x="27546" y="251741"/>
                </a:cubicBezTo>
                <a:cubicBezTo>
                  <a:pt x="29260" y="255589"/>
                  <a:pt x="32671" y="261348"/>
                  <a:pt x="37770" y="269009"/>
                </a:cubicBezTo>
                <a:cubicBezTo>
                  <a:pt x="40830" y="273714"/>
                  <a:pt x="45697" y="276208"/>
                  <a:pt x="52373" y="276517"/>
                </a:cubicBezTo>
                <a:cubicBezTo>
                  <a:pt x="59049" y="276825"/>
                  <a:pt x="65425" y="275625"/>
                  <a:pt x="71492" y="272934"/>
                </a:cubicBezTo>
                <a:cubicBezTo>
                  <a:pt x="83635" y="267535"/>
                  <a:pt x="91434" y="260380"/>
                  <a:pt x="94854" y="251467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C7E0DCA-45E4-7D52-9A82-04F6DF85CA95}"/>
              </a:ext>
            </a:extLst>
          </p:cNvPr>
          <p:cNvSpPr/>
          <p:nvPr/>
        </p:nvSpPr>
        <p:spPr>
          <a:xfrm flipV="1">
            <a:off x="5217234" y="4647374"/>
            <a:ext cx="249813" cy="294375"/>
          </a:xfrm>
          <a:custGeom>
            <a:avLst/>
            <a:gdLst>
              <a:gd name="connsiteX0" fmla="*/ 128392 w 249813"/>
              <a:gd name="connsiteY0" fmla="*/ 174169 h 294375"/>
              <a:gd name="connsiteX1" fmla="*/ 67856 w 249813"/>
              <a:gd name="connsiteY1" fmla="*/ 135665 h 294375"/>
              <a:gd name="connsiteX2" fmla="*/ 46551 w 249813"/>
              <a:gd name="connsiteY2" fmla="*/ 96655 h 294375"/>
              <a:gd name="connsiteX3" fmla="*/ 61599 w 249813"/>
              <a:gd name="connsiteY3" fmla="*/ 61802 h 294375"/>
              <a:gd name="connsiteX4" fmla="*/ 111656 w 249813"/>
              <a:gd name="connsiteY4" fmla="*/ 47148 h 294375"/>
              <a:gd name="connsiteX5" fmla="*/ 171387 w 249813"/>
              <a:gd name="connsiteY5" fmla="*/ 84581 h 294375"/>
              <a:gd name="connsiteX6" fmla="*/ 193369 w 249813"/>
              <a:gd name="connsiteY6" fmla="*/ 124542 h 294375"/>
              <a:gd name="connsiteX7" fmla="*/ 178560 w 249813"/>
              <a:gd name="connsiteY7" fmla="*/ 159875 h 294375"/>
              <a:gd name="connsiteX8" fmla="*/ 128392 w 249813"/>
              <a:gd name="connsiteY8" fmla="*/ 174169 h 294375"/>
              <a:gd name="connsiteX9" fmla="*/ 207098 w 249813"/>
              <a:gd name="connsiteY9" fmla="*/ 221449 h 294375"/>
              <a:gd name="connsiteX10" fmla="*/ 238163 w 249813"/>
              <a:gd name="connsiteY10" fmla="*/ 149857 h 294375"/>
              <a:gd name="connsiteX11" fmla="*/ 242062 w 249813"/>
              <a:gd name="connsiteY11" fmla="*/ 100358 h 294375"/>
              <a:gd name="connsiteX12" fmla="*/ 211905 w 249813"/>
              <a:gd name="connsiteY12" fmla="*/ 50516 h 294375"/>
              <a:gd name="connsiteX13" fmla="*/ 154813 w 249813"/>
              <a:gd name="connsiteY13" fmla="*/ 9595 h 294375"/>
              <a:gd name="connsiteX14" fmla="*/ 90840 w 249813"/>
              <a:gd name="connsiteY14" fmla="*/ 519 h 294375"/>
              <a:gd name="connsiteX15" fmla="*/ 28255 w 249813"/>
              <a:gd name="connsiteY15" fmla="*/ 33976 h 294375"/>
              <a:gd name="connsiteX16" fmla="*/ -5194 w 249813"/>
              <a:gd name="connsiteY16" fmla="*/ 100709 h 294375"/>
              <a:gd name="connsiteX17" fmla="*/ 27578 w 249813"/>
              <a:gd name="connsiteY17" fmla="*/ 169507 h 294375"/>
              <a:gd name="connsiteX18" fmla="*/ 95279 w 249813"/>
              <a:gd name="connsiteY18" fmla="*/ 214953 h 294375"/>
              <a:gd name="connsiteX19" fmla="*/ 162080 w 249813"/>
              <a:gd name="connsiteY19" fmla="*/ 216444 h 294375"/>
              <a:gd name="connsiteX20" fmla="*/ 163246 w 249813"/>
              <a:gd name="connsiteY20" fmla="*/ 217172 h 294375"/>
              <a:gd name="connsiteX21" fmla="*/ 141796 w 249813"/>
              <a:gd name="connsiteY21" fmla="*/ 262850 h 294375"/>
              <a:gd name="connsiteX22" fmla="*/ 140990 w 249813"/>
              <a:gd name="connsiteY22" fmla="*/ 268240 h 294375"/>
              <a:gd name="connsiteX23" fmla="*/ 143964 w 249813"/>
              <a:gd name="connsiteY23" fmla="*/ 273219 h 294375"/>
              <a:gd name="connsiteX24" fmla="*/ 166074 w 249813"/>
              <a:gd name="connsiteY24" fmla="*/ 292038 h 294375"/>
              <a:gd name="connsiteX25" fmla="*/ 175818 w 249813"/>
              <a:gd name="connsiteY25" fmla="*/ 292330 h 294375"/>
              <a:gd name="connsiteX26" fmla="*/ 207098 w 249813"/>
              <a:gd name="connsiteY26" fmla="*/ 221449 h 29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9813" h="294375">
                <a:moveTo>
                  <a:pt x="128392" y="174169"/>
                </a:moveTo>
                <a:cubicBezTo>
                  <a:pt x="108965" y="170167"/>
                  <a:pt x="88783" y="157330"/>
                  <a:pt x="67856" y="135665"/>
                </a:cubicBezTo>
                <a:cubicBezTo>
                  <a:pt x="54778" y="122133"/>
                  <a:pt x="47682" y="109133"/>
                  <a:pt x="46551" y="96655"/>
                </a:cubicBezTo>
                <a:cubicBezTo>
                  <a:pt x="45437" y="84186"/>
                  <a:pt x="50450" y="72566"/>
                  <a:pt x="61599" y="61802"/>
                </a:cubicBezTo>
                <a:cubicBezTo>
                  <a:pt x="75620" y="48253"/>
                  <a:pt x="92297" y="43377"/>
                  <a:pt x="111656" y="47148"/>
                </a:cubicBezTo>
                <a:cubicBezTo>
                  <a:pt x="131015" y="50935"/>
                  <a:pt x="150922" y="63413"/>
                  <a:pt x="171387" y="84581"/>
                </a:cubicBezTo>
                <a:cubicBezTo>
                  <a:pt x="184773" y="98438"/>
                  <a:pt x="192109" y="111755"/>
                  <a:pt x="193369" y="124542"/>
                </a:cubicBezTo>
                <a:cubicBezTo>
                  <a:pt x="194646" y="137336"/>
                  <a:pt x="189701" y="149111"/>
                  <a:pt x="178560" y="159875"/>
                </a:cubicBezTo>
                <a:cubicBezTo>
                  <a:pt x="164540" y="173424"/>
                  <a:pt x="147829" y="178188"/>
                  <a:pt x="128392" y="174169"/>
                </a:cubicBezTo>
                <a:close/>
                <a:moveTo>
                  <a:pt x="207098" y="221449"/>
                </a:moveTo>
                <a:cubicBezTo>
                  <a:pt x="222429" y="185687"/>
                  <a:pt x="232790" y="161829"/>
                  <a:pt x="238163" y="149857"/>
                </a:cubicBezTo>
                <a:cubicBezTo>
                  <a:pt x="245173" y="133531"/>
                  <a:pt x="246476" y="117034"/>
                  <a:pt x="242062" y="100358"/>
                </a:cubicBezTo>
                <a:cubicBezTo>
                  <a:pt x="237649" y="83681"/>
                  <a:pt x="227597" y="67064"/>
                  <a:pt x="211905" y="50516"/>
                </a:cubicBezTo>
                <a:cubicBezTo>
                  <a:pt x="194517" y="32519"/>
                  <a:pt x="175492" y="18876"/>
                  <a:pt x="154813" y="9595"/>
                </a:cubicBezTo>
                <a:cubicBezTo>
                  <a:pt x="134152" y="314"/>
                  <a:pt x="112821" y="-2711"/>
                  <a:pt x="90840" y="519"/>
                </a:cubicBezTo>
                <a:cubicBezTo>
                  <a:pt x="68858" y="3742"/>
                  <a:pt x="47999" y="14891"/>
                  <a:pt x="28255" y="33976"/>
                </a:cubicBezTo>
                <a:cubicBezTo>
                  <a:pt x="6119" y="55366"/>
                  <a:pt x="-5031" y="77613"/>
                  <a:pt x="-5194" y="100709"/>
                </a:cubicBezTo>
                <a:cubicBezTo>
                  <a:pt x="-5348" y="123805"/>
                  <a:pt x="5570" y="146737"/>
                  <a:pt x="27578" y="169507"/>
                </a:cubicBezTo>
                <a:cubicBezTo>
                  <a:pt x="49276" y="191969"/>
                  <a:pt x="71841" y="207112"/>
                  <a:pt x="95279" y="214953"/>
                </a:cubicBezTo>
                <a:cubicBezTo>
                  <a:pt x="118709" y="222786"/>
                  <a:pt x="140982" y="223291"/>
                  <a:pt x="162080" y="216444"/>
                </a:cubicBezTo>
                <a:lnTo>
                  <a:pt x="163246" y="217172"/>
                </a:lnTo>
                <a:lnTo>
                  <a:pt x="141796" y="262850"/>
                </a:lnTo>
                <a:cubicBezTo>
                  <a:pt x="140973" y="264863"/>
                  <a:pt x="140707" y="266663"/>
                  <a:pt x="140990" y="268240"/>
                </a:cubicBezTo>
                <a:cubicBezTo>
                  <a:pt x="141281" y="269808"/>
                  <a:pt x="142267" y="271471"/>
                  <a:pt x="143964" y="273219"/>
                </a:cubicBezTo>
                <a:cubicBezTo>
                  <a:pt x="154119" y="283734"/>
                  <a:pt x="161489" y="289999"/>
                  <a:pt x="166074" y="292038"/>
                </a:cubicBezTo>
                <a:cubicBezTo>
                  <a:pt x="170659" y="294078"/>
                  <a:pt x="173907" y="294172"/>
                  <a:pt x="175818" y="292330"/>
                </a:cubicBezTo>
                <a:cubicBezTo>
                  <a:pt x="177095" y="291096"/>
                  <a:pt x="187524" y="267460"/>
                  <a:pt x="207098" y="221449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56C8063-A01A-0DC9-FDB8-52B738985CEB}"/>
              </a:ext>
            </a:extLst>
          </p:cNvPr>
          <p:cNvSpPr/>
          <p:nvPr/>
        </p:nvSpPr>
        <p:spPr>
          <a:xfrm flipV="1">
            <a:off x="5116052" y="4528927"/>
            <a:ext cx="213863" cy="210124"/>
          </a:xfrm>
          <a:custGeom>
            <a:avLst/>
            <a:gdLst>
              <a:gd name="connsiteX0" fmla="*/ 101628 w 213863"/>
              <a:gd name="connsiteY0" fmla="*/ 197579 h 210124"/>
              <a:gd name="connsiteX1" fmla="*/ 103917 w 213863"/>
              <a:gd name="connsiteY1" fmla="*/ 199558 h 210124"/>
              <a:gd name="connsiteX2" fmla="*/ 122127 w 213863"/>
              <a:gd name="connsiteY2" fmla="*/ 207974 h 210124"/>
              <a:gd name="connsiteX3" fmla="*/ 138410 w 213863"/>
              <a:gd name="connsiteY3" fmla="*/ 205874 h 210124"/>
              <a:gd name="connsiteX4" fmla="*/ 152122 w 213863"/>
              <a:gd name="connsiteY4" fmla="*/ 192068 h 210124"/>
              <a:gd name="connsiteX5" fmla="*/ 149585 w 213863"/>
              <a:gd name="connsiteY5" fmla="*/ 145337 h 210124"/>
              <a:gd name="connsiteX6" fmla="*/ 178208 w 213863"/>
              <a:gd name="connsiteY6" fmla="*/ 134822 h 210124"/>
              <a:gd name="connsiteX7" fmla="*/ 199992 w 213863"/>
              <a:gd name="connsiteY7" fmla="*/ 113886 h 210124"/>
              <a:gd name="connsiteX8" fmla="*/ 186735 w 213863"/>
              <a:gd name="connsiteY8" fmla="*/ 54746 h 210124"/>
              <a:gd name="connsiteX9" fmla="*/ 178911 w 213863"/>
              <a:gd name="connsiteY9" fmla="*/ 50350 h 210124"/>
              <a:gd name="connsiteX10" fmla="*/ 74548 w 213863"/>
              <a:gd name="connsiteY10" fmla="*/ 79 h 210124"/>
              <a:gd name="connsiteX11" fmla="*/ 54554 w 213863"/>
              <a:gd name="connsiteY11" fmla="*/ 12368 h 210124"/>
              <a:gd name="connsiteX12" fmla="*/ 49695 w 213863"/>
              <a:gd name="connsiteY12" fmla="*/ 20304 h 210124"/>
              <a:gd name="connsiteX13" fmla="*/ 44879 w 213863"/>
              <a:gd name="connsiteY13" fmla="*/ 33904 h 210124"/>
              <a:gd name="connsiteX14" fmla="*/ 48590 w 213863"/>
              <a:gd name="connsiteY14" fmla="*/ 41831 h 210124"/>
              <a:gd name="connsiteX15" fmla="*/ 147117 w 213863"/>
              <a:gd name="connsiteY15" fmla="*/ 88914 h 210124"/>
              <a:gd name="connsiteX16" fmla="*/ 155952 w 213863"/>
              <a:gd name="connsiteY16" fmla="*/ 98992 h 210124"/>
              <a:gd name="connsiteX17" fmla="*/ 152773 w 213863"/>
              <a:gd name="connsiteY17" fmla="*/ 113398 h 210124"/>
              <a:gd name="connsiteX18" fmla="*/ 140055 w 213863"/>
              <a:gd name="connsiteY18" fmla="*/ 124316 h 210124"/>
              <a:gd name="connsiteX19" fmla="*/ 122556 w 213863"/>
              <a:gd name="connsiteY19" fmla="*/ 128395 h 210124"/>
              <a:gd name="connsiteX20" fmla="*/ 24594 w 213863"/>
              <a:gd name="connsiteY20" fmla="*/ 81655 h 210124"/>
              <a:gd name="connsiteX21" fmla="*/ 4601 w 213863"/>
              <a:gd name="connsiteY21" fmla="*/ 93961 h 210124"/>
              <a:gd name="connsiteX22" fmla="*/ -258 w 213863"/>
              <a:gd name="connsiteY22" fmla="*/ 101897 h 210124"/>
              <a:gd name="connsiteX23" fmla="*/ -5074 w 213863"/>
              <a:gd name="connsiteY23" fmla="*/ 115489 h 210124"/>
              <a:gd name="connsiteX24" fmla="*/ -1364 w 213863"/>
              <a:gd name="connsiteY24" fmla="*/ 123416 h 210124"/>
              <a:gd name="connsiteX25" fmla="*/ 58094 w 213863"/>
              <a:gd name="connsiteY25" fmla="*/ 151636 h 210124"/>
              <a:gd name="connsiteX26" fmla="*/ 71188 w 213863"/>
              <a:gd name="connsiteY26" fmla="*/ 157909 h 210124"/>
              <a:gd name="connsiteX27" fmla="*/ 84865 w 213863"/>
              <a:gd name="connsiteY27" fmla="*/ 164517 h 210124"/>
              <a:gd name="connsiteX28" fmla="*/ 104774 w 213863"/>
              <a:gd name="connsiteY28" fmla="*/ 173986 h 210124"/>
              <a:gd name="connsiteX29" fmla="*/ 110644 w 213863"/>
              <a:gd name="connsiteY29" fmla="*/ 180302 h 210124"/>
              <a:gd name="connsiteX30" fmla="*/ 108912 w 213863"/>
              <a:gd name="connsiteY30" fmla="*/ 188212 h 210124"/>
              <a:gd name="connsiteX31" fmla="*/ 105030 w 213863"/>
              <a:gd name="connsiteY31" fmla="*/ 192643 h 210124"/>
              <a:gd name="connsiteX32" fmla="*/ 102185 w 213863"/>
              <a:gd name="connsiteY32" fmla="*/ 195385 h 210124"/>
              <a:gd name="connsiteX33" fmla="*/ 101628 w 213863"/>
              <a:gd name="connsiteY33" fmla="*/ 197579 h 21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3863" h="210124">
                <a:moveTo>
                  <a:pt x="101628" y="197579"/>
                </a:moveTo>
                <a:cubicBezTo>
                  <a:pt x="101834" y="198084"/>
                  <a:pt x="102597" y="198744"/>
                  <a:pt x="103917" y="199558"/>
                </a:cubicBezTo>
                <a:cubicBezTo>
                  <a:pt x="107498" y="201752"/>
                  <a:pt x="113574" y="204563"/>
                  <a:pt x="122127" y="207974"/>
                </a:cubicBezTo>
                <a:cubicBezTo>
                  <a:pt x="127312" y="210108"/>
                  <a:pt x="132745" y="209414"/>
                  <a:pt x="138410" y="205874"/>
                </a:cubicBezTo>
                <a:cubicBezTo>
                  <a:pt x="144083" y="202335"/>
                  <a:pt x="148651" y="197733"/>
                  <a:pt x="152122" y="192068"/>
                </a:cubicBezTo>
                <a:cubicBezTo>
                  <a:pt x="163339" y="173746"/>
                  <a:pt x="162491" y="158175"/>
                  <a:pt x="149585" y="145337"/>
                </a:cubicBezTo>
                <a:cubicBezTo>
                  <a:pt x="159355" y="143786"/>
                  <a:pt x="168901" y="140281"/>
                  <a:pt x="178208" y="134822"/>
                </a:cubicBezTo>
                <a:cubicBezTo>
                  <a:pt x="187523" y="129363"/>
                  <a:pt x="194790" y="122379"/>
                  <a:pt x="199992" y="113886"/>
                </a:cubicBezTo>
                <a:cubicBezTo>
                  <a:pt x="215144" y="89136"/>
                  <a:pt x="210722" y="69426"/>
                  <a:pt x="186735" y="54746"/>
                </a:cubicBezTo>
                <a:cubicBezTo>
                  <a:pt x="183341" y="52663"/>
                  <a:pt x="180728" y="51198"/>
                  <a:pt x="178911" y="50350"/>
                </a:cubicBezTo>
                <a:lnTo>
                  <a:pt x="74548" y="79"/>
                </a:lnTo>
                <a:cubicBezTo>
                  <a:pt x="68154" y="-3066"/>
                  <a:pt x="61487" y="1039"/>
                  <a:pt x="54554" y="12368"/>
                </a:cubicBezTo>
                <a:lnTo>
                  <a:pt x="49695" y="20304"/>
                </a:lnTo>
                <a:cubicBezTo>
                  <a:pt x="46456" y="25583"/>
                  <a:pt x="44853" y="30125"/>
                  <a:pt x="44879" y="33904"/>
                </a:cubicBezTo>
                <a:cubicBezTo>
                  <a:pt x="44905" y="37675"/>
                  <a:pt x="46139" y="40323"/>
                  <a:pt x="48590" y="41831"/>
                </a:cubicBezTo>
                <a:lnTo>
                  <a:pt x="147117" y="88914"/>
                </a:lnTo>
                <a:cubicBezTo>
                  <a:pt x="151890" y="91305"/>
                  <a:pt x="154838" y="94673"/>
                  <a:pt x="155952" y="98992"/>
                </a:cubicBezTo>
                <a:cubicBezTo>
                  <a:pt x="157075" y="103311"/>
                  <a:pt x="156012" y="108110"/>
                  <a:pt x="152773" y="113398"/>
                </a:cubicBezTo>
                <a:cubicBezTo>
                  <a:pt x="149765" y="118317"/>
                  <a:pt x="145531" y="121950"/>
                  <a:pt x="140055" y="124316"/>
                </a:cubicBezTo>
                <a:cubicBezTo>
                  <a:pt x="134587" y="126672"/>
                  <a:pt x="128752" y="128035"/>
                  <a:pt x="122556" y="128395"/>
                </a:cubicBezTo>
                <a:lnTo>
                  <a:pt x="24594" y="81655"/>
                </a:lnTo>
                <a:cubicBezTo>
                  <a:pt x="18201" y="78527"/>
                  <a:pt x="11534" y="82632"/>
                  <a:pt x="4601" y="93961"/>
                </a:cubicBezTo>
                <a:lnTo>
                  <a:pt x="-258" y="101897"/>
                </a:lnTo>
                <a:cubicBezTo>
                  <a:pt x="-3498" y="107176"/>
                  <a:pt x="-5100" y="111709"/>
                  <a:pt x="-5074" y="115489"/>
                </a:cubicBezTo>
                <a:cubicBezTo>
                  <a:pt x="-5049" y="119268"/>
                  <a:pt x="-3815" y="121916"/>
                  <a:pt x="-1364" y="123416"/>
                </a:cubicBezTo>
                <a:lnTo>
                  <a:pt x="58094" y="151636"/>
                </a:lnTo>
                <a:cubicBezTo>
                  <a:pt x="62284" y="153684"/>
                  <a:pt x="66655" y="155775"/>
                  <a:pt x="71188" y="157909"/>
                </a:cubicBezTo>
                <a:cubicBezTo>
                  <a:pt x="75730" y="160034"/>
                  <a:pt x="80289" y="162246"/>
                  <a:pt x="84865" y="164517"/>
                </a:cubicBezTo>
                <a:lnTo>
                  <a:pt x="104774" y="173986"/>
                </a:lnTo>
                <a:cubicBezTo>
                  <a:pt x="107987" y="175949"/>
                  <a:pt x="109941" y="178057"/>
                  <a:pt x="110644" y="180302"/>
                </a:cubicBezTo>
                <a:cubicBezTo>
                  <a:pt x="111347" y="182556"/>
                  <a:pt x="110764" y="185187"/>
                  <a:pt x="108912" y="188212"/>
                </a:cubicBezTo>
                <a:cubicBezTo>
                  <a:pt x="107875" y="189909"/>
                  <a:pt x="106582" y="191383"/>
                  <a:pt x="105030" y="192643"/>
                </a:cubicBezTo>
                <a:cubicBezTo>
                  <a:pt x="103488" y="193902"/>
                  <a:pt x="102528" y="194811"/>
                  <a:pt x="102185" y="195385"/>
                </a:cubicBezTo>
                <a:cubicBezTo>
                  <a:pt x="101611" y="196328"/>
                  <a:pt x="101423" y="197056"/>
                  <a:pt x="101628" y="197579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BA7B242-9E45-5C13-151C-0B5F187C39E7}"/>
              </a:ext>
            </a:extLst>
          </p:cNvPr>
          <p:cNvSpPr/>
          <p:nvPr/>
        </p:nvSpPr>
        <p:spPr>
          <a:xfrm flipV="1">
            <a:off x="5039784" y="4363094"/>
            <a:ext cx="201099" cy="184741"/>
          </a:xfrm>
          <a:custGeom>
            <a:avLst/>
            <a:gdLst>
              <a:gd name="connsiteX0" fmla="*/ 51712 w 201099"/>
              <a:gd name="connsiteY0" fmla="*/ 90171 h 184741"/>
              <a:gd name="connsiteX1" fmla="*/ 50350 w 201099"/>
              <a:gd name="connsiteY1" fmla="*/ 66518 h 184741"/>
              <a:gd name="connsiteX2" fmla="*/ 74688 w 201099"/>
              <a:gd name="connsiteY2" fmla="*/ 47314 h 184741"/>
              <a:gd name="connsiteX3" fmla="*/ 123373 w 201099"/>
              <a:gd name="connsiteY3" fmla="*/ 54375 h 184741"/>
              <a:gd name="connsiteX4" fmla="*/ 149014 w 201099"/>
              <a:gd name="connsiteY4" fmla="*/ 87077 h 184741"/>
              <a:gd name="connsiteX5" fmla="*/ 122379 w 201099"/>
              <a:gd name="connsiteY5" fmla="*/ 105323 h 184741"/>
              <a:gd name="connsiteX6" fmla="*/ 77619 w 201099"/>
              <a:gd name="connsiteY6" fmla="*/ 94507 h 184741"/>
              <a:gd name="connsiteX7" fmla="*/ 51712 w 201099"/>
              <a:gd name="connsiteY7" fmla="*/ 90171 h 184741"/>
              <a:gd name="connsiteX8" fmla="*/ 117563 w 201099"/>
              <a:gd name="connsiteY8" fmla="*/ 177592 h 184741"/>
              <a:gd name="connsiteX9" fmla="*/ 120228 w 201099"/>
              <a:gd name="connsiteY9" fmla="*/ 179040 h 184741"/>
              <a:gd name="connsiteX10" fmla="*/ 139836 w 201099"/>
              <a:gd name="connsiteY10" fmla="*/ 183316 h 184741"/>
              <a:gd name="connsiteX11" fmla="*/ 155270 w 201099"/>
              <a:gd name="connsiteY11" fmla="*/ 177729 h 184741"/>
              <a:gd name="connsiteX12" fmla="*/ 165665 w 201099"/>
              <a:gd name="connsiteY12" fmla="*/ 161283 h 184741"/>
              <a:gd name="connsiteX13" fmla="*/ 154199 w 201099"/>
              <a:gd name="connsiteY13" fmla="*/ 116952 h 184741"/>
              <a:gd name="connsiteX14" fmla="*/ 177894 w 201099"/>
              <a:gd name="connsiteY14" fmla="*/ 104723 h 184741"/>
              <a:gd name="connsiteX15" fmla="*/ 193071 w 201099"/>
              <a:gd name="connsiteY15" fmla="*/ 82544 h 184741"/>
              <a:gd name="connsiteX16" fmla="*/ 188058 w 201099"/>
              <a:gd name="connsiteY16" fmla="*/ 39369 h 184741"/>
              <a:gd name="connsiteX17" fmla="*/ 142390 w 201099"/>
              <a:gd name="connsiteY17" fmla="*/ 8227 h 184741"/>
              <a:gd name="connsiteX18" fmla="*/ 86583 w 201099"/>
              <a:gd name="connsiteY18" fmla="*/ -1106 h 184741"/>
              <a:gd name="connsiteX19" fmla="*/ 42457 w 201099"/>
              <a:gd name="connsiteY19" fmla="*/ 11303 h 184741"/>
              <a:gd name="connsiteX20" fmla="*/ 17270 w 201099"/>
              <a:gd name="connsiteY20" fmla="*/ 43217 h 184741"/>
              <a:gd name="connsiteX21" fmla="*/ 14905 w 201099"/>
              <a:gd name="connsiteY21" fmla="*/ 66467 h 184741"/>
              <a:gd name="connsiteX22" fmla="*/ 20861 w 201099"/>
              <a:gd name="connsiteY22" fmla="*/ 86949 h 184741"/>
              <a:gd name="connsiteX23" fmla="*/ 10406 w 201099"/>
              <a:gd name="connsiteY23" fmla="*/ 87215 h 184741"/>
              <a:gd name="connsiteX24" fmla="*/ 4493 w 201099"/>
              <a:gd name="connsiteY24" fmla="*/ 91157 h 184741"/>
              <a:gd name="connsiteX25" fmla="*/ -923 w 201099"/>
              <a:gd name="connsiteY25" fmla="*/ 102289 h 184741"/>
              <a:gd name="connsiteX26" fmla="*/ -2217 w 201099"/>
              <a:gd name="connsiteY26" fmla="*/ 106068 h 184741"/>
              <a:gd name="connsiteX27" fmla="*/ -623 w 201099"/>
              <a:gd name="connsiteY27" fmla="*/ 126978 h 184741"/>
              <a:gd name="connsiteX28" fmla="*/ 27991 w 201099"/>
              <a:gd name="connsiteY28" fmla="*/ 133646 h 184741"/>
              <a:gd name="connsiteX29" fmla="*/ 115840 w 201099"/>
              <a:gd name="connsiteY29" fmla="*/ 153990 h 184741"/>
              <a:gd name="connsiteX30" fmla="*/ 122773 w 201099"/>
              <a:gd name="connsiteY30" fmla="*/ 158841 h 184741"/>
              <a:gd name="connsiteX31" fmla="*/ 122653 w 201099"/>
              <a:gd name="connsiteY31" fmla="*/ 166871 h 184741"/>
              <a:gd name="connsiteX32" fmla="*/ 119825 w 201099"/>
              <a:gd name="connsiteY32" fmla="*/ 172047 h 184741"/>
              <a:gd name="connsiteX33" fmla="*/ 117640 w 201099"/>
              <a:gd name="connsiteY33" fmla="*/ 175338 h 184741"/>
              <a:gd name="connsiteX34" fmla="*/ 117563 w 201099"/>
              <a:gd name="connsiteY34" fmla="*/ 177592 h 18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1099" h="184741">
                <a:moveTo>
                  <a:pt x="51712" y="90171"/>
                </a:moveTo>
                <a:cubicBezTo>
                  <a:pt x="48293" y="81738"/>
                  <a:pt x="47831" y="73854"/>
                  <a:pt x="50350" y="66518"/>
                </a:cubicBezTo>
                <a:cubicBezTo>
                  <a:pt x="54026" y="55840"/>
                  <a:pt x="62142" y="49439"/>
                  <a:pt x="74688" y="47314"/>
                </a:cubicBezTo>
                <a:cubicBezTo>
                  <a:pt x="87252" y="45188"/>
                  <a:pt x="103474" y="47545"/>
                  <a:pt x="123373" y="54375"/>
                </a:cubicBezTo>
                <a:cubicBezTo>
                  <a:pt x="145355" y="61934"/>
                  <a:pt x="153907" y="72834"/>
                  <a:pt x="149014" y="87077"/>
                </a:cubicBezTo>
                <a:cubicBezTo>
                  <a:pt x="146066" y="95656"/>
                  <a:pt x="137188" y="101740"/>
                  <a:pt x="122379" y="105323"/>
                </a:cubicBezTo>
                <a:lnTo>
                  <a:pt x="77619" y="94507"/>
                </a:lnTo>
                <a:cubicBezTo>
                  <a:pt x="69581" y="92682"/>
                  <a:pt x="60951" y="91234"/>
                  <a:pt x="51712" y="90171"/>
                </a:cubicBezTo>
                <a:close/>
                <a:moveTo>
                  <a:pt x="117563" y="177592"/>
                </a:moveTo>
                <a:cubicBezTo>
                  <a:pt x="117871" y="178055"/>
                  <a:pt x="118771" y="178534"/>
                  <a:pt x="120228" y="179040"/>
                </a:cubicBezTo>
                <a:cubicBezTo>
                  <a:pt x="124204" y="180411"/>
                  <a:pt x="130743" y="181834"/>
                  <a:pt x="139836" y="183316"/>
                </a:cubicBezTo>
                <a:cubicBezTo>
                  <a:pt x="145355" y="184276"/>
                  <a:pt x="150505" y="182416"/>
                  <a:pt x="155270" y="177729"/>
                </a:cubicBezTo>
                <a:cubicBezTo>
                  <a:pt x="160043" y="173050"/>
                  <a:pt x="163506" y="167565"/>
                  <a:pt x="165665" y="161283"/>
                </a:cubicBezTo>
                <a:cubicBezTo>
                  <a:pt x="172504" y="141384"/>
                  <a:pt x="168682" y="126610"/>
                  <a:pt x="154199" y="116952"/>
                </a:cubicBezTo>
                <a:cubicBezTo>
                  <a:pt x="162906" y="114792"/>
                  <a:pt x="170807" y="110722"/>
                  <a:pt x="177894" y="104723"/>
                </a:cubicBezTo>
                <a:cubicBezTo>
                  <a:pt x="184990" y="98724"/>
                  <a:pt x="190046" y="91337"/>
                  <a:pt x="193071" y="82544"/>
                </a:cubicBezTo>
                <a:cubicBezTo>
                  <a:pt x="198393" y="67041"/>
                  <a:pt x="196722" y="52653"/>
                  <a:pt x="188058" y="39369"/>
                </a:cubicBezTo>
                <a:cubicBezTo>
                  <a:pt x="179394" y="26095"/>
                  <a:pt x="164174" y="15717"/>
                  <a:pt x="142390" y="8227"/>
                </a:cubicBezTo>
                <a:cubicBezTo>
                  <a:pt x="122490" y="1397"/>
                  <a:pt x="103885" y="-1714"/>
                  <a:pt x="86583" y="-1106"/>
                </a:cubicBezTo>
                <a:cubicBezTo>
                  <a:pt x="69281" y="-497"/>
                  <a:pt x="54566" y="3642"/>
                  <a:pt x="42457" y="11303"/>
                </a:cubicBezTo>
                <a:cubicBezTo>
                  <a:pt x="30339" y="18965"/>
                  <a:pt x="21950" y="29600"/>
                  <a:pt x="17270" y="43217"/>
                </a:cubicBezTo>
                <a:cubicBezTo>
                  <a:pt x="14537" y="51170"/>
                  <a:pt x="13748" y="58926"/>
                  <a:pt x="14905" y="66467"/>
                </a:cubicBezTo>
                <a:cubicBezTo>
                  <a:pt x="16062" y="74000"/>
                  <a:pt x="18050" y="80821"/>
                  <a:pt x="20861" y="86949"/>
                </a:cubicBezTo>
                <a:cubicBezTo>
                  <a:pt x="16028" y="86692"/>
                  <a:pt x="12548" y="86786"/>
                  <a:pt x="10406" y="87215"/>
                </a:cubicBezTo>
                <a:cubicBezTo>
                  <a:pt x="8263" y="87652"/>
                  <a:pt x="6293" y="88971"/>
                  <a:pt x="4493" y="91157"/>
                </a:cubicBezTo>
                <a:cubicBezTo>
                  <a:pt x="2685" y="93342"/>
                  <a:pt x="877" y="97061"/>
                  <a:pt x="-923" y="102289"/>
                </a:cubicBezTo>
                <a:lnTo>
                  <a:pt x="-2217" y="106068"/>
                </a:lnTo>
                <a:cubicBezTo>
                  <a:pt x="-6391" y="118212"/>
                  <a:pt x="-5851" y="125187"/>
                  <a:pt x="-623" y="126978"/>
                </a:cubicBezTo>
                <a:lnTo>
                  <a:pt x="27991" y="133646"/>
                </a:lnTo>
                <a:cubicBezTo>
                  <a:pt x="84466" y="146492"/>
                  <a:pt x="113749" y="153279"/>
                  <a:pt x="115840" y="153990"/>
                </a:cubicBezTo>
                <a:cubicBezTo>
                  <a:pt x="119397" y="155224"/>
                  <a:pt x="121711" y="156836"/>
                  <a:pt x="122773" y="158841"/>
                </a:cubicBezTo>
                <a:cubicBezTo>
                  <a:pt x="123844" y="160838"/>
                  <a:pt x="123802" y="163529"/>
                  <a:pt x="122653" y="166871"/>
                </a:cubicBezTo>
                <a:cubicBezTo>
                  <a:pt x="122002" y="168756"/>
                  <a:pt x="121059" y="170479"/>
                  <a:pt x="119825" y="172047"/>
                </a:cubicBezTo>
                <a:cubicBezTo>
                  <a:pt x="118582" y="173615"/>
                  <a:pt x="117846" y="174704"/>
                  <a:pt x="117640" y="175338"/>
                </a:cubicBezTo>
                <a:cubicBezTo>
                  <a:pt x="117280" y="176383"/>
                  <a:pt x="117254" y="177137"/>
                  <a:pt x="117563" y="177592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AF8BD2A-286E-56DA-876D-515C79FFB67E}"/>
              </a:ext>
            </a:extLst>
          </p:cNvPr>
          <p:cNvSpPr/>
          <p:nvPr/>
        </p:nvSpPr>
        <p:spPr>
          <a:xfrm flipV="1">
            <a:off x="4942991" y="4283432"/>
            <a:ext cx="254303" cy="84753"/>
          </a:xfrm>
          <a:custGeom>
            <a:avLst/>
            <a:gdLst>
              <a:gd name="connsiteX0" fmla="*/ 243846 w 254303"/>
              <a:gd name="connsiteY0" fmla="*/ 24833 h 84753"/>
              <a:gd name="connsiteX1" fmla="*/ 217091 w 254303"/>
              <a:gd name="connsiteY1" fmla="*/ 11490 h 84753"/>
              <a:gd name="connsiteX2" fmla="*/ 203551 w 254303"/>
              <a:gd name="connsiteY2" fmla="*/ 9922 h 84753"/>
              <a:gd name="connsiteX3" fmla="*/ 11142 w 254303"/>
              <a:gd name="connsiteY3" fmla="*/ -1339 h 84753"/>
              <a:gd name="connsiteX4" fmla="*/ 2872 w 254303"/>
              <a:gd name="connsiteY4" fmla="*/ 1841 h 84753"/>
              <a:gd name="connsiteX5" fmla="*/ -1499 w 254303"/>
              <a:gd name="connsiteY5" fmla="*/ 14078 h 84753"/>
              <a:gd name="connsiteX6" fmla="*/ -4104 w 254303"/>
              <a:gd name="connsiteY6" fmla="*/ 29812 h 84753"/>
              <a:gd name="connsiteX7" fmla="*/ -4327 w 254303"/>
              <a:gd name="connsiteY7" fmla="*/ 42393 h 84753"/>
              <a:gd name="connsiteX8" fmla="*/ 1218 w 254303"/>
              <a:gd name="connsiteY8" fmla="*/ 46506 h 84753"/>
              <a:gd name="connsiteX9" fmla="*/ 4552 w 254303"/>
              <a:gd name="connsiteY9" fmla="*/ 46721 h 84753"/>
              <a:gd name="connsiteX10" fmla="*/ 192419 w 254303"/>
              <a:gd name="connsiteY10" fmla="*/ 56902 h 84753"/>
              <a:gd name="connsiteX11" fmla="*/ 198366 w 254303"/>
              <a:gd name="connsiteY11" fmla="*/ 57544 h 84753"/>
              <a:gd name="connsiteX12" fmla="*/ 205693 w 254303"/>
              <a:gd name="connsiteY12" fmla="*/ 61118 h 84753"/>
              <a:gd name="connsiteX13" fmla="*/ 206739 w 254303"/>
              <a:gd name="connsiteY13" fmla="*/ 70039 h 84753"/>
              <a:gd name="connsiteX14" fmla="*/ 204811 w 254303"/>
              <a:gd name="connsiteY14" fmla="*/ 75609 h 84753"/>
              <a:gd name="connsiteX15" fmla="*/ 203200 w 254303"/>
              <a:gd name="connsiteY15" fmla="*/ 79217 h 84753"/>
              <a:gd name="connsiteX16" fmla="*/ 203508 w 254303"/>
              <a:gd name="connsiteY16" fmla="*/ 81463 h 84753"/>
              <a:gd name="connsiteX17" fmla="*/ 206379 w 254303"/>
              <a:gd name="connsiteY17" fmla="*/ 82440 h 84753"/>
              <a:gd name="connsiteX18" fmla="*/ 226415 w 254303"/>
              <a:gd name="connsiteY18" fmla="*/ 83399 h 84753"/>
              <a:gd name="connsiteX19" fmla="*/ 240710 w 254303"/>
              <a:gd name="connsiteY19" fmla="*/ 75318 h 84753"/>
              <a:gd name="connsiteX20" fmla="*/ 248225 w 254303"/>
              <a:gd name="connsiteY20" fmla="*/ 57365 h 84753"/>
              <a:gd name="connsiteX21" fmla="*/ 243846 w 254303"/>
              <a:gd name="connsiteY21" fmla="*/ 24833 h 8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4303" h="84753">
                <a:moveTo>
                  <a:pt x="243846" y="24833"/>
                </a:moveTo>
                <a:cubicBezTo>
                  <a:pt x="238464" y="17995"/>
                  <a:pt x="229543" y="13547"/>
                  <a:pt x="217091" y="11490"/>
                </a:cubicBezTo>
                <a:cubicBezTo>
                  <a:pt x="211409" y="10556"/>
                  <a:pt x="206893" y="10025"/>
                  <a:pt x="203551" y="9922"/>
                </a:cubicBezTo>
                <a:lnTo>
                  <a:pt x="11142" y="-1339"/>
                </a:lnTo>
                <a:cubicBezTo>
                  <a:pt x="7577" y="-1484"/>
                  <a:pt x="4826" y="-430"/>
                  <a:pt x="2872" y="1841"/>
                </a:cubicBezTo>
                <a:cubicBezTo>
                  <a:pt x="935" y="4094"/>
                  <a:pt x="-530" y="8174"/>
                  <a:pt x="-1499" y="14078"/>
                </a:cubicBezTo>
                <a:lnTo>
                  <a:pt x="-4104" y="29812"/>
                </a:lnTo>
                <a:cubicBezTo>
                  <a:pt x="-5115" y="35923"/>
                  <a:pt x="-5184" y="40122"/>
                  <a:pt x="-4327" y="42393"/>
                </a:cubicBezTo>
                <a:cubicBezTo>
                  <a:pt x="-3470" y="44664"/>
                  <a:pt x="-1618" y="46035"/>
                  <a:pt x="1218" y="46506"/>
                </a:cubicBezTo>
                <a:lnTo>
                  <a:pt x="4552" y="46721"/>
                </a:lnTo>
                <a:lnTo>
                  <a:pt x="192419" y="56902"/>
                </a:lnTo>
                <a:cubicBezTo>
                  <a:pt x="193978" y="56936"/>
                  <a:pt x="195967" y="57150"/>
                  <a:pt x="198366" y="57544"/>
                </a:cubicBezTo>
                <a:cubicBezTo>
                  <a:pt x="201863" y="58119"/>
                  <a:pt x="204305" y="59310"/>
                  <a:pt x="205693" y="61118"/>
                </a:cubicBezTo>
                <a:cubicBezTo>
                  <a:pt x="207082" y="62909"/>
                  <a:pt x="207433" y="65891"/>
                  <a:pt x="206739" y="70039"/>
                </a:cubicBezTo>
                <a:cubicBezTo>
                  <a:pt x="206413" y="72010"/>
                  <a:pt x="205771" y="73861"/>
                  <a:pt x="204811" y="75609"/>
                </a:cubicBezTo>
                <a:cubicBezTo>
                  <a:pt x="203851" y="77366"/>
                  <a:pt x="203311" y="78566"/>
                  <a:pt x="203200" y="79217"/>
                </a:cubicBezTo>
                <a:cubicBezTo>
                  <a:pt x="203019" y="80306"/>
                  <a:pt x="203131" y="81060"/>
                  <a:pt x="203508" y="81463"/>
                </a:cubicBezTo>
                <a:cubicBezTo>
                  <a:pt x="203894" y="81857"/>
                  <a:pt x="204845" y="82183"/>
                  <a:pt x="206379" y="82440"/>
                </a:cubicBezTo>
                <a:cubicBezTo>
                  <a:pt x="210527" y="83125"/>
                  <a:pt x="217203" y="83434"/>
                  <a:pt x="226415" y="83399"/>
                </a:cubicBezTo>
                <a:cubicBezTo>
                  <a:pt x="232028" y="83425"/>
                  <a:pt x="236785" y="80734"/>
                  <a:pt x="240710" y="75318"/>
                </a:cubicBezTo>
                <a:cubicBezTo>
                  <a:pt x="244634" y="69902"/>
                  <a:pt x="247137" y="63920"/>
                  <a:pt x="248225" y="57365"/>
                </a:cubicBezTo>
                <a:cubicBezTo>
                  <a:pt x="250685" y="42513"/>
                  <a:pt x="249228" y="31663"/>
                  <a:pt x="243846" y="24833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B9636D3-76F1-9FBA-03D9-28D0A376A7C7}"/>
              </a:ext>
            </a:extLst>
          </p:cNvPr>
          <p:cNvSpPr/>
          <p:nvPr/>
        </p:nvSpPr>
        <p:spPr>
          <a:xfrm flipV="1">
            <a:off x="4940834" y="4189783"/>
            <a:ext cx="246017" cy="71970"/>
          </a:xfrm>
          <a:custGeom>
            <a:avLst/>
            <a:gdLst>
              <a:gd name="connsiteX0" fmla="*/ 232487 w 246017"/>
              <a:gd name="connsiteY0" fmla="*/ 10351 h 71970"/>
              <a:gd name="connsiteX1" fmla="*/ 201018 w 246017"/>
              <a:gd name="connsiteY1" fmla="*/ -1484 h 71970"/>
              <a:gd name="connsiteX2" fmla="*/ 186698 w 246017"/>
              <a:gd name="connsiteY2" fmla="*/ -1253 h 71970"/>
              <a:gd name="connsiteX3" fmla="*/ 177692 w 246017"/>
              <a:gd name="connsiteY3" fmla="*/ -730 h 71970"/>
              <a:gd name="connsiteX4" fmla="*/ 169362 w 246017"/>
              <a:gd name="connsiteY4" fmla="*/ -516 h 71970"/>
              <a:gd name="connsiteX5" fmla="*/ 76285 w 246017"/>
              <a:gd name="connsiteY5" fmla="*/ 4489 h 71970"/>
              <a:gd name="connsiteX6" fmla="*/ 64561 w 246017"/>
              <a:gd name="connsiteY6" fmla="*/ 24816 h 71970"/>
              <a:gd name="connsiteX7" fmla="*/ 64056 w 246017"/>
              <a:gd name="connsiteY7" fmla="*/ 34106 h 71970"/>
              <a:gd name="connsiteX8" fmla="*/ 66293 w 246017"/>
              <a:gd name="connsiteY8" fmla="*/ 48358 h 71970"/>
              <a:gd name="connsiteX9" fmla="*/ 73328 w 246017"/>
              <a:gd name="connsiteY9" fmla="*/ 53568 h 71970"/>
              <a:gd name="connsiteX10" fmla="*/ 131218 w 246017"/>
              <a:gd name="connsiteY10" fmla="*/ 50337 h 71970"/>
              <a:gd name="connsiteX11" fmla="*/ 190743 w 246017"/>
              <a:gd name="connsiteY11" fmla="*/ 47535 h 71970"/>
              <a:gd name="connsiteX12" fmla="*/ 198919 w 246017"/>
              <a:gd name="connsiteY12" fmla="*/ 50294 h 71970"/>
              <a:gd name="connsiteX13" fmla="*/ 201156 w 246017"/>
              <a:gd name="connsiteY13" fmla="*/ 58067 h 71970"/>
              <a:gd name="connsiteX14" fmla="*/ 199853 w 246017"/>
              <a:gd name="connsiteY14" fmla="*/ 63818 h 71970"/>
              <a:gd name="connsiteX15" fmla="*/ 198653 w 246017"/>
              <a:gd name="connsiteY15" fmla="*/ 67580 h 71970"/>
              <a:gd name="connsiteX16" fmla="*/ 199201 w 246017"/>
              <a:gd name="connsiteY16" fmla="*/ 69765 h 71970"/>
              <a:gd name="connsiteX17" fmla="*/ 202158 w 246017"/>
              <a:gd name="connsiteY17" fmla="*/ 70425 h 71970"/>
              <a:gd name="connsiteX18" fmla="*/ 222186 w 246017"/>
              <a:gd name="connsiteY18" fmla="*/ 69174 h 71970"/>
              <a:gd name="connsiteX19" fmla="*/ 235503 w 246017"/>
              <a:gd name="connsiteY19" fmla="*/ 59576 h 71970"/>
              <a:gd name="connsiteX20" fmla="*/ 240996 w 246017"/>
              <a:gd name="connsiteY20" fmla="*/ 40902 h 71970"/>
              <a:gd name="connsiteX21" fmla="*/ 232487 w 246017"/>
              <a:gd name="connsiteY21" fmla="*/ 10351 h 71970"/>
              <a:gd name="connsiteX22" fmla="*/ 41595 w 246017"/>
              <a:gd name="connsiteY22" fmla="*/ 12613 h 71970"/>
              <a:gd name="connsiteX23" fmla="*/ 32254 w 246017"/>
              <a:gd name="connsiteY23" fmla="*/ 6794 h 71970"/>
              <a:gd name="connsiteX24" fmla="*/ 8901 w 246017"/>
              <a:gd name="connsiteY24" fmla="*/ 8208 h 71970"/>
              <a:gd name="connsiteX25" fmla="*/ -4777 w 246017"/>
              <a:gd name="connsiteY25" fmla="*/ 33746 h 71970"/>
              <a:gd name="connsiteX26" fmla="*/ -2754 w 246017"/>
              <a:gd name="connsiteY26" fmla="*/ 51828 h 71970"/>
              <a:gd name="connsiteX27" fmla="*/ 6252 w 246017"/>
              <a:gd name="connsiteY27" fmla="*/ 57622 h 71970"/>
              <a:gd name="connsiteX28" fmla="*/ 29614 w 246017"/>
              <a:gd name="connsiteY28" fmla="*/ 56216 h 71970"/>
              <a:gd name="connsiteX29" fmla="*/ 43617 w 246017"/>
              <a:gd name="connsiteY29" fmla="*/ 30687 h 71970"/>
              <a:gd name="connsiteX30" fmla="*/ 41595 w 246017"/>
              <a:gd name="connsiteY30" fmla="*/ 12613 h 7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6017" h="71970">
                <a:moveTo>
                  <a:pt x="232487" y="10351"/>
                </a:moveTo>
                <a:cubicBezTo>
                  <a:pt x="226102" y="3238"/>
                  <a:pt x="215613" y="-704"/>
                  <a:pt x="201018" y="-1484"/>
                </a:cubicBezTo>
                <a:lnTo>
                  <a:pt x="186698" y="-1253"/>
                </a:lnTo>
                <a:cubicBezTo>
                  <a:pt x="183579" y="-979"/>
                  <a:pt x="180579" y="-807"/>
                  <a:pt x="177692" y="-730"/>
                </a:cubicBezTo>
                <a:cubicBezTo>
                  <a:pt x="174812" y="-670"/>
                  <a:pt x="172027" y="-602"/>
                  <a:pt x="169362" y="-516"/>
                </a:cubicBezTo>
                <a:lnTo>
                  <a:pt x="76285" y="4489"/>
                </a:lnTo>
                <a:cubicBezTo>
                  <a:pt x="69181" y="4772"/>
                  <a:pt x="65264" y="11550"/>
                  <a:pt x="64561" y="24816"/>
                </a:cubicBezTo>
                <a:lnTo>
                  <a:pt x="64056" y="34106"/>
                </a:lnTo>
                <a:cubicBezTo>
                  <a:pt x="63730" y="40294"/>
                  <a:pt x="64476" y="45050"/>
                  <a:pt x="66293" y="48358"/>
                </a:cubicBezTo>
                <a:cubicBezTo>
                  <a:pt x="68109" y="51674"/>
                  <a:pt x="70457" y="53405"/>
                  <a:pt x="73328" y="53568"/>
                </a:cubicBezTo>
                <a:cubicBezTo>
                  <a:pt x="85352" y="52874"/>
                  <a:pt x="104651" y="51794"/>
                  <a:pt x="131218" y="50337"/>
                </a:cubicBezTo>
                <a:cubicBezTo>
                  <a:pt x="157801" y="48872"/>
                  <a:pt x="177640" y="47938"/>
                  <a:pt x="190743" y="47535"/>
                </a:cubicBezTo>
                <a:cubicBezTo>
                  <a:pt x="194505" y="47732"/>
                  <a:pt x="197231" y="48649"/>
                  <a:pt x="198919" y="50294"/>
                </a:cubicBezTo>
                <a:cubicBezTo>
                  <a:pt x="200607" y="51931"/>
                  <a:pt x="201353" y="54528"/>
                  <a:pt x="201156" y="58067"/>
                </a:cubicBezTo>
                <a:cubicBezTo>
                  <a:pt x="201053" y="60064"/>
                  <a:pt x="200616" y="61975"/>
                  <a:pt x="199853" y="63818"/>
                </a:cubicBezTo>
                <a:cubicBezTo>
                  <a:pt x="199090" y="65660"/>
                  <a:pt x="198688" y="66911"/>
                  <a:pt x="198653" y="67580"/>
                </a:cubicBezTo>
                <a:cubicBezTo>
                  <a:pt x="198593" y="68677"/>
                  <a:pt x="198782" y="69414"/>
                  <a:pt x="199201" y="69765"/>
                </a:cubicBezTo>
                <a:cubicBezTo>
                  <a:pt x="199639" y="70125"/>
                  <a:pt x="200616" y="70348"/>
                  <a:pt x="202158" y="70425"/>
                </a:cubicBezTo>
                <a:cubicBezTo>
                  <a:pt x="206366" y="70656"/>
                  <a:pt x="213042" y="70228"/>
                  <a:pt x="222186" y="69174"/>
                </a:cubicBezTo>
                <a:cubicBezTo>
                  <a:pt x="227765" y="68582"/>
                  <a:pt x="232204" y="65386"/>
                  <a:pt x="235503" y="59576"/>
                </a:cubicBezTo>
                <a:cubicBezTo>
                  <a:pt x="238811" y="53757"/>
                  <a:pt x="240645" y="47544"/>
                  <a:pt x="240996" y="40902"/>
                </a:cubicBezTo>
                <a:cubicBezTo>
                  <a:pt x="241708" y="27636"/>
                  <a:pt x="238871" y="17446"/>
                  <a:pt x="232487" y="10351"/>
                </a:cubicBezTo>
                <a:close/>
                <a:moveTo>
                  <a:pt x="41595" y="12613"/>
                </a:moveTo>
                <a:cubicBezTo>
                  <a:pt x="39786" y="8971"/>
                  <a:pt x="36684" y="7026"/>
                  <a:pt x="32254" y="6794"/>
                </a:cubicBezTo>
                <a:lnTo>
                  <a:pt x="8901" y="8208"/>
                </a:lnTo>
                <a:cubicBezTo>
                  <a:pt x="665" y="8868"/>
                  <a:pt x="-3894" y="17386"/>
                  <a:pt x="-4777" y="33746"/>
                </a:cubicBezTo>
                <a:cubicBezTo>
                  <a:pt x="-5231" y="42153"/>
                  <a:pt x="-4554" y="48178"/>
                  <a:pt x="-2754" y="51828"/>
                </a:cubicBezTo>
                <a:cubicBezTo>
                  <a:pt x="-954" y="55462"/>
                  <a:pt x="2053" y="57399"/>
                  <a:pt x="6252" y="57622"/>
                </a:cubicBezTo>
                <a:lnTo>
                  <a:pt x="29614" y="56216"/>
                </a:lnTo>
                <a:cubicBezTo>
                  <a:pt x="38089" y="55342"/>
                  <a:pt x="42760" y="46824"/>
                  <a:pt x="43617" y="30687"/>
                </a:cubicBezTo>
                <a:cubicBezTo>
                  <a:pt x="44071" y="22271"/>
                  <a:pt x="43394" y="16255"/>
                  <a:pt x="41595" y="12613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CDE0F56-254B-1EE9-B2BC-9BC578520A5D}"/>
              </a:ext>
            </a:extLst>
          </p:cNvPr>
          <p:cNvSpPr/>
          <p:nvPr/>
        </p:nvSpPr>
        <p:spPr>
          <a:xfrm flipV="1">
            <a:off x="4969326" y="4070792"/>
            <a:ext cx="218678" cy="95869"/>
          </a:xfrm>
          <a:custGeom>
            <a:avLst/>
            <a:gdLst>
              <a:gd name="connsiteX0" fmla="*/ 200818 w 218678"/>
              <a:gd name="connsiteY0" fmla="*/ 7663 h 95869"/>
              <a:gd name="connsiteX1" fmla="*/ 166779 w 218678"/>
              <a:gd name="connsiteY1" fmla="*/ -1447 h 95869"/>
              <a:gd name="connsiteX2" fmla="*/ 124941 w 218678"/>
              <a:gd name="connsiteY2" fmla="*/ 5263 h 95869"/>
              <a:gd name="connsiteX3" fmla="*/ 74259 w 218678"/>
              <a:gd name="connsiteY3" fmla="*/ 14210 h 95869"/>
              <a:gd name="connsiteX4" fmla="*/ 73831 w 218678"/>
              <a:gd name="connsiteY4" fmla="*/ 7586 h 95869"/>
              <a:gd name="connsiteX5" fmla="*/ 70583 w 218678"/>
              <a:gd name="connsiteY5" fmla="*/ 1141 h 95869"/>
              <a:gd name="connsiteX6" fmla="*/ 61336 w 218678"/>
              <a:gd name="connsiteY6" fmla="*/ -256 h 95869"/>
              <a:gd name="connsiteX7" fmla="*/ 35309 w 218678"/>
              <a:gd name="connsiteY7" fmla="*/ 14082 h 95869"/>
              <a:gd name="connsiteX8" fmla="*/ 35738 w 218678"/>
              <a:gd name="connsiteY8" fmla="*/ 20715 h 95869"/>
              <a:gd name="connsiteX9" fmla="*/ 4458 w 218678"/>
              <a:gd name="connsiteY9" fmla="*/ 26071 h 95869"/>
              <a:gd name="connsiteX10" fmla="*/ -4789 w 218678"/>
              <a:gd name="connsiteY10" fmla="*/ 47649 h 95869"/>
              <a:gd name="connsiteX11" fmla="*/ -4189 w 218678"/>
              <a:gd name="connsiteY11" fmla="*/ 56931 h 95869"/>
              <a:gd name="connsiteX12" fmla="*/ -281 w 218678"/>
              <a:gd name="connsiteY12" fmla="*/ 70822 h 95869"/>
              <a:gd name="connsiteX13" fmla="*/ 7312 w 218678"/>
              <a:gd name="connsiteY13" fmla="*/ 75159 h 95869"/>
              <a:gd name="connsiteX14" fmla="*/ 38926 w 218678"/>
              <a:gd name="connsiteY14" fmla="*/ 69768 h 95869"/>
              <a:gd name="connsiteX15" fmla="*/ 40194 w 218678"/>
              <a:gd name="connsiteY15" fmla="*/ 89324 h 95869"/>
              <a:gd name="connsiteX16" fmla="*/ 41960 w 218678"/>
              <a:gd name="connsiteY16" fmla="*/ 93541 h 95869"/>
              <a:gd name="connsiteX17" fmla="*/ 47170 w 218678"/>
              <a:gd name="connsiteY17" fmla="*/ 94192 h 95869"/>
              <a:gd name="connsiteX18" fmla="*/ 68380 w 218678"/>
              <a:gd name="connsiteY18" fmla="*/ 87662 h 95869"/>
              <a:gd name="connsiteX19" fmla="*/ 78073 w 218678"/>
              <a:gd name="connsiteY19" fmla="*/ 72887 h 95869"/>
              <a:gd name="connsiteX20" fmla="*/ 77447 w 218678"/>
              <a:gd name="connsiteY20" fmla="*/ 63272 h 95869"/>
              <a:gd name="connsiteX21" fmla="*/ 164353 w 218678"/>
              <a:gd name="connsiteY21" fmla="*/ 48309 h 95869"/>
              <a:gd name="connsiteX22" fmla="*/ 172786 w 218678"/>
              <a:gd name="connsiteY22" fmla="*/ 50092 h 95869"/>
              <a:gd name="connsiteX23" fmla="*/ 175931 w 218678"/>
              <a:gd name="connsiteY23" fmla="*/ 57539 h 95869"/>
              <a:gd name="connsiteX24" fmla="*/ 175451 w 218678"/>
              <a:gd name="connsiteY24" fmla="*/ 65552 h 95869"/>
              <a:gd name="connsiteX25" fmla="*/ 174766 w 218678"/>
              <a:gd name="connsiteY25" fmla="*/ 70265 h 95869"/>
              <a:gd name="connsiteX26" fmla="*/ 175571 w 218678"/>
              <a:gd name="connsiteY26" fmla="*/ 72373 h 95869"/>
              <a:gd name="connsiteX27" fmla="*/ 178588 w 218678"/>
              <a:gd name="connsiteY27" fmla="*/ 72673 h 95869"/>
              <a:gd name="connsiteX28" fmla="*/ 198315 w 218678"/>
              <a:gd name="connsiteY28" fmla="*/ 69074 h 95869"/>
              <a:gd name="connsiteX29" fmla="*/ 210416 w 218678"/>
              <a:gd name="connsiteY29" fmla="*/ 57967 h 95869"/>
              <a:gd name="connsiteX30" fmla="*/ 213656 w 218678"/>
              <a:gd name="connsiteY30" fmla="*/ 38771 h 95869"/>
              <a:gd name="connsiteX31" fmla="*/ 200818 w 218678"/>
              <a:gd name="connsiteY31" fmla="*/ 7663 h 9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8678" h="95869">
                <a:moveTo>
                  <a:pt x="200818" y="7663"/>
                </a:moveTo>
                <a:cubicBezTo>
                  <a:pt x="193157" y="601"/>
                  <a:pt x="181810" y="-2424"/>
                  <a:pt x="166779" y="-1447"/>
                </a:cubicBezTo>
                <a:cubicBezTo>
                  <a:pt x="163685" y="-1241"/>
                  <a:pt x="149742" y="987"/>
                  <a:pt x="124941" y="5263"/>
                </a:cubicBezTo>
                <a:cubicBezTo>
                  <a:pt x="100140" y="9531"/>
                  <a:pt x="83257" y="12513"/>
                  <a:pt x="74259" y="14210"/>
                </a:cubicBezTo>
                <a:lnTo>
                  <a:pt x="73831" y="7586"/>
                </a:lnTo>
                <a:cubicBezTo>
                  <a:pt x="73634" y="4483"/>
                  <a:pt x="72554" y="2341"/>
                  <a:pt x="70583" y="1141"/>
                </a:cubicBezTo>
                <a:cubicBezTo>
                  <a:pt x="68620" y="-67"/>
                  <a:pt x="65535" y="-530"/>
                  <a:pt x="61336" y="-256"/>
                </a:cubicBezTo>
                <a:cubicBezTo>
                  <a:pt x="43433" y="901"/>
                  <a:pt x="34752" y="5683"/>
                  <a:pt x="35309" y="14082"/>
                </a:cubicBezTo>
                <a:lnTo>
                  <a:pt x="35738" y="20715"/>
                </a:lnTo>
                <a:lnTo>
                  <a:pt x="4458" y="26071"/>
                </a:lnTo>
                <a:cubicBezTo>
                  <a:pt x="-2561" y="27193"/>
                  <a:pt x="-5646" y="34383"/>
                  <a:pt x="-4789" y="47649"/>
                </a:cubicBezTo>
                <a:lnTo>
                  <a:pt x="-4189" y="56931"/>
                </a:lnTo>
                <a:cubicBezTo>
                  <a:pt x="-3786" y="63109"/>
                  <a:pt x="-2483" y="67737"/>
                  <a:pt x="-281" y="70822"/>
                </a:cubicBezTo>
                <a:cubicBezTo>
                  <a:pt x="1904" y="73890"/>
                  <a:pt x="4441" y="75338"/>
                  <a:pt x="7312" y="75159"/>
                </a:cubicBezTo>
                <a:lnTo>
                  <a:pt x="38926" y="69768"/>
                </a:lnTo>
                <a:lnTo>
                  <a:pt x="40194" y="89324"/>
                </a:lnTo>
                <a:cubicBezTo>
                  <a:pt x="40340" y="91535"/>
                  <a:pt x="40923" y="92941"/>
                  <a:pt x="41960" y="93541"/>
                </a:cubicBezTo>
                <a:cubicBezTo>
                  <a:pt x="42996" y="94132"/>
                  <a:pt x="44736" y="94355"/>
                  <a:pt x="47170" y="94192"/>
                </a:cubicBezTo>
                <a:cubicBezTo>
                  <a:pt x="54454" y="93729"/>
                  <a:pt x="61524" y="91544"/>
                  <a:pt x="68380" y="87662"/>
                </a:cubicBezTo>
                <a:cubicBezTo>
                  <a:pt x="75227" y="83771"/>
                  <a:pt x="78458" y="78852"/>
                  <a:pt x="78073" y="72887"/>
                </a:cubicBezTo>
                <a:lnTo>
                  <a:pt x="77447" y="63272"/>
                </a:lnTo>
                <a:lnTo>
                  <a:pt x="164353" y="48309"/>
                </a:lnTo>
                <a:cubicBezTo>
                  <a:pt x="168116" y="48061"/>
                  <a:pt x="170918" y="48652"/>
                  <a:pt x="172786" y="50092"/>
                </a:cubicBezTo>
                <a:cubicBezTo>
                  <a:pt x="174663" y="51514"/>
                  <a:pt x="175708" y="54000"/>
                  <a:pt x="175931" y="57539"/>
                </a:cubicBezTo>
                <a:cubicBezTo>
                  <a:pt x="176128" y="60410"/>
                  <a:pt x="175966" y="63075"/>
                  <a:pt x="175451" y="65552"/>
                </a:cubicBezTo>
                <a:cubicBezTo>
                  <a:pt x="174954" y="68028"/>
                  <a:pt x="174714" y="69597"/>
                  <a:pt x="174766" y="70265"/>
                </a:cubicBezTo>
                <a:cubicBezTo>
                  <a:pt x="174834" y="71362"/>
                  <a:pt x="175100" y="72073"/>
                  <a:pt x="175571" y="72373"/>
                </a:cubicBezTo>
                <a:cubicBezTo>
                  <a:pt x="176034" y="72673"/>
                  <a:pt x="177037" y="72776"/>
                  <a:pt x="178588" y="72673"/>
                </a:cubicBezTo>
                <a:cubicBezTo>
                  <a:pt x="182787" y="72407"/>
                  <a:pt x="189360" y="71199"/>
                  <a:pt x="198315" y="69074"/>
                </a:cubicBezTo>
                <a:cubicBezTo>
                  <a:pt x="203792" y="67823"/>
                  <a:pt x="207820" y="64121"/>
                  <a:pt x="210416" y="57967"/>
                </a:cubicBezTo>
                <a:cubicBezTo>
                  <a:pt x="213013" y="51806"/>
                  <a:pt x="214092" y="45404"/>
                  <a:pt x="213656" y="38771"/>
                </a:cubicBezTo>
                <a:cubicBezTo>
                  <a:pt x="212773" y="25076"/>
                  <a:pt x="208497" y="14699"/>
                  <a:pt x="200818" y="7663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D28EE9C-EF5A-3DFF-3FBD-E7E6547D562F}"/>
              </a:ext>
            </a:extLst>
          </p:cNvPr>
          <p:cNvSpPr/>
          <p:nvPr/>
        </p:nvSpPr>
        <p:spPr>
          <a:xfrm flipV="1">
            <a:off x="5020612" y="3884938"/>
            <a:ext cx="242748" cy="193618"/>
          </a:xfrm>
          <a:custGeom>
            <a:avLst/>
            <a:gdLst>
              <a:gd name="connsiteX0" fmla="*/ 33775 w 242748"/>
              <a:gd name="connsiteY0" fmla="*/ 191691 h 193618"/>
              <a:gd name="connsiteX1" fmla="*/ 39551 w 242748"/>
              <a:gd name="connsiteY1" fmla="*/ 188649 h 193618"/>
              <a:gd name="connsiteX2" fmla="*/ 233931 w 242748"/>
              <a:gd name="connsiteY2" fmla="*/ 41419 h 193618"/>
              <a:gd name="connsiteX3" fmla="*/ 236382 w 242748"/>
              <a:gd name="connsiteY3" fmla="*/ 21075 h 193618"/>
              <a:gd name="connsiteX4" fmla="*/ 235114 w 242748"/>
              <a:gd name="connsiteY4" fmla="*/ 15573 h 193618"/>
              <a:gd name="connsiteX5" fmla="*/ 224299 w 242748"/>
              <a:gd name="connsiteY5" fmla="*/ -1695 h 193618"/>
              <a:gd name="connsiteX6" fmla="*/ 218600 w 242748"/>
              <a:gd name="connsiteY6" fmla="*/ 1664 h 193618"/>
              <a:gd name="connsiteX7" fmla="*/ 170292 w 242748"/>
              <a:gd name="connsiteY7" fmla="*/ 40443 h 193618"/>
              <a:gd name="connsiteX8" fmla="*/ 7466 w 242748"/>
              <a:gd name="connsiteY8" fmla="*/ 39577 h 193618"/>
              <a:gd name="connsiteX9" fmla="*/ 370 w 242748"/>
              <a:gd name="connsiteY9" fmla="*/ 39851 h 193618"/>
              <a:gd name="connsiteX10" fmla="*/ -3255 w 242748"/>
              <a:gd name="connsiteY10" fmla="*/ 62518 h 193618"/>
              <a:gd name="connsiteX11" fmla="*/ -865 w 242748"/>
              <a:gd name="connsiteY11" fmla="*/ 72871 h 193618"/>
              <a:gd name="connsiteX12" fmla="*/ 9977 w 242748"/>
              <a:gd name="connsiteY12" fmla="*/ 88776 h 193618"/>
              <a:gd name="connsiteX13" fmla="*/ 72768 w 242748"/>
              <a:gd name="connsiteY13" fmla="*/ 87551 h 193618"/>
              <a:gd name="connsiteX14" fmla="*/ 113123 w 242748"/>
              <a:gd name="connsiteY14" fmla="*/ 83669 h 193618"/>
              <a:gd name="connsiteX15" fmla="*/ 113423 w 242748"/>
              <a:gd name="connsiteY15" fmla="*/ 84971 h 193618"/>
              <a:gd name="connsiteX16" fmla="*/ 77258 w 242748"/>
              <a:gd name="connsiteY16" fmla="*/ 106970 h 193618"/>
              <a:gd name="connsiteX17" fmla="*/ 23302 w 242748"/>
              <a:gd name="connsiteY17" fmla="*/ 146382 h 193618"/>
              <a:gd name="connsiteX18" fmla="*/ 20852 w 242748"/>
              <a:gd name="connsiteY18" fmla="*/ 166727 h 193618"/>
              <a:gd name="connsiteX19" fmla="*/ 22643 w 242748"/>
              <a:gd name="connsiteY19" fmla="*/ 174491 h 193618"/>
              <a:gd name="connsiteX20" fmla="*/ 33775 w 242748"/>
              <a:gd name="connsiteY20" fmla="*/ 191691 h 193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2748" h="193618">
                <a:moveTo>
                  <a:pt x="33775" y="191691"/>
                </a:moveTo>
                <a:cubicBezTo>
                  <a:pt x="35292" y="191339"/>
                  <a:pt x="37211" y="190328"/>
                  <a:pt x="39551" y="188649"/>
                </a:cubicBezTo>
                <a:lnTo>
                  <a:pt x="233931" y="41419"/>
                </a:lnTo>
                <a:cubicBezTo>
                  <a:pt x="238010" y="38429"/>
                  <a:pt x="238825" y="31641"/>
                  <a:pt x="236382" y="21075"/>
                </a:cubicBezTo>
                <a:lnTo>
                  <a:pt x="235114" y="15573"/>
                </a:lnTo>
                <a:cubicBezTo>
                  <a:pt x="232226" y="3052"/>
                  <a:pt x="228618" y="-2698"/>
                  <a:pt x="224299" y="-1695"/>
                </a:cubicBezTo>
                <a:cubicBezTo>
                  <a:pt x="222576" y="-1301"/>
                  <a:pt x="220674" y="-178"/>
                  <a:pt x="218600" y="1664"/>
                </a:cubicBezTo>
                <a:lnTo>
                  <a:pt x="170292" y="40443"/>
                </a:lnTo>
                <a:lnTo>
                  <a:pt x="7466" y="39577"/>
                </a:lnTo>
                <a:cubicBezTo>
                  <a:pt x="3378" y="39611"/>
                  <a:pt x="1013" y="39714"/>
                  <a:pt x="370" y="39851"/>
                </a:cubicBezTo>
                <a:cubicBezTo>
                  <a:pt x="-5235" y="41154"/>
                  <a:pt x="-6452" y="48704"/>
                  <a:pt x="-3255" y="62518"/>
                </a:cubicBezTo>
                <a:lnTo>
                  <a:pt x="-865" y="72871"/>
                </a:lnTo>
                <a:cubicBezTo>
                  <a:pt x="1587" y="83437"/>
                  <a:pt x="5195" y="88742"/>
                  <a:pt x="9977" y="88776"/>
                </a:cubicBezTo>
                <a:lnTo>
                  <a:pt x="72768" y="87551"/>
                </a:lnTo>
                <a:cubicBezTo>
                  <a:pt x="77070" y="87465"/>
                  <a:pt x="90516" y="86171"/>
                  <a:pt x="113123" y="83669"/>
                </a:cubicBezTo>
                <a:lnTo>
                  <a:pt x="113423" y="84971"/>
                </a:lnTo>
                <a:cubicBezTo>
                  <a:pt x="95572" y="95229"/>
                  <a:pt x="83514" y="102565"/>
                  <a:pt x="77258" y="106970"/>
                </a:cubicBezTo>
                <a:lnTo>
                  <a:pt x="23302" y="146382"/>
                </a:lnTo>
                <a:cubicBezTo>
                  <a:pt x="19215" y="149365"/>
                  <a:pt x="18392" y="156143"/>
                  <a:pt x="20852" y="166727"/>
                </a:cubicBezTo>
                <a:lnTo>
                  <a:pt x="22643" y="174491"/>
                </a:lnTo>
                <a:cubicBezTo>
                  <a:pt x="25531" y="187003"/>
                  <a:pt x="29250" y="192736"/>
                  <a:pt x="33775" y="191691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36F6ECF-037B-06ED-A4B2-0E5D592E7DE3}"/>
              </a:ext>
            </a:extLst>
          </p:cNvPr>
          <p:cNvSpPr/>
          <p:nvPr/>
        </p:nvSpPr>
        <p:spPr>
          <a:xfrm flipV="1">
            <a:off x="7588988" y="3051277"/>
            <a:ext cx="2262855" cy="2262900"/>
          </a:xfrm>
          <a:custGeom>
            <a:avLst/>
            <a:gdLst>
              <a:gd name="connsiteX0" fmla="*/ -8612 w 2262855"/>
              <a:gd name="connsiteY0" fmla="*/ 1129914 h 2262900"/>
              <a:gd name="connsiteX1" fmla="*/ 1122833 w 2262855"/>
              <a:gd name="connsiteY1" fmla="*/ 2261359 h 2262900"/>
              <a:gd name="connsiteX2" fmla="*/ 2254244 w 2262855"/>
              <a:gd name="connsiteY2" fmla="*/ 1129914 h 2262900"/>
              <a:gd name="connsiteX3" fmla="*/ 1122833 w 2262855"/>
              <a:gd name="connsiteY3" fmla="*/ -1541 h 2262900"/>
              <a:gd name="connsiteX4" fmla="*/ -8612 w 2262855"/>
              <a:gd name="connsiteY4" fmla="*/ 1129914 h 226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2855" h="2262900">
                <a:moveTo>
                  <a:pt x="-8612" y="1129914"/>
                </a:moveTo>
                <a:cubicBezTo>
                  <a:pt x="-8612" y="1754790"/>
                  <a:pt x="497949" y="2261359"/>
                  <a:pt x="1122833" y="2261359"/>
                </a:cubicBezTo>
                <a:cubicBezTo>
                  <a:pt x="1747683" y="2261359"/>
                  <a:pt x="2254244" y="1754790"/>
                  <a:pt x="2254244" y="1129914"/>
                </a:cubicBezTo>
                <a:cubicBezTo>
                  <a:pt x="2254244" y="505030"/>
                  <a:pt x="1747683" y="-1541"/>
                  <a:pt x="1122833" y="-1541"/>
                </a:cubicBezTo>
                <a:cubicBezTo>
                  <a:pt x="497949" y="-1541"/>
                  <a:pt x="-8612" y="505030"/>
                  <a:pt x="-8612" y="1129914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EE82DE0-2475-6668-8403-2FBB82C995F5}"/>
              </a:ext>
            </a:extLst>
          </p:cNvPr>
          <p:cNvSpPr/>
          <p:nvPr/>
        </p:nvSpPr>
        <p:spPr>
          <a:xfrm flipV="1">
            <a:off x="7697319" y="3159608"/>
            <a:ext cx="2046202" cy="2046236"/>
          </a:xfrm>
          <a:custGeom>
            <a:avLst/>
            <a:gdLst>
              <a:gd name="connsiteX0" fmla="*/ 1014502 w 2046202"/>
              <a:gd name="connsiteY0" fmla="*/ 2001847 h 2046236"/>
              <a:gd name="connsiteX1" fmla="*/ 34237 w 2046202"/>
              <a:gd name="connsiteY1" fmla="*/ 1021582 h 2046236"/>
              <a:gd name="connsiteX2" fmla="*/ 1014502 w 2046202"/>
              <a:gd name="connsiteY2" fmla="*/ 41308 h 2046236"/>
              <a:gd name="connsiteX3" fmla="*/ 1994742 w 2046202"/>
              <a:gd name="connsiteY3" fmla="*/ 1021582 h 2046236"/>
              <a:gd name="connsiteX4" fmla="*/ 1014502 w 2046202"/>
              <a:gd name="connsiteY4" fmla="*/ 2001847 h 2046236"/>
              <a:gd name="connsiteX5" fmla="*/ 1014502 w 2046202"/>
              <a:gd name="connsiteY5" fmla="*/ -1541 h 2046236"/>
              <a:gd name="connsiteX6" fmla="*/ -8612 w 2046202"/>
              <a:gd name="connsiteY6" fmla="*/ 1021582 h 2046236"/>
              <a:gd name="connsiteX7" fmla="*/ 1014502 w 2046202"/>
              <a:gd name="connsiteY7" fmla="*/ 2044696 h 2046236"/>
              <a:gd name="connsiteX8" fmla="*/ 2037591 w 2046202"/>
              <a:gd name="connsiteY8" fmla="*/ 1021582 h 2046236"/>
              <a:gd name="connsiteX9" fmla="*/ 1014502 w 2046202"/>
              <a:gd name="connsiteY9" fmla="*/ -1541 h 204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6202" h="2046236">
                <a:moveTo>
                  <a:pt x="1014502" y="2001847"/>
                </a:moveTo>
                <a:cubicBezTo>
                  <a:pt x="473979" y="2001847"/>
                  <a:pt x="34237" y="1562105"/>
                  <a:pt x="34237" y="1021582"/>
                </a:cubicBezTo>
                <a:cubicBezTo>
                  <a:pt x="34237" y="481050"/>
                  <a:pt x="473979" y="41308"/>
                  <a:pt x="1014502" y="41308"/>
                </a:cubicBezTo>
                <a:cubicBezTo>
                  <a:pt x="1555026" y="41308"/>
                  <a:pt x="1994742" y="481050"/>
                  <a:pt x="1994742" y="1021582"/>
                </a:cubicBezTo>
                <a:cubicBezTo>
                  <a:pt x="1994742" y="1562105"/>
                  <a:pt x="1555026" y="2001847"/>
                  <a:pt x="1014502" y="2001847"/>
                </a:cubicBezTo>
                <a:close/>
                <a:moveTo>
                  <a:pt x="1014502" y="-1541"/>
                </a:moveTo>
                <a:cubicBezTo>
                  <a:pt x="450352" y="-1541"/>
                  <a:pt x="-8612" y="457423"/>
                  <a:pt x="-8612" y="1021582"/>
                </a:cubicBezTo>
                <a:cubicBezTo>
                  <a:pt x="-8612" y="1585732"/>
                  <a:pt x="450352" y="2044696"/>
                  <a:pt x="1014502" y="2044696"/>
                </a:cubicBezTo>
                <a:cubicBezTo>
                  <a:pt x="1578678" y="2044696"/>
                  <a:pt x="2037591" y="1585732"/>
                  <a:pt x="2037591" y="1021582"/>
                </a:cubicBezTo>
                <a:cubicBezTo>
                  <a:pt x="2037591" y="457423"/>
                  <a:pt x="1578678" y="-1541"/>
                  <a:pt x="1014502" y="-1541"/>
                </a:cubicBezTo>
              </a:path>
            </a:pathLst>
          </a:custGeom>
          <a:solidFill>
            <a:srgbClr val="FFFFFF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1BC6A51-FE98-CDB2-16AF-36713E9B5159}"/>
              </a:ext>
            </a:extLst>
          </p:cNvPr>
          <p:cNvSpPr/>
          <p:nvPr/>
        </p:nvSpPr>
        <p:spPr>
          <a:xfrm flipV="1">
            <a:off x="8367940" y="3569270"/>
            <a:ext cx="704984" cy="518421"/>
          </a:xfrm>
          <a:custGeom>
            <a:avLst/>
            <a:gdLst>
              <a:gd name="connsiteX0" fmla="*/ 257720 w 704984"/>
              <a:gd name="connsiteY0" fmla="*/ 259755 h 518421"/>
              <a:gd name="connsiteX1" fmla="*/ 343872 w 704984"/>
              <a:gd name="connsiteY1" fmla="*/ 109038 h 518421"/>
              <a:gd name="connsiteX2" fmla="*/ 430033 w 704984"/>
              <a:gd name="connsiteY2" fmla="*/ 259755 h 518421"/>
              <a:gd name="connsiteX3" fmla="*/ 653448 w 704984"/>
              <a:gd name="connsiteY3" fmla="*/ 362276 h 518421"/>
              <a:gd name="connsiteX4" fmla="*/ 617369 w 704984"/>
              <a:gd name="connsiteY4" fmla="*/ 463742 h 518421"/>
              <a:gd name="connsiteX5" fmla="*/ 496192 w 704984"/>
              <a:gd name="connsiteY5" fmla="*/ 342642 h 518421"/>
              <a:gd name="connsiteX6" fmla="*/ 481109 w 704984"/>
              <a:gd name="connsiteY6" fmla="*/ 336369 h 518421"/>
              <a:gd name="connsiteX7" fmla="*/ 465941 w 704984"/>
              <a:gd name="connsiteY7" fmla="*/ 342642 h 518421"/>
              <a:gd name="connsiteX8" fmla="*/ 343881 w 704984"/>
              <a:gd name="connsiteY8" fmla="*/ 464685 h 518421"/>
              <a:gd name="connsiteX9" fmla="*/ 221830 w 704984"/>
              <a:gd name="connsiteY9" fmla="*/ 342642 h 518421"/>
              <a:gd name="connsiteX10" fmla="*/ 206687 w 704984"/>
              <a:gd name="connsiteY10" fmla="*/ 336369 h 518421"/>
              <a:gd name="connsiteX11" fmla="*/ 191536 w 704984"/>
              <a:gd name="connsiteY11" fmla="*/ 342642 h 518421"/>
              <a:gd name="connsiteX12" fmla="*/ 70435 w 704984"/>
              <a:gd name="connsiteY12" fmla="*/ 463742 h 518421"/>
              <a:gd name="connsiteX13" fmla="*/ 34288 w 704984"/>
              <a:gd name="connsiteY13" fmla="*/ 362276 h 518421"/>
              <a:gd name="connsiteX14" fmla="*/ 257720 w 704984"/>
              <a:gd name="connsiteY14" fmla="*/ 259755 h 518421"/>
              <a:gd name="connsiteX15" fmla="*/ 343881 w 704984"/>
              <a:gd name="connsiteY15" fmla="*/ -2010 h 518421"/>
              <a:gd name="connsiteX16" fmla="*/ 340556 w 704984"/>
              <a:gd name="connsiteY16" fmla="*/ -1984 h 518421"/>
              <a:gd name="connsiteX17" fmla="*/ 319646 w 704984"/>
              <a:gd name="connsiteY17" fmla="*/ 16861 h 518421"/>
              <a:gd name="connsiteX18" fmla="*/ 227426 w 704984"/>
              <a:gd name="connsiteY18" fmla="*/ 229461 h 518421"/>
              <a:gd name="connsiteX19" fmla="*/ 10944 w 704984"/>
              <a:gd name="connsiteY19" fmla="*/ 322126 h 518421"/>
              <a:gd name="connsiteX20" fmla="*/ -8021 w 704984"/>
              <a:gd name="connsiteY20" fmla="*/ 341836 h 518421"/>
              <a:gd name="connsiteX21" fmla="*/ 54342 w 704984"/>
              <a:gd name="connsiteY21" fmla="*/ 510139 h 518421"/>
              <a:gd name="connsiteX22" fmla="*/ 84636 w 704984"/>
              <a:gd name="connsiteY22" fmla="*/ 510139 h 518421"/>
              <a:gd name="connsiteX23" fmla="*/ 206687 w 704984"/>
              <a:gd name="connsiteY23" fmla="*/ 388088 h 518421"/>
              <a:gd name="connsiteX24" fmla="*/ 328738 w 704984"/>
              <a:gd name="connsiteY24" fmla="*/ 510139 h 518421"/>
              <a:gd name="connsiteX25" fmla="*/ 359033 w 704984"/>
              <a:gd name="connsiteY25" fmla="*/ 510139 h 518421"/>
              <a:gd name="connsiteX26" fmla="*/ 481109 w 704984"/>
              <a:gd name="connsiteY26" fmla="*/ 388088 h 518421"/>
              <a:gd name="connsiteX27" fmla="*/ 603143 w 704984"/>
              <a:gd name="connsiteY27" fmla="*/ 510139 h 518421"/>
              <a:gd name="connsiteX28" fmla="*/ 633394 w 704984"/>
              <a:gd name="connsiteY28" fmla="*/ 510139 h 518421"/>
              <a:gd name="connsiteX29" fmla="*/ 695782 w 704984"/>
              <a:gd name="connsiteY29" fmla="*/ 341836 h 518421"/>
              <a:gd name="connsiteX30" fmla="*/ 676843 w 704984"/>
              <a:gd name="connsiteY30" fmla="*/ 322126 h 518421"/>
              <a:gd name="connsiteX31" fmla="*/ 460370 w 704984"/>
              <a:gd name="connsiteY31" fmla="*/ 229461 h 518421"/>
              <a:gd name="connsiteX32" fmla="*/ 368125 w 704984"/>
              <a:gd name="connsiteY32" fmla="*/ 16861 h 518421"/>
              <a:gd name="connsiteX33" fmla="*/ 347215 w 704984"/>
              <a:gd name="connsiteY33" fmla="*/ -1984 h 518421"/>
              <a:gd name="connsiteX34" fmla="*/ 343881 w 704984"/>
              <a:gd name="connsiteY34" fmla="*/ -2010 h 51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04984" h="518421">
                <a:moveTo>
                  <a:pt x="257720" y="259755"/>
                </a:moveTo>
                <a:cubicBezTo>
                  <a:pt x="302523" y="214952"/>
                  <a:pt x="328652" y="158940"/>
                  <a:pt x="343872" y="109038"/>
                </a:cubicBezTo>
                <a:cubicBezTo>
                  <a:pt x="359110" y="158931"/>
                  <a:pt x="385239" y="214944"/>
                  <a:pt x="430033" y="259755"/>
                </a:cubicBezTo>
                <a:cubicBezTo>
                  <a:pt x="498677" y="328391"/>
                  <a:pt x="593202" y="353269"/>
                  <a:pt x="653448" y="362276"/>
                </a:cubicBezTo>
                <a:cubicBezTo>
                  <a:pt x="652505" y="399211"/>
                  <a:pt x="639822" y="434742"/>
                  <a:pt x="617369" y="463742"/>
                </a:cubicBezTo>
                <a:lnTo>
                  <a:pt x="496192" y="342642"/>
                </a:lnTo>
                <a:cubicBezTo>
                  <a:pt x="492249" y="338623"/>
                  <a:pt x="486765" y="336369"/>
                  <a:pt x="481109" y="336369"/>
                </a:cubicBezTo>
                <a:cubicBezTo>
                  <a:pt x="475368" y="336369"/>
                  <a:pt x="469968" y="338623"/>
                  <a:pt x="465941" y="342642"/>
                </a:cubicBezTo>
                <a:lnTo>
                  <a:pt x="343881" y="464685"/>
                </a:lnTo>
                <a:lnTo>
                  <a:pt x="221830" y="342642"/>
                </a:lnTo>
                <a:cubicBezTo>
                  <a:pt x="217819" y="338623"/>
                  <a:pt x="212369" y="336369"/>
                  <a:pt x="206687" y="336369"/>
                </a:cubicBezTo>
                <a:cubicBezTo>
                  <a:pt x="201005" y="336369"/>
                  <a:pt x="195554" y="338623"/>
                  <a:pt x="191536" y="342642"/>
                </a:cubicBezTo>
                <a:lnTo>
                  <a:pt x="70435" y="463742"/>
                </a:lnTo>
                <a:cubicBezTo>
                  <a:pt x="47915" y="434750"/>
                  <a:pt x="35240" y="399211"/>
                  <a:pt x="34288" y="362276"/>
                </a:cubicBezTo>
                <a:cubicBezTo>
                  <a:pt x="94534" y="353269"/>
                  <a:pt x="189093" y="328391"/>
                  <a:pt x="257720" y="259755"/>
                </a:cubicBezTo>
                <a:close/>
                <a:moveTo>
                  <a:pt x="343881" y="-2010"/>
                </a:moveTo>
                <a:cubicBezTo>
                  <a:pt x="342775" y="-2010"/>
                  <a:pt x="341670" y="-2001"/>
                  <a:pt x="340556" y="-1984"/>
                </a:cubicBezTo>
                <a:cubicBezTo>
                  <a:pt x="329861" y="-1804"/>
                  <a:pt x="320931" y="6243"/>
                  <a:pt x="319646" y="16861"/>
                </a:cubicBezTo>
                <a:cubicBezTo>
                  <a:pt x="313441" y="68023"/>
                  <a:pt x="293208" y="163662"/>
                  <a:pt x="227426" y="229461"/>
                </a:cubicBezTo>
                <a:cubicBezTo>
                  <a:pt x="160470" y="296408"/>
                  <a:pt x="63057" y="316256"/>
                  <a:pt x="10944" y="322126"/>
                </a:cubicBezTo>
                <a:cubicBezTo>
                  <a:pt x="712" y="323283"/>
                  <a:pt x="-7258" y="331561"/>
                  <a:pt x="-8021" y="341836"/>
                </a:cubicBezTo>
                <a:cubicBezTo>
                  <a:pt x="-12648" y="404542"/>
                  <a:pt x="10079" y="465884"/>
                  <a:pt x="54342" y="510139"/>
                </a:cubicBezTo>
                <a:cubicBezTo>
                  <a:pt x="62714" y="518503"/>
                  <a:pt x="76272" y="518503"/>
                  <a:pt x="84636" y="510139"/>
                </a:cubicBezTo>
                <a:lnTo>
                  <a:pt x="206687" y="388088"/>
                </a:lnTo>
                <a:lnTo>
                  <a:pt x="328738" y="510139"/>
                </a:lnTo>
                <a:cubicBezTo>
                  <a:pt x="336768" y="518177"/>
                  <a:pt x="351003" y="518177"/>
                  <a:pt x="359033" y="510139"/>
                </a:cubicBezTo>
                <a:lnTo>
                  <a:pt x="481109" y="388088"/>
                </a:lnTo>
                <a:lnTo>
                  <a:pt x="603143" y="510139"/>
                </a:lnTo>
                <a:cubicBezTo>
                  <a:pt x="611456" y="518503"/>
                  <a:pt x="625081" y="518503"/>
                  <a:pt x="633394" y="510139"/>
                </a:cubicBezTo>
                <a:cubicBezTo>
                  <a:pt x="677700" y="465884"/>
                  <a:pt x="700410" y="404542"/>
                  <a:pt x="695782" y="341836"/>
                </a:cubicBezTo>
                <a:cubicBezTo>
                  <a:pt x="695011" y="331561"/>
                  <a:pt x="687042" y="323274"/>
                  <a:pt x="676843" y="322126"/>
                </a:cubicBezTo>
                <a:cubicBezTo>
                  <a:pt x="624739" y="316256"/>
                  <a:pt x="527300" y="296417"/>
                  <a:pt x="460370" y="229461"/>
                </a:cubicBezTo>
                <a:cubicBezTo>
                  <a:pt x="394545" y="163653"/>
                  <a:pt x="374321" y="68014"/>
                  <a:pt x="368125" y="16861"/>
                </a:cubicBezTo>
                <a:cubicBezTo>
                  <a:pt x="366839" y="6243"/>
                  <a:pt x="357909" y="-1804"/>
                  <a:pt x="347215" y="-1984"/>
                </a:cubicBezTo>
                <a:cubicBezTo>
                  <a:pt x="346100" y="-2001"/>
                  <a:pt x="344995" y="-2010"/>
                  <a:pt x="343881" y="-2010"/>
                </a:cubicBezTo>
              </a:path>
            </a:pathLst>
          </a:custGeom>
          <a:solidFill>
            <a:srgbClr val="FFFFFF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FE1BE23-D154-7ACA-73B1-595128314CC2}"/>
              </a:ext>
            </a:extLst>
          </p:cNvPr>
          <p:cNvSpPr/>
          <p:nvPr/>
        </p:nvSpPr>
        <p:spPr>
          <a:xfrm flipV="1">
            <a:off x="8515923" y="3484241"/>
            <a:ext cx="42849" cy="64736"/>
          </a:xfrm>
          <a:custGeom>
            <a:avLst/>
            <a:gdLst>
              <a:gd name="connsiteX0" fmla="*/ 12998 w 42849"/>
              <a:gd name="connsiteY0" fmla="*/ -2422 h 64736"/>
              <a:gd name="connsiteX1" fmla="*/ -8426 w 42849"/>
              <a:gd name="connsiteY1" fmla="*/ 19002 h 64736"/>
              <a:gd name="connsiteX2" fmla="*/ -8426 w 42849"/>
              <a:gd name="connsiteY2" fmla="*/ 40890 h 64736"/>
              <a:gd name="connsiteX3" fmla="*/ 12998 w 42849"/>
              <a:gd name="connsiteY3" fmla="*/ 62314 h 64736"/>
              <a:gd name="connsiteX4" fmla="*/ 34423 w 42849"/>
              <a:gd name="connsiteY4" fmla="*/ 40890 h 64736"/>
              <a:gd name="connsiteX5" fmla="*/ 34423 w 42849"/>
              <a:gd name="connsiteY5" fmla="*/ 19002 h 64736"/>
              <a:gd name="connsiteX6" fmla="*/ 12998 w 42849"/>
              <a:gd name="connsiteY6" fmla="*/ -2422 h 6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9" h="64736">
                <a:moveTo>
                  <a:pt x="12998" y="-2422"/>
                </a:moveTo>
                <a:cubicBezTo>
                  <a:pt x="1163" y="-2422"/>
                  <a:pt x="-8426" y="7167"/>
                  <a:pt x="-8426" y="19002"/>
                </a:cubicBezTo>
                <a:lnTo>
                  <a:pt x="-8426" y="40890"/>
                </a:lnTo>
                <a:cubicBezTo>
                  <a:pt x="-8426" y="52724"/>
                  <a:pt x="1163" y="62314"/>
                  <a:pt x="12998" y="62314"/>
                </a:cubicBezTo>
                <a:cubicBezTo>
                  <a:pt x="24833" y="62314"/>
                  <a:pt x="34423" y="52724"/>
                  <a:pt x="34423" y="40890"/>
                </a:cubicBezTo>
                <a:lnTo>
                  <a:pt x="34423" y="19002"/>
                </a:lnTo>
                <a:cubicBezTo>
                  <a:pt x="34423" y="7167"/>
                  <a:pt x="24833" y="-2422"/>
                  <a:pt x="12998" y="-2422"/>
                </a:cubicBezTo>
              </a:path>
            </a:pathLst>
          </a:custGeom>
          <a:solidFill>
            <a:srgbClr val="FFFFFF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A61FA37-2904-2044-DEBB-2F4EDB7F1D65}"/>
              </a:ext>
            </a:extLst>
          </p:cNvPr>
          <p:cNvSpPr/>
          <p:nvPr/>
        </p:nvSpPr>
        <p:spPr>
          <a:xfrm flipV="1">
            <a:off x="8699008" y="3463476"/>
            <a:ext cx="42849" cy="64744"/>
          </a:xfrm>
          <a:custGeom>
            <a:avLst/>
            <a:gdLst>
              <a:gd name="connsiteX0" fmla="*/ 12813 w 42849"/>
              <a:gd name="connsiteY0" fmla="*/ -2450 h 64744"/>
              <a:gd name="connsiteX1" fmla="*/ -8612 w 42849"/>
              <a:gd name="connsiteY1" fmla="*/ 18975 h 64744"/>
              <a:gd name="connsiteX2" fmla="*/ -8612 w 42849"/>
              <a:gd name="connsiteY2" fmla="*/ 40871 h 64744"/>
              <a:gd name="connsiteX3" fmla="*/ 12813 w 42849"/>
              <a:gd name="connsiteY3" fmla="*/ 62295 h 64744"/>
              <a:gd name="connsiteX4" fmla="*/ 34237 w 42849"/>
              <a:gd name="connsiteY4" fmla="*/ 40871 h 64744"/>
              <a:gd name="connsiteX5" fmla="*/ 34237 w 42849"/>
              <a:gd name="connsiteY5" fmla="*/ 18975 h 64744"/>
              <a:gd name="connsiteX6" fmla="*/ 12813 w 42849"/>
              <a:gd name="connsiteY6" fmla="*/ -2450 h 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9" h="64744">
                <a:moveTo>
                  <a:pt x="12813" y="-2450"/>
                </a:moveTo>
                <a:cubicBezTo>
                  <a:pt x="987" y="-2450"/>
                  <a:pt x="-8612" y="7140"/>
                  <a:pt x="-8612" y="18975"/>
                </a:cubicBezTo>
                <a:lnTo>
                  <a:pt x="-8612" y="40871"/>
                </a:lnTo>
                <a:cubicBezTo>
                  <a:pt x="-8612" y="52706"/>
                  <a:pt x="987" y="62295"/>
                  <a:pt x="12813" y="62295"/>
                </a:cubicBezTo>
                <a:cubicBezTo>
                  <a:pt x="24648" y="62295"/>
                  <a:pt x="34237" y="52706"/>
                  <a:pt x="34237" y="40871"/>
                </a:cubicBezTo>
                <a:lnTo>
                  <a:pt x="34237" y="18975"/>
                </a:lnTo>
                <a:cubicBezTo>
                  <a:pt x="34237" y="7140"/>
                  <a:pt x="24648" y="-2450"/>
                  <a:pt x="12813" y="-2450"/>
                </a:cubicBezTo>
              </a:path>
            </a:pathLst>
          </a:custGeom>
          <a:solidFill>
            <a:srgbClr val="FFFFFF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BDF4497-9A0F-73BF-FB18-A7827DA43F5C}"/>
              </a:ext>
            </a:extLst>
          </p:cNvPr>
          <p:cNvSpPr/>
          <p:nvPr/>
        </p:nvSpPr>
        <p:spPr>
          <a:xfrm flipV="1">
            <a:off x="8882085" y="3484241"/>
            <a:ext cx="42849" cy="64736"/>
          </a:xfrm>
          <a:custGeom>
            <a:avLst/>
            <a:gdLst>
              <a:gd name="connsiteX0" fmla="*/ 12628 w 42849"/>
              <a:gd name="connsiteY0" fmla="*/ -2422 h 64736"/>
              <a:gd name="connsiteX1" fmla="*/ -8797 w 42849"/>
              <a:gd name="connsiteY1" fmla="*/ 19002 h 64736"/>
              <a:gd name="connsiteX2" fmla="*/ -8797 w 42849"/>
              <a:gd name="connsiteY2" fmla="*/ 40890 h 64736"/>
              <a:gd name="connsiteX3" fmla="*/ 12628 w 42849"/>
              <a:gd name="connsiteY3" fmla="*/ 62314 h 64736"/>
              <a:gd name="connsiteX4" fmla="*/ 34052 w 42849"/>
              <a:gd name="connsiteY4" fmla="*/ 40890 h 64736"/>
              <a:gd name="connsiteX5" fmla="*/ 34052 w 42849"/>
              <a:gd name="connsiteY5" fmla="*/ 19002 h 64736"/>
              <a:gd name="connsiteX6" fmla="*/ 12628 w 42849"/>
              <a:gd name="connsiteY6" fmla="*/ -2422 h 6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9" h="64736">
                <a:moveTo>
                  <a:pt x="12628" y="-2422"/>
                </a:moveTo>
                <a:cubicBezTo>
                  <a:pt x="802" y="-2422"/>
                  <a:pt x="-8797" y="7167"/>
                  <a:pt x="-8797" y="19002"/>
                </a:cubicBezTo>
                <a:lnTo>
                  <a:pt x="-8797" y="40890"/>
                </a:lnTo>
                <a:cubicBezTo>
                  <a:pt x="-8797" y="52724"/>
                  <a:pt x="802" y="62314"/>
                  <a:pt x="12628" y="62314"/>
                </a:cubicBezTo>
                <a:cubicBezTo>
                  <a:pt x="24455" y="62314"/>
                  <a:pt x="34052" y="52724"/>
                  <a:pt x="34052" y="40890"/>
                </a:cubicBezTo>
                <a:lnTo>
                  <a:pt x="34052" y="19002"/>
                </a:lnTo>
                <a:cubicBezTo>
                  <a:pt x="34052" y="7167"/>
                  <a:pt x="24455" y="-2422"/>
                  <a:pt x="12628" y="-2422"/>
                </a:cubicBezTo>
              </a:path>
            </a:pathLst>
          </a:custGeom>
          <a:solidFill>
            <a:srgbClr val="FFFFFF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085C72C-033C-C1C9-4E78-467B2873ED77}"/>
              </a:ext>
            </a:extLst>
          </p:cNvPr>
          <p:cNvSpPr/>
          <p:nvPr/>
        </p:nvSpPr>
        <p:spPr>
          <a:xfrm flipV="1">
            <a:off x="8332838" y="3718342"/>
            <a:ext cx="409018" cy="409019"/>
          </a:xfrm>
          <a:custGeom>
            <a:avLst/>
            <a:gdLst>
              <a:gd name="connsiteX0" fmla="*/ 35776 w 409018"/>
              <a:gd name="connsiteY0" fmla="*/ 362923 h 409019"/>
              <a:gd name="connsiteX1" fmla="*/ 129461 w 409018"/>
              <a:gd name="connsiteY1" fmla="*/ 135995 h 409019"/>
              <a:gd name="connsiteX2" fmla="*/ 356389 w 409018"/>
              <a:gd name="connsiteY2" fmla="*/ 42327 h 409019"/>
              <a:gd name="connsiteX3" fmla="*/ 262713 w 409018"/>
              <a:gd name="connsiteY3" fmla="*/ 269255 h 409019"/>
              <a:gd name="connsiteX4" fmla="*/ 35776 w 409018"/>
              <a:gd name="connsiteY4" fmla="*/ 362923 h 409019"/>
              <a:gd name="connsiteX5" fmla="*/ 379168 w 409018"/>
              <a:gd name="connsiteY5" fmla="*/ -1885 h 409019"/>
              <a:gd name="connsiteX6" fmla="*/ 379151 w 409018"/>
              <a:gd name="connsiteY6" fmla="*/ -1885 h 409019"/>
              <a:gd name="connsiteX7" fmla="*/ 99167 w 409018"/>
              <a:gd name="connsiteY7" fmla="*/ 105700 h 409019"/>
              <a:gd name="connsiteX8" fmla="*/ -8426 w 409018"/>
              <a:gd name="connsiteY8" fmla="*/ 385684 h 409019"/>
              <a:gd name="connsiteX9" fmla="*/ -2154 w 409018"/>
              <a:gd name="connsiteY9" fmla="*/ 400862 h 409019"/>
              <a:gd name="connsiteX10" fmla="*/ 12998 w 409018"/>
              <a:gd name="connsiteY10" fmla="*/ 407134 h 409019"/>
              <a:gd name="connsiteX11" fmla="*/ 13023 w 409018"/>
              <a:gd name="connsiteY11" fmla="*/ 407134 h 409019"/>
              <a:gd name="connsiteX12" fmla="*/ 293007 w 409018"/>
              <a:gd name="connsiteY12" fmla="*/ 299549 h 409019"/>
              <a:gd name="connsiteX13" fmla="*/ 400592 w 409018"/>
              <a:gd name="connsiteY13" fmla="*/ 19565 h 409019"/>
              <a:gd name="connsiteX14" fmla="*/ 394320 w 409018"/>
              <a:gd name="connsiteY14" fmla="*/ 4388 h 409019"/>
              <a:gd name="connsiteX15" fmla="*/ 379168 w 409018"/>
              <a:gd name="connsiteY15" fmla="*/ -1885 h 40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9018" h="409019">
                <a:moveTo>
                  <a:pt x="35776" y="362923"/>
                </a:moveTo>
                <a:cubicBezTo>
                  <a:pt x="40027" y="316192"/>
                  <a:pt x="57535" y="207929"/>
                  <a:pt x="129461" y="135995"/>
                </a:cubicBezTo>
                <a:cubicBezTo>
                  <a:pt x="201379" y="64077"/>
                  <a:pt x="309633" y="46569"/>
                  <a:pt x="356389" y="42327"/>
                </a:cubicBezTo>
                <a:cubicBezTo>
                  <a:pt x="352139" y="89058"/>
                  <a:pt x="334631" y="197320"/>
                  <a:pt x="262713" y="269255"/>
                </a:cubicBezTo>
                <a:cubicBezTo>
                  <a:pt x="190787" y="341173"/>
                  <a:pt x="82533" y="358681"/>
                  <a:pt x="35776" y="362923"/>
                </a:cubicBezTo>
                <a:close/>
                <a:moveTo>
                  <a:pt x="379168" y="-1885"/>
                </a:moveTo>
                <a:lnTo>
                  <a:pt x="379151" y="-1885"/>
                </a:lnTo>
                <a:cubicBezTo>
                  <a:pt x="372098" y="-1876"/>
                  <a:pt x="205312" y="-454"/>
                  <a:pt x="99167" y="105700"/>
                </a:cubicBezTo>
                <a:cubicBezTo>
                  <a:pt x="-6995" y="211855"/>
                  <a:pt x="-8418" y="378631"/>
                  <a:pt x="-8426" y="385684"/>
                </a:cubicBezTo>
                <a:cubicBezTo>
                  <a:pt x="-8436" y="391375"/>
                  <a:pt x="-6173" y="396834"/>
                  <a:pt x="-2154" y="400862"/>
                </a:cubicBezTo>
                <a:cubicBezTo>
                  <a:pt x="1866" y="404881"/>
                  <a:pt x="7316" y="407134"/>
                  <a:pt x="12998" y="407134"/>
                </a:cubicBezTo>
                <a:lnTo>
                  <a:pt x="13023" y="407134"/>
                </a:lnTo>
                <a:cubicBezTo>
                  <a:pt x="20068" y="407126"/>
                  <a:pt x="186853" y="405712"/>
                  <a:pt x="293007" y="299549"/>
                </a:cubicBezTo>
                <a:cubicBezTo>
                  <a:pt x="399161" y="193387"/>
                  <a:pt x="400584" y="26618"/>
                  <a:pt x="400592" y="19565"/>
                </a:cubicBezTo>
                <a:cubicBezTo>
                  <a:pt x="400602" y="13875"/>
                  <a:pt x="398347" y="8416"/>
                  <a:pt x="394320" y="4388"/>
                </a:cubicBezTo>
                <a:cubicBezTo>
                  <a:pt x="390300" y="369"/>
                  <a:pt x="384859" y="-1885"/>
                  <a:pt x="379168" y="-1885"/>
                </a:cubicBezTo>
              </a:path>
            </a:pathLst>
          </a:custGeom>
          <a:solidFill>
            <a:srgbClr val="FFFFFF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335CD0F-2535-8025-66AB-E7BFA64597F1}"/>
              </a:ext>
            </a:extLst>
          </p:cNvPr>
          <p:cNvSpPr/>
          <p:nvPr/>
        </p:nvSpPr>
        <p:spPr>
          <a:xfrm flipV="1">
            <a:off x="8699008" y="3718342"/>
            <a:ext cx="409062" cy="409019"/>
          </a:xfrm>
          <a:custGeom>
            <a:avLst/>
            <a:gdLst>
              <a:gd name="connsiteX0" fmla="*/ 129118 w 409062"/>
              <a:gd name="connsiteY0" fmla="*/ 269255 h 409019"/>
              <a:gd name="connsiteX1" fmla="*/ 35415 w 409062"/>
              <a:gd name="connsiteY1" fmla="*/ 42318 h 409019"/>
              <a:gd name="connsiteX2" fmla="*/ 262378 w 409062"/>
              <a:gd name="connsiteY2" fmla="*/ 135995 h 409019"/>
              <a:gd name="connsiteX3" fmla="*/ 356046 w 409062"/>
              <a:gd name="connsiteY3" fmla="*/ 362932 h 409019"/>
              <a:gd name="connsiteX4" fmla="*/ 129118 w 409062"/>
              <a:gd name="connsiteY4" fmla="*/ 269255 h 409019"/>
              <a:gd name="connsiteX5" fmla="*/ 12628 w 409062"/>
              <a:gd name="connsiteY5" fmla="*/ -1885 h 409019"/>
              <a:gd name="connsiteX6" fmla="*/ -2515 w 409062"/>
              <a:gd name="connsiteY6" fmla="*/ 4388 h 409019"/>
              <a:gd name="connsiteX7" fmla="*/ -8797 w 409062"/>
              <a:gd name="connsiteY7" fmla="*/ 19565 h 409019"/>
              <a:gd name="connsiteX8" fmla="*/ 98780 w 409062"/>
              <a:gd name="connsiteY8" fmla="*/ 299549 h 409019"/>
              <a:gd name="connsiteX9" fmla="*/ 378756 w 409062"/>
              <a:gd name="connsiteY9" fmla="*/ 407134 h 409019"/>
              <a:gd name="connsiteX10" fmla="*/ 378841 w 409062"/>
              <a:gd name="connsiteY10" fmla="*/ 407134 h 409019"/>
              <a:gd name="connsiteX11" fmla="*/ 393924 w 409062"/>
              <a:gd name="connsiteY11" fmla="*/ 400862 h 409019"/>
              <a:gd name="connsiteX12" fmla="*/ 400266 w 409062"/>
              <a:gd name="connsiteY12" fmla="*/ 385684 h 409019"/>
              <a:gd name="connsiteX13" fmla="*/ 292629 w 409062"/>
              <a:gd name="connsiteY13" fmla="*/ 105700 h 409019"/>
              <a:gd name="connsiteX14" fmla="*/ 12654 w 409062"/>
              <a:gd name="connsiteY14" fmla="*/ -1885 h 409019"/>
              <a:gd name="connsiteX15" fmla="*/ 12628 w 409062"/>
              <a:gd name="connsiteY15" fmla="*/ -1885 h 40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9062" h="409019">
                <a:moveTo>
                  <a:pt x="129118" y="269255"/>
                </a:moveTo>
                <a:cubicBezTo>
                  <a:pt x="57166" y="197329"/>
                  <a:pt x="39665" y="89075"/>
                  <a:pt x="35415" y="42318"/>
                </a:cubicBezTo>
                <a:cubicBezTo>
                  <a:pt x="82154" y="46569"/>
                  <a:pt x="190392" y="64068"/>
                  <a:pt x="262378" y="135995"/>
                </a:cubicBezTo>
                <a:cubicBezTo>
                  <a:pt x="334535" y="208161"/>
                  <a:pt x="351846" y="316252"/>
                  <a:pt x="356046" y="362932"/>
                </a:cubicBezTo>
                <a:cubicBezTo>
                  <a:pt x="309340" y="358690"/>
                  <a:pt x="201018" y="341198"/>
                  <a:pt x="129118" y="269255"/>
                </a:cubicBezTo>
                <a:close/>
                <a:moveTo>
                  <a:pt x="12628" y="-1885"/>
                </a:moveTo>
                <a:cubicBezTo>
                  <a:pt x="6946" y="-1885"/>
                  <a:pt x="1505" y="369"/>
                  <a:pt x="-2515" y="4388"/>
                </a:cubicBezTo>
                <a:cubicBezTo>
                  <a:pt x="-6543" y="8416"/>
                  <a:pt x="-8805" y="13875"/>
                  <a:pt x="-8797" y="19565"/>
                </a:cubicBezTo>
                <a:cubicBezTo>
                  <a:pt x="-8788" y="26610"/>
                  <a:pt x="-7374" y="193387"/>
                  <a:pt x="98780" y="299549"/>
                </a:cubicBezTo>
                <a:cubicBezTo>
                  <a:pt x="204960" y="405712"/>
                  <a:pt x="371728" y="407126"/>
                  <a:pt x="378756" y="407134"/>
                </a:cubicBezTo>
                <a:lnTo>
                  <a:pt x="378841" y="407134"/>
                </a:lnTo>
                <a:cubicBezTo>
                  <a:pt x="384498" y="407134"/>
                  <a:pt x="389896" y="404881"/>
                  <a:pt x="393924" y="400862"/>
                </a:cubicBezTo>
                <a:cubicBezTo>
                  <a:pt x="397952" y="396834"/>
                  <a:pt x="400266" y="391375"/>
                  <a:pt x="400266" y="385684"/>
                </a:cubicBezTo>
                <a:cubicBezTo>
                  <a:pt x="400180" y="378640"/>
                  <a:pt x="398809" y="211855"/>
                  <a:pt x="292629" y="105700"/>
                </a:cubicBezTo>
                <a:cubicBezTo>
                  <a:pt x="186449" y="-454"/>
                  <a:pt x="19707" y="-1876"/>
                  <a:pt x="12654" y="-1885"/>
                </a:cubicBezTo>
                <a:lnTo>
                  <a:pt x="12628" y="-1885"/>
                </a:lnTo>
              </a:path>
            </a:pathLst>
          </a:custGeom>
          <a:solidFill>
            <a:srgbClr val="FFFFFF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1641BDE-09BA-49FE-3F34-AF5B48F270C9}"/>
              </a:ext>
            </a:extLst>
          </p:cNvPr>
          <p:cNvSpPr/>
          <p:nvPr/>
        </p:nvSpPr>
        <p:spPr>
          <a:xfrm flipV="1">
            <a:off x="7733652" y="1948272"/>
            <a:ext cx="329107" cy="332168"/>
          </a:xfrm>
          <a:custGeom>
            <a:avLst/>
            <a:gdLst>
              <a:gd name="connsiteX0" fmla="*/ 122604 w 329107"/>
              <a:gd name="connsiteY0" fmla="*/ 140999 h 332168"/>
              <a:gd name="connsiteX1" fmla="*/ 96809 w 329107"/>
              <a:gd name="connsiteY1" fmla="*/ 149963 h 332168"/>
              <a:gd name="connsiteX2" fmla="*/ 69788 w 329107"/>
              <a:gd name="connsiteY2" fmla="*/ 138068 h 332168"/>
              <a:gd name="connsiteX3" fmla="*/ 61210 w 329107"/>
              <a:gd name="connsiteY3" fmla="*/ 117406 h 332168"/>
              <a:gd name="connsiteX4" fmla="*/ 72607 w 329107"/>
              <a:gd name="connsiteY4" fmla="*/ 95810 h 332168"/>
              <a:gd name="connsiteX5" fmla="*/ 98737 w 329107"/>
              <a:gd name="connsiteY5" fmla="*/ 70263 h 332168"/>
              <a:gd name="connsiteX6" fmla="*/ 150807 w 329107"/>
              <a:gd name="connsiteY6" fmla="*/ 113430 h 332168"/>
              <a:gd name="connsiteX7" fmla="*/ 320943 w 329107"/>
              <a:gd name="connsiteY7" fmla="*/ 179914 h 332168"/>
              <a:gd name="connsiteX8" fmla="*/ 317841 w 329107"/>
              <a:gd name="connsiteY8" fmla="*/ 169022 h 332168"/>
              <a:gd name="connsiteX9" fmla="*/ 115354 w 329107"/>
              <a:gd name="connsiteY9" fmla="*/ 1156 h 332168"/>
              <a:gd name="connsiteX10" fmla="*/ 102791 w 329107"/>
              <a:gd name="connsiteY10" fmla="*/ -4268 h 332168"/>
              <a:gd name="connsiteX11" fmla="*/ 90682 w 329107"/>
              <a:gd name="connsiteY11" fmla="*/ 2056 h 332168"/>
              <a:gd name="connsiteX12" fmla="*/ 32792 w 329107"/>
              <a:gd name="connsiteY12" fmla="*/ 58669 h 332168"/>
              <a:gd name="connsiteX13" fmla="*/ 11539 w 329107"/>
              <a:gd name="connsiteY13" fmla="*/ 174112 h 332168"/>
              <a:gd name="connsiteX14" fmla="*/ 55477 w 329107"/>
              <a:gd name="connsiteY14" fmla="*/ 197353 h 332168"/>
              <a:gd name="connsiteX15" fmla="*/ 105036 w 329107"/>
              <a:gd name="connsiteY15" fmla="*/ 189538 h 332168"/>
              <a:gd name="connsiteX16" fmla="*/ 106193 w 329107"/>
              <a:gd name="connsiteY16" fmla="*/ 190729 h 332168"/>
              <a:gd name="connsiteX17" fmla="*/ 105679 w 329107"/>
              <a:gd name="connsiteY17" fmla="*/ 210688 h 332168"/>
              <a:gd name="connsiteX18" fmla="*/ 114497 w 329107"/>
              <a:gd name="connsiteY18" fmla="*/ 236038 h 332168"/>
              <a:gd name="connsiteX19" fmla="*/ 159069 w 329107"/>
              <a:gd name="connsiteY19" fmla="*/ 320219 h 332168"/>
              <a:gd name="connsiteX20" fmla="*/ 163696 w 329107"/>
              <a:gd name="connsiteY20" fmla="*/ 326732 h 332168"/>
              <a:gd name="connsiteX21" fmla="*/ 187905 w 329107"/>
              <a:gd name="connsiteY21" fmla="*/ 314674 h 332168"/>
              <a:gd name="connsiteX22" fmla="*/ 200075 w 329107"/>
              <a:gd name="connsiteY22" fmla="*/ 302762 h 332168"/>
              <a:gd name="connsiteX23" fmla="*/ 210599 w 329107"/>
              <a:gd name="connsiteY23" fmla="*/ 280275 h 332168"/>
              <a:gd name="connsiteX24" fmla="*/ 171512 w 329107"/>
              <a:gd name="connsiteY24" fmla="*/ 205255 h 332168"/>
              <a:gd name="connsiteX25" fmla="*/ 166919 w 329107"/>
              <a:gd name="connsiteY25" fmla="*/ 182742 h 332168"/>
              <a:gd name="connsiteX26" fmla="*/ 182001 w 329107"/>
              <a:gd name="connsiteY26" fmla="*/ 160161 h 332168"/>
              <a:gd name="connsiteX27" fmla="*/ 193570 w 329107"/>
              <a:gd name="connsiteY27" fmla="*/ 148840 h 332168"/>
              <a:gd name="connsiteX28" fmla="*/ 272121 w 329107"/>
              <a:gd name="connsiteY28" fmla="*/ 213731 h 332168"/>
              <a:gd name="connsiteX29" fmla="*/ 300119 w 329107"/>
              <a:gd name="connsiteY29" fmla="*/ 204938 h 332168"/>
              <a:gd name="connsiteX30" fmla="*/ 310205 w 329107"/>
              <a:gd name="connsiteY30" fmla="*/ 195065 h 332168"/>
              <a:gd name="connsiteX31" fmla="*/ 320943 w 329107"/>
              <a:gd name="connsiteY31" fmla="*/ 179914 h 33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9107" h="332168">
                <a:moveTo>
                  <a:pt x="122604" y="140999"/>
                </a:moveTo>
                <a:cubicBezTo>
                  <a:pt x="116074" y="147383"/>
                  <a:pt x="107478" y="150374"/>
                  <a:pt x="96809" y="149963"/>
                </a:cubicBezTo>
                <a:cubicBezTo>
                  <a:pt x="86157" y="149542"/>
                  <a:pt x="77141" y="145584"/>
                  <a:pt x="69788" y="138068"/>
                </a:cubicBezTo>
                <a:cubicBezTo>
                  <a:pt x="63592" y="131726"/>
                  <a:pt x="60738" y="124844"/>
                  <a:pt x="61210" y="117406"/>
                </a:cubicBezTo>
                <a:cubicBezTo>
                  <a:pt x="61681" y="109976"/>
                  <a:pt x="65486" y="102777"/>
                  <a:pt x="72607" y="95810"/>
                </a:cubicBezTo>
                <a:lnTo>
                  <a:pt x="98737" y="70263"/>
                </a:lnTo>
                <a:lnTo>
                  <a:pt x="150807" y="113430"/>
                </a:lnTo>
                <a:close/>
                <a:moveTo>
                  <a:pt x="320943" y="179914"/>
                </a:moveTo>
                <a:cubicBezTo>
                  <a:pt x="321972" y="175818"/>
                  <a:pt x="320935" y="172184"/>
                  <a:pt x="317841" y="169022"/>
                </a:cubicBezTo>
                <a:lnTo>
                  <a:pt x="115354" y="1156"/>
                </a:lnTo>
                <a:cubicBezTo>
                  <a:pt x="110906" y="-2614"/>
                  <a:pt x="106707" y="-4414"/>
                  <a:pt x="102791" y="-4268"/>
                </a:cubicBezTo>
                <a:cubicBezTo>
                  <a:pt x="98874" y="-4114"/>
                  <a:pt x="94846" y="-2006"/>
                  <a:pt x="90682" y="2056"/>
                </a:cubicBezTo>
                <a:lnTo>
                  <a:pt x="32792" y="58669"/>
                </a:lnTo>
                <a:cubicBezTo>
                  <a:pt x="-12919" y="103377"/>
                  <a:pt x="-20006" y="141856"/>
                  <a:pt x="11539" y="174112"/>
                </a:cubicBezTo>
                <a:cubicBezTo>
                  <a:pt x="24317" y="187173"/>
                  <a:pt x="38963" y="194920"/>
                  <a:pt x="55477" y="197353"/>
                </a:cubicBezTo>
                <a:cubicBezTo>
                  <a:pt x="71991" y="199796"/>
                  <a:pt x="88505" y="197191"/>
                  <a:pt x="105036" y="189538"/>
                </a:cubicBezTo>
                <a:lnTo>
                  <a:pt x="106193" y="190729"/>
                </a:lnTo>
                <a:cubicBezTo>
                  <a:pt x="104188" y="195408"/>
                  <a:pt x="104016" y="202058"/>
                  <a:pt x="105679" y="210688"/>
                </a:cubicBezTo>
                <a:cubicBezTo>
                  <a:pt x="107349" y="219318"/>
                  <a:pt x="110280" y="227768"/>
                  <a:pt x="114497" y="236038"/>
                </a:cubicBezTo>
                <a:lnTo>
                  <a:pt x="159069" y="320219"/>
                </a:lnTo>
                <a:cubicBezTo>
                  <a:pt x="160799" y="323175"/>
                  <a:pt x="162342" y="325352"/>
                  <a:pt x="163696" y="326732"/>
                </a:cubicBezTo>
                <a:cubicBezTo>
                  <a:pt x="168161" y="330117"/>
                  <a:pt x="176234" y="326089"/>
                  <a:pt x="187905" y="314674"/>
                </a:cubicBezTo>
                <a:lnTo>
                  <a:pt x="200075" y="302762"/>
                </a:lnTo>
                <a:cubicBezTo>
                  <a:pt x="209776" y="293284"/>
                  <a:pt x="213281" y="285786"/>
                  <a:pt x="210599" y="280275"/>
                </a:cubicBezTo>
                <a:lnTo>
                  <a:pt x="171512" y="205255"/>
                </a:lnTo>
                <a:cubicBezTo>
                  <a:pt x="167493" y="196411"/>
                  <a:pt x="165959" y="188904"/>
                  <a:pt x="166919" y="182742"/>
                </a:cubicBezTo>
                <a:cubicBezTo>
                  <a:pt x="167861" y="176598"/>
                  <a:pt x="172892" y="169065"/>
                  <a:pt x="182001" y="160161"/>
                </a:cubicBezTo>
                <a:lnTo>
                  <a:pt x="193570" y="148840"/>
                </a:lnTo>
                <a:lnTo>
                  <a:pt x="272121" y="213731"/>
                </a:lnTo>
                <a:cubicBezTo>
                  <a:pt x="278917" y="219481"/>
                  <a:pt x="288241" y="216550"/>
                  <a:pt x="300119" y="204938"/>
                </a:cubicBezTo>
                <a:lnTo>
                  <a:pt x="310205" y="195065"/>
                </a:lnTo>
                <a:cubicBezTo>
                  <a:pt x="316341" y="189066"/>
                  <a:pt x="319932" y="184019"/>
                  <a:pt x="320943" y="179914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36DA95CF-80B8-5BD3-8661-ED60E0496CC5}"/>
              </a:ext>
            </a:extLst>
          </p:cNvPr>
          <p:cNvSpPr/>
          <p:nvPr/>
        </p:nvSpPr>
        <p:spPr>
          <a:xfrm flipV="1">
            <a:off x="7633758" y="1800689"/>
            <a:ext cx="236825" cy="207580"/>
          </a:xfrm>
          <a:custGeom>
            <a:avLst/>
            <a:gdLst>
              <a:gd name="connsiteX0" fmla="*/ 107013 w 236825"/>
              <a:gd name="connsiteY0" fmla="*/ 76025 h 207580"/>
              <a:gd name="connsiteX1" fmla="*/ 79230 w 236825"/>
              <a:gd name="connsiteY1" fmla="*/ 103474 h 207580"/>
              <a:gd name="connsiteX2" fmla="*/ 57069 w 236825"/>
              <a:gd name="connsiteY2" fmla="*/ 102788 h 207580"/>
              <a:gd name="connsiteX3" fmla="*/ 48413 w 236825"/>
              <a:gd name="connsiteY3" fmla="*/ 89136 h 207580"/>
              <a:gd name="connsiteX4" fmla="*/ 54472 w 236825"/>
              <a:gd name="connsiteY4" fmla="*/ 71251 h 207580"/>
              <a:gd name="connsiteX5" fmla="*/ 81149 w 236825"/>
              <a:gd name="connsiteY5" fmla="*/ 53777 h 207580"/>
              <a:gd name="connsiteX6" fmla="*/ 117974 w 236825"/>
              <a:gd name="connsiteY6" fmla="*/ 59382 h 207580"/>
              <a:gd name="connsiteX7" fmla="*/ 60839 w 236825"/>
              <a:gd name="connsiteY7" fmla="*/ 161217 h 207580"/>
              <a:gd name="connsiteX8" fmla="*/ 100029 w 236825"/>
              <a:gd name="connsiteY8" fmla="*/ 147000 h 207580"/>
              <a:gd name="connsiteX9" fmla="*/ 130143 w 236825"/>
              <a:gd name="connsiteY9" fmla="*/ 115626 h 207580"/>
              <a:gd name="connsiteX10" fmla="*/ 151473 w 236825"/>
              <a:gd name="connsiteY10" fmla="*/ 77970 h 207580"/>
              <a:gd name="connsiteX11" fmla="*/ 172186 w 236825"/>
              <a:gd name="connsiteY11" fmla="*/ 106533 h 207580"/>
              <a:gd name="connsiteX12" fmla="*/ 162511 w 236825"/>
              <a:gd name="connsiteY12" fmla="*/ 137444 h 207580"/>
              <a:gd name="connsiteX13" fmla="*/ 119190 w 236825"/>
              <a:gd name="connsiteY13" fmla="*/ 176034 h 207580"/>
              <a:gd name="connsiteX14" fmla="*/ 111847 w 236825"/>
              <a:gd name="connsiteY14" fmla="*/ 181142 h 207580"/>
              <a:gd name="connsiteX15" fmla="*/ 111350 w 236825"/>
              <a:gd name="connsiteY15" fmla="*/ 183790 h 207580"/>
              <a:gd name="connsiteX16" fmla="*/ 114880 w 236825"/>
              <a:gd name="connsiteY16" fmla="*/ 187115 h 207580"/>
              <a:gd name="connsiteX17" fmla="*/ 127872 w 236825"/>
              <a:gd name="connsiteY17" fmla="*/ 194176 h 207580"/>
              <a:gd name="connsiteX18" fmla="*/ 143400 w 236825"/>
              <a:gd name="connsiteY18" fmla="*/ 201932 h 207580"/>
              <a:gd name="connsiteX19" fmla="*/ 176797 w 236825"/>
              <a:gd name="connsiteY19" fmla="*/ 191614 h 207580"/>
              <a:gd name="connsiteX20" fmla="*/ 207417 w 236825"/>
              <a:gd name="connsiteY20" fmla="*/ 157583 h 207580"/>
              <a:gd name="connsiteX21" fmla="*/ 227847 w 236825"/>
              <a:gd name="connsiteY21" fmla="*/ 82786 h 207580"/>
              <a:gd name="connsiteX22" fmla="*/ 185041 w 236825"/>
              <a:gd name="connsiteY22" fmla="*/ 25506 h 207580"/>
              <a:gd name="connsiteX23" fmla="*/ 83884 w 236825"/>
              <a:gd name="connsiteY23" fmla="*/ -2843 h 207580"/>
              <a:gd name="connsiteX24" fmla="*/ 11623 w 236825"/>
              <a:gd name="connsiteY24" fmla="*/ 47993 h 207580"/>
              <a:gd name="connsiteX25" fmla="*/ -7299 w 236825"/>
              <a:gd name="connsiteY25" fmla="*/ 94450 h 207580"/>
              <a:gd name="connsiteX26" fmla="*/ -1301 w 236825"/>
              <a:gd name="connsiteY26" fmla="*/ 127992 h 207580"/>
              <a:gd name="connsiteX27" fmla="*/ 17579 w 236825"/>
              <a:gd name="connsiteY27" fmla="*/ 148379 h 207580"/>
              <a:gd name="connsiteX28" fmla="*/ 60839 w 236825"/>
              <a:gd name="connsiteY28" fmla="*/ 161217 h 20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6825" h="207580">
                <a:moveTo>
                  <a:pt x="107013" y="76025"/>
                </a:moveTo>
                <a:cubicBezTo>
                  <a:pt x="97269" y="90816"/>
                  <a:pt x="88005" y="99969"/>
                  <a:pt x="79230" y="103474"/>
                </a:cubicBezTo>
                <a:cubicBezTo>
                  <a:pt x="70463" y="106978"/>
                  <a:pt x="63076" y="106747"/>
                  <a:pt x="57069" y="102788"/>
                </a:cubicBezTo>
                <a:cubicBezTo>
                  <a:pt x="51515" y="99137"/>
                  <a:pt x="48635" y="94578"/>
                  <a:pt x="48413" y="89136"/>
                </a:cubicBezTo>
                <a:cubicBezTo>
                  <a:pt x="48190" y="83686"/>
                  <a:pt x="50213" y="77721"/>
                  <a:pt x="54472" y="71251"/>
                </a:cubicBezTo>
                <a:cubicBezTo>
                  <a:pt x="61174" y="61070"/>
                  <a:pt x="70069" y="55243"/>
                  <a:pt x="81149" y="53777"/>
                </a:cubicBezTo>
                <a:cubicBezTo>
                  <a:pt x="92239" y="52295"/>
                  <a:pt x="104510" y="54155"/>
                  <a:pt x="117974" y="59382"/>
                </a:cubicBezTo>
                <a:close/>
                <a:moveTo>
                  <a:pt x="60839" y="161217"/>
                </a:moveTo>
                <a:cubicBezTo>
                  <a:pt x="75116" y="160180"/>
                  <a:pt x="88177" y="155441"/>
                  <a:pt x="100029" y="147000"/>
                </a:cubicBezTo>
                <a:cubicBezTo>
                  <a:pt x="111889" y="138567"/>
                  <a:pt x="121925" y="128112"/>
                  <a:pt x="130143" y="115626"/>
                </a:cubicBezTo>
                <a:cubicBezTo>
                  <a:pt x="138516" y="102917"/>
                  <a:pt x="145637" y="90362"/>
                  <a:pt x="151473" y="77970"/>
                </a:cubicBezTo>
                <a:cubicBezTo>
                  <a:pt x="164276" y="87722"/>
                  <a:pt x="171183" y="97252"/>
                  <a:pt x="172186" y="106533"/>
                </a:cubicBezTo>
                <a:cubicBezTo>
                  <a:pt x="173198" y="115823"/>
                  <a:pt x="169967" y="126124"/>
                  <a:pt x="162511" y="137444"/>
                </a:cubicBezTo>
                <a:cubicBezTo>
                  <a:pt x="153376" y="151319"/>
                  <a:pt x="138927" y="164174"/>
                  <a:pt x="119190" y="176034"/>
                </a:cubicBezTo>
                <a:cubicBezTo>
                  <a:pt x="114915" y="178511"/>
                  <a:pt x="112455" y="180216"/>
                  <a:pt x="111847" y="181142"/>
                </a:cubicBezTo>
                <a:cubicBezTo>
                  <a:pt x="111247" y="182059"/>
                  <a:pt x="111075" y="182950"/>
                  <a:pt x="111350" y="183790"/>
                </a:cubicBezTo>
                <a:cubicBezTo>
                  <a:pt x="111623" y="184638"/>
                  <a:pt x="112789" y="185744"/>
                  <a:pt x="114880" y="187115"/>
                </a:cubicBezTo>
                <a:cubicBezTo>
                  <a:pt x="116191" y="187646"/>
                  <a:pt x="120519" y="190003"/>
                  <a:pt x="127872" y="194176"/>
                </a:cubicBezTo>
                <a:cubicBezTo>
                  <a:pt x="135234" y="198367"/>
                  <a:pt x="140401" y="200947"/>
                  <a:pt x="143400" y="201932"/>
                </a:cubicBezTo>
                <a:cubicBezTo>
                  <a:pt x="153633" y="205017"/>
                  <a:pt x="164765" y="201581"/>
                  <a:pt x="176797" y="191614"/>
                </a:cubicBezTo>
                <a:cubicBezTo>
                  <a:pt x="188838" y="181639"/>
                  <a:pt x="199044" y="170292"/>
                  <a:pt x="207417" y="157583"/>
                </a:cubicBezTo>
                <a:cubicBezTo>
                  <a:pt x="225542" y="130074"/>
                  <a:pt x="232355" y="105153"/>
                  <a:pt x="227847" y="82786"/>
                </a:cubicBezTo>
                <a:cubicBezTo>
                  <a:pt x="223357" y="60436"/>
                  <a:pt x="209088" y="41342"/>
                  <a:pt x="185041" y="25506"/>
                </a:cubicBezTo>
                <a:cubicBezTo>
                  <a:pt x="147368" y="687"/>
                  <a:pt x="113646" y="-8765"/>
                  <a:pt x="83884" y="-2843"/>
                </a:cubicBezTo>
                <a:cubicBezTo>
                  <a:pt x="54137" y="3078"/>
                  <a:pt x="30039" y="20021"/>
                  <a:pt x="11623" y="47993"/>
                </a:cubicBezTo>
                <a:cubicBezTo>
                  <a:pt x="199" y="65330"/>
                  <a:pt x="-6109" y="80815"/>
                  <a:pt x="-7299" y="94450"/>
                </a:cubicBezTo>
                <a:cubicBezTo>
                  <a:pt x="-8490" y="108084"/>
                  <a:pt x="-6485" y="119259"/>
                  <a:pt x="-1301" y="127992"/>
                </a:cubicBezTo>
                <a:cubicBezTo>
                  <a:pt x="3892" y="136699"/>
                  <a:pt x="10192" y="143503"/>
                  <a:pt x="17579" y="148379"/>
                </a:cubicBezTo>
                <a:cubicBezTo>
                  <a:pt x="32138" y="157978"/>
                  <a:pt x="46571" y="162254"/>
                  <a:pt x="60839" y="161217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1B18AA8-B997-8A97-4A66-B6C86290AE03}"/>
              </a:ext>
            </a:extLst>
          </p:cNvPr>
          <p:cNvSpPr/>
          <p:nvPr/>
        </p:nvSpPr>
        <p:spPr>
          <a:xfrm flipV="1">
            <a:off x="7539130" y="1644313"/>
            <a:ext cx="239970" cy="167797"/>
          </a:xfrm>
          <a:custGeom>
            <a:avLst/>
            <a:gdLst>
              <a:gd name="connsiteX0" fmla="*/ 231841 w 239970"/>
              <a:gd name="connsiteY0" fmla="*/ 69959 h 167797"/>
              <a:gd name="connsiteX1" fmla="*/ 221591 w 239970"/>
              <a:gd name="connsiteY1" fmla="*/ 43230 h 167797"/>
              <a:gd name="connsiteX2" fmla="*/ 183635 w 239970"/>
              <a:gd name="connsiteY2" fmla="*/ 36948 h 167797"/>
              <a:gd name="connsiteX3" fmla="*/ 183756 w 239970"/>
              <a:gd name="connsiteY3" fmla="*/ 46701 h 167797"/>
              <a:gd name="connsiteX4" fmla="*/ 183635 w 239970"/>
              <a:gd name="connsiteY4" fmla="*/ 64938 h 167797"/>
              <a:gd name="connsiteX5" fmla="*/ 178665 w 239970"/>
              <a:gd name="connsiteY5" fmla="*/ 84494 h 167797"/>
              <a:gd name="connsiteX6" fmla="*/ 166008 w 239970"/>
              <a:gd name="connsiteY6" fmla="*/ 101428 h 167797"/>
              <a:gd name="connsiteX7" fmla="*/ 149956 w 239970"/>
              <a:gd name="connsiteY7" fmla="*/ 102010 h 167797"/>
              <a:gd name="connsiteX8" fmla="*/ 140350 w 239970"/>
              <a:gd name="connsiteY8" fmla="*/ 90681 h 167797"/>
              <a:gd name="connsiteX9" fmla="*/ 139218 w 239970"/>
              <a:gd name="connsiteY9" fmla="*/ 73267 h 167797"/>
              <a:gd name="connsiteX10" fmla="*/ 139827 w 239970"/>
              <a:gd name="connsiteY10" fmla="*/ 60215 h 167797"/>
              <a:gd name="connsiteX11" fmla="*/ 133605 w 239970"/>
              <a:gd name="connsiteY11" fmla="*/ 26168 h 167797"/>
              <a:gd name="connsiteX12" fmla="*/ 105325 w 239970"/>
              <a:gd name="connsiteY12" fmla="*/ 2558 h 167797"/>
              <a:gd name="connsiteX13" fmla="*/ 44994 w 239970"/>
              <a:gd name="connsiteY13" fmla="*/ 1607 h 167797"/>
              <a:gd name="connsiteX14" fmla="*/ 3524 w 239970"/>
              <a:gd name="connsiteY14" fmla="*/ 48449 h 167797"/>
              <a:gd name="connsiteX15" fmla="*/ -7265 w 239970"/>
              <a:gd name="connsiteY15" fmla="*/ 88993 h 167797"/>
              <a:gd name="connsiteX16" fmla="*/ 2976 w 239970"/>
              <a:gd name="connsiteY16" fmla="*/ 114145 h 167797"/>
              <a:gd name="connsiteX17" fmla="*/ 15222 w 239970"/>
              <a:gd name="connsiteY17" fmla="*/ 115088 h 167797"/>
              <a:gd name="connsiteX18" fmla="*/ 31214 w 239970"/>
              <a:gd name="connsiteY18" fmla="*/ 111994 h 167797"/>
              <a:gd name="connsiteX19" fmla="*/ 40263 w 239970"/>
              <a:gd name="connsiteY19" fmla="*/ 106150 h 167797"/>
              <a:gd name="connsiteX20" fmla="*/ 40691 w 239970"/>
              <a:gd name="connsiteY20" fmla="*/ 94589 h 167797"/>
              <a:gd name="connsiteX21" fmla="*/ 46013 w 239970"/>
              <a:gd name="connsiteY21" fmla="*/ 71588 h 167797"/>
              <a:gd name="connsiteX22" fmla="*/ 69435 w 239970"/>
              <a:gd name="connsiteY22" fmla="*/ 55862 h 167797"/>
              <a:gd name="connsiteX23" fmla="*/ 80078 w 239970"/>
              <a:gd name="connsiteY23" fmla="*/ 67406 h 167797"/>
              <a:gd name="connsiteX24" fmla="*/ 81767 w 239970"/>
              <a:gd name="connsiteY24" fmla="*/ 84605 h 167797"/>
              <a:gd name="connsiteX25" fmla="*/ 81638 w 239970"/>
              <a:gd name="connsiteY25" fmla="*/ 98094 h 167797"/>
              <a:gd name="connsiteX26" fmla="*/ 87963 w 239970"/>
              <a:gd name="connsiteY26" fmla="*/ 132408 h 167797"/>
              <a:gd name="connsiteX27" fmla="*/ 114074 w 239970"/>
              <a:gd name="connsiteY27" fmla="*/ 155315 h 167797"/>
              <a:gd name="connsiteX28" fmla="*/ 177406 w 239970"/>
              <a:gd name="connsiteY28" fmla="*/ 156643 h 167797"/>
              <a:gd name="connsiteX29" fmla="*/ 221386 w 239970"/>
              <a:gd name="connsiteY29" fmla="*/ 108164 h 167797"/>
              <a:gd name="connsiteX30" fmla="*/ 231841 w 239970"/>
              <a:gd name="connsiteY30" fmla="*/ 69959 h 16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9970" h="167797">
                <a:moveTo>
                  <a:pt x="231841" y="69959"/>
                </a:moveTo>
                <a:cubicBezTo>
                  <a:pt x="233924" y="55948"/>
                  <a:pt x="230504" y="47035"/>
                  <a:pt x="221591" y="43230"/>
                </a:cubicBezTo>
                <a:cubicBezTo>
                  <a:pt x="198685" y="33444"/>
                  <a:pt x="186036" y="31335"/>
                  <a:pt x="183635" y="36948"/>
                </a:cubicBezTo>
                <a:cubicBezTo>
                  <a:pt x="183310" y="37711"/>
                  <a:pt x="183353" y="40951"/>
                  <a:pt x="183756" y="46701"/>
                </a:cubicBezTo>
                <a:cubicBezTo>
                  <a:pt x="184167" y="52443"/>
                  <a:pt x="184124" y="58519"/>
                  <a:pt x="183635" y="64938"/>
                </a:cubicBezTo>
                <a:cubicBezTo>
                  <a:pt x="183156" y="71348"/>
                  <a:pt x="181493" y="77869"/>
                  <a:pt x="178665" y="84494"/>
                </a:cubicBezTo>
                <a:cubicBezTo>
                  <a:pt x="175075" y="92884"/>
                  <a:pt x="170859" y="98531"/>
                  <a:pt x="166008" y="101428"/>
                </a:cubicBezTo>
                <a:cubicBezTo>
                  <a:pt x="161157" y="104324"/>
                  <a:pt x="155810" y="104513"/>
                  <a:pt x="149956" y="102010"/>
                </a:cubicBezTo>
                <a:cubicBezTo>
                  <a:pt x="144609" y="99731"/>
                  <a:pt x="141412" y="95952"/>
                  <a:pt x="140350" y="90681"/>
                </a:cubicBezTo>
                <a:cubicBezTo>
                  <a:pt x="139296" y="85411"/>
                  <a:pt x="138919" y="79609"/>
                  <a:pt x="139218" y="73267"/>
                </a:cubicBezTo>
                <a:cubicBezTo>
                  <a:pt x="139519" y="66926"/>
                  <a:pt x="139724" y="62572"/>
                  <a:pt x="139827" y="60215"/>
                </a:cubicBezTo>
                <a:cubicBezTo>
                  <a:pt x="140032" y="47044"/>
                  <a:pt x="137959" y="35706"/>
                  <a:pt x="133605" y="26168"/>
                </a:cubicBezTo>
                <a:cubicBezTo>
                  <a:pt x="129261" y="16638"/>
                  <a:pt x="119825" y="8762"/>
                  <a:pt x="105325" y="2558"/>
                </a:cubicBezTo>
                <a:cubicBezTo>
                  <a:pt x="83181" y="-6903"/>
                  <a:pt x="63067" y="-7229"/>
                  <a:pt x="44994" y="1607"/>
                </a:cubicBezTo>
                <a:cubicBezTo>
                  <a:pt x="26920" y="10434"/>
                  <a:pt x="13096" y="26048"/>
                  <a:pt x="3524" y="48449"/>
                </a:cubicBezTo>
                <a:cubicBezTo>
                  <a:pt x="-2364" y="62195"/>
                  <a:pt x="-5945" y="75710"/>
                  <a:pt x="-7265" y="88993"/>
                </a:cubicBezTo>
                <a:cubicBezTo>
                  <a:pt x="-8577" y="102285"/>
                  <a:pt x="-5165" y="110666"/>
                  <a:pt x="2976" y="114145"/>
                </a:cubicBezTo>
                <a:cubicBezTo>
                  <a:pt x="5529" y="115234"/>
                  <a:pt x="9609" y="115551"/>
                  <a:pt x="15222" y="115088"/>
                </a:cubicBezTo>
                <a:cubicBezTo>
                  <a:pt x="20835" y="114625"/>
                  <a:pt x="26175" y="113597"/>
                  <a:pt x="31214" y="111994"/>
                </a:cubicBezTo>
                <a:cubicBezTo>
                  <a:pt x="36269" y="110383"/>
                  <a:pt x="39286" y="108438"/>
                  <a:pt x="40263" y="106150"/>
                </a:cubicBezTo>
                <a:cubicBezTo>
                  <a:pt x="40700" y="105138"/>
                  <a:pt x="40846" y="101282"/>
                  <a:pt x="40691" y="94589"/>
                </a:cubicBezTo>
                <a:cubicBezTo>
                  <a:pt x="40546" y="87904"/>
                  <a:pt x="42312" y="80226"/>
                  <a:pt x="46013" y="71588"/>
                </a:cubicBezTo>
                <a:cubicBezTo>
                  <a:pt x="52210" y="57070"/>
                  <a:pt x="60034" y="51834"/>
                  <a:pt x="69435" y="55862"/>
                </a:cubicBezTo>
                <a:cubicBezTo>
                  <a:pt x="75296" y="58365"/>
                  <a:pt x="78845" y="62204"/>
                  <a:pt x="80078" y="67406"/>
                </a:cubicBezTo>
                <a:cubicBezTo>
                  <a:pt x="81329" y="72599"/>
                  <a:pt x="81887" y="78340"/>
                  <a:pt x="81767" y="84605"/>
                </a:cubicBezTo>
                <a:cubicBezTo>
                  <a:pt x="81638" y="90878"/>
                  <a:pt x="81604" y="95378"/>
                  <a:pt x="81638" y="98094"/>
                </a:cubicBezTo>
                <a:cubicBezTo>
                  <a:pt x="81689" y="111360"/>
                  <a:pt x="83797" y="122801"/>
                  <a:pt x="87963" y="132408"/>
                </a:cubicBezTo>
                <a:cubicBezTo>
                  <a:pt x="92144" y="142023"/>
                  <a:pt x="100843" y="149659"/>
                  <a:pt x="114074" y="155315"/>
                </a:cubicBezTo>
                <a:cubicBezTo>
                  <a:pt x="136982" y="165110"/>
                  <a:pt x="158098" y="165555"/>
                  <a:pt x="177406" y="156643"/>
                </a:cubicBezTo>
                <a:cubicBezTo>
                  <a:pt x="196714" y="147739"/>
                  <a:pt x="211376" y="131585"/>
                  <a:pt x="221386" y="108164"/>
                </a:cubicBezTo>
                <a:cubicBezTo>
                  <a:pt x="226279" y="96706"/>
                  <a:pt x="229758" y="83979"/>
                  <a:pt x="231841" y="69959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371D502-71C7-58BC-DBE3-648CA3C98FB3}"/>
              </a:ext>
            </a:extLst>
          </p:cNvPr>
          <p:cNvSpPr/>
          <p:nvPr/>
        </p:nvSpPr>
        <p:spPr>
          <a:xfrm flipV="1">
            <a:off x="7445112" y="1509801"/>
            <a:ext cx="269742" cy="140289"/>
          </a:xfrm>
          <a:custGeom>
            <a:avLst/>
            <a:gdLst>
              <a:gd name="connsiteX0" fmla="*/ 256797 w 269742"/>
              <a:gd name="connsiteY0" fmla="*/ 63500 h 140289"/>
              <a:gd name="connsiteX1" fmla="*/ 220153 w 269742"/>
              <a:gd name="connsiteY1" fmla="*/ 39058 h 140289"/>
              <a:gd name="connsiteX2" fmla="*/ 167920 w 269742"/>
              <a:gd name="connsiteY2" fmla="*/ 30223 h 140289"/>
              <a:gd name="connsiteX3" fmla="*/ 104332 w 269742"/>
              <a:gd name="connsiteY3" fmla="*/ 20496 h 140289"/>
              <a:gd name="connsiteX4" fmla="*/ 106482 w 269742"/>
              <a:gd name="connsiteY4" fmla="*/ 12475 h 140289"/>
              <a:gd name="connsiteX5" fmla="*/ 105215 w 269742"/>
              <a:gd name="connsiteY5" fmla="*/ 3545 h 140289"/>
              <a:gd name="connsiteX6" fmla="*/ 94836 w 269742"/>
              <a:gd name="connsiteY6" fmla="*/ -1820 h 140289"/>
              <a:gd name="connsiteX7" fmla="*/ 58269 w 269742"/>
              <a:gd name="connsiteY7" fmla="*/ 4719 h 140289"/>
              <a:gd name="connsiteX8" fmla="*/ 56118 w 269742"/>
              <a:gd name="connsiteY8" fmla="*/ 12741 h 140289"/>
              <a:gd name="connsiteX9" fmla="*/ 16946 w 269742"/>
              <a:gd name="connsiteY9" fmla="*/ 6545 h 140289"/>
              <a:gd name="connsiteX10" fmla="*/ -2662 w 269742"/>
              <a:gd name="connsiteY10" fmla="*/ 28372 h 140289"/>
              <a:gd name="connsiteX11" fmla="*/ -5670 w 269742"/>
              <a:gd name="connsiteY11" fmla="*/ 39607 h 140289"/>
              <a:gd name="connsiteX12" fmla="*/ -6630 w 269742"/>
              <a:gd name="connsiteY12" fmla="*/ 57621 h 140289"/>
              <a:gd name="connsiteX13" fmla="*/ 637 w 269742"/>
              <a:gd name="connsiteY13" fmla="*/ 65796 h 140289"/>
              <a:gd name="connsiteX14" fmla="*/ 40221 w 269742"/>
              <a:gd name="connsiteY14" fmla="*/ 72104 h 140289"/>
              <a:gd name="connsiteX15" fmla="*/ 33871 w 269742"/>
              <a:gd name="connsiteY15" fmla="*/ 95765 h 140289"/>
              <a:gd name="connsiteX16" fmla="*/ 34282 w 269742"/>
              <a:gd name="connsiteY16" fmla="*/ 101464 h 140289"/>
              <a:gd name="connsiteX17" fmla="*/ 40179 w 269742"/>
              <a:gd name="connsiteY17" fmla="*/ 104335 h 140289"/>
              <a:gd name="connsiteX18" fmla="*/ 67910 w 269742"/>
              <a:gd name="connsiteY18" fmla="*/ 105097 h 140289"/>
              <a:gd name="connsiteX19" fmla="*/ 85307 w 269742"/>
              <a:gd name="connsiteY19" fmla="*/ 91489 h 140289"/>
              <a:gd name="connsiteX20" fmla="*/ 88435 w 269742"/>
              <a:gd name="connsiteY20" fmla="*/ 79859 h 140289"/>
              <a:gd name="connsiteX21" fmla="*/ 197322 w 269742"/>
              <a:gd name="connsiteY21" fmla="*/ 96990 h 140289"/>
              <a:gd name="connsiteX22" fmla="*/ 206595 w 269742"/>
              <a:gd name="connsiteY22" fmla="*/ 102492 h 140289"/>
              <a:gd name="connsiteX23" fmla="*/ 207332 w 269742"/>
              <a:gd name="connsiteY23" fmla="*/ 112579 h 140289"/>
              <a:gd name="connsiteX24" fmla="*/ 203545 w 269742"/>
              <a:gd name="connsiteY24" fmla="*/ 121877 h 140289"/>
              <a:gd name="connsiteX25" fmla="*/ 200845 w 269742"/>
              <a:gd name="connsiteY25" fmla="*/ 127173 h 140289"/>
              <a:gd name="connsiteX26" fmla="*/ 200939 w 269742"/>
              <a:gd name="connsiteY26" fmla="*/ 129992 h 140289"/>
              <a:gd name="connsiteX27" fmla="*/ 204392 w 269742"/>
              <a:gd name="connsiteY27" fmla="*/ 131552 h 140289"/>
              <a:gd name="connsiteX28" fmla="*/ 229211 w 269742"/>
              <a:gd name="connsiteY28" fmla="*/ 135195 h 140289"/>
              <a:gd name="connsiteX29" fmla="*/ 247987 w 269742"/>
              <a:gd name="connsiteY29" fmla="*/ 126899 h 140289"/>
              <a:gd name="connsiteX30" fmla="*/ 259514 w 269742"/>
              <a:gd name="connsiteY30" fmla="*/ 105483 h 140289"/>
              <a:gd name="connsiteX31" fmla="*/ 256797 w 269742"/>
              <a:gd name="connsiteY31" fmla="*/ 63500 h 14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9742" h="140289">
                <a:moveTo>
                  <a:pt x="256797" y="63500"/>
                </a:moveTo>
                <a:cubicBezTo>
                  <a:pt x="250550" y="52076"/>
                  <a:pt x="238338" y="43935"/>
                  <a:pt x="220153" y="39058"/>
                </a:cubicBezTo>
                <a:cubicBezTo>
                  <a:pt x="216408" y="38056"/>
                  <a:pt x="199003" y="35116"/>
                  <a:pt x="167920" y="30223"/>
                </a:cubicBezTo>
                <a:cubicBezTo>
                  <a:pt x="136854" y="25347"/>
                  <a:pt x="115652" y="22099"/>
                  <a:pt x="104332" y="20496"/>
                </a:cubicBezTo>
                <a:lnTo>
                  <a:pt x="106482" y="12475"/>
                </a:lnTo>
                <a:cubicBezTo>
                  <a:pt x="107486" y="8730"/>
                  <a:pt x="107066" y="5756"/>
                  <a:pt x="105215" y="3545"/>
                </a:cubicBezTo>
                <a:cubicBezTo>
                  <a:pt x="103381" y="1334"/>
                  <a:pt x="99909" y="-457"/>
                  <a:pt x="94836" y="-1820"/>
                </a:cubicBezTo>
                <a:cubicBezTo>
                  <a:pt x="73172" y="-7621"/>
                  <a:pt x="60986" y="-5445"/>
                  <a:pt x="58269" y="4719"/>
                </a:cubicBezTo>
                <a:lnTo>
                  <a:pt x="56118" y="12741"/>
                </a:lnTo>
                <a:lnTo>
                  <a:pt x="16946" y="6545"/>
                </a:lnTo>
                <a:cubicBezTo>
                  <a:pt x="8170" y="5053"/>
                  <a:pt x="1640" y="12329"/>
                  <a:pt x="-2662" y="28372"/>
                </a:cubicBezTo>
                <a:lnTo>
                  <a:pt x="-5670" y="39607"/>
                </a:lnTo>
                <a:cubicBezTo>
                  <a:pt x="-7676" y="47088"/>
                  <a:pt x="-7992" y="53087"/>
                  <a:pt x="-6630" y="57621"/>
                </a:cubicBezTo>
                <a:cubicBezTo>
                  <a:pt x="-5259" y="62137"/>
                  <a:pt x="-2834" y="64862"/>
                  <a:pt x="637" y="65796"/>
                </a:cubicBezTo>
                <a:lnTo>
                  <a:pt x="40221" y="72104"/>
                </a:lnTo>
                <a:lnTo>
                  <a:pt x="33871" y="95765"/>
                </a:lnTo>
                <a:cubicBezTo>
                  <a:pt x="33160" y="98430"/>
                  <a:pt x="33297" y="100332"/>
                  <a:pt x="34282" y="101464"/>
                </a:cubicBezTo>
                <a:cubicBezTo>
                  <a:pt x="35268" y="102586"/>
                  <a:pt x="37239" y="103538"/>
                  <a:pt x="40179" y="104335"/>
                </a:cubicBezTo>
                <a:cubicBezTo>
                  <a:pt x="48997" y="106691"/>
                  <a:pt x="58244" y="106940"/>
                  <a:pt x="67910" y="105097"/>
                </a:cubicBezTo>
                <a:cubicBezTo>
                  <a:pt x="77585" y="103246"/>
                  <a:pt x="83378" y="98704"/>
                  <a:pt x="85307" y="91489"/>
                </a:cubicBezTo>
                <a:lnTo>
                  <a:pt x="88435" y="79859"/>
                </a:lnTo>
                <a:lnTo>
                  <a:pt x="197322" y="96990"/>
                </a:lnTo>
                <a:cubicBezTo>
                  <a:pt x="201873" y="98216"/>
                  <a:pt x="204958" y="100041"/>
                  <a:pt x="206595" y="102492"/>
                </a:cubicBezTo>
                <a:cubicBezTo>
                  <a:pt x="208232" y="104926"/>
                  <a:pt x="208472" y="108294"/>
                  <a:pt x="207332" y="112579"/>
                </a:cubicBezTo>
                <a:cubicBezTo>
                  <a:pt x="206398" y="116041"/>
                  <a:pt x="205138" y="119143"/>
                  <a:pt x="203545" y="121877"/>
                </a:cubicBezTo>
                <a:cubicBezTo>
                  <a:pt x="201959" y="124602"/>
                  <a:pt x="201059" y="126367"/>
                  <a:pt x="200845" y="127173"/>
                </a:cubicBezTo>
                <a:cubicBezTo>
                  <a:pt x="200485" y="128502"/>
                  <a:pt x="200519" y="129444"/>
                  <a:pt x="200939" y="129992"/>
                </a:cubicBezTo>
                <a:cubicBezTo>
                  <a:pt x="201376" y="130533"/>
                  <a:pt x="202524" y="131055"/>
                  <a:pt x="204392" y="131552"/>
                </a:cubicBezTo>
                <a:cubicBezTo>
                  <a:pt x="209483" y="132924"/>
                  <a:pt x="217744" y="134123"/>
                  <a:pt x="229211" y="135195"/>
                </a:cubicBezTo>
                <a:cubicBezTo>
                  <a:pt x="236187" y="135914"/>
                  <a:pt x="242434" y="133155"/>
                  <a:pt x="247987" y="126899"/>
                </a:cubicBezTo>
                <a:cubicBezTo>
                  <a:pt x="253523" y="120651"/>
                  <a:pt x="257371" y="113513"/>
                  <a:pt x="259514" y="105483"/>
                </a:cubicBezTo>
                <a:cubicBezTo>
                  <a:pt x="263962" y="88909"/>
                  <a:pt x="263053" y="74914"/>
                  <a:pt x="256797" y="63500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D846F81-1E20-2BEA-6D5F-8F4D8301AC5A}"/>
              </a:ext>
            </a:extLst>
          </p:cNvPr>
          <p:cNvSpPr/>
          <p:nvPr/>
        </p:nvSpPr>
        <p:spPr>
          <a:xfrm flipV="1">
            <a:off x="7456153" y="1273577"/>
            <a:ext cx="231257" cy="215486"/>
          </a:xfrm>
          <a:custGeom>
            <a:avLst/>
            <a:gdLst>
              <a:gd name="connsiteX0" fmla="*/ 53878 w 231257"/>
              <a:gd name="connsiteY0" fmla="*/ 121948 h 215486"/>
              <a:gd name="connsiteX1" fmla="*/ 45326 w 231257"/>
              <a:gd name="connsiteY1" fmla="*/ 93599 h 215486"/>
              <a:gd name="connsiteX2" fmla="*/ 69295 w 231257"/>
              <a:gd name="connsiteY2" fmla="*/ 63142 h 215486"/>
              <a:gd name="connsiteX3" fmla="*/ 130527 w 231257"/>
              <a:gd name="connsiteY3" fmla="*/ 57529 h 215486"/>
              <a:gd name="connsiteX4" fmla="*/ 171242 w 231257"/>
              <a:gd name="connsiteY4" fmla="*/ 89785 h 215486"/>
              <a:gd name="connsiteX5" fmla="*/ 144178 w 231257"/>
              <a:gd name="connsiteY5" fmla="*/ 119737 h 215486"/>
              <a:gd name="connsiteX6" fmla="*/ 86632 w 231257"/>
              <a:gd name="connsiteY6" fmla="*/ 119651 h 215486"/>
              <a:gd name="connsiteX7" fmla="*/ 53878 w 231257"/>
              <a:gd name="connsiteY7" fmla="*/ 121948 h 215486"/>
              <a:gd name="connsiteX8" fmla="*/ 159424 w 231257"/>
              <a:gd name="connsiteY8" fmla="*/ 208991 h 215486"/>
              <a:gd name="connsiteX9" fmla="*/ 163092 w 231257"/>
              <a:gd name="connsiteY9" fmla="*/ 209960 h 215486"/>
              <a:gd name="connsiteX10" fmla="*/ 188159 w 231257"/>
              <a:gd name="connsiteY10" fmla="*/ 209446 h 215486"/>
              <a:gd name="connsiteX11" fmla="*/ 205298 w 231257"/>
              <a:gd name="connsiteY11" fmla="*/ 198151 h 215486"/>
              <a:gd name="connsiteX12" fmla="*/ 213131 w 231257"/>
              <a:gd name="connsiteY12" fmla="*/ 175124 h 215486"/>
              <a:gd name="connsiteX13" fmla="*/ 186265 w 231257"/>
              <a:gd name="connsiteY13" fmla="*/ 124588 h 215486"/>
              <a:gd name="connsiteX14" fmla="*/ 211494 w 231257"/>
              <a:gd name="connsiteY14" fmla="*/ 102803 h 215486"/>
              <a:gd name="connsiteX15" fmla="*/ 223457 w 231257"/>
              <a:gd name="connsiteY15" fmla="*/ 71421 h 215486"/>
              <a:gd name="connsiteX16" fmla="*/ 204775 w 231257"/>
              <a:gd name="connsiteY16" fmla="*/ 20413 h 215486"/>
              <a:gd name="connsiteX17" fmla="*/ 140176 w 231257"/>
              <a:gd name="connsiteY17" fmla="*/ -4114 h 215486"/>
              <a:gd name="connsiteX18" fmla="*/ 69629 w 231257"/>
              <a:gd name="connsiteY18" fmla="*/ 822 h 215486"/>
              <a:gd name="connsiteX19" fmla="*/ 19607 w 231257"/>
              <a:gd name="connsiteY19" fmla="*/ 28786 h 215486"/>
              <a:gd name="connsiteX20" fmla="*/ -1688 w 231257"/>
              <a:gd name="connsiteY20" fmla="*/ 74917 h 215486"/>
              <a:gd name="connsiteX21" fmla="*/ 2220 w 231257"/>
              <a:gd name="connsiteY21" fmla="*/ 103866 h 215486"/>
              <a:gd name="connsiteX22" fmla="*/ 15435 w 231257"/>
              <a:gd name="connsiteY22" fmla="*/ 127021 h 215486"/>
              <a:gd name="connsiteX23" fmla="*/ 2802 w 231257"/>
              <a:gd name="connsiteY23" fmla="*/ 130406 h 215486"/>
              <a:gd name="connsiteX24" fmla="*/ -3239 w 231257"/>
              <a:gd name="connsiteY24" fmla="*/ 136928 h 215486"/>
              <a:gd name="connsiteX25" fmla="*/ -6556 w 231257"/>
              <a:gd name="connsiteY25" fmla="*/ 152037 h 215486"/>
              <a:gd name="connsiteX26" fmla="*/ -7036 w 231257"/>
              <a:gd name="connsiteY26" fmla="*/ 156999 h 215486"/>
              <a:gd name="connsiteX27" fmla="*/ 1002 w 231257"/>
              <a:gd name="connsiteY27" fmla="*/ 181962 h 215486"/>
              <a:gd name="connsiteX28" fmla="*/ 37741 w 231257"/>
              <a:gd name="connsiteY28" fmla="*/ 181714 h 215486"/>
              <a:gd name="connsiteX29" fmla="*/ 150443 w 231257"/>
              <a:gd name="connsiteY29" fmla="*/ 180814 h 215486"/>
              <a:gd name="connsiteX30" fmla="*/ 160289 w 231257"/>
              <a:gd name="connsiteY30" fmla="*/ 184670 h 215486"/>
              <a:gd name="connsiteX31" fmla="*/ 162484 w 231257"/>
              <a:gd name="connsiteY31" fmla="*/ 194474 h 215486"/>
              <a:gd name="connsiteX32" fmla="*/ 160555 w 231257"/>
              <a:gd name="connsiteY32" fmla="*/ 201596 h 215486"/>
              <a:gd name="connsiteX33" fmla="*/ 158850 w 231257"/>
              <a:gd name="connsiteY33" fmla="*/ 206223 h 215486"/>
              <a:gd name="connsiteX34" fmla="*/ 159424 w 231257"/>
              <a:gd name="connsiteY34" fmla="*/ 208991 h 21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1257" h="215486">
                <a:moveTo>
                  <a:pt x="53878" y="121948"/>
                </a:moveTo>
                <a:cubicBezTo>
                  <a:pt x="47254" y="112693"/>
                  <a:pt x="44409" y="103240"/>
                  <a:pt x="45326" y="93599"/>
                </a:cubicBezTo>
                <a:cubicBezTo>
                  <a:pt x="46671" y="79545"/>
                  <a:pt x="54666" y="69398"/>
                  <a:pt x="69295" y="63142"/>
                </a:cubicBezTo>
                <a:cubicBezTo>
                  <a:pt x="83941" y="56895"/>
                  <a:pt x="104355" y="55026"/>
                  <a:pt x="130527" y="57529"/>
                </a:cubicBezTo>
                <a:cubicBezTo>
                  <a:pt x="159458" y="60288"/>
                  <a:pt x="173033" y="71044"/>
                  <a:pt x="171242" y="89785"/>
                </a:cubicBezTo>
                <a:cubicBezTo>
                  <a:pt x="170162" y="101081"/>
                  <a:pt x="161146" y="111064"/>
                  <a:pt x="144178" y="119737"/>
                </a:cubicBezTo>
                <a:lnTo>
                  <a:pt x="86632" y="119651"/>
                </a:lnTo>
                <a:cubicBezTo>
                  <a:pt x="76331" y="119780"/>
                  <a:pt x="65413" y="120551"/>
                  <a:pt x="53878" y="121948"/>
                </a:cubicBezTo>
                <a:close/>
                <a:moveTo>
                  <a:pt x="159424" y="208991"/>
                </a:moveTo>
                <a:cubicBezTo>
                  <a:pt x="159938" y="209463"/>
                  <a:pt x="161164" y="209780"/>
                  <a:pt x="163092" y="209960"/>
                </a:cubicBezTo>
                <a:cubicBezTo>
                  <a:pt x="168328" y="210466"/>
                  <a:pt x="176683" y="210286"/>
                  <a:pt x="188159" y="209446"/>
                </a:cubicBezTo>
                <a:cubicBezTo>
                  <a:pt x="195160" y="209000"/>
                  <a:pt x="200876" y="205229"/>
                  <a:pt x="205298" y="198151"/>
                </a:cubicBezTo>
                <a:cubicBezTo>
                  <a:pt x="209737" y="191064"/>
                  <a:pt x="212342" y="183393"/>
                  <a:pt x="213131" y="175124"/>
                </a:cubicBezTo>
                <a:cubicBezTo>
                  <a:pt x="215633" y="148943"/>
                  <a:pt x="206677" y="132095"/>
                  <a:pt x="186265" y="124588"/>
                </a:cubicBezTo>
                <a:cubicBezTo>
                  <a:pt x="196214" y="119420"/>
                  <a:pt x="204621" y="112162"/>
                  <a:pt x="211494" y="102803"/>
                </a:cubicBezTo>
                <a:cubicBezTo>
                  <a:pt x="218367" y="93454"/>
                  <a:pt x="222361" y="82998"/>
                  <a:pt x="223457" y="71421"/>
                </a:cubicBezTo>
                <a:cubicBezTo>
                  <a:pt x="225411" y="51024"/>
                  <a:pt x="219182" y="34022"/>
                  <a:pt x="204775" y="20413"/>
                </a:cubicBezTo>
                <a:cubicBezTo>
                  <a:pt x="190370" y="6796"/>
                  <a:pt x="168834" y="-1371"/>
                  <a:pt x="140176" y="-4114"/>
                </a:cubicBezTo>
                <a:cubicBezTo>
                  <a:pt x="113996" y="-6616"/>
                  <a:pt x="90489" y="-4971"/>
                  <a:pt x="69629" y="822"/>
                </a:cubicBezTo>
                <a:cubicBezTo>
                  <a:pt x="48779" y="6616"/>
                  <a:pt x="32102" y="15940"/>
                  <a:pt x="19607" y="28786"/>
                </a:cubicBezTo>
                <a:cubicBezTo>
                  <a:pt x="7122" y="41632"/>
                  <a:pt x="26" y="57015"/>
                  <a:pt x="-1688" y="74917"/>
                </a:cubicBezTo>
                <a:cubicBezTo>
                  <a:pt x="-2691" y="85389"/>
                  <a:pt x="-1389" y="95039"/>
                  <a:pt x="2220" y="103866"/>
                </a:cubicBezTo>
                <a:cubicBezTo>
                  <a:pt x="5828" y="112693"/>
                  <a:pt x="10232" y="120414"/>
                  <a:pt x="15435" y="127021"/>
                </a:cubicBezTo>
                <a:cubicBezTo>
                  <a:pt x="9495" y="128127"/>
                  <a:pt x="5279" y="129250"/>
                  <a:pt x="2802" y="130406"/>
                </a:cubicBezTo>
                <a:cubicBezTo>
                  <a:pt x="334" y="131563"/>
                  <a:pt x="-1680" y="133740"/>
                  <a:pt x="-3239" y="136928"/>
                </a:cubicBezTo>
                <a:cubicBezTo>
                  <a:pt x="-4791" y="140116"/>
                  <a:pt x="-5896" y="145146"/>
                  <a:pt x="-6556" y="152037"/>
                </a:cubicBezTo>
                <a:lnTo>
                  <a:pt x="-7036" y="156999"/>
                </a:lnTo>
                <a:cubicBezTo>
                  <a:pt x="-8561" y="172981"/>
                  <a:pt x="-5870" y="181294"/>
                  <a:pt x="1002" y="181962"/>
                </a:cubicBezTo>
                <a:lnTo>
                  <a:pt x="37741" y="181714"/>
                </a:lnTo>
                <a:cubicBezTo>
                  <a:pt x="110122" y="180848"/>
                  <a:pt x="147692" y="180548"/>
                  <a:pt x="150443" y="180814"/>
                </a:cubicBezTo>
                <a:cubicBezTo>
                  <a:pt x="155131" y="181260"/>
                  <a:pt x="158413" y="182545"/>
                  <a:pt x="160289" y="184670"/>
                </a:cubicBezTo>
                <a:cubicBezTo>
                  <a:pt x="162175" y="186796"/>
                  <a:pt x="162904" y="190061"/>
                  <a:pt x="162484" y="194474"/>
                </a:cubicBezTo>
                <a:cubicBezTo>
                  <a:pt x="162243" y="196959"/>
                  <a:pt x="161601" y="199325"/>
                  <a:pt x="160555" y="201596"/>
                </a:cubicBezTo>
                <a:cubicBezTo>
                  <a:pt x="159501" y="203850"/>
                  <a:pt x="158935" y="205401"/>
                  <a:pt x="158850" y="206223"/>
                </a:cubicBezTo>
                <a:cubicBezTo>
                  <a:pt x="158730" y="207603"/>
                  <a:pt x="158918" y="208520"/>
                  <a:pt x="159424" y="208991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637E636-C0B3-3084-340A-380FB0F36CD7}"/>
              </a:ext>
            </a:extLst>
          </p:cNvPr>
          <p:cNvSpPr/>
          <p:nvPr/>
        </p:nvSpPr>
        <p:spPr>
          <a:xfrm flipV="1">
            <a:off x="7457422" y="1048750"/>
            <a:ext cx="234658" cy="212312"/>
          </a:xfrm>
          <a:custGeom>
            <a:avLst/>
            <a:gdLst>
              <a:gd name="connsiteX0" fmla="*/ 181153 w 234658"/>
              <a:gd name="connsiteY0" fmla="*/ 201311 h 212312"/>
              <a:gd name="connsiteX1" fmla="*/ 184941 w 234658"/>
              <a:gd name="connsiteY1" fmla="*/ 201526 h 212312"/>
              <a:gd name="connsiteX2" fmla="*/ 209382 w 234658"/>
              <a:gd name="connsiteY2" fmla="*/ 195938 h 212312"/>
              <a:gd name="connsiteX3" fmla="*/ 223882 w 234658"/>
              <a:gd name="connsiteY3" fmla="*/ 181413 h 212312"/>
              <a:gd name="connsiteX4" fmla="*/ 226882 w 234658"/>
              <a:gd name="connsiteY4" fmla="*/ 157271 h 212312"/>
              <a:gd name="connsiteX5" fmla="*/ 188635 w 234658"/>
              <a:gd name="connsiteY5" fmla="*/ 112991 h 212312"/>
              <a:gd name="connsiteX6" fmla="*/ 208928 w 234658"/>
              <a:gd name="connsiteY6" fmla="*/ 80709 h 212312"/>
              <a:gd name="connsiteX7" fmla="*/ 214456 w 234658"/>
              <a:gd name="connsiteY7" fmla="*/ 43344 h 212312"/>
              <a:gd name="connsiteX8" fmla="*/ 156129 w 234658"/>
              <a:gd name="connsiteY8" fmla="*/ -4998 h 212312"/>
              <a:gd name="connsiteX9" fmla="*/ 145040 w 234658"/>
              <a:gd name="connsiteY9" fmla="*/ -3378 h 212312"/>
              <a:gd name="connsiteX10" fmla="*/ 3382 w 234658"/>
              <a:gd name="connsiteY10" fmla="*/ 26702 h 212312"/>
              <a:gd name="connsiteX11" fmla="*/ -6988 w 234658"/>
              <a:gd name="connsiteY11" fmla="*/ 54151 h 212312"/>
              <a:gd name="connsiteX12" fmla="*/ -5728 w 234658"/>
              <a:gd name="connsiteY12" fmla="*/ 65712 h 212312"/>
              <a:gd name="connsiteX13" fmla="*/ -98 w 234658"/>
              <a:gd name="connsiteY13" fmla="*/ 82843 h 212312"/>
              <a:gd name="connsiteX14" fmla="*/ 9637 w 234658"/>
              <a:gd name="connsiteY14" fmla="*/ 87839 h 212312"/>
              <a:gd name="connsiteX15" fmla="*/ 143078 w 234658"/>
              <a:gd name="connsiteY15" fmla="*/ 59070 h 212312"/>
              <a:gd name="connsiteX16" fmla="*/ 159506 w 234658"/>
              <a:gd name="connsiteY16" fmla="*/ 62292 h 212312"/>
              <a:gd name="connsiteX17" fmla="*/ 167390 w 234658"/>
              <a:gd name="connsiteY17" fmla="*/ 78978 h 212312"/>
              <a:gd name="connsiteX18" fmla="*/ 163148 w 234658"/>
              <a:gd name="connsiteY18" fmla="*/ 99485 h 212312"/>
              <a:gd name="connsiteX19" fmla="*/ 148974 w 234658"/>
              <a:gd name="connsiteY19" fmla="*/ 116899 h 212312"/>
              <a:gd name="connsiteX20" fmla="*/ 16356 w 234658"/>
              <a:gd name="connsiteY20" fmla="*/ 145582 h 212312"/>
              <a:gd name="connsiteX21" fmla="*/ 5987 w 234658"/>
              <a:gd name="connsiteY21" fmla="*/ 173023 h 212312"/>
              <a:gd name="connsiteX22" fmla="*/ 7238 w 234658"/>
              <a:gd name="connsiteY22" fmla="*/ 184583 h 212312"/>
              <a:gd name="connsiteX23" fmla="*/ 12877 w 234658"/>
              <a:gd name="connsiteY23" fmla="*/ 201723 h 212312"/>
              <a:gd name="connsiteX24" fmla="*/ 22603 w 234658"/>
              <a:gd name="connsiteY24" fmla="*/ 206711 h 212312"/>
              <a:gd name="connsiteX25" fmla="*/ 102971 w 234658"/>
              <a:gd name="connsiteY25" fmla="*/ 189168 h 212312"/>
              <a:gd name="connsiteX26" fmla="*/ 120736 w 234658"/>
              <a:gd name="connsiteY26" fmla="*/ 185354 h 212312"/>
              <a:gd name="connsiteX27" fmla="*/ 139307 w 234658"/>
              <a:gd name="connsiteY27" fmla="*/ 181447 h 212312"/>
              <a:gd name="connsiteX28" fmla="*/ 166233 w 234658"/>
              <a:gd name="connsiteY28" fmla="*/ 175585 h 212312"/>
              <a:gd name="connsiteX29" fmla="*/ 176868 w 234658"/>
              <a:gd name="connsiteY29" fmla="*/ 177350 h 212312"/>
              <a:gd name="connsiteX30" fmla="*/ 181205 w 234658"/>
              <a:gd name="connsiteY30" fmla="*/ 186486 h 212312"/>
              <a:gd name="connsiteX31" fmla="*/ 180750 w 234658"/>
              <a:gd name="connsiteY31" fmla="*/ 193839 h 212312"/>
              <a:gd name="connsiteX32" fmla="*/ 180039 w 234658"/>
              <a:gd name="connsiteY32" fmla="*/ 198723 h 212312"/>
              <a:gd name="connsiteX33" fmla="*/ 181153 w 234658"/>
              <a:gd name="connsiteY33" fmla="*/ 201311 h 21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34658" h="212312">
                <a:moveTo>
                  <a:pt x="181153" y="201311"/>
                </a:moveTo>
                <a:cubicBezTo>
                  <a:pt x="181753" y="201663"/>
                  <a:pt x="183013" y="201740"/>
                  <a:pt x="184941" y="201526"/>
                </a:cubicBezTo>
                <a:cubicBezTo>
                  <a:pt x="190169" y="200960"/>
                  <a:pt x="198310" y="199083"/>
                  <a:pt x="209382" y="195938"/>
                </a:cubicBezTo>
                <a:cubicBezTo>
                  <a:pt x="216144" y="194079"/>
                  <a:pt x="220977" y="189245"/>
                  <a:pt x="223882" y="181413"/>
                </a:cubicBezTo>
                <a:cubicBezTo>
                  <a:pt x="226787" y="173571"/>
                  <a:pt x="227790" y="165524"/>
                  <a:pt x="226882" y="157271"/>
                </a:cubicBezTo>
                <a:cubicBezTo>
                  <a:pt x="223968" y="130576"/>
                  <a:pt x="211224" y="115811"/>
                  <a:pt x="188635" y="112991"/>
                </a:cubicBezTo>
                <a:cubicBezTo>
                  <a:pt x="197128" y="103993"/>
                  <a:pt x="203889" y="93229"/>
                  <a:pt x="208928" y="80709"/>
                </a:cubicBezTo>
                <a:cubicBezTo>
                  <a:pt x="213958" y="68188"/>
                  <a:pt x="215801" y="55736"/>
                  <a:pt x="214456" y="43344"/>
                </a:cubicBezTo>
                <a:cubicBezTo>
                  <a:pt x="210522" y="7291"/>
                  <a:pt x="191085" y="-8811"/>
                  <a:pt x="156129" y="-4998"/>
                </a:cubicBezTo>
                <a:cubicBezTo>
                  <a:pt x="151176" y="-4467"/>
                  <a:pt x="147482" y="-3918"/>
                  <a:pt x="145040" y="-3378"/>
                </a:cubicBezTo>
                <a:lnTo>
                  <a:pt x="3382" y="26702"/>
                </a:lnTo>
                <a:cubicBezTo>
                  <a:pt x="-5326" y="28493"/>
                  <a:pt x="-8796" y="37637"/>
                  <a:pt x="-6988" y="54151"/>
                </a:cubicBezTo>
                <a:lnTo>
                  <a:pt x="-5728" y="65712"/>
                </a:lnTo>
                <a:cubicBezTo>
                  <a:pt x="-4889" y="73407"/>
                  <a:pt x="-3012" y="79123"/>
                  <a:pt x="-98" y="82843"/>
                </a:cubicBezTo>
                <a:cubicBezTo>
                  <a:pt x="2816" y="86554"/>
                  <a:pt x="6064" y="88233"/>
                  <a:pt x="9637" y="87839"/>
                </a:cubicBezTo>
                <a:lnTo>
                  <a:pt x="143078" y="59070"/>
                </a:lnTo>
                <a:cubicBezTo>
                  <a:pt x="149625" y="57802"/>
                  <a:pt x="155101" y="58873"/>
                  <a:pt x="159506" y="62292"/>
                </a:cubicBezTo>
                <a:cubicBezTo>
                  <a:pt x="163928" y="65712"/>
                  <a:pt x="166542" y="71265"/>
                  <a:pt x="167390" y="78978"/>
                </a:cubicBezTo>
                <a:cubicBezTo>
                  <a:pt x="168170" y="86133"/>
                  <a:pt x="166764" y="92964"/>
                  <a:pt x="163148" y="99485"/>
                </a:cubicBezTo>
                <a:cubicBezTo>
                  <a:pt x="159549" y="105998"/>
                  <a:pt x="154818" y="111817"/>
                  <a:pt x="148974" y="116899"/>
                </a:cubicBezTo>
                <a:lnTo>
                  <a:pt x="16356" y="145582"/>
                </a:lnTo>
                <a:cubicBezTo>
                  <a:pt x="7640" y="147365"/>
                  <a:pt x="4187" y="156509"/>
                  <a:pt x="5987" y="173023"/>
                </a:cubicBezTo>
                <a:lnTo>
                  <a:pt x="7238" y="184583"/>
                </a:lnTo>
                <a:cubicBezTo>
                  <a:pt x="8086" y="192279"/>
                  <a:pt x="9963" y="197995"/>
                  <a:pt x="12877" y="201723"/>
                </a:cubicBezTo>
                <a:cubicBezTo>
                  <a:pt x="15782" y="205434"/>
                  <a:pt x="19030" y="207105"/>
                  <a:pt x="22603" y="206711"/>
                </a:cubicBezTo>
                <a:lnTo>
                  <a:pt x="102971" y="189168"/>
                </a:lnTo>
                <a:cubicBezTo>
                  <a:pt x="108695" y="187986"/>
                  <a:pt x="114617" y="186717"/>
                  <a:pt x="120736" y="185354"/>
                </a:cubicBezTo>
                <a:cubicBezTo>
                  <a:pt x="126838" y="183992"/>
                  <a:pt x="133042" y="182681"/>
                  <a:pt x="139307" y="181447"/>
                </a:cubicBezTo>
                <a:lnTo>
                  <a:pt x="166233" y="175585"/>
                </a:lnTo>
                <a:cubicBezTo>
                  <a:pt x="170912" y="175079"/>
                  <a:pt x="174460" y="175662"/>
                  <a:pt x="176868" y="177350"/>
                </a:cubicBezTo>
                <a:cubicBezTo>
                  <a:pt x="179285" y="179030"/>
                  <a:pt x="180724" y="182081"/>
                  <a:pt x="181205" y="186486"/>
                </a:cubicBezTo>
                <a:cubicBezTo>
                  <a:pt x="181470" y="188963"/>
                  <a:pt x="181325" y="191414"/>
                  <a:pt x="180750" y="193839"/>
                </a:cubicBezTo>
                <a:cubicBezTo>
                  <a:pt x="180185" y="196264"/>
                  <a:pt x="179945" y="197901"/>
                  <a:pt x="180039" y="198723"/>
                </a:cubicBezTo>
                <a:cubicBezTo>
                  <a:pt x="180185" y="200095"/>
                  <a:pt x="180562" y="200960"/>
                  <a:pt x="181153" y="201311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5EBE23E-031E-1AA8-AFD7-8DB73B9624C3}"/>
              </a:ext>
            </a:extLst>
          </p:cNvPr>
          <p:cNvSpPr/>
          <p:nvPr/>
        </p:nvSpPr>
        <p:spPr>
          <a:xfrm flipV="1">
            <a:off x="7502702" y="853246"/>
            <a:ext cx="208520" cy="193034"/>
          </a:xfrm>
          <a:custGeom>
            <a:avLst/>
            <a:gdLst>
              <a:gd name="connsiteX0" fmla="*/ 34743 w 208520"/>
              <a:gd name="connsiteY0" fmla="*/ 186046 h 193034"/>
              <a:gd name="connsiteX1" fmla="*/ 56588 w 208520"/>
              <a:gd name="connsiteY1" fmla="*/ 173440 h 193034"/>
              <a:gd name="connsiteX2" fmla="*/ 67205 w 208520"/>
              <a:gd name="connsiteY2" fmla="*/ 159334 h 193034"/>
              <a:gd name="connsiteX3" fmla="*/ 63674 w 208520"/>
              <a:gd name="connsiteY3" fmla="*/ 153884 h 193034"/>
              <a:gd name="connsiteX4" fmla="*/ 58876 w 208520"/>
              <a:gd name="connsiteY4" fmla="*/ 144029 h 193034"/>
              <a:gd name="connsiteX5" fmla="*/ 58944 w 208520"/>
              <a:gd name="connsiteY5" fmla="*/ 124121 h 193034"/>
              <a:gd name="connsiteX6" fmla="*/ 69151 w 208520"/>
              <a:gd name="connsiteY6" fmla="*/ 103442 h 193034"/>
              <a:gd name="connsiteX7" fmla="*/ 193070 w 208520"/>
              <a:gd name="connsiteY7" fmla="*/ 53677 h 193034"/>
              <a:gd name="connsiteX8" fmla="*/ 198546 w 208520"/>
              <a:gd name="connsiteY8" fmla="*/ 24857 h 193034"/>
              <a:gd name="connsiteX9" fmla="*/ 195315 w 208520"/>
              <a:gd name="connsiteY9" fmla="*/ 13691 h 193034"/>
              <a:gd name="connsiteX10" fmla="*/ 186814 w 208520"/>
              <a:gd name="connsiteY10" fmla="*/ -2215 h 193034"/>
              <a:gd name="connsiteX11" fmla="*/ 176359 w 208520"/>
              <a:gd name="connsiteY11" fmla="*/ -5455 h 193034"/>
              <a:gd name="connsiteX12" fmla="*/ 49483 w 208520"/>
              <a:gd name="connsiteY12" fmla="*/ 46024 h 193034"/>
              <a:gd name="connsiteX13" fmla="*/ 21631 w 208520"/>
              <a:gd name="connsiteY13" fmla="*/ 55828 h 193034"/>
              <a:gd name="connsiteX14" fmla="*/ 7560 w 208520"/>
              <a:gd name="connsiteY14" fmla="*/ 59470 h 193034"/>
              <a:gd name="connsiteX15" fmla="*/ -933 w 208520"/>
              <a:gd name="connsiteY15" fmla="*/ 61502 h 193034"/>
              <a:gd name="connsiteX16" fmla="*/ -7481 w 208520"/>
              <a:gd name="connsiteY16" fmla="*/ 77664 h 193034"/>
              <a:gd name="connsiteX17" fmla="*/ -1876 w 208520"/>
              <a:gd name="connsiteY17" fmla="*/ 111926 h 193034"/>
              <a:gd name="connsiteX18" fmla="*/ 27064 w 208520"/>
              <a:gd name="connsiteY18" fmla="*/ 117805 h 193034"/>
              <a:gd name="connsiteX19" fmla="*/ 11562 w 208520"/>
              <a:gd name="connsiteY19" fmla="*/ 144123 h 193034"/>
              <a:gd name="connsiteX20" fmla="*/ 10962 w 208520"/>
              <a:gd name="connsiteY20" fmla="*/ 172617 h 193034"/>
              <a:gd name="connsiteX21" fmla="*/ 34743 w 208520"/>
              <a:gd name="connsiteY21" fmla="*/ 186046 h 19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8520" h="193034">
                <a:moveTo>
                  <a:pt x="34743" y="186046"/>
                </a:moveTo>
                <a:cubicBezTo>
                  <a:pt x="41393" y="184118"/>
                  <a:pt x="48669" y="179910"/>
                  <a:pt x="56588" y="173440"/>
                </a:cubicBezTo>
                <a:cubicBezTo>
                  <a:pt x="64515" y="166961"/>
                  <a:pt x="68046" y="162257"/>
                  <a:pt x="67205" y="159334"/>
                </a:cubicBezTo>
                <a:cubicBezTo>
                  <a:pt x="66888" y="158272"/>
                  <a:pt x="65723" y="156446"/>
                  <a:pt x="63674" y="153884"/>
                </a:cubicBezTo>
                <a:cubicBezTo>
                  <a:pt x="61627" y="151296"/>
                  <a:pt x="60032" y="148013"/>
                  <a:pt x="58876" y="144029"/>
                </a:cubicBezTo>
                <a:cubicBezTo>
                  <a:pt x="57101" y="137910"/>
                  <a:pt x="57127" y="131277"/>
                  <a:pt x="58944" y="124121"/>
                </a:cubicBezTo>
                <a:cubicBezTo>
                  <a:pt x="60761" y="116965"/>
                  <a:pt x="64163" y="110067"/>
                  <a:pt x="69151" y="103442"/>
                </a:cubicBezTo>
                <a:lnTo>
                  <a:pt x="193070" y="53677"/>
                </a:lnTo>
                <a:cubicBezTo>
                  <a:pt x="201349" y="50412"/>
                  <a:pt x="203174" y="40805"/>
                  <a:pt x="198546" y="24857"/>
                </a:cubicBezTo>
                <a:lnTo>
                  <a:pt x="195315" y="13691"/>
                </a:lnTo>
                <a:cubicBezTo>
                  <a:pt x="193155" y="6243"/>
                  <a:pt x="190319" y="938"/>
                  <a:pt x="186814" y="-2215"/>
                </a:cubicBezTo>
                <a:cubicBezTo>
                  <a:pt x="183292" y="-5377"/>
                  <a:pt x="179813" y="-6457"/>
                  <a:pt x="176359" y="-5455"/>
                </a:cubicBezTo>
                <a:lnTo>
                  <a:pt x="49483" y="46024"/>
                </a:lnTo>
                <a:cubicBezTo>
                  <a:pt x="39422" y="50086"/>
                  <a:pt x="30141" y="53360"/>
                  <a:pt x="21631" y="55828"/>
                </a:cubicBezTo>
                <a:lnTo>
                  <a:pt x="7560" y="59470"/>
                </a:lnTo>
                <a:cubicBezTo>
                  <a:pt x="5622" y="59744"/>
                  <a:pt x="2795" y="60422"/>
                  <a:pt x="-933" y="61502"/>
                </a:cubicBezTo>
                <a:cubicBezTo>
                  <a:pt x="-5184" y="62736"/>
                  <a:pt x="-7369" y="68126"/>
                  <a:pt x="-7481" y="77664"/>
                </a:cubicBezTo>
                <a:cubicBezTo>
                  <a:pt x="-7592" y="87211"/>
                  <a:pt x="-5733" y="98626"/>
                  <a:pt x="-1876" y="111926"/>
                </a:cubicBezTo>
                <a:cubicBezTo>
                  <a:pt x="361" y="119639"/>
                  <a:pt x="10002" y="121593"/>
                  <a:pt x="27064" y="117805"/>
                </a:cubicBezTo>
                <a:cubicBezTo>
                  <a:pt x="20063" y="126452"/>
                  <a:pt x="14895" y="135227"/>
                  <a:pt x="11562" y="144123"/>
                </a:cubicBezTo>
                <a:cubicBezTo>
                  <a:pt x="8237" y="153010"/>
                  <a:pt x="8031" y="162505"/>
                  <a:pt x="10962" y="172617"/>
                </a:cubicBezTo>
                <a:cubicBezTo>
                  <a:pt x="14586" y="185104"/>
                  <a:pt x="22513" y="189586"/>
                  <a:pt x="34743" y="186046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D8752EC-0097-73C8-B2A4-C985F540D4C1}"/>
              </a:ext>
            </a:extLst>
          </p:cNvPr>
          <p:cNvSpPr/>
          <p:nvPr/>
        </p:nvSpPr>
        <p:spPr>
          <a:xfrm flipV="1">
            <a:off x="7569202" y="644927"/>
            <a:ext cx="248756" cy="246428"/>
          </a:xfrm>
          <a:custGeom>
            <a:avLst/>
            <a:gdLst>
              <a:gd name="connsiteX0" fmla="*/ 72244 w 248756"/>
              <a:gd name="connsiteY0" fmla="*/ 160799 h 246428"/>
              <a:gd name="connsiteX1" fmla="*/ 50160 w 248756"/>
              <a:gd name="connsiteY1" fmla="*/ 141080 h 246428"/>
              <a:gd name="connsiteX2" fmla="*/ 54718 w 248756"/>
              <a:gd name="connsiteY2" fmla="*/ 102593 h 246428"/>
              <a:gd name="connsiteX3" fmla="*/ 104021 w 248756"/>
              <a:gd name="connsiteY3" fmla="*/ 65854 h 246428"/>
              <a:gd name="connsiteX4" fmla="*/ 155585 w 248756"/>
              <a:gd name="connsiteY4" fmla="*/ 72127 h 246428"/>
              <a:gd name="connsiteX5" fmla="*/ 148121 w 248756"/>
              <a:gd name="connsiteY5" fmla="*/ 111797 h 246428"/>
              <a:gd name="connsiteX6" fmla="*/ 98990 w 248756"/>
              <a:gd name="connsiteY6" fmla="*/ 141757 h 246428"/>
              <a:gd name="connsiteX7" fmla="*/ 72244 w 248756"/>
              <a:gd name="connsiteY7" fmla="*/ 160799 h 246428"/>
              <a:gd name="connsiteX8" fmla="*/ 207707 w 248756"/>
              <a:gd name="connsiteY8" fmla="*/ 179987 h 246428"/>
              <a:gd name="connsiteX9" fmla="*/ 211332 w 248756"/>
              <a:gd name="connsiteY9" fmla="*/ 178907 h 246428"/>
              <a:gd name="connsiteX10" fmla="*/ 232448 w 248756"/>
              <a:gd name="connsiteY10" fmla="*/ 165384 h 246428"/>
              <a:gd name="connsiteX11" fmla="*/ 241180 w 248756"/>
              <a:gd name="connsiteY11" fmla="*/ 146804 h 246428"/>
              <a:gd name="connsiteX12" fmla="*/ 235850 w 248756"/>
              <a:gd name="connsiteY12" fmla="*/ 123074 h 246428"/>
              <a:gd name="connsiteX13" fmla="*/ 186565 w 248756"/>
              <a:gd name="connsiteY13" fmla="*/ 93980 h 246428"/>
              <a:gd name="connsiteX14" fmla="*/ 196720 w 248756"/>
              <a:gd name="connsiteY14" fmla="*/ 62238 h 246428"/>
              <a:gd name="connsiteX15" fmla="*/ 190558 w 248756"/>
              <a:gd name="connsiteY15" fmla="*/ 29210 h 246428"/>
              <a:gd name="connsiteX16" fmla="*/ 148001 w 248756"/>
              <a:gd name="connsiteY16" fmla="*/ -4547 h 246428"/>
              <a:gd name="connsiteX17" fmla="*/ 80094 w 248756"/>
              <a:gd name="connsiteY17" fmla="*/ 8231 h 246428"/>
              <a:gd name="connsiteX18" fmla="*/ 22479 w 248756"/>
              <a:gd name="connsiteY18" fmla="*/ 49246 h 246428"/>
              <a:gd name="connsiteX19" fmla="*/ -5596 w 248756"/>
              <a:gd name="connsiteY19" fmla="*/ 99199 h 246428"/>
              <a:gd name="connsiteX20" fmla="*/ 300 w 248756"/>
              <a:gd name="connsiteY20" fmla="*/ 149675 h 246428"/>
              <a:gd name="connsiteX21" fmla="*/ 18743 w 248756"/>
              <a:gd name="connsiteY21" fmla="*/ 172325 h 246428"/>
              <a:gd name="connsiteX22" fmla="*/ 42096 w 248756"/>
              <a:gd name="connsiteY22" fmla="*/ 185188 h 246428"/>
              <a:gd name="connsiteX23" fmla="*/ 33097 w 248756"/>
              <a:gd name="connsiteY23" fmla="*/ 194667 h 246428"/>
              <a:gd name="connsiteX24" fmla="*/ 31331 w 248756"/>
              <a:gd name="connsiteY24" fmla="*/ 203374 h 246428"/>
              <a:gd name="connsiteX25" fmla="*/ 36380 w 248756"/>
              <a:gd name="connsiteY25" fmla="*/ 217994 h 246428"/>
              <a:gd name="connsiteX26" fmla="*/ 38565 w 248756"/>
              <a:gd name="connsiteY26" fmla="*/ 222484 h 246428"/>
              <a:gd name="connsiteX27" fmla="*/ 58455 w 248756"/>
              <a:gd name="connsiteY27" fmla="*/ 239581 h 246428"/>
              <a:gd name="connsiteX28" fmla="*/ 89658 w 248756"/>
              <a:gd name="connsiteY28" fmla="*/ 220205 h 246428"/>
              <a:gd name="connsiteX29" fmla="*/ 185331 w 248756"/>
              <a:gd name="connsiteY29" fmla="*/ 160636 h 246428"/>
              <a:gd name="connsiteX30" fmla="*/ 195752 w 248756"/>
              <a:gd name="connsiteY30" fmla="*/ 158785 h 246428"/>
              <a:gd name="connsiteX31" fmla="*/ 202736 w 248756"/>
              <a:gd name="connsiteY31" fmla="*/ 166009 h 246428"/>
              <a:gd name="connsiteX32" fmla="*/ 204801 w 248756"/>
              <a:gd name="connsiteY32" fmla="*/ 173088 h 246428"/>
              <a:gd name="connsiteX33" fmla="*/ 205770 w 248756"/>
              <a:gd name="connsiteY33" fmla="*/ 177930 h 246428"/>
              <a:gd name="connsiteX34" fmla="*/ 207707 w 248756"/>
              <a:gd name="connsiteY34" fmla="*/ 179987 h 24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8756" h="246428">
                <a:moveTo>
                  <a:pt x="72244" y="160799"/>
                </a:moveTo>
                <a:cubicBezTo>
                  <a:pt x="61763" y="156351"/>
                  <a:pt x="54401" y="149786"/>
                  <a:pt x="50160" y="141080"/>
                </a:cubicBezTo>
                <a:cubicBezTo>
                  <a:pt x="43972" y="128379"/>
                  <a:pt x="45498" y="115550"/>
                  <a:pt x="54718" y="102593"/>
                </a:cubicBezTo>
                <a:cubicBezTo>
                  <a:pt x="63949" y="89618"/>
                  <a:pt x="80385" y="77372"/>
                  <a:pt x="104021" y="65854"/>
                </a:cubicBezTo>
                <a:cubicBezTo>
                  <a:pt x="130150" y="53119"/>
                  <a:pt x="147333" y="55202"/>
                  <a:pt x="155585" y="72127"/>
                </a:cubicBezTo>
                <a:cubicBezTo>
                  <a:pt x="160556" y="82325"/>
                  <a:pt x="158079" y="95548"/>
                  <a:pt x="148121" y="111797"/>
                </a:cubicBezTo>
                <a:lnTo>
                  <a:pt x="98990" y="141757"/>
                </a:lnTo>
                <a:cubicBezTo>
                  <a:pt x="90275" y="147233"/>
                  <a:pt x="81353" y="153583"/>
                  <a:pt x="72244" y="160799"/>
                </a:cubicBezTo>
                <a:close/>
                <a:moveTo>
                  <a:pt x="207707" y="179987"/>
                </a:moveTo>
                <a:cubicBezTo>
                  <a:pt x="208384" y="180115"/>
                  <a:pt x="209592" y="179764"/>
                  <a:pt x="211332" y="178907"/>
                </a:cubicBezTo>
                <a:cubicBezTo>
                  <a:pt x="216063" y="176601"/>
                  <a:pt x="223107" y="172085"/>
                  <a:pt x="232448" y="165384"/>
                </a:cubicBezTo>
                <a:cubicBezTo>
                  <a:pt x="238189" y="161347"/>
                  <a:pt x="241095" y="155160"/>
                  <a:pt x="241180" y="146804"/>
                </a:cubicBezTo>
                <a:cubicBezTo>
                  <a:pt x="241266" y="138449"/>
                  <a:pt x="239492" y="130539"/>
                  <a:pt x="235850" y="123074"/>
                </a:cubicBezTo>
                <a:cubicBezTo>
                  <a:pt x="224324" y="99439"/>
                  <a:pt x="207895" y="89738"/>
                  <a:pt x="186565" y="93980"/>
                </a:cubicBezTo>
                <a:cubicBezTo>
                  <a:pt x="192358" y="84382"/>
                  <a:pt x="195744" y="73798"/>
                  <a:pt x="196720" y="62238"/>
                </a:cubicBezTo>
                <a:cubicBezTo>
                  <a:pt x="197706" y="50668"/>
                  <a:pt x="195649" y="39664"/>
                  <a:pt x="190558" y="29210"/>
                </a:cubicBezTo>
                <a:cubicBezTo>
                  <a:pt x="181577" y="10802"/>
                  <a:pt x="167403" y="-459"/>
                  <a:pt x="148001" y="-4547"/>
                </a:cubicBezTo>
                <a:cubicBezTo>
                  <a:pt x="128607" y="-8652"/>
                  <a:pt x="105975" y="-4384"/>
                  <a:pt x="80094" y="8231"/>
                </a:cubicBezTo>
                <a:cubicBezTo>
                  <a:pt x="56450" y="19757"/>
                  <a:pt x="37253" y="33417"/>
                  <a:pt x="22479" y="49246"/>
                </a:cubicBezTo>
                <a:cubicBezTo>
                  <a:pt x="7722" y="65065"/>
                  <a:pt x="-1645" y="81717"/>
                  <a:pt x="-5596" y="99199"/>
                </a:cubicBezTo>
                <a:cubicBezTo>
                  <a:pt x="-9547" y="116664"/>
                  <a:pt x="-7575" y="133495"/>
                  <a:pt x="300" y="149675"/>
                </a:cubicBezTo>
                <a:cubicBezTo>
                  <a:pt x="4920" y="159119"/>
                  <a:pt x="11055" y="166669"/>
                  <a:pt x="18743" y="172325"/>
                </a:cubicBezTo>
                <a:cubicBezTo>
                  <a:pt x="26412" y="177973"/>
                  <a:pt x="34211" y="182266"/>
                  <a:pt x="42096" y="185188"/>
                </a:cubicBezTo>
                <a:cubicBezTo>
                  <a:pt x="37605" y="189233"/>
                  <a:pt x="34597" y="192378"/>
                  <a:pt x="33097" y="194667"/>
                </a:cubicBezTo>
                <a:cubicBezTo>
                  <a:pt x="31588" y="196929"/>
                  <a:pt x="30998" y="199843"/>
                  <a:pt x="31331" y="203374"/>
                </a:cubicBezTo>
                <a:cubicBezTo>
                  <a:pt x="31675" y="206913"/>
                  <a:pt x="33354" y="211781"/>
                  <a:pt x="36380" y="217994"/>
                </a:cubicBezTo>
                <a:lnTo>
                  <a:pt x="38565" y="222484"/>
                </a:lnTo>
                <a:cubicBezTo>
                  <a:pt x="45600" y="236916"/>
                  <a:pt x="52234" y="242615"/>
                  <a:pt x="58455" y="239581"/>
                </a:cubicBezTo>
                <a:lnTo>
                  <a:pt x="89658" y="220205"/>
                </a:lnTo>
                <a:cubicBezTo>
                  <a:pt x="150957" y="181701"/>
                  <a:pt x="182845" y="161844"/>
                  <a:pt x="185331" y="160636"/>
                </a:cubicBezTo>
                <a:cubicBezTo>
                  <a:pt x="189565" y="158570"/>
                  <a:pt x="193035" y="157962"/>
                  <a:pt x="195752" y="158785"/>
                </a:cubicBezTo>
                <a:cubicBezTo>
                  <a:pt x="198469" y="159616"/>
                  <a:pt x="200791" y="162024"/>
                  <a:pt x="202736" y="166009"/>
                </a:cubicBezTo>
                <a:cubicBezTo>
                  <a:pt x="203825" y="168255"/>
                  <a:pt x="204518" y="170602"/>
                  <a:pt x="204801" y="173088"/>
                </a:cubicBezTo>
                <a:cubicBezTo>
                  <a:pt x="205084" y="175556"/>
                  <a:pt x="205410" y="177176"/>
                  <a:pt x="205770" y="177930"/>
                </a:cubicBezTo>
                <a:cubicBezTo>
                  <a:pt x="206370" y="179164"/>
                  <a:pt x="207030" y="179849"/>
                  <a:pt x="207707" y="179987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B2FDED7-9B88-A665-8F1D-9B0C43A39102}"/>
              </a:ext>
            </a:extLst>
          </p:cNvPr>
          <p:cNvSpPr/>
          <p:nvPr/>
        </p:nvSpPr>
        <p:spPr>
          <a:xfrm flipV="1">
            <a:off x="7675159" y="452612"/>
            <a:ext cx="272490" cy="266668"/>
          </a:xfrm>
          <a:custGeom>
            <a:avLst/>
            <a:gdLst>
              <a:gd name="connsiteX0" fmla="*/ 238199 w 272490"/>
              <a:gd name="connsiteY0" fmla="*/ 185443 h 266668"/>
              <a:gd name="connsiteX1" fmla="*/ 241533 w 272490"/>
              <a:gd name="connsiteY1" fmla="*/ 183652 h 266668"/>
              <a:gd name="connsiteX2" fmla="*/ 259435 w 272490"/>
              <a:gd name="connsiteY2" fmla="*/ 166084 h 266668"/>
              <a:gd name="connsiteX3" fmla="*/ 264175 w 272490"/>
              <a:gd name="connsiteY3" fmla="*/ 146116 h 266668"/>
              <a:gd name="connsiteX4" fmla="*/ 254105 w 272490"/>
              <a:gd name="connsiteY4" fmla="*/ 123980 h 266668"/>
              <a:gd name="connsiteX5" fmla="*/ 221069 w 272490"/>
              <a:gd name="connsiteY5" fmla="*/ 102050 h 266668"/>
              <a:gd name="connsiteX6" fmla="*/ 181648 w 272490"/>
              <a:gd name="connsiteY6" fmla="*/ 116601 h 266668"/>
              <a:gd name="connsiteX7" fmla="*/ 173626 w 272490"/>
              <a:gd name="connsiteY7" fmla="*/ 123877 h 266668"/>
              <a:gd name="connsiteX8" fmla="*/ 164945 w 272490"/>
              <a:gd name="connsiteY8" fmla="*/ 131650 h 266668"/>
              <a:gd name="connsiteX9" fmla="*/ 143032 w 272490"/>
              <a:gd name="connsiteY9" fmla="*/ 152852 h 266668"/>
              <a:gd name="connsiteX10" fmla="*/ 122499 w 272490"/>
              <a:gd name="connsiteY10" fmla="*/ 172451 h 266668"/>
              <a:gd name="connsiteX11" fmla="*/ 108761 w 272490"/>
              <a:gd name="connsiteY11" fmla="*/ 185220 h 266668"/>
              <a:gd name="connsiteX12" fmla="*/ 93139 w 272490"/>
              <a:gd name="connsiteY12" fmla="*/ 190499 h 266668"/>
              <a:gd name="connsiteX13" fmla="*/ 78613 w 272490"/>
              <a:gd name="connsiteY13" fmla="*/ 180224 h 266668"/>
              <a:gd name="connsiteX14" fmla="*/ 71920 w 272490"/>
              <a:gd name="connsiteY14" fmla="*/ 159399 h 266668"/>
              <a:gd name="connsiteX15" fmla="*/ 76230 w 272490"/>
              <a:gd name="connsiteY15" fmla="*/ 135832 h 266668"/>
              <a:gd name="connsiteX16" fmla="*/ 172418 w 272490"/>
              <a:gd name="connsiteY16" fmla="*/ 44410 h 266668"/>
              <a:gd name="connsiteX17" fmla="*/ 166890 w 272490"/>
              <a:gd name="connsiteY17" fmla="*/ 15598 h 266668"/>
              <a:gd name="connsiteX18" fmla="*/ 159769 w 272490"/>
              <a:gd name="connsiteY18" fmla="*/ 6402 h 266668"/>
              <a:gd name="connsiteX19" fmla="*/ 145989 w 272490"/>
              <a:gd name="connsiteY19" fmla="*/ -5244 h 266668"/>
              <a:gd name="connsiteX20" fmla="*/ 135088 w 272490"/>
              <a:gd name="connsiteY20" fmla="*/ -4404 h 266668"/>
              <a:gd name="connsiteX21" fmla="*/ 29816 w 272490"/>
              <a:gd name="connsiteY21" fmla="*/ 95640 h 266668"/>
              <a:gd name="connsiteX22" fmla="*/ 13842 w 272490"/>
              <a:gd name="connsiteY22" fmla="*/ 109600 h 266668"/>
              <a:gd name="connsiteX23" fmla="*/ 2110 w 272490"/>
              <a:gd name="connsiteY23" fmla="*/ 118170 h 266668"/>
              <a:gd name="connsiteX24" fmla="*/ -5037 w 272490"/>
              <a:gd name="connsiteY24" fmla="*/ 123191 h 266668"/>
              <a:gd name="connsiteX25" fmla="*/ -5166 w 272490"/>
              <a:gd name="connsiteY25" fmla="*/ 140640 h 266668"/>
              <a:gd name="connsiteX26" fmla="*/ 12676 w 272490"/>
              <a:gd name="connsiteY26" fmla="*/ 170411 h 266668"/>
              <a:gd name="connsiteX27" fmla="*/ 43056 w 272490"/>
              <a:gd name="connsiteY27" fmla="*/ 164190 h 266668"/>
              <a:gd name="connsiteX28" fmla="*/ 42568 w 272490"/>
              <a:gd name="connsiteY28" fmla="*/ 200826 h 266668"/>
              <a:gd name="connsiteX29" fmla="*/ 57154 w 272490"/>
              <a:gd name="connsiteY29" fmla="*/ 235224 h 266668"/>
              <a:gd name="connsiteX30" fmla="*/ 92650 w 272490"/>
              <a:gd name="connsiteY30" fmla="*/ 259974 h 266668"/>
              <a:gd name="connsiteX31" fmla="*/ 132414 w 272490"/>
              <a:gd name="connsiteY31" fmla="*/ 246211 h 266668"/>
              <a:gd name="connsiteX32" fmla="*/ 176428 w 272490"/>
              <a:gd name="connsiteY32" fmla="*/ 204716 h 266668"/>
              <a:gd name="connsiteX33" fmla="*/ 212019 w 272490"/>
              <a:gd name="connsiteY33" fmla="*/ 171337 h 266668"/>
              <a:gd name="connsiteX34" fmla="*/ 222003 w 272490"/>
              <a:gd name="connsiteY34" fmla="*/ 167274 h 266668"/>
              <a:gd name="connsiteX35" fmla="*/ 230478 w 272490"/>
              <a:gd name="connsiteY35" fmla="*/ 172785 h 266668"/>
              <a:gd name="connsiteX36" fmla="*/ 233949 w 272490"/>
              <a:gd name="connsiteY36" fmla="*/ 179281 h 266668"/>
              <a:gd name="connsiteX37" fmla="*/ 235894 w 272490"/>
              <a:gd name="connsiteY37" fmla="*/ 183823 h 266668"/>
              <a:gd name="connsiteX38" fmla="*/ 238199 w 272490"/>
              <a:gd name="connsiteY38" fmla="*/ 185443 h 26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2490" h="266668">
                <a:moveTo>
                  <a:pt x="238199" y="185443"/>
                </a:moveTo>
                <a:cubicBezTo>
                  <a:pt x="238894" y="185434"/>
                  <a:pt x="240008" y="184834"/>
                  <a:pt x="241533" y="183652"/>
                </a:cubicBezTo>
                <a:cubicBezTo>
                  <a:pt x="245689" y="180421"/>
                  <a:pt x="251654" y="174568"/>
                  <a:pt x="259435" y="166084"/>
                </a:cubicBezTo>
                <a:cubicBezTo>
                  <a:pt x="264226" y="160967"/>
                  <a:pt x="265812" y="154308"/>
                  <a:pt x="264175" y="146116"/>
                </a:cubicBezTo>
                <a:cubicBezTo>
                  <a:pt x="262555" y="137915"/>
                  <a:pt x="259187" y="130544"/>
                  <a:pt x="254105" y="123980"/>
                </a:cubicBezTo>
                <a:cubicBezTo>
                  <a:pt x="243924" y="110860"/>
                  <a:pt x="232912" y="103541"/>
                  <a:pt x="221069" y="102050"/>
                </a:cubicBezTo>
                <a:cubicBezTo>
                  <a:pt x="209217" y="100550"/>
                  <a:pt x="196079" y="105401"/>
                  <a:pt x="181648" y="116601"/>
                </a:cubicBezTo>
                <a:lnTo>
                  <a:pt x="173626" y="123877"/>
                </a:lnTo>
                <a:cubicBezTo>
                  <a:pt x="171878" y="125231"/>
                  <a:pt x="168981" y="127811"/>
                  <a:pt x="164945" y="131650"/>
                </a:cubicBezTo>
                <a:lnTo>
                  <a:pt x="143032" y="152852"/>
                </a:lnTo>
                <a:cubicBezTo>
                  <a:pt x="135610" y="159999"/>
                  <a:pt x="128780" y="166538"/>
                  <a:pt x="122499" y="172451"/>
                </a:cubicBezTo>
                <a:cubicBezTo>
                  <a:pt x="116234" y="178364"/>
                  <a:pt x="111657" y="182623"/>
                  <a:pt x="108761" y="185220"/>
                </a:cubicBezTo>
                <a:cubicBezTo>
                  <a:pt x="103293" y="189453"/>
                  <a:pt x="98092" y="191210"/>
                  <a:pt x="93139" y="190499"/>
                </a:cubicBezTo>
                <a:cubicBezTo>
                  <a:pt x="88203" y="189770"/>
                  <a:pt x="83360" y="186351"/>
                  <a:pt x="78613" y="180224"/>
                </a:cubicBezTo>
                <a:cubicBezTo>
                  <a:pt x="74028" y="174319"/>
                  <a:pt x="71799" y="167377"/>
                  <a:pt x="71920" y="159399"/>
                </a:cubicBezTo>
                <a:cubicBezTo>
                  <a:pt x="72040" y="151420"/>
                  <a:pt x="73471" y="143562"/>
                  <a:pt x="76230" y="135832"/>
                </a:cubicBezTo>
                <a:lnTo>
                  <a:pt x="172418" y="44410"/>
                </a:lnTo>
                <a:cubicBezTo>
                  <a:pt x="178914" y="38316"/>
                  <a:pt x="177062" y="28718"/>
                  <a:pt x="166890" y="15598"/>
                </a:cubicBezTo>
                <a:lnTo>
                  <a:pt x="159769" y="6402"/>
                </a:lnTo>
                <a:cubicBezTo>
                  <a:pt x="155013" y="283"/>
                  <a:pt x="150419" y="-3598"/>
                  <a:pt x="145989" y="-5244"/>
                </a:cubicBezTo>
                <a:cubicBezTo>
                  <a:pt x="141566" y="-6890"/>
                  <a:pt x="137933" y="-6607"/>
                  <a:pt x="135088" y="-4404"/>
                </a:cubicBezTo>
                <a:lnTo>
                  <a:pt x="29816" y="95640"/>
                </a:lnTo>
                <a:cubicBezTo>
                  <a:pt x="23989" y="101210"/>
                  <a:pt x="18658" y="105864"/>
                  <a:pt x="13842" y="109600"/>
                </a:cubicBezTo>
                <a:lnTo>
                  <a:pt x="2110" y="118170"/>
                </a:lnTo>
                <a:cubicBezTo>
                  <a:pt x="413" y="119138"/>
                  <a:pt x="-1969" y="120809"/>
                  <a:pt x="-5037" y="123191"/>
                </a:cubicBezTo>
                <a:cubicBezTo>
                  <a:pt x="-8534" y="125908"/>
                  <a:pt x="-8577" y="131719"/>
                  <a:pt x="-5166" y="140640"/>
                </a:cubicBezTo>
                <a:cubicBezTo>
                  <a:pt x="-1755" y="149552"/>
                  <a:pt x="4193" y="159476"/>
                  <a:pt x="12676" y="170411"/>
                </a:cubicBezTo>
                <a:cubicBezTo>
                  <a:pt x="17930" y="177190"/>
                  <a:pt x="28059" y="175107"/>
                  <a:pt x="43056" y="164190"/>
                </a:cubicBezTo>
                <a:cubicBezTo>
                  <a:pt x="40469" y="175296"/>
                  <a:pt x="40305" y="187508"/>
                  <a:pt x="42568" y="200826"/>
                </a:cubicBezTo>
                <a:cubicBezTo>
                  <a:pt x="44831" y="214126"/>
                  <a:pt x="49690" y="225592"/>
                  <a:pt x="57154" y="235224"/>
                </a:cubicBezTo>
                <a:cubicBezTo>
                  <a:pt x="68517" y="249871"/>
                  <a:pt x="80353" y="258123"/>
                  <a:pt x="92650" y="259974"/>
                </a:cubicBezTo>
                <a:cubicBezTo>
                  <a:pt x="104939" y="261817"/>
                  <a:pt x="118197" y="257232"/>
                  <a:pt x="132414" y="246211"/>
                </a:cubicBezTo>
                <a:cubicBezTo>
                  <a:pt x="135696" y="243666"/>
                  <a:pt x="150368" y="229834"/>
                  <a:pt x="176428" y="204716"/>
                </a:cubicBezTo>
                <a:cubicBezTo>
                  <a:pt x="197090" y="184834"/>
                  <a:pt x="208951" y="173711"/>
                  <a:pt x="212019" y="171337"/>
                </a:cubicBezTo>
                <a:cubicBezTo>
                  <a:pt x="215738" y="168449"/>
                  <a:pt x="219063" y="167095"/>
                  <a:pt x="222003" y="167274"/>
                </a:cubicBezTo>
                <a:cubicBezTo>
                  <a:pt x="224934" y="167446"/>
                  <a:pt x="227761" y="169280"/>
                  <a:pt x="230478" y="172785"/>
                </a:cubicBezTo>
                <a:cubicBezTo>
                  <a:pt x="232012" y="174748"/>
                  <a:pt x="233160" y="176915"/>
                  <a:pt x="233949" y="179281"/>
                </a:cubicBezTo>
                <a:cubicBezTo>
                  <a:pt x="234729" y="181655"/>
                  <a:pt x="235380" y="183163"/>
                  <a:pt x="235894" y="183823"/>
                </a:cubicBezTo>
                <a:cubicBezTo>
                  <a:pt x="236734" y="184920"/>
                  <a:pt x="237505" y="185460"/>
                  <a:pt x="238199" y="185443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2A6BAD58-D645-4597-A5A3-5E4BFEBF8A6D}"/>
              </a:ext>
            </a:extLst>
          </p:cNvPr>
          <p:cNvSpPr/>
          <p:nvPr/>
        </p:nvSpPr>
        <p:spPr>
          <a:xfrm flipV="1">
            <a:off x="7815267" y="296201"/>
            <a:ext cx="218135" cy="231038"/>
          </a:xfrm>
          <a:custGeom>
            <a:avLst/>
            <a:gdLst>
              <a:gd name="connsiteX0" fmla="*/ 156294 w 218135"/>
              <a:gd name="connsiteY0" fmla="*/ -6520 h 231038"/>
              <a:gd name="connsiteX1" fmla="*/ 117652 w 218135"/>
              <a:gd name="connsiteY1" fmla="*/ 14631 h 231038"/>
              <a:gd name="connsiteX2" fmla="*/ 85627 w 218135"/>
              <a:gd name="connsiteY2" fmla="*/ 56820 h 231038"/>
              <a:gd name="connsiteX3" fmla="*/ 47526 w 218135"/>
              <a:gd name="connsiteY3" fmla="*/ 108659 h 231038"/>
              <a:gd name="connsiteX4" fmla="*/ 41425 w 218135"/>
              <a:gd name="connsiteY4" fmla="*/ 103028 h 231038"/>
              <a:gd name="connsiteX5" fmla="*/ 32914 w 218135"/>
              <a:gd name="connsiteY5" fmla="*/ 100011 h 231038"/>
              <a:gd name="connsiteX6" fmla="*/ 23350 w 218135"/>
              <a:gd name="connsiteY6" fmla="*/ 106722 h 231038"/>
              <a:gd name="connsiteX7" fmla="*/ 12193 w 218135"/>
              <a:gd name="connsiteY7" fmla="*/ 142158 h 231038"/>
              <a:gd name="connsiteX8" fmla="*/ 18303 w 218135"/>
              <a:gd name="connsiteY8" fmla="*/ 147780 h 231038"/>
              <a:gd name="connsiteX9" fmla="*/ -5333 w 218135"/>
              <a:gd name="connsiteY9" fmla="*/ 179625 h 231038"/>
              <a:gd name="connsiteX10" fmla="*/ 4917 w 218135"/>
              <a:gd name="connsiteY10" fmla="*/ 207108 h 231038"/>
              <a:gd name="connsiteX11" fmla="*/ 13478 w 218135"/>
              <a:gd name="connsiteY11" fmla="*/ 214984 h 231038"/>
              <a:gd name="connsiteX12" fmla="*/ 28989 w 218135"/>
              <a:gd name="connsiteY12" fmla="*/ 224179 h 231038"/>
              <a:gd name="connsiteX13" fmla="*/ 39608 w 218135"/>
              <a:gd name="connsiteY13" fmla="*/ 221531 h 231038"/>
              <a:gd name="connsiteX14" fmla="*/ 63535 w 218135"/>
              <a:gd name="connsiteY14" fmla="*/ 189386 h 231038"/>
              <a:gd name="connsiteX15" fmla="*/ 81565 w 218135"/>
              <a:gd name="connsiteY15" fmla="*/ 205969 h 231038"/>
              <a:gd name="connsiteX16" fmla="*/ 86801 w 218135"/>
              <a:gd name="connsiteY16" fmla="*/ 208248 h 231038"/>
              <a:gd name="connsiteX17" fmla="*/ 92080 w 218135"/>
              <a:gd name="connsiteY17" fmla="*/ 204357 h 231038"/>
              <a:gd name="connsiteX18" fmla="*/ 105612 w 218135"/>
              <a:gd name="connsiteY18" fmla="*/ 180131 h 231038"/>
              <a:gd name="connsiteX19" fmla="*/ 101618 w 218135"/>
              <a:gd name="connsiteY19" fmla="*/ 158406 h 231038"/>
              <a:gd name="connsiteX20" fmla="*/ 92757 w 218135"/>
              <a:gd name="connsiteY20" fmla="*/ 150256 h 231038"/>
              <a:gd name="connsiteX21" fmla="*/ 158411 w 218135"/>
              <a:gd name="connsiteY21" fmla="*/ 61713 h 231038"/>
              <a:gd name="connsiteX22" fmla="*/ 167571 w 218135"/>
              <a:gd name="connsiteY22" fmla="*/ 56040 h 231038"/>
              <a:gd name="connsiteX23" fmla="*/ 176853 w 218135"/>
              <a:gd name="connsiteY23" fmla="*/ 60059 h 231038"/>
              <a:gd name="connsiteX24" fmla="*/ 183340 w 218135"/>
              <a:gd name="connsiteY24" fmla="*/ 67721 h 231038"/>
              <a:gd name="connsiteX25" fmla="*/ 186777 w 218135"/>
              <a:gd name="connsiteY25" fmla="*/ 72580 h 231038"/>
              <a:gd name="connsiteX26" fmla="*/ 189322 w 218135"/>
              <a:gd name="connsiteY26" fmla="*/ 73788 h 231038"/>
              <a:gd name="connsiteX27" fmla="*/ 192313 w 218135"/>
              <a:gd name="connsiteY27" fmla="*/ 71465 h 231038"/>
              <a:gd name="connsiteX28" fmla="*/ 207044 w 218135"/>
              <a:gd name="connsiteY28" fmla="*/ 51164 h 231038"/>
              <a:gd name="connsiteX29" fmla="*/ 208389 w 218135"/>
              <a:gd name="connsiteY29" fmla="*/ 30682 h 231038"/>
              <a:gd name="connsiteX30" fmla="*/ 194764 w 218135"/>
              <a:gd name="connsiteY30" fmla="*/ 10526 h 231038"/>
              <a:gd name="connsiteX31" fmla="*/ 156294 w 218135"/>
              <a:gd name="connsiteY31" fmla="*/ -6520 h 23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8135" h="231038">
                <a:moveTo>
                  <a:pt x="156294" y="-6520"/>
                </a:moveTo>
                <a:cubicBezTo>
                  <a:pt x="143276" y="-6271"/>
                  <a:pt x="130396" y="782"/>
                  <a:pt x="117652" y="14631"/>
                </a:cubicBezTo>
                <a:cubicBezTo>
                  <a:pt x="115030" y="17484"/>
                  <a:pt x="104352" y="31548"/>
                  <a:pt x="85627" y="56820"/>
                </a:cubicBezTo>
                <a:cubicBezTo>
                  <a:pt x="66894" y="82083"/>
                  <a:pt x="54193" y="99360"/>
                  <a:pt x="47526" y="108659"/>
                </a:cubicBezTo>
                <a:lnTo>
                  <a:pt x="41425" y="103028"/>
                </a:lnTo>
                <a:cubicBezTo>
                  <a:pt x="38562" y="100406"/>
                  <a:pt x="35725" y="99403"/>
                  <a:pt x="32914" y="100011"/>
                </a:cubicBezTo>
                <a:cubicBezTo>
                  <a:pt x="30104" y="100611"/>
                  <a:pt x="26915" y="102857"/>
                  <a:pt x="23350" y="106722"/>
                </a:cubicBezTo>
                <a:cubicBezTo>
                  <a:pt x="8173" y="123227"/>
                  <a:pt x="4454" y="135036"/>
                  <a:pt x="12193" y="142158"/>
                </a:cubicBezTo>
                <a:lnTo>
                  <a:pt x="18303" y="147780"/>
                </a:lnTo>
                <a:lnTo>
                  <a:pt x="-5333" y="179625"/>
                </a:lnTo>
                <a:cubicBezTo>
                  <a:pt x="-10723" y="186704"/>
                  <a:pt x="-7304" y="195865"/>
                  <a:pt x="4917" y="207108"/>
                </a:cubicBezTo>
                <a:lnTo>
                  <a:pt x="13478" y="214984"/>
                </a:lnTo>
                <a:cubicBezTo>
                  <a:pt x="19178" y="220229"/>
                  <a:pt x="24344" y="223297"/>
                  <a:pt x="28989" y="224179"/>
                </a:cubicBezTo>
                <a:cubicBezTo>
                  <a:pt x="33626" y="225062"/>
                  <a:pt x="37165" y="224179"/>
                  <a:pt x="39608" y="221531"/>
                </a:cubicBezTo>
                <a:lnTo>
                  <a:pt x="63535" y="189386"/>
                </a:lnTo>
                <a:lnTo>
                  <a:pt x="81565" y="205969"/>
                </a:lnTo>
                <a:cubicBezTo>
                  <a:pt x="83597" y="207837"/>
                  <a:pt x="85353" y="208608"/>
                  <a:pt x="86801" y="208248"/>
                </a:cubicBezTo>
                <a:cubicBezTo>
                  <a:pt x="88250" y="207897"/>
                  <a:pt x="90015" y="206594"/>
                  <a:pt x="92080" y="204357"/>
                </a:cubicBezTo>
                <a:cubicBezTo>
                  <a:pt x="98259" y="197630"/>
                  <a:pt x="102776" y="189557"/>
                  <a:pt x="105612" y="180131"/>
                </a:cubicBezTo>
                <a:cubicBezTo>
                  <a:pt x="108449" y="170704"/>
                  <a:pt x="107120" y="163471"/>
                  <a:pt x="101618" y="158406"/>
                </a:cubicBezTo>
                <a:lnTo>
                  <a:pt x="92757" y="150256"/>
                </a:lnTo>
                <a:lnTo>
                  <a:pt x="158411" y="61713"/>
                </a:lnTo>
                <a:cubicBezTo>
                  <a:pt x="161599" y="58242"/>
                  <a:pt x="164650" y="56357"/>
                  <a:pt x="167571" y="56040"/>
                </a:cubicBezTo>
                <a:cubicBezTo>
                  <a:pt x="170502" y="55714"/>
                  <a:pt x="173588" y="57059"/>
                  <a:pt x="176853" y="60059"/>
                </a:cubicBezTo>
                <a:cubicBezTo>
                  <a:pt x="179501" y="62493"/>
                  <a:pt x="181661" y="65047"/>
                  <a:pt x="183340" y="67721"/>
                </a:cubicBezTo>
                <a:cubicBezTo>
                  <a:pt x="185020" y="70394"/>
                  <a:pt x="186168" y="72014"/>
                  <a:pt x="186777" y="72580"/>
                </a:cubicBezTo>
                <a:cubicBezTo>
                  <a:pt x="187797" y="73514"/>
                  <a:pt x="188645" y="73917"/>
                  <a:pt x="189322" y="73788"/>
                </a:cubicBezTo>
                <a:cubicBezTo>
                  <a:pt x="190008" y="73668"/>
                  <a:pt x="191010" y="72888"/>
                  <a:pt x="192313" y="71465"/>
                </a:cubicBezTo>
                <a:cubicBezTo>
                  <a:pt x="195878" y="67592"/>
                  <a:pt x="200779" y="60822"/>
                  <a:pt x="207044" y="51164"/>
                </a:cubicBezTo>
                <a:cubicBezTo>
                  <a:pt x="210918" y="45310"/>
                  <a:pt x="211364" y="38489"/>
                  <a:pt x="208389" y="30682"/>
                </a:cubicBezTo>
                <a:cubicBezTo>
                  <a:pt x="205416" y="22875"/>
                  <a:pt x="200882" y="16156"/>
                  <a:pt x="194764" y="10526"/>
                </a:cubicBezTo>
                <a:cubicBezTo>
                  <a:pt x="182132" y="-1086"/>
                  <a:pt x="169311" y="-6777"/>
                  <a:pt x="156294" y="-6520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B3B89363-D727-D10D-6F4D-683CDE197813}"/>
              </a:ext>
            </a:extLst>
          </p:cNvPr>
          <p:cNvSpPr/>
          <p:nvPr/>
        </p:nvSpPr>
        <p:spPr>
          <a:xfrm flipV="1">
            <a:off x="8094878" y="117860"/>
            <a:ext cx="1778390" cy="2318087"/>
          </a:xfrm>
          <a:custGeom>
            <a:avLst/>
            <a:gdLst>
              <a:gd name="connsiteX0" fmla="*/ 610506 w 1778390"/>
              <a:gd name="connsiteY0" fmla="*/ -5384 h 2318087"/>
              <a:gd name="connsiteX1" fmla="*/ 1271 w 1778390"/>
              <a:gd name="connsiteY1" fmla="*/ 167469 h 2318087"/>
              <a:gd name="connsiteX2" fmla="*/ -5671 w 1778390"/>
              <a:gd name="connsiteY2" fmla="*/ 196957 h 2318087"/>
              <a:gd name="connsiteX3" fmla="*/ 23826 w 1778390"/>
              <a:gd name="connsiteY3" fmla="*/ 203899 h 2318087"/>
              <a:gd name="connsiteX4" fmla="*/ 610506 w 1778390"/>
              <a:gd name="connsiteY4" fmla="*/ 37465 h 2318087"/>
              <a:gd name="connsiteX5" fmla="*/ 1726663 w 1778390"/>
              <a:gd name="connsiteY5" fmla="*/ 1153664 h 2318087"/>
              <a:gd name="connsiteX6" fmla="*/ 610506 w 1778390"/>
              <a:gd name="connsiteY6" fmla="*/ 2269855 h 2318087"/>
              <a:gd name="connsiteX7" fmla="*/ 23826 w 1778390"/>
              <a:gd name="connsiteY7" fmla="*/ 2103430 h 2318087"/>
              <a:gd name="connsiteX8" fmla="*/ -5671 w 1778390"/>
              <a:gd name="connsiteY8" fmla="*/ 2110363 h 2318087"/>
              <a:gd name="connsiteX9" fmla="*/ 1280 w 1778390"/>
              <a:gd name="connsiteY9" fmla="*/ 2139860 h 2318087"/>
              <a:gd name="connsiteX10" fmla="*/ 610506 w 1778390"/>
              <a:gd name="connsiteY10" fmla="*/ 2312704 h 2318087"/>
              <a:gd name="connsiteX11" fmla="*/ 1769512 w 1778390"/>
              <a:gd name="connsiteY11" fmla="*/ 1153664 h 2318087"/>
              <a:gd name="connsiteX12" fmla="*/ 610506 w 1778390"/>
              <a:gd name="connsiteY12" fmla="*/ -5384 h 231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78390" h="2318087">
                <a:moveTo>
                  <a:pt x="610506" y="-5384"/>
                </a:moveTo>
                <a:cubicBezTo>
                  <a:pt x="394599" y="-5384"/>
                  <a:pt x="183928" y="54390"/>
                  <a:pt x="1271" y="167469"/>
                </a:cubicBezTo>
                <a:cubicBezTo>
                  <a:pt x="-8790" y="173699"/>
                  <a:pt x="-11892" y="186905"/>
                  <a:pt x="-5671" y="196957"/>
                </a:cubicBezTo>
                <a:cubicBezTo>
                  <a:pt x="568" y="207027"/>
                  <a:pt x="13800" y="210129"/>
                  <a:pt x="23826" y="203899"/>
                </a:cubicBezTo>
                <a:cubicBezTo>
                  <a:pt x="199705" y="95020"/>
                  <a:pt x="402577" y="37465"/>
                  <a:pt x="610506" y="37465"/>
                </a:cubicBezTo>
                <a:cubicBezTo>
                  <a:pt x="1226015" y="37465"/>
                  <a:pt x="1726663" y="538190"/>
                  <a:pt x="1726663" y="1153664"/>
                </a:cubicBezTo>
                <a:cubicBezTo>
                  <a:pt x="1726663" y="1769130"/>
                  <a:pt x="1226015" y="2269855"/>
                  <a:pt x="610506" y="2269855"/>
                </a:cubicBezTo>
                <a:cubicBezTo>
                  <a:pt x="402586" y="2269855"/>
                  <a:pt x="199713" y="2212301"/>
                  <a:pt x="23826" y="2103430"/>
                </a:cubicBezTo>
                <a:cubicBezTo>
                  <a:pt x="13800" y="2097191"/>
                  <a:pt x="568" y="2100302"/>
                  <a:pt x="-5671" y="2110363"/>
                </a:cubicBezTo>
                <a:cubicBezTo>
                  <a:pt x="-11892" y="2120424"/>
                  <a:pt x="-8790" y="2133630"/>
                  <a:pt x="1280" y="2139860"/>
                </a:cubicBezTo>
                <a:cubicBezTo>
                  <a:pt x="183936" y="2252938"/>
                  <a:pt x="394608" y="2312704"/>
                  <a:pt x="610506" y="2312704"/>
                </a:cubicBezTo>
                <a:cubicBezTo>
                  <a:pt x="1249582" y="2312704"/>
                  <a:pt x="1769512" y="1792757"/>
                  <a:pt x="1769512" y="1153664"/>
                </a:cubicBezTo>
                <a:cubicBezTo>
                  <a:pt x="1769512" y="514563"/>
                  <a:pt x="1249582" y="-5384"/>
                  <a:pt x="610506" y="-5384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FFA77E8-C00E-13E0-967B-94040C72D889}"/>
              </a:ext>
            </a:extLst>
          </p:cNvPr>
          <p:cNvSpPr/>
          <p:nvPr/>
        </p:nvSpPr>
        <p:spPr>
          <a:xfrm flipV="1">
            <a:off x="9225305" y="1676201"/>
            <a:ext cx="42849" cy="63605"/>
          </a:xfrm>
          <a:custGeom>
            <a:avLst/>
            <a:gdLst>
              <a:gd name="connsiteX0" fmla="*/ 12281 w 42849"/>
              <a:gd name="connsiteY0" fmla="*/ -4814 h 63605"/>
              <a:gd name="connsiteX1" fmla="*/ -9144 w 42849"/>
              <a:gd name="connsiteY1" fmla="*/ 16611 h 63605"/>
              <a:gd name="connsiteX2" fmla="*/ -9144 w 42849"/>
              <a:gd name="connsiteY2" fmla="*/ 37367 h 63605"/>
              <a:gd name="connsiteX3" fmla="*/ 12281 w 42849"/>
              <a:gd name="connsiteY3" fmla="*/ 58791 h 63605"/>
              <a:gd name="connsiteX4" fmla="*/ 33705 w 42849"/>
              <a:gd name="connsiteY4" fmla="*/ 37367 h 63605"/>
              <a:gd name="connsiteX5" fmla="*/ 33705 w 42849"/>
              <a:gd name="connsiteY5" fmla="*/ 16611 h 63605"/>
              <a:gd name="connsiteX6" fmla="*/ 12281 w 42849"/>
              <a:gd name="connsiteY6" fmla="*/ -4814 h 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9" h="63605">
                <a:moveTo>
                  <a:pt x="12281" y="-4814"/>
                </a:moveTo>
                <a:cubicBezTo>
                  <a:pt x="454" y="-4814"/>
                  <a:pt x="-9144" y="4776"/>
                  <a:pt x="-9144" y="16611"/>
                </a:cubicBezTo>
                <a:lnTo>
                  <a:pt x="-9144" y="37367"/>
                </a:lnTo>
                <a:cubicBezTo>
                  <a:pt x="-9144" y="49202"/>
                  <a:pt x="454" y="58791"/>
                  <a:pt x="12281" y="58791"/>
                </a:cubicBezTo>
                <a:cubicBezTo>
                  <a:pt x="24108" y="58791"/>
                  <a:pt x="33705" y="49202"/>
                  <a:pt x="33705" y="37367"/>
                </a:cubicBezTo>
                <a:lnTo>
                  <a:pt x="33705" y="16611"/>
                </a:lnTo>
                <a:cubicBezTo>
                  <a:pt x="33705" y="4776"/>
                  <a:pt x="24108" y="-4814"/>
                  <a:pt x="12281" y="-4814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0F22976-2E87-71B4-2834-15A002C7AC48}"/>
              </a:ext>
            </a:extLst>
          </p:cNvPr>
          <p:cNvSpPr/>
          <p:nvPr/>
        </p:nvSpPr>
        <p:spPr>
          <a:xfrm flipV="1">
            <a:off x="9225305" y="1860341"/>
            <a:ext cx="42849" cy="63613"/>
          </a:xfrm>
          <a:custGeom>
            <a:avLst/>
            <a:gdLst>
              <a:gd name="connsiteX0" fmla="*/ 12281 w 42849"/>
              <a:gd name="connsiteY0" fmla="*/ -4570 h 63613"/>
              <a:gd name="connsiteX1" fmla="*/ -9144 w 42849"/>
              <a:gd name="connsiteY1" fmla="*/ 16854 h 63613"/>
              <a:gd name="connsiteX2" fmla="*/ -9144 w 42849"/>
              <a:gd name="connsiteY2" fmla="*/ 37619 h 63613"/>
              <a:gd name="connsiteX3" fmla="*/ 12281 w 42849"/>
              <a:gd name="connsiteY3" fmla="*/ 59043 h 63613"/>
              <a:gd name="connsiteX4" fmla="*/ 33705 w 42849"/>
              <a:gd name="connsiteY4" fmla="*/ 37619 h 63613"/>
              <a:gd name="connsiteX5" fmla="*/ 33705 w 42849"/>
              <a:gd name="connsiteY5" fmla="*/ 16854 h 63613"/>
              <a:gd name="connsiteX6" fmla="*/ 12281 w 42849"/>
              <a:gd name="connsiteY6" fmla="*/ -4570 h 6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9" h="63613">
                <a:moveTo>
                  <a:pt x="12281" y="-4570"/>
                </a:moveTo>
                <a:cubicBezTo>
                  <a:pt x="454" y="-4570"/>
                  <a:pt x="-9144" y="5019"/>
                  <a:pt x="-9144" y="16854"/>
                </a:cubicBezTo>
                <a:lnTo>
                  <a:pt x="-9144" y="37619"/>
                </a:lnTo>
                <a:cubicBezTo>
                  <a:pt x="-9144" y="49454"/>
                  <a:pt x="454" y="59043"/>
                  <a:pt x="12281" y="59043"/>
                </a:cubicBezTo>
                <a:cubicBezTo>
                  <a:pt x="24108" y="59043"/>
                  <a:pt x="33705" y="49454"/>
                  <a:pt x="33705" y="37619"/>
                </a:cubicBezTo>
                <a:lnTo>
                  <a:pt x="33705" y="16854"/>
                </a:lnTo>
                <a:cubicBezTo>
                  <a:pt x="33705" y="5019"/>
                  <a:pt x="24108" y="-4570"/>
                  <a:pt x="12281" y="-4570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18CF90FB-685E-9B81-A74D-3CAA29FE53AE}"/>
              </a:ext>
            </a:extLst>
          </p:cNvPr>
          <p:cNvSpPr/>
          <p:nvPr/>
        </p:nvSpPr>
        <p:spPr>
          <a:xfrm flipV="1">
            <a:off x="9306976" y="1778653"/>
            <a:ext cx="63673" cy="42849"/>
          </a:xfrm>
          <a:custGeom>
            <a:avLst/>
            <a:gdLst>
              <a:gd name="connsiteX0" fmla="*/ 33012 w 63673"/>
              <a:gd name="connsiteY0" fmla="*/ -4692 h 42849"/>
              <a:gd name="connsiteX1" fmla="*/ 12188 w 63673"/>
              <a:gd name="connsiteY1" fmla="*/ -4692 h 42849"/>
              <a:gd name="connsiteX2" fmla="*/ -9237 w 63673"/>
              <a:gd name="connsiteY2" fmla="*/ 16732 h 42849"/>
              <a:gd name="connsiteX3" fmla="*/ 12188 w 63673"/>
              <a:gd name="connsiteY3" fmla="*/ 38157 h 42849"/>
              <a:gd name="connsiteX4" fmla="*/ 33012 w 63673"/>
              <a:gd name="connsiteY4" fmla="*/ 38157 h 42849"/>
              <a:gd name="connsiteX5" fmla="*/ 54436 w 63673"/>
              <a:gd name="connsiteY5" fmla="*/ 16732 h 42849"/>
              <a:gd name="connsiteX6" fmla="*/ 33012 w 63673"/>
              <a:gd name="connsiteY6" fmla="*/ -4692 h 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73" h="42849">
                <a:moveTo>
                  <a:pt x="33012" y="-4692"/>
                </a:moveTo>
                <a:lnTo>
                  <a:pt x="12188" y="-4692"/>
                </a:lnTo>
                <a:cubicBezTo>
                  <a:pt x="361" y="-4692"/>
                  <a:pt x="-9237" y="4906"/>
                  <a:pt x="-9237" y="16732"/>
                </a:cubicBezTo>
                <a:cubicBezTo>
                  <a:pt x="-9237" y="28567"/>
                  <a:pt x="361" y="38157"/>
                  <a:pt x="12188" y="38157"/>
                </a:cubicBezTo>
                <a:lnTo>
                  <a:pt x="33012" y="38157"/>
                </a:lnTo>
                <a:cubicBezTo>
                  <a:pt x="44838" y="38157"/>
                  <a:pt x="54436" y="28567"/>
                  <a:pt x="54436" y="16732"/>
                </a:cubicBezTo>
                <a:cubicBezTo>
                  <a:pt x="54436" y="4906"/>
                  <a:pt x="44838" y="-4692"/>
                  <a:pt x="33012" y="-4692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7A2C4A6-699A-FC9A-6BE3-D2D026269569}"/>
              </a:ext>
            </a:extLst>
          </p:cNvPr>
          <p:cNvSpPr/>
          <p:nvPr/>
        </p:nvSpPr>
        <p:spPr>
          <a:xfrm flipV="1">
            <a:off x="9122896" y="1778653"/>
            <a:ext cx="63588" cy="42849"/>
          </a:xfrm>
          <a:custGeom>
            <a:avLst/>
            <a:gdLst>
              <a:gd name="connsiteX0" fmla="*/ 33113 w 63588"/>
              <a:gd name="connsiteY0" fmla="*/ -4692 h 42849"/>
              <a:gd name="connsiteX1" fmla="*/ 12374 w 63588"/>
              <a:gd name="connsiteY1" fmla="*/ -4692 h 42849"/>
              <a:gd name="connsiteX2" fmla="*/ -9051 w 63588"/>
              <a:gd name="connsiteY2" fmla="*/ 16732 h 42849"/>
              <a:gd name="connsiteX3" fmla="*/ 12374 w 63588"/>
              <a:gd name="connsiteY3" fmla="*/ 38157 h 42849"/>
              <a:gd name="connsiteX4" fmla="*/ 33113 w 63588"/>
              <a:gd name="connsiteY4" fmla="*/ 38157 h 42849"/>
              <a:gd name="connsiteX5" fmla="*/ 54537 w 63588"/>
              <a:gd name="connsiteY5" fmla="*/ 16732 h 42849"/>
              <a:gd name="connsiteX6" fmla="*/ 33113 w 63588"/>
              <a:gd name="connsiteY6" fmla="*/ -4692 h 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88" h="42849">
                <a:moveTo>
                  <a:pt x="33113" y="-4692"/>
                </a:moveTo>
                <a:lnTo>
                  <a:pt x="12374" y="-4692"/>
                </a:lnTo>
                <a:cubicBezTo>
                  <a:pt x="548" y="-4692"/>
                  <a:pt x="-9051" y="4906"/>
                  <a:pt x="-9051" y="16732"/>
                </a:cubicBezTo>
                <a:cubicBezTo>
                  <a:pt x="-9051" y="28567"/>
                  <a:pt x="548" y="38157"/>
                  <a:pt x="12374" y="38157"/>
                </a:cubicBezTo>
                <a:lnTo>
                  <a:pt x="33113" y="38157"/>
                </a:lnTo>
                <a:cubicBezTo>
                  <a:pt x="44939" y="38157"/>
                  <a:pt x="54537" y="28567"/>
                  <a:pt x="54537" y="16732"/>
                </a:cubicBezTo>
                <a:cubicBezTo>
                  <a:pt x="54537" y="4906"/>
                  <a:pt x="44939" y="-4692"/>
                  <a:pt x="33113" y="-4692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EFE91680-CC72-6A99-1F6F-679BE31B56E9}"/>
              </a:ext>
            </a:extLst>
          </p:cNvPr>
          <p:cNvSpPr/>
          <p:nvPr/>
        </p:nvSpPr>
        <p:spPr>
          <a:xfrm flipV="1">
            <a:off x="8160353" y="629854"/>
            <a:ext cx="42849" cy="63604"/>
          </a:xfrm>
          <a:custGeom>
            <a:avLst/>
            <a:gdLst>
              <a:gd name="connsiteX0" fmla="*/ 13358 w 42849"/>
              <a:gd name="connsiteY0" fmla="*/ -6198 h 63604"/>
              <a:gd name="connsiteX1" fmla="*/ -8067 w 42849"/>
              <a:gd name="connsiteY1" fmla="*/ 15227 h 63604"/>
              <a:gd name="connsiteX2" fmla="*/ -8067 w 42849"/>
              <a:gd name="connsiteY2" fmla="*/ 35983 h 63604"/>
              <a:gd name="connsiteX3" fmla="*/ 13358 w 42849"/>
              <a:gd name="connsiteY3" fmla="*/ 57407 h 63604"/>
              <a:gd name="connsiteX4" fmla="*/ 34782 w 42849"/>
              <a:gd name="connsiteY4" fmla="*/ 35983 h 63604"/>
              <a:gd name="connsiteX5" fmla="*/ 34782 w 42849"/>
              <a:gd name="connsiteY5" fmla="*/ 15227 h 63604"/>
              <a:gd name="connsiteX6" fmla="*/ 13358 w 42849"/>
              <a:gd name="connsiteY6" fmla="*/ -6198 h 6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9" h="63604">
                <a:moveTo>
                  <a:pt x="13358" y="-6198"/>
                </a:moveTo>
                <a:cubicBezTo>
                  <a:pt x="1523" y="-6198"/>
                  <a:pt x="-8067" y="3392"/>
                  <a:pt x="-8067" y="15227"/>
                </a:cubicBezTo>
                <a:lnTo>
                  <a:pt x="-8067" y="35983"/>
                </a:lnTo>
                <a:cubicBezTo>
                  <a:pt x="-8067" y="47818"/>
                  <a:pt x="1523" y="57407"/>
                  <a:pt x="13358" y="57407"/>
                </a:cubicBezTo>
                <a:cubicBezTo>
                  <a:pt x="25193" y="57407"/>
                  <a:pt x="34782" y="47818"/>
                  <a:pt x="34782" y="35983"/>
                </a:cubicBezTo>
                <a:lnTo>
                  <a:pt x="34782" y="15227"/>
                </a:lnTo>
                <a:cubicBezTo>
                  <a:pt x="34782" y="3392"/>
                  <a:pt x="25193" y="-6198"/>
                  <a:pt x="13358" y="-6198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0D55F9BA-B65A-6B23-17BC-A399007ACB7B}"/>
              </a:ext>
            </a:extLst>
          </p:cNvPr>
          <p:cNvSpPr/>
          <p:nvPr/>
        </p:nvSpPr>
        <p:spPr>
          <a:xfrm flipV="1">
            <a:off x="8160353" y="814002"/>
            <a:ext cx="42849" cy="63613"/>
          </a:xfrm>
          <a:custGeom>
            <a:avLst/>
            <a:gdLst>
              <a:gd name="connsiteX0" fmla="*/ 13358 w 42849"/>
              <a:gd name="connsiteY0" fmla="*/ -5954 h 63613"/>
              <a:gd name="connsiteX1" fmla="*/ -8067 w 42849"/>
              <a:gd name="connsiteY1" fmla="*/ 15470 h 63613"/>
              <a:gd name="connsiteX2" fmla="*/ -8067 w 42849"/>
              <a:gd name="connsiteY2" fmla="*/ 36235 h 63613"/>
              <a:gd name="connsiteX3" fmla="*/ 13358 w 42849"/>
              <a:gd name="connsiteY3" fmla="*/ 57659 h 63613"/>
              <a:gd name="connsiteX4" fmla="*/ 34782 w 42849"/>
              <a:gd name="connsiteY4" fmla="*/ 36235 h 63613"/>
              <a:gd name="connsiteX5" fmla="*/ 34782 w 42849"/>
              <a:gd name="connsiteY5" fmla="*/ 15470 h 63613"/>
              <a:gd name="connsiteX6" fmla="*/ 13358 w 42849"/>
              <a:gd name="connsiteY6" fmla="*/ -5954 h 6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9" h="63613">
                <a:moveTo>
                  <a:pt x="13358" y="-5954"/>
                </a:moveTo>
                <a:cubicBezTo>
                  <a:pt x="1523" y="-5954"/>
                  <a:pt x="-8067" y="3644"/>
                  <a:pt x="-8067" y="15470"/>
                </a:cubicBezTo>
                <a:lnTo>
                  <a:pt x="-8067" y="36235"/>
                </a:lnTo>
                <a:cubicBezTo>
                  <a:pt x="-8067" y="48070"/>
                  <a:pt x="1523" y="57659"/>
                  <a:pt x="13358" y="57659"/>
                </a:cubicBezTo>
                <a:cubicBezTo>
                  <a:pt x="25193" y="57659"/>
                  <a:pt x="34782" y="48070"/>
                  <a:pt x="34782" y="36235"/>
                </a:cubicBezTo>
                <a:lnTo>
                  <a:pt x="34782" y="15470"/>
                </a:lnTo>
                <a:cubicBezTo>
                  <a:pt x="34782" y="3644"/>
                  <a:pt x="25193" y="-5954"/>
                  <a:pt x="13358" y="-5954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85FF88D-7DC5-A1DF-08E1-6597BE05720D}"/>
              </a:ext>
            </a:extLst>
          </p:cNvPr>
          <p:cNvSpPr/>
          <p:nvPr/>
        </p:nvSpPr>
        <p:spPr>
          <a:xfrm flipV="1">
            <a:off x="8242049" y="732306"/>
            <a:ext cx="63604" cy="42849"/>
          </a:xfrm>
          <a:custGeom>
            <a:avLst/>
            <a:gdLst>
              <a:gd name="connsiteX0" fmla="*/ 34020 w 63604"/>
              <a:gd name="connsiteY0" fmla="*/ -6076 h 42849"/>
              <a:gd name="connsiteX1" fmla="*/ 13265 w 63604"/>
              <a:gd name="connsiteY1" fmla="*/ -6076 h 42849"/>
              <a:gd name="connsiteX2" fmla="*/ -8160 w 63604"/>
              <a:gd name="connsiteY2" fmla="*/ 15349 h 42849"/>
              <a:gd name="connsiteX3" fmla="*/ 13265 w 63604"/>
              <a:gd name="connsiteY3" fmla="*/ 36773 h 42849"/>
              <a:gd name="connsiteX4" fmla="*/ 34020 w 63604"/>
              <a:gd name="connsiteY4" fmla="*/ 36773 h 42849"/>
              <a:gd name="connsiteX5" fmla="*/ 55445 w 63604"/>
              <a:gd name="connsiteY5" fmla="*/ 15349 h 42849"/>
              <a:gd name="connsiteX6" fmla="*/ 34020 w 63604"/>
              <a:gd name="connsiteY6" fmla="*/ -6076 h 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04" h="42849">
                <a:moveTo>
                  <a:pt x="34020" y="-6076"/>
                </a:moveTo>
                <a:lnTo>
                  <a:pt x="13265" y="-6076"/>
                </a:lnTo>
                <a:cubicBezTo>
                  <a:pt x="1430" y="-6076"/>
                  <a:pt x="-8160" y="3514"/>
                  <a:pt x="-8160" y="15349"/>
                </a:cubicBezTo>
                <a:cubicBezTo>
                  <a:pt x="-8160" y="27184"/>
                  <a:pt x="1430" y="36773"/>
                  <a:pt x="13265" y="36773"/>
                </a:cubicBezTo>
                <a:lnTo>
                  <a:pt x="34020" y="36773"/>
                </a:lnTo>
                <a:cubicBezTo>
                  <a:pt x="45856" y="36773"/>
                  <a:pt x="55445" y="27184"/>
                  <a:pt x="55445" y="15349"/>
                </a:cubicBezTo>
                <a:cubicBezTo>
                  <a:pt x="55445" y="3514"/>
                  <a:pt x="45856" y="-6076"/>
                  <a:pt x="34020" y="-6076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42B6D4C-8E6B-ABE9-1493-5BC518B34DC1}"/>
              </a:ext>
            </a:extLst>
          </p:cNvPr>
          <p:cNvSpPr/>
          <p:nvPr/>
        </p:nvSpPr>
        <p:spPr>
          <a:xfrm flipV="1">
            <a:off x="8057902" y="732306"/>
            <a:ext cx="63613" cy="42849"/>
          </a:xfrm>
          <a:custGeom>
            <a:avLst/>
            <a:gdLst>
              <a:gd name="connsiteX0" fmla="*/ 34215 w 63613"/>
              <a:gd name="connsiteY0" fmla="*/ -6076 h 42849"/>
              <a:gd name="connsiteX1" fmla="*/ 13451 w 63613"/>
              <a:gd name="connsiteY1" fmla="*/ -6076 h 42849"/>
              <a:gd name="connsiteX2" fmla="*/ -7974 w 63613"/>
              <a:gd name="connsiteY2" fmla="*/ 15349 h 42849"/>
              <a:gd name="connsiteX3" fmla="*/ 13451 w 63613"/>
              <a:gd name="connsiteY3" fmla="*/ 36773 h 42849"/>
              <a:gd name="connsiteX4" fmla="*/ 34215 w 63613"/>
              <a:gd name="connsiteY4" fmla="*/ 36773 h 42849"/>
              <a:gd name="connsiteX5" fmla="*/ 55639 w 63613"/>
              <a:gd name="connsiteY5" fmla="*/ 15349 h 42849"/>
              <a:gd name="connsiteX6" fmla="*/ 34215 w 63613"/>
              <a:gd name="connsiteY6" fmla="*/ -6076 h 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13" h="42849">
                <a:moveTo>
                  <a:pt x="34215" y="-6076"/>
                </a:moveTo>
                <a:lnTo>
                  <a:pt x="13451" y="-6076"/>
                </a:lnTo>
                <a:cubicBezTo>
                  <a:pt x="1615" y="-6076"/>
                  <a:pt x="-7974" y="3514"/>
                  <a:pt x="-7974" y="15349"/>
                </a:cubicBezTo>
                <a:cubicBezTo>
                  <a:pt x="-7974" y="27184"/>
                  <a:pt x="1615" y="36773"/>
                  <a:pt x="13451" y="36773"/>
                </a:cubicBezTo>
                <a:lnTo>
                  <a:pt x="34215" y="36773"/>
                </a:lnTo>
                <a:cubicBezTo>
                  <a:pt x="46050" y="36773"/>
                  <a:pt x="55639" y="27184"/>
                  <a:pt x="55639" y="15349"/>
                </a:cubicBezTo>
                <a:cubicBezTo>
                  <a:pt x="55639" y="3514"/>
                  <a:pt x="46050" y="-6076"/>
                  <a:pt x="34215" y="-6076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B132081F-3CC9-A2EE-DD13-1FDE965BE773}"/>
              </a:ext>
            </a:extLst>
          </p:cNvPr>
          <p:cNvSpPr/>
          <p:nvPr/>
        </p:nvSpPr>
        <p:spPr>
          <a:xfrm flipV="1">
            <a:off x="8755112" y="919716"/>
            <a:ext cx="316321" cy="316339"/>
          </a:xfrm>
          <a:custGeom>
            <a:avLst/>
            <a:gdLst>
              <a:gd name="connsiteX0" fmla="*/ 274736 w 316321"/>
              <a:gd name="connsiteY0" fmla="*/ -5647 h 316339"/>
              <a:gd name="connsiteX1" fmla="*/ 267795 w 316321"/>
              <a:gd name="connsiteY1" fmla="*/ -4482 h 316339"/>
              <a:gd name="connsiteX2" fmla="*/ 254512 w 316321"/>
              <a:gd name="connsiteY2" fmla="*/ 22718 h 316339"/>
              <a:gd name="connsiteX3" fmla="*/ 210291 w 316321"/>
              <a:gd name="connsiteY3" fmla="*/ 213508 h 316339"/>
              <a:gd name="connsiteX4" fmla="*/ 19527 w 316321"/>
              <a:gd name="connsiteY4" fmla="*/ 257685 h 316339"/>
              <a:gd name="connsiteX5" fmla="*/ -7647 w 316321"/>
              <a:gd name="connsiteY5" fmla="*/ 271020 h 316339"/>
              <a:gd name="connsiteX6" fmla="*/ 5687 w 316321"/>
              <a:gd name="connsiteY6" fmla="*/ 298220 h 316339"/>
              <a:gd name="connsiteX7" fmla="*/ 240628 w 316321"/>
              <a:gd name="connsiteY7" fmla="*/ 243802 h 316339"/>
              <a:gd name="connsiteX8" fmla="*/ 295047 w 316321"/>
              <a:gd name="connsiteY8" fmla="*/ 8844 h 316339"/>
              <a:gd name="connsiteX9" fmla="*/ 274736 w 316321"/>
              <a:gd name="connsiteY9" fmla="*/ -5647 h 31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6321" h="316339">
                <a:moveTo>
                  <a:pt x="274736" y="-5647"/>
                </a:moveTo>
                <a:cubicBezTo>
                  <a:pt x="272508" y="-5647"/>
                  <a:pt x="270109" y="-5270"/>
                  <a:pt x="267795" y="-4482"/>
                </a:cubicBezTo>
                <a:cubicBezTo>
                  <a:pt x="256654" y="-660"/>
                  <a:pt x="250655" y="11527"/>
                  <a:pt x="254512" y="22718"/>
                </a:cubicBezTo>
                <a:cubicBezTo>
                  <a:pt x="277564" y="90094"/>
                  <a:pt x="260596" y="163203"/>
                  <a:pt x="210291" y="213508"/>
                </a:cubicBezTo>
                <a:cubicBezTo>
                  <a:pt x="160072" y="263796"/>
                  <a:pt x="86972" y="280738"/>
                  <a:pt x="19527" y="257685"/>
                </a:cubicBezTo>
                <a:cubicBezTo>
                  <a:pt x="8361" y="253838"/>
                  <a:pt x="-3817" y="259820"/>
                  <a:pt x="-7647" y="271020"/>
                </a:cubicBezTo>
                <a:cubicBezTo>
                  <a:pt x="-11478" y="282212"/>
                  <a:pt x="-5505" y="294398"/>
                  <a:pt x="5687" y="298220"/>
                </a:cubicBezTo>
                <a:cubicBezTo>
                  <a:pt x="88686" y="326595"/>
                  <a:pt x="178669" y="305762"/>
                  <a:pt x="240628" y="243802"/>
                </a:cubicBezTo>
                <a:cubicBezTo>
                  <a:pt x="302588" y="181843"/>
                  <a:pt x="323412" y="91817"/>
                  <a:pt x="295047" y="8844"/>
                </a:cubicBezTo>
                <a:cubicBezTo>
                  <a:pt x="291962" y="-51"/>
                  <a:pt x="283649" y="-5647"/>
                  <a:pt x="274736" y="-5647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8A88E6-FF1C-97DE-6D8F-AB6EF8963F4A}"/>
              </a:ext>
            </a:extLst>
          </p:cNvPr>
          <p:cNvSpPr/>
          <p:nvPr/>
        </p:nvSpPr>
        <p:spPr>
          <a:xfrm flipV="1">
            <a:off x="8754364" y="1317758"/>
            <a:ext cx="317069" cy="316143"/>
          </a:xfrm>
          <a:custGeom>
            <a:avLst/>
            <a:gdLst>
              <a:gd name="connsiteX0" fmla="*/ 80265 w 317069"/>
              <a:gd name="connsiteY0" fmla="*/ -5121 h 316143"/>
              <a:gd name="connsiteX1" fmla="*/ 5604 w 317069"/>
              <a:gd name="connsiteY1" fmla="*/ 7451 h 316143"/>
              <a:gd name="connsiteX2" fmla="*/ -7619 w 317069"/>
              <a:gd name="connsiteY2" fmla="*/ 34711 h 316143"/>
              <a:gd name="connsiteX3" fmla="*/ 19676 w 317069"/>
              <a:gd name="connsiteY3" fmla="*/ 47926 h 316143"/>
              <a:gd name="connsiteX4" fmla="*/ 80265 w 317069"/>
              <a:gd name="connsiteY4" fmla="*/ 37728 h 316143"/>
              <a:gd name="connsiteX5" fmla="*/ 211039 w 317069"/>
              <a:gd name="connsiteY5" fmla="*/ 91907 h 316143"/>
              <a:gd name="connsiteX6" fmla="*/ 255260 w 317069"/>
              <a:gd name="connsiteY6" fmla="*/ 282662 h 316143"/>
              <a:gd name="connsiteX7" fmla="*/ 268629 w 317069"/>
              <a:gd name="connsiteY7" fmla="*/ 309862 h 316143"/>
              <a:gd name="connsiteX8" fmla="*/ 295795 w 317069"/>
              <a:gd name="connsiteY8" fmla="*/ 296528 h 316143"/>
              <a:gd name="connsiteX9" fmla="*/ 241377 w 317069"/>
              <a:gd name="connsiteY9" fmla="*/ 61612 h 316143"/>
              <a:gd name="connsiteX10" fmla="*/ 80265 w 317069"/>
              <a:gd name="connsiteY10" fmla="*/ -5121 h 31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69" h="316143">
                <a:moveTo>
                  <a:pt x="80265" y="-5121"/>
                </a:moveTo>
                <a:cubicBezTo>
                  <a:pt x="54727" y="-5121"/>
                  <a:pt x="29617" y="-888"/>
                  <a:pt x="5604" y="7451"/>
                </a:cubicBezTo>
                <a:cubicBezTo>
                  <a:pt x="-5579" y="11324"/>
                  <a:pt x="-11493" y="23536"/>
                  <a:pt x="-7619" y="34711"/>
                </a:cubicBezTo>
                <a:cubicBezTo>
                  <a:pt x="-3745" y="45887"/>
                  <a:pt x="8432" y="51817"/>
                  <a:pt x="19676" y="47926"/>
                </a:cubicBezTo>
                <a:cubicBezTo>
                  <a:pt x="39130" y="41156"/>
                  <a:pt x="59525" y="37728"/>
                  <a:pt x="80265" y="37728"/>
                </a:cubicBezTo>
                <a:cubicBezTo>
                  <a:pt x="129712" y="37728"/>
                  <a:pt x="176161" y="56967"/>
                  <a:pt x="211039" y="91907"/>
                </a:cubicBezTo>
                <a:cubicBezTo>
                  <a:pt x="261344" y="142203"/>
                  <a:pt x="278312" y="215303"/>
                  <a:pt x="255260" y="282662"/>
                </a:cubicBezTo>
                <a:cubicBezTo>
                  <a:pt x="251404" y="293854"/>
                  <a:pt x="257403" y="306040"/>
                  <a:pt x="268629" y="309862"/>
                </a:cubicBezTo>
                <a:cubicBezTo>
                  <a:pt x="279769" y="313693"/>
                  <a:pt x="291939" y="307728"/>
                  <a:pt x="295795" y="296528"/>
                </a:cubicBezTo>
                <a:cubicBezTo>
                  <a:pt x="324161" y="213581"/>
                  <a:pt x="303336" y="123563"/>
                  <a:pt x="241377" y="61612"/>
                </a:cubicBezTo>
                <a:cubicBezTo>
                  <a:pt x="198356" y="18583"/>
                  <a:pt x="141110" y="-5121"/>
                  <a:pt x="80265" y="-5121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0F3ECFA4-A13E-9874-C50E-35C7F5E0A734}"/>
              </a:ext>
            </a:extLst>
          </p:cNvPr>
          <p:cNvSpPr/>
          <p:nvPr/>
        </p:nvSpPr>
        <p:spPr>
          <a:xfrm flipV="1">
            <a:off x="8357088" y="1317763"/>
            <a:ext cx="316321" cy="316137"/>
          </a:xfrm>
          <a:custGeom>
            <a:avLst/>
            <a:gdLst>
              <a:gd name="connsiteX0" fmla="*/ 219590 w 316321"/>
              <a:gd name="connsiteY0" fmla="*/ -5121 h 316137"/>
              <a:gd name="connsiteX1" fmla="*/ 58494 w 316321"/>
              <a:gd name="connsiteY1" fmla="*/ 61612 h 316137"/>
              <a:gd name="connsiteX2" fmla="*/ 4059 w 316321"/>
              <a:gd name="connsiteY2" fmla="*/ 296536 h 316137"/>
              <a:gd name="connsiteX3" fmla="*/ 31259 w 316321"/>
              <a:gd name="connsiteY3" fmla="*/ 309871 h 316137"/>
              <a:gd name="connsiteX4" fmla="*/ 44603 w 316321"/>
              <a:gd name="connsiteY4" fmla="*/ 282670 h 316137"/>
              <a:gd name="connsiteX5" fmla="*/ 88789 w 316321"/>
              <a:gd name="connsiteY5" fmla="*/ 91907 h 316137"/>
              <a:gd name="connsiteX6" fmla="*/ 219590 w 316321"/>
              <a:gd name="connsiteY6" fmla="*/ 37728 h 316137"/>
              <a:gd name="connsiteX7" fmla="*/ 279544 w 316321"/>
              <a:gd name="connsiteY7" fmla="*/ 47703 h 316137"/>
              <a:gd name="connsiteX8" fmla="*/ 306753 w 316321"/>
              <a:gd name="connsiteY8" fmla="*/ 34377 h 316137"/>
              <a:gd name="connsiteX9" fmla="*/ 293436 w 316321"/>
              <a:gd name="connsiteY9" fmla="*/ 7168 h 316137"/>
              <a:gd name="connsiteX10" fmla="*/ 219590 w 316321"/>
              <a:gd name="connsiteY10" fmla="*/ -5121 h 31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6321" h="316137">
                <a:moveTo>
                  <a:pt x="219590" y="-5121"/>
                </a:moveTo>
                <a:cubicBezTo>
                  <a:pt x="158735" y="-5121"/>
                  <a:pt x="101523" y="18583"/>
                  <a:pt x="58494" y="61612"/>
                </a:cubicBezTo>
                <a:cubicBezTo>
                  <a:pt x="-3457" y="123555"/>
                  <a:pt x="-24307" y="213572"/>
                  <a:pt x="4059" y="296536"/>
                </a:cubicBezTo>
                <a:cubicBezTo>
                  <a:pt x="7890" y="307728"/>
                  <a:pt x="20102" y="313667"/>
                  <a:pt x="31259" y="309871"/>
                </a:cubicBezTo>
                <a:cubicBezTo>
                  <a:pt x="42460" y="306049"/>
                  <a:pt x="48433" y="293862"/>
                  <a:pt x="44603" y="282670"/>
                </a:cubicBezTo>
                <a:cubicBezTo>
                  <a:pt x="21559" y="215303"/>
                  <a:pt x="38493" y="142203"/>
                  <a:pt x="88789" y="91907"/>
                </a:cubicBezTo>
                <a:cubicBezTo>
                  <a:pt x="123728" y="56967"/>
                  <a:pt x="170185" y="37728"/>
                  <a:pt x="219590" y="37728"/>
                </a:cubicBezTo>
                <a:cubicBezTo>
                  <a:pt x="240063" y="37728"/>
                  <a:pt x="260236" y="41087"/>
                  <a:pt x="279544" y="47703"/>
                </a:cubicBezTo>
                <a:cubicBezTo>
                  <a:pt x="290753" y="51551"/>
                  <a:pt x="302922" y="45569"/>
                  <a:pt x="306753" y="34377"/>
                </a:cubicBezTo>
                <a:cubicBezTo>
                  <a:pt x="310592" y="23185"/>
                  <a:pt x="304628" y="10999"/>
                  <a:pt x="293436" y="7168"/>
                </a:cubicBezTo>
                <a:cubicBezTo>
                  <a:pt x="269637" y="-990"/>
                  <a:pt x="244802" y="-5121"/>
                  <a:pt x="219590" y="-5121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8637F24-2D6B-4AD8-B35E-513D8F7A737D}"/>
              </a:ext>
            </a:extLst>
          </p:cNvPr>
          <p:cNvSpPr/>
          <p:nvPr/>
        </p:nvSpPr>
        <p:spPr>
          <a:xfrm flipV="1">
            <a:off x="8357083" y="919710"/>
            <a:ext cx="316333" cy="316345"/>
          </a:xfrm>
          <a:custGeom>
            <a:avLst/>
            <a:gdLst>
              <a:gd name="connsiteX0" fmla="*/ 24349 w 316333"/>
              <a:gd name="connsiteY0" fmla="*/ -5647 h 316345"/>
              <a:gd name="connsiteX1" fmla="*/ 4081 w 316333"/>
              <a:gd name="connsiteY1" fmla="*/ 8844 h 316345"/>
              <a:gd name="connsiteX2" fmla="*/ 58499 w 316333"/>
              <a:gd name="connsiteY2" fmla="*/ 243802 h 316345"/>
              <a:gd name="connsiteX3" fmla="*/ 293440 w 316333"/>
              <a:gd name="connsiteY3" fmla="*/ 298220 h 316345"/>
              <a:gd name="connsiteX4" fmla="*/ 306766 w 316333"/>
              <a:gd name="connsiteY4" fmla="*/ 271020 h 316345"/>
              <a:gd name="connsiteX5" fmla="*/ 279565 w 316333"/>
              <a:gd name="connsiteY5" fmla="*/ 257685 h 316345"/>
              <a:gd name="connsiteX6" fmla="*/ 88794 w 316333"/>
              <a:gd name="connsiteY6" fmla="*/ 213508 h 316345"/>
              <a:gd name="connsiteX7" fmla="*/ 44625 w 316333"/>
              <a:gd name="connsiteY7" fmla="*/ 22718 h 316345"/>
              <a:gd name="connsiteX8" fmla="*/ 31290 w 316333"/>
              <a:gd name="connsiteY8" fmla="*/ -4482 h 316345"/>
              <a:gd name="connsiteX9" fmla="*/ 24349 w 316333"/>
              <a:gd name="connsiteY9" fmla="*/ -5647 h 3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6333" h="316345">
                <a:moveTo>
                  <a:pt x="24349" y="-5647"/>
                </a:moveTo>
                <a:cubicBezTo>
                  <a:pt x="15444" y="-5647"/>
                  <a:pt x="7132" y="-51"/>
                  <a:pt x="4081" y="8844"/>
                </a:cubicBezTo>
                <a:cubicBezTo>
                  <a:pt x="-24319" y="91808"/>
                  <a:pt x="-3469" y="181834"/>
                  <a:pt x="58499" y="243802"/>
                </a:cubicBezTo>
                <a:cubicBezTo>
                  <a:pt x="120442" y="305753"/>
                  <a:pt x="210502" y="326612"/>
                  <a:pt x="293440" y="298220"/>
                </a:cubicBezTo>
                <a:cubicBezTo>
                  <a:pt x="304624" y="294398"/>
                  <a:pt x="310606" y="282212"/>
                  <a:pt x="306766" y="271020"/>
                </a:cubicBezTo>
                <a:cubicBezTo>
                  <a:pt x="302936" y="259820"/>
                  <a:pt x="290783" y="253838"/>
                  <a:pt x="279565" y="257685"/>
                </a:cubicBezTo>
                <a:cubicBezTo>
                  <a:pt x="212207" y="280721"/>
                  <a:pt x="139098" y="263804"/>
                  <a:pt x="88794" y="213508"/>
                </a:cubicBezTo>
                <a:cubicBezTo>
                  <a:pt x="38489" y="163195"/>
                  <a:pt x="21555" y="90094"/>
                  <a:pt x="44625" y="22718"/>
                </a:cubicBezTo>
                <a:cubicBezTo>
                  <a:pt x="48455" y="11527"/>
                  <a:pt x="42491" y="-651"/>
                  <a:pt x="31290" y="-4482"/>
                </a:cubicBezTo>
                <a:cubicBezTo>
                  <a:pt x="28985" y="-5270"/>
                  <a:pt x="26653" y="-5647"/>
                  <a:pt x="24349" y="-5647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95D0EE4-FF99-0F13-FDD9-3B859999BC2C}"/>
              </a:ext>
            </a:extLst>
          </p:cNvPr>
          <p:cNvSpPr/>
          <p:nvPr/>
        </p:nvSpPr>
        <p:spPr>
          <a:xfrm flipV="1">
            <a:off x="8606755" y="1169392"/>
            <a:ext cx="214999" cy="215024"/>
          </a:xfrm>
          <a:custGeom>
            <a:avLst/>
            <a:gdLst>
              <a:gd name="connsiteX0" fmla="*/ 98902 w 214999"/>
              <a:gd name="connsiteY0" fmla="*/ 166792 h 215024"/>
              <a:gd name="connsiteX1" fmla="*/ 34244 w 214999"/>
              <a:gd name="connsiteY1" fmla="*/ 102133 h 215024"/>
              <a:gd name="connsiteX2" fmla="*/ 98902 w 214999"/>
              <a:gd name="connsiteY2" fmla="*/ 37465 h 215024"/>
              <a:gd name="connsiteX3" fmla="*/ 163545 w 214999"/>
              <a:gd name="connsiteY3" fmla="*/ 102133 h 215024"/>
              <a:gd name="connsiteX4" fmla="*/ 98902 w 214999"/>
              <a:gd name="connsiteY4" fmla="*/ 166792 h 215024"/>
              <a:gd name="connsiteX5" fmla="*/ 98902 w 214999"/>
              <a:gd name="connsiteY5" fmla="*/ -5384 h 215024"/>
              <a:gd name="connsiteX6" fmla="*/ -8605 w 214999"/>
              <a:gd name="connsiteY6" fmla="*/ 102133 h 215024"/>
              <a:gd name="connsiteX7" fmla="*/ 98902 w 214999"/>
              <a:gd name="connsiteY7" fmla="*/ 209641 h 215024"/>
              <a:gd name="connsiteX8" fmla="*/ 206394 w 214999"/>
              <a:gd name="connsiteY8" fmla="*/ 102133 h 215024"/>
              <a:gd name="connsiteX9" fmla="*/ 98902 w 214999"/>
              <a:gd name="connsiteY9" fmla="*/ -5384 h 21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999" h="215024">
                <a:moveTo>
                  <a:pt x="98902" y="166792"/>
                </a:moveTo>
                <a:cubicBezTo>
                  <a:pt x="63252" y="166792"/>
                  <a:pt x="34244" y="137783"/>
                  <a:pt x="34244" y="102133"/>
                </a:cubicBezTo>
                <a:cubicBezTo>
                  <a:pt x="34244" y="66474"/>
                  <a:pt x="63252" y="37465"/>
                  <a:pt x="98902" y="37465"/>
                </a:cubicBezTo>
                <a:cubicBezTo>
                  <a:pt x="134561" y="37465"/>
                  <a:pt x="163545" y="66474"/>
                  <a:pt x="163545" y="102133"/>
                </a:cubicBezTo>
                <a:cubicBezTo>
                  <a:pt x="163545" y="137783"/>
                  <a:pt x="134561" y="166792"/>
                  <a:pt x="98902" y="166792"/>
                </a:cubicBezTo>
                <a:close/>
                <a:moveTo>
                  <a:pt x="98902" y="-5384"/>
                </a:moveTo>
                <a:cubicBezTo>
                  <a:pt x="39625" y="-5384"/>
                  <a:pt x="-8605" y="42847"/>
                  <a:pt x="-8605" y="102133"/>
                </a:cubicBezTo>
                <a:cubicBezTo>
                  <a:pt x="-8605" y="161410"/>
                  <a:pt x="39625" y="209641"/>
                  <a:pt x="98902" y="209641"/>
                </a:cubicBezTo>
                <a:cubicBezTo>
                  <a:pt x="158189" y="209641"/>
                  <a:pt x="206394" y="161410"/>
                  <a:pt x="206394" y="102133"/>
                </a:cubicBezTo>
                <a:cubicBezTo>
                  <a:pt x="206394" y="42847"/>
                  <a:pt x="158189" y="-5384"/>
                  <a:pt x="98902" y="-5384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8E2E15B-10D6-7601-705D-B36E4033A7C5}"/>
              </a:ext>
            </a:extLst>
          </p:cNvPr>
          <p:cNvSpPr/>
          <p:nvPr/>
        </p:nvSpPr>
        <p:spPr>
          <a:xfrm flipV="1">
            <a:off x="8755113" y="789844"/>
            <a:ext cx="446194" cy="446212"/>
          </a:xfrm>
          <a:custGeom>
            <a:avLst/>
            <a:gdLst>
              <a:gd name="connsiteX0" fmla="*/ 415900 w 446194"/>
              <a:gd name="connsiteY0" fmla="*/ -5733 h 446212"/>
              <a:gd name="connsiteX1" fmla="*/ 394990 w 446194"/>
              <a:gd name="connsiteY1" fmla="*/ 11132 h 446212"/>
              <a:gd name="connsiteX2" fmla="*/ 322747 w 446194"/>
              <a:gd name="connsiteY2" fmla="*/ 142807 h 446212"/>
              <a:gd name="connsiteX3" fmla="*/ 217937 w 446194"/>
              <a:gd name="connsiteY3" fmla="*/ 207543 h 446212"/>
              <a:gd name="connsiteX4" fmla="*/ 204397 w 446194"/>
              <a:gd name="connsiteY4" fmla="*/ 221075 h 446212"/>
              <a:gd name="connsiteX5" fmla="*/ 139695 w 446194"/>
              <a:gd name="connsiteY5" fmla="*/ 325850 h 446212"/>
              <a:gd name="connsiteX6" fmla="*/ 7986 w 446194"/>
              <a:gd name="connsiteY6" fmla="*/ 398110 h 446212"/>
              <a:gd name="connsiteX7" fmla="*/ -8374 w 446194"/>
              <a:gd name="connsiteY7" fmla="*/ 423605 h 446212"/>
              <a:gd name="connsiteX8" fmla="*/ 17147 w 446194"/>
              <a:gd name="connsiteY8" fmla="*/ 439974 h 446212"/>
              <a:gd name="connsiteX9" fmla="*/ 169947 w 446194"/>
              <a:gd name="connsiteY9" fmla="*/ 356144 h 446212"/>
              <a:gd name="connsiteX10" fmla="*/ 241504 w 446194"/>
              <a:gd name="connsiteY10" fmla="*/ 244651 h 446212"/>
              <a:gd name="connsiteX11" fmla="*/ 352998 w 446194"/>
              <a:gd name="connsiteY11" fmla="*/ 173101 h 446212"/>
              <a:gd name="connsiteX12" fmla="*/ 436810 w 446194"/>
              <a:gd name="connsiteY12" fmla="*/ 20268 h 446212"/>
              <a:gd name="connsiteX13" fmla="*/ 420442 w 446194"/>
              <a:gd name="connsiteY13" fmla="*/ -5236 h 446212"/>
              <a:gd name="connsiteX14" fmla="*/ 415900 w 446194"/>
              <a:gd name="connsiteY14" fmla="*/ -5733 h 44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6194" h="446212">
                <a:moveTo>
                  <a:pt x="415900" y="-5733"/>
                </a:moveTo>
                <a:cubicBezTo>
                  <a:pt x="406045" y="-5733"/>
                  <a:pt x="397132" y="1106"/>
                  <a:pt x="394990" y="11132"/>
                </a:cubicBezTo>
                <a:cubicBezTo>
                  <a:pt x="384106" y="60854"/>
                  <a:pt x="359168" y="106385"/>
                  <a:pt x="322747" y="142807"/>
                </a:cubicBezTo>
                <a:cubicBezTo>
                  <a:pt x="293523" y="172013"/>
                  <a:pt x="257273" y="194397"/>
                  <a:pt x="217937" y="207543"/>
                </a:cubicBezTo>
                <a:cubicBezTo>
                  <a:pt x="211510" y="209677"/>
                  <a:pt x="206540" y="214691"/>
                  <a:pt x="204397" y="221075"/>
                </a:cubicBezTo>
                <a:cubicBezTo>
                  <a:pt x="191286" y="260410"/>
                  <a:pt x="168833" y="296644"/>
                  <a:pt x="139695" y="325850"/>
                </a:cubicBezTo>
                <a:cubicBezTo>
                  <a:pt x="103274" y="362271"/>
                  <a:pt x="57682" y="387252"/>
                  <a:pt x="7986" y="398110"/>
                </a:cubicBezTo>
                <a:cubicBezTo>
                  <a:pt x="-3566" y="400629"/>
                  <a:pt x="-10901" y="412045"/>
                  <a:pt x="-8374" y="423605"/>
                </a:cubicBezTo>
                <a:cubicBezTo>
                  <a:pt x="-5854" y="435157"/>
                  <a:pt x="5493" y="442527"/>
                  <a:pt x="17147" y="439974"/>
                </a:cubicBezTo>
                <a:cubicBezTo>
                  <a:pt x="74908" y="427367"/>
                  <a:pt x="127698" y="398376"/>
                  <a:pt x="169947" y="356144"/>
                </a:cubicBezTo>
                <a:cubicBezTo>
                  <a:pt x="201312" y="324761"/>
                  <a:pt x="225908" y="286394"/>
                  <a:pt x="241504" y="244651"/>
                </a:cubicBezTo>
                <a:cubicBezTo>
                  <a:pt x="283239" y="229079"/>
                  <a:pt x="321632" y="204492"/>
                  <a:pt x="352998" y="173101"/>
                </a:cubicBezTo>
                <a:cubicBezTo>
                  <a:pt x="395247" y="130869"/>
                  <a:pt x="424213" y="78020"/>
                  <a:pt x="436810" y="20268"/>
                </a:cubicBezTo>
                <a:cubicBezTo>
                  <a:pt x="439381" y="8707"/>
                  <a:pt x="432012" y="-2708"/>
                  <a:pt x="420442" y="-5236"/>
                </a:cubicBezTo>
                <a:cubicBezTo>
                  <a:pt x="418899" y="-5570"/>
                  <a:pt x="417357" y="-5733"/>
                  <a:pt x="415900" y="-5733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AE333081-4916-9B93-24AD-04D278D4FE0B}"/>
              </a:ext>
            </a:extLst>
          </p:cNvPr>
          <p:cNvSpPr/>
          <p:nvPr/>
        </p:nvSpPr>
        <p:spPr>
          <a:xfrm flipV="1">
            <a:off x="8755122" y="1317764"/>
            <a:ext cx="446186" cy="446175"/>
          </a:xfrm>
          <a:custGeom>
            <a:avLst/>
            <a:gdLst>
              <a:gd name="connsiteX0" fmla="*/ 12511 w 446186"/>
              <a:gd name="connsiteY0" fmla="*/ -5035 h 446175"/>
              <a:gd name="connsiteX1" fmla="*/ -8373 w 446186"/>
              <a:gd name="connsiteY1" fmla="*/ 11822 h 446175"/>
              <a:gd name="connsiteX2" fmla="*/ 7978 w 446186"/>
              <a:gd name="connsiteY2" fmla="*/ 37325 h 446175"/>
              <a:gd name="connsiteX3" fmla="*/ 204475 w 446186"/>
              <a:gd name="connsiteY3" fmla="*/ 214180 h 446175"/>
              <a:gd name="connsiteX4" fmla="*/ 218100 w 446186"/>
              <a:gd name="connsiteY4" fmla="*/ 227781 h 446175"/>
              <a:gd name="connsiteX5" fmla="*/ 394981 w 446186"/>
              <a:gd name="connsiteY5" fmla="*/ 424295 h 446175"/>
              <a:gd name="connsiteX6" fmla="*/ 420434 w 446186"/>
              <a:gd name="connsiteY6" fmla="*/ 440655 h 446175"/>
              <a:gd name="connsiteX7" fmla="*/ 436802 w 446186"/>
              <a:gd name="connsiteY7" fmla="*/ 415142 h 446175"/>
              <a:gd name="connsiteX8" fmla="*/ 241667 w 446186"/>
              <a:gd name="connsiteY8" fmla="*/ 190639 h 446175"/>
              <a:gd name="connsiteX9" fmla="*/ 17139 w 446186"/>
              <a:gd name="connsiteY9" fmla="*/ -4538 h 446175"/>
              <a:gd name="connsiteX10" fmla="*/ 12511 w 446186"/>
              <a:gd name="connsiteY10" fmla="*/ -5035 h 44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186" h="446175">
                <a:moveTo>
                  <a:pt x="12511" y="-5035"/>
                </a:moveTo>
                <a:cubicBezTo>
                  <a:pt x="2681" y="-5035"/>
                  <a:pt x="-6180" y="1804"/>
                  <a:pt x="-8373" y="11822"/>
                </a:cubicBezTo>
                <a:cubicBezTo>
                  <a:pt x="-10902" y="23382"/>
                  <a:pt x="-3575" y="34797"/>
                  <a:pt x="7978" y="37325"/>
                </a:cubicBezTo>
                <a:cubicBezTo>
                  <a:pt x="99666" y="57370"/>
                  <a:pt x="174995" y="125140"/>
                  <a:pt x="204475" y="214180"/>
                </a:cubicBezTo>
                <a:cubicBezTo>
                  <a:pt x="206617" y="220608"/>
                  <a:pt x="211673" y="225655"/>
                  <a:pt x="218100" y="227781"/>
                </a:cubicBezTo>
                <a:cubicBezTo>
                  <a:pt x="307141" y="257286"/>
                  <a:pt x="374928" y="332589"/>
                  <a:pt x="394981" y="424295"/>
                </a:cubicBezTo>
                <a:cubicBezTo>
                  <a:pt x="397466" y="435847"/>
                  <a:pt x="408865" y="443140"/>
                  <a:pt x="420434" y="440655"/>
                </a:cubicBezTo>
                <a:cubicBezTo>
                  <a:pt x="432003" y="438126"/>
                  <a:pt x="439373" y="426703"/>
                  <a:pt x="436802" y="415142"/>
                </a:cubicBezTo>
                <a:cubicBezTo>
                  <a:pt x="414349" y="312210"/>
                  <a:pt x="339963" y="227087"/>
                  <a:pt x="241667" y="190639"/>
                </a:cubicBezTo>
                <a:cubicBezTo>
                  <a:pt x="205160" y="92275"/>
                  <a:pt x="120062" y="17966"/>
                  <a:pt x="17139" y="-4538"/>
                </a:cubicBezTo>
                <a:cubicBezTo>
                  <a:pt x="15596" y="-4872"/>
                  <a:pt x="14054" y="-5035"/>
                  <a:pt x="12511" y="-5035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CD4A4F2-CD24-9680-36BA-B2CF2BE1A111}"/>
              </a:ext>
            </a:extLst>
          </p:cNvPr>
          <p:cNvSpPr/>
          <p:nvPr/>
        </p:nvSpPr>
        <p:spPr>
          <a:xfrm flipV="1">
            <a:off x="8227213" y="1317765"/>
            <a:ext cx="446195" cy="446190"/>
          </a:xfrm>
          <a:custGeom>
            <a:avLst/>
            <a:gdLst>
              <a:gd name="connsiteX0" fmla="*/ 416443 w 446195"/>
              <a:gd name="connsiteY0" fmla="*/ -5035 h 446190"/>
              <a:gd name="connsiteX1" fmla="*/ 411857 w 446195"/>
              <a:gd name="connsiteY1" fmla="*/ -4538 h 446190"/>
              <a:gd name="connsiteX2" fmla="*/ 258955 w 446195"/>
              <a:gd name="connsiteY2" fmla="*/ 79317 h 446190"/>
              <a:gd name="connsiteX3" fmla="*/ 187466 w 446195"/>
              <a:gd name="connsiteY3" fmla="*/ 190776 h 446190"/>
              <a:gd name="connsiteX4" fmla="*/ 76016 w 446195"/>
              <a:gd name="connsiteY4" fmla="*/ 262257 h 446190"/>
              <a:gd name="connsiteX5" fmla="*/ -7840 w 446195"/>
              <a:gd name="connsiteY5" fmla="*/ 415151 h 446190"/>
              <a:gd name="connsiteX6" fmla="*/ 8529 w 446195"/>
              <a:gd name="connsiteY6" fmla="*/ 440655 h 446190"/>
              <a:gd name="connsiteX7" fmla="*/ 34024 w 446195"/>
              <a:gd name="connsiteY7" fmla="*/ 424286 h 446190"/>
              <a:gd name="connsiteX8" fmla="*/ 106310 w 446195"/>
              <a:gd name="connsiteY8" fmla="*/ 292551 h 446190"/>
              <a:gd name="connsiteX9" fmla="*/ 211041 w 446195"/>
              <a:gd name="connsiteY9" fmla="*/ 227884 h 446190"/>
              <a:gd name="connsiteX10" fmla="*/ 224573 w 446195"/>
              <a:gd name="connsiteY10" fmla="*/ 214352 h 446190"/>
              <a:gd name="connsiteX11" fmla="*/ 289250 w 446195"/>
              <a:gd name="connsiteY11" fmla="*/ 109612 h 446190"/>
              <a:gd name="connsiteX12" fmla="*/ 420993 w 446195"/>
              <a:gd name="connsiteY12" fmla="*/ 37325 h 446190"/>
              <a:gd name="connsiteX13" fmla="*/ 437361 w 446195"/>
              <a:gd name="connsiteY13" fmla="*/ 11822 h 446190"/>
              <a:gd name="connsiteX14" fmla="*/ 416443 w 446195"/>
              <a:gd name="connsiteY14" fmla="*/ -5035 h 44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6195" h="446190">
                <a:moveTo>
                  <a:pt x="416443" y="-5035"/>
                </a:moveTo>
                <a:cubicBezTo>
                  <a:pt x="414934" y="-5035"/>
                  <a:pt x="413400" y="-4872"/>
                  <a:pt x="411857" y="-4538"/>
                </a:cubicBezTo>
                <a:cubicBezTo>
                  <a:pt x="354072" y="8077"/>
                  <a:pt x="301196" y="37077"/>
                  <a:pt x="258955" y="79317"/>
                </a:cubicBezTo>
                <a:cubicBezTo>
                  <a:pt x="227607" y="110666"/>
                  <a:pt x="203037" y="149024"/>
                  <a:pt x="187466" y="190776"/>
                </a:cubicBezTo>
                <a:cubicBezTo>
                  <a:pt x="145723" y="206330"/>
                  <a:pt x="107373" y="230900"/>
                  <a:pt x="76016" y="262257"/>
                </a:cubicBezTo>
                <a:cubicBezTo>
                  <a:pt x="33775" y="304489"/>
                  <a:pt x="4775" y="357365"/>
                  <a:pt x="-7840" y="415151"/>
                </a:cubicBezTo>
                <a:cubicBezTo>
                  <a:pt x="-10368" y="426711"/>
                  <a:pt x="-3032" y="438126"/>
                  <a:pt x="8529" y="440655"/>
                </a:cubicBezTo>
                <a:cubicBezTo>
                  <a:pt x="20158" y="443191"/>
                  <a:pt x="31504" y="435847"/>
                  <a:pt x="34024" y="424286"/>
                </a:cubicBezTo>
                <a:cubicBezTo>
                  <a:pt x="44890" y="374530"/>
                  <a:pt x="69888" y="328981"/>
                  <a:pt x="106310" y="292551"/>
                </a:cubicBezTo>
                <a:cubicBezTo>
                  <a:pt x="135481" y="263388"/>
                  <a:pt x="171697" y="241030"/>
                  <a:pt x="211041" y="227884"/>
                </a:cubicBezTo>
                <a:cubicBezTo>
                  <a:pt x="217426" y="225750"/>
                  <a:pt x="222440" y="220736"/>
                  <a:pt x="224573" y="214352"/>
                </a:cubicBezTo>
                <a:cubicBezTo>
                  <a:pt x="237728" y="174999"/>
                  <a:pt x="260087" y="138775"/>
                  <a:pt x="289250" y="109612"/>
                </a:cubicBezTo>
                <a:cubicBezTo>
                  <a:pt x="325680" y="73190"/>
                  <a:pt x="371246" y="48192"/>
                  <a:pt x="420993" y="37325"/>
                </a:cubicBezTo>
                <a:cubicBezTo>
                  <a:pt x="432554" y="34806"/>
                  <a:pt x="439881" y="23391"/>
                  <a:pt x="437361" y="11822"/>
                </a:cubicBezTo>
                <a:cubicBezTo>
                  <a:pt x="435176" y="1804"/>
                  <a:pt x="426306" y="-5035"/>
                  <a:pt x="416443" y="-5035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6C717F6B-B783-2BAE-CF14-ECCC11BC010C}"/>
              </a:ext>
            </a:extLst>
          </p:cNvPr>
          <p:cNvSpPr/>
          <p:nvPr/>
        </p:nvSpPr>
        <p:spPr>
          <a:xfrm flipV="1">
            <a:off x="8227222" y="789875"/>
            <a:ext cx="446187" cy="446172"/>
          </a:xfrm>
          <a:custGeom>
            <a:avLst/>
            <a:gdLst>
              <a:gd name="connsiteX0" fmla="*/ 13114 w 446187"/>
              <a:gd name="connsiteY0" fmla="*/ -5733 h 446172"/>
              <a:gd name="connsiteX1" fmla="*/ 8520 w 446187"/>
              <a:gd name="connsiteY1" fmla="*/ -5236 h 446172"/>
              <a:gd name="connsiteX2" fmla="*/ -7839 w 446187"/>
              <a:gd name="connsiteY2" fmla="*/ 20276 h 446172"/>
              <a:gd name="connsiteX3" fmla="*/ 187346 w 446187"/>
              <a:gd name="connsiteY3" fmla="*/ 244771 h 446172"/>
              <a:gd name="connsiteX4" fmla="*/ 411841 w 446187"/>
              <a:gd name="connsiteY4" fmla="*/ 439948 h 446172"/>
              <a:gd name="connsiteX5" fmla="*/ 437353 w 446187"/>
              <a:gd name="connsiteY5" fmla="*/ 423588 h 446172"/>
              <a:gd name="connsiteX6" fmla="*/ 420993 w 446187"/>
              <a:gd name="connsiteY6" fmla="*/ 398084 h 446172"/>
              <a:gd name="connsiteX7" fmla="*/ 224488 w 446187"/>
              <a:gd name="connsiteY7" fmla="*/ 221229 h 446172"/>
              <a:gd name="connsiteX8" fmla="*/ 210887 w 446187"/>
              <a:gd name="connsiteY8" fmla="*/ 207629 h 446172"/>
              <a:gd name="connsiteX9" fmla="*/ 34024 w 446187"/>
              <a:gd name="connsiteY9" fmla="*/ 11124 h 446172"/>
              <a:gd name="connsiteX10" fmla="*/ 13114 w 446187"/>
              <a:gd name="connsiteY10" fmla="*/ -5733 h 4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6187" h="446172">
                <a:moveTo>
                  <a:pt x="13114" y="-5733"/>
                </a:moveTo>
                <a:cubicBezTo>
                  <a:pt x="11597" y="-5733"/>
                  <a:pt x="10054" y="-5570"/>
                  <a:pt x="8520" y="-5236"/>
                </a:cubicBezTo>
                <a:cubicBezTo>
                  <a:pt x="-3041" y="-2708"/>
                  <a:pt x="-10368" y="8715"/>
                  <a:pt x="-7839" y="20276"/>
                </a:cubicBezTo>
                <a:cubicBezTo>
                  <a:pt x="14665" y="123208"/>
                  <a:pt x="88982" y="208324"/>
                  <a:pt x="187346" y="244771"/>
                </a:cubicBezTo>
                <a:cubicBezTo>
                  <a:pt x="223785" y="343135"/>
                  <a:pt x="308900" y="417452"/>
                  <a:pt x="411841" y="439948"/>
                </a:cubicBezTo>
                <a:cubicBezTo>
                  <a:pt x="423453" y="442450"/>
                  <a:pt x="434825" y="435149"/>
                  <a:pt x="437353" y="423588"/>
                </a:cubicBezTo>
                <a:cubicBezTo>
                  <a:pt x="439872" y="412036"/>
                  <a:pt x="432554" y="400613"/>
                  <a:pt x="420993" y="398084"/>
                </a:cubicBezTo>
                <a:cubicBezTo>
                  <a:pt x="329279" y="378048"/>
                  <a:pt x="253985" y="310278"/>
                  <a:pt x="224488" y="221229"/>
                </a:cubicBezTo>
                <a:cubicBezTo>
                  <a:pt x="222363" y="214802"/>
                  <a:pt x="217315" y="209755"/>
                  <a:pt x="210887" y="207629"/>
                </a:cubicBezTo>
                <a:cubicBezTo>
                  <a:pt x="121838" y="178123"/>
                  <a:pt x="54077" y="102829"/>
                  <a:pt x="34024" y="11124"/>
                </a:cubicBezTo>
                <a:cubicBezTo>
                  <a:pt x="31830" y="1106"/>
                  <a:pt x="22960" y="-5733"/>
                  <a:pt x="13114" y="-5733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50AC654B-A2E1-2C31-5F90-1FACBAA0D601}"/>
              </a:ext>
            </a:extLst>
          </p:cNvPr>
          <p:cNvSpPr/>
          <p:nvPr/>
        </p:nvSpPr>
        <p:spPr>
          <a:xfrm flipV="1">
            <a:off x="4836814" y="145455"/>
            <a:ext cx="2262889" cy="2262898"/>
          </a:xfrm>
          <a:custGeom>
            <a:avLst/>
            <a:gdLst>
              <a:gd name="connsiteX0" fmla="*/ -5828 w 2262889"/>
              <a:gd name="connsiteY0" fmla="*/ 1126070 h 2262898"/>
              <a:gd name="connsiteX1" fmla="*/ 1125617 w 2262889"/>
              <a:gd name="connsiteY1" fmla="*/ 2257515 h 2262898"/>
              <a:gd name="connsiteX2" fmla="*/ 2257061 w 2262889"/>
              <a:gd name="connsiteY2" fmla="*/ 1126070 h 2262898"/>
              <a:gd name="connsiteX3" fmla="*/ 1125617 w 2262889"/>
              <a:gd name="connsiteY3" fmla="*/ -5384 h 2262898"/>
              <a:gd name="connsiteX4" fmla="*/ -5828 w 2262889"/>
              <a:gd name="connsiteY4" fmla="*/ 1126070 h 226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2889" h="2262898">
                <a:moveTo>
                  <a:pt x="-5828" y="1126070"/>
                </a:moveTo>
                <a:cubicBezTo>
                  <a:pt x="-5828" y="1750946"/>
                  <a:pt x="500732" y="2257515"/>
                  <a:pt x="1125617" y="2257515"/>
                </a:cubicBezTo>
                <a:cubicBezTo>
                  <a:pt x="1750501" y="2257515"/>
                  <a:pt x="2257061" y="1750946"/>
                  <a:pt x="2257061" y="1126070"/>
                </a:cubicBezTo>
                <a:cubicBezTo>
                  <a:pt x="2257061" y="501186"/>
                  <a:pt x="1750501" y="-5384"/>
                  <a:pt x="1125617" y="-5384"/>
                </a:cubicBezTo>
                <a:cubicBezTo>
                  <a:pt x="500732" y="-5384"/>
                  <a:pt x="-5828" y="501186"/>
                  <a:pt x="-5828" y="1126070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EFB6201E-94A3-669D-D84E-EB403147666A}"/>
              </a:ext>
            </a:extLst>
          </p:cNvPr>
          <p:cNvSpPr/>
          <p:nvPr/>
        </p:nvSpPr>
        <p:spPr>
          <a:xfrm flipV="1">
            <a:off x="4945136" y="253786"/>
            <a:ext cx="2046245" cy="2046236"/>
          </a:xfrm>
          <a:custGeom>
            <a:avLst/>
            <a:gdLst>
              <a:gd name="connsiteX0" fmla="*/ 1017295 w 2046245"/>
              <a:gd name="connsiteY0" fmla="*/ 1998004 h 2046236"/>
              <a:gd name="connsiteX1" fmla="*/ 37021 w 2046245"/>
              <a:gd name="connsiteY1" fmla="*/ 1017739 h 2046236"/>
              <a:gd name="connsiteX2" fmla="*/ 1017295 w 2046245"/>
              <a:gd name="connsiteY2" fmla="*/ 37465 h 2046236"/>
              <a:gd name="connsiteX3" fmla="*/ 1997568 w 2046245"/>
              <a:gd name="connsiteY3" fmla="*/ 1017739 h 2046236"/>
              <a:gd name="connsiteX4" fmla="*/ 1017295 w 2046245"/>
              <a:gd name="connsiteY4" fmla="*/ 1998004 h 2046236"/>
              <a:gd name="connsiteX5" fmla="*/ 1017295 w 2046245"/>
              <a:gd name="connsiteY5" fmla="*/ -5384 h 2046236"/>
              <a:gd name="connsiteX6" fmla="*/ -5828 w 2046245"/>
              <a:gd name="connsiteY6" fmla="*/ 1017739 h 2046236"/>
              <a:gd name="connsiteX7" fmla="*/ 1017295 w 2046245"/>
              <a:gd name="connsiteY7" fmla="*/ 2040853 h 2046236"/>
              <a:gd name="connsiteX8" fmla="*/ 2040417 w 2046245"/>
              <a:gd name="connsiteY8" fmla="*/ 1017739 h 2046236"/>
              <a:gd name="connsiteX9" fmla="*/ 1017295 w 2046245"/>
              <a:gd name="connsiteY9" fmla="*/ -5384 h 204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6245" h="2046236">
                <a:moveTo>
                  <a:pt x="1017295" y="1998004"/>
                </a:moveTo>
                <a:cubicBezTo>
                  <a:pt x="476771" y="1998004"/>
                  <a:pt x="37021" y="1558253"/>
                  <a:pt x="37021" y="1017739"/>
                </a:cubicBezTo>
                <a:cubicBezTo>
                  <a:pt x="37021" y="477207"/>
                  <a:pt x="476771" y="37465"/>
                  <a:pt x="1017295" y="37465"/>
                </a:cubicBezTo>
                <a:cubicBezTo>
                  <a:pt x="1557818" y="37465"/>
                  <a:pt x="1997568" y="477207"/>
                  <a:pt x="1997568" y="1017739"/>
                </a:cubicBezTo>
                <a:cubicBezTo>
                  <a:pt x="1997568" y="1558253"/>
                  <a:pt x="1557818" y="1998004"/>
                  <a:pt x="1017295" y="1998004"/>
                </a:cubicBezTo>
                <a:close/>
                <a:moveTo>
                  <a:pt x="1017295" y="-5384"/>
                </a:moveTo>
                <a:cubicBezTo>
                  <a:pt x="453144" y="-5384"/>
                  <a:pt x="-5828" y="453589"/>
                  <a:pt x="-5828" y="1017739"/>
                </a:cubicBezTo>
                <a:cubicBezTo>
                  <a:pt x="-5828" y="1581880"/>
                  <a:pt x="453144" y="2040853"/>
                  <a:pt x="1017295" y="2040853"/>
                </a:cubicBezTo>
                <a:cubicBezTo>
                  <a:pt x="1581444" y="2040853"/>
                  <a:pt x="2040417" y="1581880"/>
                  <a:pt x="2040417" y="1017739"/>
                </a:cubicBezTo>
                <a:cubicBezTo>
                  <a:pt x="2040417" y="453589"/>
                  <a:pt x="1581444" y="-5384"/>
                  <a:pt x="1017295" y="-5384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AB4D60BE-EED5-9398-6703-D46EC121870A}"/>
              </a:ext>
            </a:extLst>
          </p:cNvPr>
          <p:cNvSpPr/>
          <p:nvPr/>
        </p:nvSpPr>
        <p:spPr>
          <a:xfrm flipV="1">
            <a:off x="6037022" y="901032"/>
            <a:ext cx="307099" cy="307104"/>
          </a:xfrm>
          <a:custGeom>
            <a:avLst/>
            <a:gdLst>
              <a:gd name="connsiteX0" fmla="*/ 279596 w 307099"/>
              <a:gd name="connsiteY0" fmla="*/ -5678 h 307104"/>
              <a:gd name="connsiteX1" fmla="*/ 258729 w 307099"/>
              <a:gd name="connsiteY1" fmla="*/ 10999 h 307104"/>
              <a:gd name="connsiteX2" fmla="*/ 174899 w 307099"/>
              <a:gd name="connsiteY2" fmla="*/ 175265 h 307104"/>
              <a:gd name="connsiteX3" fmla="*/ 10633 w 307099"/>
              <a:gd name="connsiteY3" fmla="*/ 259095 h 307104"/>
              <a:gd name="connsiteX4" fmla="*/ -5513 w 307099"/>
              <a:gd name="connsiteY4" fmla="*/ 284736 h 307104"/>
              <a:gd name="connsiteX5" fmla="*/ 20119 w 307099"/>
              <a:gd name="connsiteY5" fmla="*/ 300881 h 307104"/>
              <a:gd name="connsiteX6" fmla="*/ 205193 w 307099"/>
              <a:gd name="connsiteY6" fmla="*/ 205568 h 307104"/>
              <a:gd name="connsiteX7" fmla="*/ 300506 w 307099"/>
              <a:gd name="connsiteY7" fmla="*/ 20494 h 307104"/>
              <a:gd name="connsiteX8" fmla="*/ 284361 w 307099"/>
              <a:gd name="connsiteY8" fmla="*/ -5147 h 307104"/>
              <a:gd name="connsiteX9" fmla="*/ 279596 w 307099"/>
              <a:gd name="connsiteY9" fmla="*/ -5678 h 30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99" h="307104">
                <a:moveTo>
                  <a:pt x="279596" y="-5678"/>
                </a:moveTo>
                <a:cubicBezTo>
                  <a:pt x="269818" y="-5678"/>
                  <a:pt x="260982" y="1058"/>
                  <a:pt x="258729" y="10999"/>
                </a:cubicBezTo>
                <a:cubicBezTo>
                  <a:pt x="247939" y="58476"/>
                  <a:pt x="224638" y="125509"/>
                  <a:pt x="174899" y="175265"/>
                </a:cubicBezTo>
                <a:cubicBezTo>
                  <a:pt x="125151" y="225004"/>
                  <a:pt x="58109" y="248305"/>
                  <a:pt x="10633" y="259095"/>
                </a:cubicBezTo>
                <a:cubicBezTo>
                  <a:pt x="-911" y="261717"/>
                  <a:pt x="-8144" y="273201"/>
                  <a:pt x="-5513" y="284736"/>
                </a:cubicBezTo>
                <a:cubicBezTo>
                  <a:pt x="-2891" y="296271"/>
                  <a:pt x="8567" y="303529"/>
                  <a:pt x="20119" y="300881"/>
                </a:cubicBezTo>
                <a:cubicBezTo>
                  <a:pt x="73107" y="288841"/>
                  <a:pt x="148221" y="262531"/>
                  <a:pt x="205193" y="205568"/>
                </a:cubicBezTo>
                <a:cubicBezTo>
                  <a:pt x="262165" y="148578"/>
                  <a:pt x="288474" y="73464"/>
                  <a:pt x="300506" y="20494"/>
                </a:cubicBezTo>
                <a:cubicBezTo>
                  <a:pt x="303137" y="8959"/>
                  <a:pt x="295904" y="-2524"/>
                  <a:pt x="284361" y="-5147"/>
                </a:cubicBezTo>
                <a:cubicBezTo>
                  <a:pt x="282767" y="-5506"/>
                  <a:pt x="281164" y="-5678"/>
                  <a:pt x="279596" y="-5678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1A8F1AD-FE6D-5AAF-6B57-1B03FE8005D5}"/>
              </a:ext>
            </a:extLst>
          </p:cNvPr>
          <p:cNvSpPr/>
          <p:nvPr/>
        </p:nvSpPr>
        <p:spPr>
          <a:xfrm flipV="1">
            <a:off x="6465401" y="1255475"/>
            <a:ext cx="84369" cy="42849"/>
          </a:xfrm>
          <a:custGeom>
            <a:avLst/>
            <a:gdLst>
              <a:gd name="connsiteX0" fmla="*/ 56571 w 84369"/>
              <a:gd name="connsiteY0" fmla="*/ -5384 h 42849"/>
              <a:gd name="connsiteX1" fmla="*/ 15051 w 84369"/>
              <a:gd name="connsiteY1" fmla="*/ -5384 h 42849"/>
              <a:gd name="connsiteX2" fmla="*/ -6374 w 84369"/>
              <a:gd name="connsiteY2" fmla="*/ 16040 h 42849"/>
              <a:gd name="connsiteX3" fmla="*/ 15051 w 84369"/>
              <a:gd name="connsiteY3" fmla="*/ 37465 h 42849"/>
              <a:gd name="connsiteX4" fmla="*/ 56571 w 84369"/>
              <a:gd name="connsiteY4" fmla="*/ 37465 h 42849"/>
              <a:gd name="connsiteX5" fmla="*/ 77996 w 84369"/>
              <a:gd name="connsiteY5" fmla="*/ 16040 h 42849"/>
              <a:gd name="connsiteX6" fmla="*/ 56571 w 84369"/>
              <a:gd name="connsiteY6" fmla="*/ -5384 h 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369" h="42849">
                <a:moveTo>
                  <a:pt x="56571" y="-5384"/>
                </a:moveTo>
                <a:lnTo>
                  <a:pt x="15051" y="-5384"/>
                </a:lnTo>
                <a:cubicBezTo>
                  <a:pt x="3216" y="-5384"/>
                  <a:pt x="-6374" y="4206"/>
                  <a:pt x="-6374" y="16040"/>
                </a:cubicBezTo>
                <a:cubicBezTo>
                  <a:pt x="-6374" y="27875"/>
                  <a:pt x="3216" y="37465"/>
                  <a:pt x="15051" y="37465"/>
                </a:cubicBezTo>
                <a:lnTo>
                  <a:pt x="56571" y="37465"/>
                </a:lnTo>
                <a:cubicBezTo>
                  <a:pt x="68406" y="37465"/>
                  <a:pt x="77996" y="27875"/>
                  <a:pt x="77996" y="16040"/>
                </a:cubicBezTo>
                <a:cubicBezTo>
                  <a:pt x="77996" y="4206"/>
                  <a:pt x="68406" y="-5384"/>
                  <a:pt x="56571" y="-5384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E1E754A9-BDBC-7906-BDC7-83B019DBEA2E}"/>
              </a:ext>
            </a:extLst>
          </p:cNvPr>
          <p:cNvSpPr/>
          <p:nvPr/>
        </p:nvSpPr>
        <p:spPr>
          <a:xfrm flipV="1">
            <a:off x="5592395" y="1345678"/>
            <a:ext cx="307099" cy="307084"/>
          </a:xfrm>
          <a:custGeom>
            <a:avLst/>
            <a:gdLst>
              <a:gd name="connsiteX0" fmla="*/ 280088 w 307099"/>
              <a:gd name="connsiteY0" fmla="*/ -5090 h 307084"/>
              <a:gd name="connsiteX1" fmla="*/ 275324 w 307099"/>
              <a:gd name="connsiteY1" fmla="*/ -4550 h 307084"/>
              <a:gd name="connsiteX2" fmla="*/ 90250 w 307099"/>
              <a:gd name="connsiteY2" fmla="*/ 90763 h 307084"/>
              <a:gd name="connsiteX3" fmla="*/ -5063 w 307099"/>
              <a:gd name="connsiteY3" fmla="*/ 275828 h 307084"/>
              <a:gd name="connsiteX4" fmla="*/ 11083 w 307099"/>
              <a:gd name="connsiteY4" fmla="*/ 301460 h 307084"/>
              <a:gd name="connsiteX5" fmla="*/ 36715 w 307099"/>
              <a:gd name="connsiteY5" fmla="*/ 285315 h 307084"/>
              <a:gd name="connsiteX6" fmla="*/ 120545 w 307099"/>
              <a:gd name="connsiteY6" fmla="*/ 121066 h 307084"/>
              <a:gd name="connsiteX7" fmla="*/ 284810 w 307099"/>
              <a:gd name="connsiteY7" fmla="*/ 37236 h 307084"/>
              <a:gd name="connsiteX8" fmla="*/ 300956 w 307099"/>
              <a:gd name="connsiteY8" fmla="*/ 11595 h 307084"/>
              <a:gd name="connsiteX9" fmla="*/ 280088 w 307099"/>
              <a:gd name="connsiteY9" fmla="*/ -5090 h 30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99" h="307084">
                <a:moveTo>
                  <a:pt x="280088" y="-5090"/>
                </a:moveTo>
                <a:cubicBezTo>
                  <a:pt x="278512" y="-5090"/>
                  <a:pt x="276917" y="-4919"/>
                  <a:pt x="275324" y="-4550"/>
                </a:cubicBezTo>
                <a:cubicBezTo>
                  <a:pt x="222336" y="7482"/>
                  <a:pt x="147222" y="33791"/>
                  <a:pt x="90250" y="90763"/>
                </a:cubicBezTo>
                <a:cubicBezTo>
                  <a:pt x="33278" y="147735"/>
                  <a:pt x="6969" y="222850"/>
                  <a:pt x="-5063" y="275828"/>
                </a:cubicBezTo>
                <a:cubicBezTo>
                  <a:pt x="-7694" y="287363"/>
                  <a:pt x="-461" y="298838"/>
                  <a:pt x="11083" y="301460"/>
                </a:cubicBezTo>
                <a:cubicBezTo>
                  <a:pt x="22694" y="304074"/>
                  <a:pt x="34101" y="296849"/>
                  <a:pt x="36715" y="285315"/>
                </a:cubicBezTo>
                <a:cubicBezTo>
                  <a:pt x="47504" y="237838"/>
                  <a:pt x="70805" y="170814"/>
                  <a:pt x="120545" y="121066"/>
                </a:cubicBezTo>
                <a:cubicBezTo>
                  <a:pt x="170292" y="71318"/>
                  <a:pt x="237325" y="48017"/>
                  <a:pt x="284810" y="37236"/>
                </a:cubicBezTo>
                <a:cubicBezTo>
                  <a:pt x="296354" y="34614"/>
                  <a:pt x="303587" y="23130"/>
                  <a:pt x="300956" y="11595"/>
                </a:cubicBezTo>
                <a:cubicBezTo>
                  <a:pt x="298702" y="1654"/>
                  <a:pt x="289867" y="-5090"/>
                  <a:pt x="280088" y="-5090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F2C7661-3C73-B43C-1554-B56A9A216E8E}"/>
              </a:ext>
            </a:extLst>
          </p:cNvPr>
          <p:cNvSpPr/>
          <p:nvPr/>
        </p:nvSpPr>
        <p:spPr>
          <a:xfrm flipV="1">
            <a:off x="5386746" y="1255475"/>
            <a:ext cx="84361" cy="42849"/>
          </a:xfrm>
          <a:custGeom>
            <a:avLst/>
            <a:gdLst>
              <a:gd name="connsiteX0" fmla="*/ 57654 w 84361"/>
              <a:gd name="connsiteY0" fmla="*/ -5384 h 42849"/>
              <a:gd name="connsiteX1" fmla="*/ 16142 w 84361"/>
              <a:gd name="connsiteY1" fmla="*/ -5384 h 42849"/>
              <a:gd name="connsiteX2" fmla="*/ -5283 w 84361"/>
              <a:gd name="connsiteY2" fmla="*/ 16040 h 42849"/>
              <a:gd name="connsiteX3" fmla="*/ 16142 w 84361"/>
              <a:gd name="connsiteY3" fmla="*/ 37465 h 42849"/>
              <a:gd name="connsiteX4" fmla="*/ 57654 w 84361"/>
              <a:gd name="connsiteY4" fmla="*/ 37465 h 42849"/>
              <a:gd name="connsiteX5" fmla="*/ 79078 w 84361"/>
              <a:gd name="connsiteY5" fmla="*/ 16040 h 42849"/>
              <a:gd name="connsiteX6" fmla="*/ 57654 w 84361"/>
              <a:gd name="connsiteY6" fmla="*/ -5384 h 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361" h="42849">
                <a:moveTo>
                  <a:pt x="57654" y="-5384"/>
                </a:moveTo>
                <a:lnTo>
                  <a:pt x="16142" y="-5384"/>
                </a:lnTo>
                <a:cubicBezTo>
                  <a:pt x="4307" y="-5384"/>
                  <a:pt x="-5283" y="4206"/>
                  <a:pt x="-5283" y="16040"/>
                </a:cubicBezTo>
                <a:cubicBezTo>
                  <a:pt x="-5283" y="27875"/>
                  <a:pt x="4307" y="37465"/>
                  <a:pt x="16142" y="37465"/>
                </a:cubicBezTo>
                <a:lnTo>
                  <a:pt x="57654" y="37465"/>
                </a:lnTo>
                <a:cubicBezTo>
                  <a:pt x="69489" y="37465"/>
                  <a:pt x="79078" y="27875"/>
                  <a:pt x="79078" y="16040"/>
                </a:cubicBezTo>
                <a:cubicBezTo>
                  <a:pt x="79078" y="4206"/>
                  <a:pt x="69489" y="-5384"/>
                  <a:pt x="57654" y="-5384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9D9BB5D5-0478-5F33-2F0F-EB2F5D7240B3}"/>
              </a:ext>
            </a:extLst>
          </p:cNvPr>
          <p:cNvSpPr/>
          <p:nvPr/>
        </p:nvSpPr>
        <p:spPr>
          <a:xfrm flipV="1">
            <a:off x="5874094" y="1182735"/>
            <a:ext cx="188330" cy="188338"/>
          </a:xfrm>
          <a:custGeom>
            <a:avLst/>
            <a:gdLst>
              <a:gd name="connsiteX0" fmla="*/ 88337 w 188330"/>
              <a:gd name="connsiteY0" fmla="*/ 140106 h 188338"/>
              <a:gd name="connsiteX1" fmla="*/ 37021 w 188330"/>
              <a:gd name="connsiteY1" fmla="*/ 88790 h 188338"/>
              <a:gd name="connsiteX2" fmla="*/ 88337 w 188330"/>
              <a:gd name="connsiteY2" fmla="*/ 37465 h 188338"/>
              <a:gd name="connsiteX3" fmla="*/ 139653 w 188330"/>
              <a:gd name="connsiteY3" fmla="*/ 88790 h 188338"/>
              <a:gd name="connsiteX4" fmla="*/ 88337 w 188330"/>
              <a:gd name="connsiteY4" fmla="*/ 140106 h 188338"/>
              <a:gd name="connsiteX5" fmla="*/ 88337 w 188330"/>
              <a:gd name="connsiteY5" fmla="*/ -5384 h 188338"/>
              <a:gd name="connsiteX6" fmla="*/ -5828 w 188330"/>
              <a:gd name="connsiteY6" fmla="*/ 88790 h 188338"/>
              <a:gd name="connsiteX7" fmla="*/ 88337 w 188330"/>
              <a:gd name="connsiteY7" fmla="*/ 182955 h 188338"/>
              <a:gd name="connsiteX8" fmla="*/ 182502 w 188330"/>
              <a:gd name="connsiteY8" fmla="*/ 88790 h 188338"/>
              <a:gd name="connsiteX9" fmla="*/ 88337 w 188330"/>
              <a:gd name="connsiteY9" fmla="*/ -5384 h 18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330" h="188338">
                <a:moveTo>
                  <a:pt x="88337" y="140106"/>
                </a:moveTo>
                <a:cubicBezTo>
                  <a:pt x="60039" y="140106"/>
                  <a:pt x="37021" y="117078"/>
                  <a:pt x="37021" y="88790"/>
                </a:cubicBezTo>
                <a:cubicBezTo>
                  <a:pt x="37021" y="60492"/>
                  <a:pt x="60039" y="37465"/>
                  <a:pt x="88337" y="37465"/>
                </a:cubicBezTo>
                <a:cubicBezTo>
                  <a:pt x="116634" y="37465"/>
                  <a:pt x="139653" y="60492"/>
                  <a:pt x="139653" y="88790"/>
                </a:cubicBezTo>
                <a:cubicBezTo>
                  <a:pt x="139653" y="117078"/>
                  <a:pt x="116634" y="140106"/>
                  <a:pt x="88337" y="140106"/>
                </a:cubicBezTo>
                <a:close/>
                <a:moveTo>
                  <a:pt x="88337" y="-5384"/>
                </a:moveTo>
                <a:cubicBezTo>
                  <a:pt x="36412" y="-5384"/>
                  <a:pt x="-5828" y="36865"/>
                  <a:pt x="-5828" y="88790"/>
                </a:cubicBezTo>
                <a:cubicBezTo>
                  <a:pt x="-5828" y="140714"/>
                  <a:pt x="36412" y="182955"/>
                  <a:pt x="88337" y="182955"/>
                </a:cubicBezTo>
                <a:cubicBezTo>
                  <a:pt x="140261" y="182955"/>
                  <a:pt x="182502" y="140714"/>
                  <a:pt x="182502" y="88790"/>
                </a:cubicBezTo>
                <a:cubicBezTo>
                  <a:pt x="182502" y="36865"/>
                  <a:pt x="140261" y="-5384"/>
                  <a:pt x="88337" y="-5384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B01A031-9C0E-D5DA-308F-806D95C7B2CB}"/>
              </a:ext>
            </a:extLst>
          </p:cNvPr>
          <p:cNvSpPr/>
          <p:nvPr/>
        </p:nvSpPr>
        <p:spPr>
          <a:xfrm flipV="1">
            <a:off x="5946834" y="1774051"/>
            <a:ext cx="42849" cy="84369"/>
          </a:xfrm>
          <a:custGeom>
            <a:avLst/>
            <a:gdLst>
              <a:gd name="connsiteX0" fmla="*/ 15596 w 42849"/>
              <a:gd name="connsiteY0" fmla="*/ -4671 h 84369"/>
              <a:gd name="connsiteX1" fmla="*/ -5828 w 42849"/>
              <a:gd name="connsiteY1" fmla="*/ 16754 h 84369"/>
              <a:gd name="connsiteX2" fmla="*/ -5828 w 42849"/>
              <a:gd name="connsiteY2" fmla="*/ 58274 h 84369"/>
              <a:gd name="connsiteX3" fmla="*/ 15596 w 42849"/>
              <a:gd name="connsiteY3" fmla="*/ 79699 h 84369"/>
              <a:gd name="connsiteX4" fmla="*/ 37021 w 42849"/>
              <a:gd name="connsiteY4" fmla="*/ 58274 h 84369"/>
              <a:gd name="connsiteX5" fmla="*/ 37021 w 42849"/>
              <a:gd name="connsiteY5" fmla="*/ 16754 h 84369"/>
              <a:gd name="connsiteX6" fmla="*/ 15596 w 42849"/>
              <a:gd name="connsiteY6" fmla="*/ -4671 h 8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9" h="84369">
                <a:moveTo>
                  <a:pt x="15596" y="-4671"/>
                </a:moveTo>
                <a:cubicBezTo>
                  <a:pt x="3761" y="-4671"/>
                  <a:pt x="-5828" y="4919"/>
                  <a:pt x="-5828" y="16754"/>
                </a:cubicBezTo>
                <a:lnTo>
                  <a:pt x="-5828" y="58274"/>
                </a:lnTo>
                <a:cubicBezTo>
                  <a:pt x="-5828" y="70109"/>
                  <a:pt x="3761" y="79699"/>
                  <a:pt x="15596" y="79699"/>
                </a:cubicBezTo>
                <a:cubicBezTo>
                  <a:pt x="27431" y="79699"/>
                  <a:pt x="37021" y="70109"/>
                  <a:pt x="37021" y="58274"/>
                </a:cubicBezTo>
                <a:lnTo>
                  <a:pt x="37021" y="16754"/>
                </a:lnTo>
                <a:cubicBezTo>
                  <a:pt x="37021" y="4919"/>
                  <a:pt x="27431" y="-4671"/>
                  <a:pt x="15596" y="-4671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39B5E43-A7D4-2DC2-7444-736B5459EA56}"/>
              </a:ext>
            </a:extLst>
          </p:cNvPr>
          <p:cNvSpPr/>
          <p:nvPr/>
        </p:nvSpPr>
        <p:spPr>
          <a:xfrm flipV="1">
            <a:off x="5946834" y="695388"/>
            <a:ext cx="42849" cy="84369"/>
          </a:xfrm>
          <a:custGeom>
            <a:avLst/>
            <a:gdLst>
              <a:gd name="connsiteX0" fmla="*/ 15596 w 42849"/>
              <a:gd name="connsiteY0" fmla="*/ -6097 h 84369"/>
              <a:gd name="connsiteX1" fmla="*/ -5828 w 42849"/>
              <a:gd name="connsiteY1" fmla="*/ 15327 h 84369"/>
              <a:gd name="connsiteX2" fmla="*/ -5828 w 42849"/>
              <a:gd name="connsiteY2" fmla="*/ 56848 h 84369"/>
              <a:gd name="connsiteX3" fmla="*/ 15596 w 42849"/>
              <a:gd name="connsiteY3" fmla="*/ 78273 h 84369"/>
              <a:gd name="connsiteX4" fmla="*/ 37021 w 42849"/>
              <a:gd name="connsiteY4" fmla="*/ 56848 h 84369"/>
              <a:gd name="connsiteX5" fmla="*/ 37021 w 42849"/>
              <a:gd name="connsiteY5" fmla="*/ 15327 h 84369"/>
              <a:gd name="connsiteX6" fmla="*/ 15596 w 42849"/>
              <a:gd name="connsiteY6" fmla="*/ -6097 h 8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9" h="84369">
                <a:moveTo>
                  <a:pt x="15596" y="-6097"/>
                </a:moveTo>
                <a:cubicBezTo>
                  <a:pt x="3761" y="-6097"/>
                  <a:pt x="-5828" y="3492"/>
                  <a:pt x="-5828" y="15327"/>
                </a:cubicBezTo>
                <a:lnTo>
                  <a:pt x="-5828" y="56848"/>
                </a:lnTo>
                <a:cubicBezTo>
                  <a:pt x="-5828" y="68683"/>
                  <a:pt x="3761" y="78273"/>
                  <a:pt x="15596" y="78273"/>
                </a:cubicBezTo>
                <a:cubicBezTo>
                  <a:pt x="27431" y="78273"/>
                  <a:pt x="37021" y="68683"/>
                  <a:pt x="37021" y="56848"/>
                </a:cubicBezTo>
                <a:lnTo>
                  <a:pt x="37021" y="15327"/>
                </a:lnTo>
                <a:cubicBezTo>
                  <a:pt x="37021" y="3492"/>
                  <a:pt x="27431" y="-6097"/>
                  <a:pt x="15596" y="-6097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351D77FD-DFED-74F5-BA9A-58522EC5A446}"/>
              </a:ext>
            </a:extLst>
          </p:cNvPr>
          <p:cNvSpPr/>
          <p:nvPr/>
        </p:nvSpPr>
        <p:spPr>
          <a:xfrm flipV="1">
            <a:off x="5670861" y="979502"/>
            <a:ext cx="594795" cy="594803"/>
          </a:xfrm>
          <a:custGeom>
            <a:avLst/>
            <a:gdLst>
              <a:gd name="connsiteX0" fmla="*/ 54923 w 594795"/>
              <a:gd name="connsiteY0" fmla="*/ 292014 h 594803"/>
              <a:gd name="connsiteX1" fmla="*/ 205400 w 594795"/>
              <a:gd name="connsiteY1" fmla="*/ 205862 h 594803"/>
              <a:gd name="connsiteX2" fmla="*/ 291570 w 594795"/>
              <a:gd name="connsiteY2" fmla="*/ 55359 h 594803"/>
              <a:gd name="connsiteX3" fmla="*/ 377739 w 594795"/>
              <a:gd name="connsiteY3" fmla="*/ 205862 h 594803"/>
              <a:gd name="connsiteX4" fmla="*/ 528225 w 594795"/>
              <a:gd name="connsiteY4" fmla="*/ 292022 h 594803"/>
              <a:gd name="connsiteX5" fmla="*/ 377730 w 594795"/>
              <a:gd name="connsiteY5" fmla="*/ 378174 h 594803"/>
              <a:gd name="connsiteX6" fmla="*/ 291570 w 594795"/>
              <a:gd name="connsiteY6" fmla="*/ 528677 h 594803"/>
              <a:gd name="connsiteX7" fmla="*/ 205409 w 594795"/>
              <a:gd name="connsiteY7" fmla="*/ 378174 h 594803"/>
              <a:gd name="connsiteX8" fmla="*/ 54923 w 594795"/>
              <a:gd name="connsiteY8" fmla="*/ 292014 h 594803"/>
              <a:gd name="connsiteX9" fmla="*/ 297868 w 594795"/>
              <a:gd name="connsiteY9" fmla="*/ 32700 h 594803"/>
              <a:gd name="connsiteX10" fmla="*/ 297954 w 594795"/>
              <a:gd name="connsiteY10" fmla="*/ 32700 h 594803"/>
              <a:gd name="connsiteX11" fmla="*/ 291578 w 594795"/>
              <a:gd name="connsiteY11" fmla="*/ -5384 h 594803"/>
              <a:gd name="connsiteX12" fmla="*/ 291570 w 594795"/>
              <a:gd name="connsiteY12" fmla="*/ -5384 h 594803"/>
              <a:gd name="connsiteX13" fmla="*/ 256331 w 594795"/>
              <a:gd name="connsiteY13" fmla="*/ 22211 h 594803"/>
              <a:gd name="connsiteX14" fmla="*/ 175106 w 594795"/>
              <a:gd name="connsiteY14" fmla="*/ 175559 h 594803"/>
              <a:gd name="connsiteX15" fmla="*/ 21741 w 594795"/>
              <a:gd name="connsiteY15" fmla="*/ 256775 h 594803"/>
              <a:gd name="connsiteX16" fmla="*/ -5828 w 594795"/>
              <a:gd name="connsiteY16" fmla="*/ 292048 h 594803"/>
              <a:gd name="connsiteX17" fmla="*/ 21749 w 594795"/>
              <a:gd name="connsiteY17" fmla="*/ 327262 h 594803"/>
              <a:gd name="connsiteX18" fmla="*/ 175115 w 594795"/>
              <a:gd name="connsiteY18" fmla="*/ 408478 h 594803"/>
              <a:gd name="connsiteX19" fmla="*/ 256331 w 594795"/>
              <a:gd name="connsiteY19" fmla="*/ 561851 h 594803"/>
              <a:gd name="connsiteX20" fmla="*/ 291570 w 594795"/>
              <a:gd name="connsiteY20" fmla="*/ 589420 h 594803"/>
              <a:gd name="connsiteX21" fmla="*/ 326808 w 594795"/>
              <a:gd name="connsiteY21" fmla="*/ 561834 h 594803"/>
              <a:gd name="connsiteX22" fmla="*/ 408024 w 594795"/>
              <a:gd name="connsiteY22" fmla="*/ 408478 h 594803"/>
              <a:gd name="connsiteX23" fmla="*/ 561398 w 594795"/>
              <a:gd name="connsiteY23" fmla="*/ 327262 h 594803"/>
              <a:gd name="connsiteX24" fmla="*/ 588967 w 594795"/>
              <a:gd name="connsiteY24" fmla="*/ 292022 h 594803"/>
              <a:gd name="connsiteX25" fmla="*/ 561390 w 594795"/>
              <a:gd name="connsiteY25" fmla="*/ 256775 h 594803"/>
              <a:gd name="connsiteX26" fmla="*/ 408033 w 594795"/>
              <a:gd name="connsiteY26" fmla="*/ 175559 h 594803"/>
              <a:gd name="connsiteX27" fmla="*/ 326808 w 594795"/>
              <a:gd name="connsiteY27" fmla="*/ 22185 h 594803"/>
              <a:gd name="connsiteX28" fmla="*/ 291578 w 594795"/>
              <a:gd name="connsiteY28" fmla="*/ -5384 h 59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4795" h="594803">
                <a:moveTo>
                  <a:pt x="54923" y="292014"/>
                </a:moveTo>
                <a:cubicBezTo>
                  <a:pt x="116291" y="273349"/>
                  <a:pt x="166836" y="244426"/>
                  <a:pt x="205400" y="205862"/>
                </a:cubicBezTo>
                <a:cubicBezTo>
                  <a:pt x="243973" y="167289"/>
                  <a:pt x="272904" y="116744"/>
                  <a:pt x="291570" y="55359"/>
                </a:cubicBezTo>
                <a:cubicBezTo>
                  <a:pt x="310243" y="116744"/>
                  <a:pt x="339166" y="167289"/>
                  <a:pt x="377739" y="205862"/>
                </a:cubicBezTo>
                <a:cubicBezTo>
                  <a:pt x="416311" y="244434"/>
                  <a:pt x="466865" y="273357"/>
                  <a:pt x="528225" y="292022"/>
                </a:cubicBezTo>
                <a:cubicBezTo>
                  <a:pt x="466865" y="310670"/>
                  <a:pt x="416311" y="339593"/>
                  <a:pt x="377730" y="378174"/>
                </a:cubicBezTo>
                <a:cubicBezTo>
                  <a:pt x="339158" y="416747"/>
                  <a:pt x="310235" y="467300"/>
                  <a:pt x="291570" y="528677"/>
                </a:cubicBezTo>
                <a:cubicBezTo>
                  <a:pt x="272904" y="467300"/>
                  <a:pt x="243981" y="416747"/>
                  <a:pt x="205409" y="378174"/>
                </a:cubicBezTo>
                <a:cubicBezTo>
                  <a:pt x="166836" y="339602"/>
                  <a:pt x="116291" y="310679"/>
                  <a:pt x="54923" y="292014"/>
                </a:cubicBezTo>
                <a:close/>
                <a:moveTo>
                  <a:pt x="297868" y="32700"/>
                </a:moveTo>
                <a:lnTo>
                  <a:pt x="297954" y="32700"/>
                </a:lnTo>
                <a:close/>
                <a:moveTo>
                  <a:pt x="291578" y="-5384"/>
                </a:moveTo>
                <a:lnTo>
                  <a:pt x="291570" y="-5384"/>
                </a:lnTo>
                <a:cubicBezTo>
                  <a:pt x="274918" y="-5384"/>
                  <a:pt x="260418" y="5963"/>
                  <a:pt x="256331" y="22211"/>
                </a:cubicBezTo>
                <a:cubicBezTo>
                  <a:pt x="240117" y="86279"/>
                  <a:pt x="212796" y="137877"/>
                  <a:pt x="175106" y="175559"/>
                </a:cubicBezTo>
                <a:cubicBezTo>
                  <a:pt x="137433" y="213240"/>
                  <a:pt x="85826" y="240569"/>
                  <a:pt x="21741" y="256775"/>
                </a:cubicBezTo>
                <a:cubicBezTo>
                  <a:pt x="5484" y="260888"/>
                  <a:pt x="-5845" y="275388"/>
                  <a:pt x="-5828" y="292048"/>
                </a:cubicBezTo>
                <a:cubicBezTo>
                  <a:pt x="-5828" y="308665"/>
                  <a:pt x="5510" y="323157"/>
                  <a:pt x="21749" y="327262"/>
                </a:cubicBezTo>
                <a:cubicBezTo>
                  <a:pt x="85826" y="343467"/>
                  <a:pt x="137433" y="370796"/>
                  <a:pt x="175115" y="408478"/>
                </a:cubicBezTo>
                <a:cubicBezTo>
                  <a:pt x="212796" y="446159"/>
                  <a:pt x="240117" y="497766"/>
                  <a:pt x="256331" y="561851"/>
                </a:cubicBezTo>
                <a:cubicBezTo>
                  <a:pt x="260444" y="578091"/>
                  <a:pt x="274936" y="589420"/>
                  <a:pt x="291570" y="589420"/>
                </a:cubicBezTo>
                <a:cubicBezTo>
                  <a:pt x="308221" y="589420"/>
                  <a:pt x="322721" y="578074"/>
                  <a:pt x="326808" y="561834"/>
                </a:cubicBezTo>
                <a:cubicBezTo>
                  <a:pt x="343022" y="497766"/>
                  <a:pt x="370343" y="446159"/>
                  <a:pt x="408024" y="408478"/>
                </a:cubicBezTo>
                <a:cubicBezTo>
                  <a:pt x="445714" y="370788"/>
                  <a:pt x="497322" y="343458"/>
                  <a:pt x="561398" y="327262"/>
                </a:cubicBezTo>
                <a:cubicBezTo>
                  <a:pt x="577630" y="323157"/>
                  <a:pt x="588967" y="308665"/>
                  <a:pt x="588967" y="292022"/>
                </a:cubicBezTo>
                <a:cubicBezTo>
                  <a:pt x="588967" y="275371"/>
                  <a:pt x="577630" y="260880"/>
                  <a:pt x="561390" y="256775"/>
                </a:cubicBezTo>
                <a:cubicBezTo>
                  <a:pt x="497322" y="240578"/>
                  <a:pt x="445723" y="213249"/>
                  <a:pt x="408033" y="175559"/>
                </a:cubicBezTo>
                <a:cubicBezTo>
                  <a:pt x="370343" y="137877"/>
                  <a:pt x="343022" y="86279"/>
                  <a:pt x="326808" y="22185"/>
                </a:cubicBezTo>
                <a:cubicBezTo>
                  <a:pt x="322721" y="5963"/>
                  <a:pt x="308229" y="-5384"/>
                  <a:pt x="291578" y="-5384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9663BF2-4DEC-61F5-1C55-C8E098887AAA}"/>
              </a:ext>
            </a:extLst>
          </p:cNvPr>
          <p:cNvSpPr/>
          <p:nvPr/>
        </p:nvSpPr>
        <p:spPr>
          <a:xfrm flipV="1">
            <a:off x="6037022" y="1345659"/>
            <a:ext cx="307099" cy="307112"/>
          </a:xfrm>
          <a:custGeom>
            <a:avLst/>
            <a:gdLst>
              <a:gd name="connsiteX0" fmla="*/ 15355 w 307099"/>
              <a:gd name="connsiteY0" fmla="*/ -5090 h 307112"/>
              <a:gd name="connsiteX1" fmla="*/ -5513 w 307099"/>
              <a:gd name="connsiteY1" fmla="*/ 11596 h 307112"/>
              <a:gd name="connsiteX2" fmla="*/ 10633 w 307099"/>
              <a:gd name="connsiteY2" fmla="*/ 37236 h 307112"/>
              <a:gd name="connsiteX3" fmla="*/ 174899 w 307099"/>
              <a:gd name="connsiteY3" fmla="*/ 121075 h 307112"/>
              <a:gd name="connsiteX4" fmla="*/ 258729 w 307099"/>
              <a:gd name="connsiteY4" fmla="*/ 285332 h 307112"/>
              <a:gd name="connsiteX5" fmla="*/ 284361 w 307099"/>
              <a:gd name="connsiteY5" fmla="*/ 301477 h 307112"/>
              <a:gd name="connsiteX6" fmla="*/ 300506 w 307099"/>
              <a:gd name="connsiteY6" fmla="*/ 275837 h 307112"/>
              <a:gd name="connsiteX7" fmla="*/ 205193 w 307099"/>
              <a:gd name="connsiteY7" fmla="*/ 90772 h 307112"/>
              <a:gd name="connsiteX8" fmla="*/ 20119 w 307099"/>
              <a:gd name="connsiteY8" fmla="*/ -4550 h 307112"/>
              <a:gd name="connsiteX9" fmla="*/ 15355 w 307099"/>
              <a:gd name="connsiteY9" fmla="*/ -5090 h 30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99" h="307112">
                <a:moveTo>
                  <a:pt x="15355" y="-5090"/>
                </a:moveTo>
                <a:cubicBezTo>
                  <a:pt x="5576" y="-5090"/>
                  <a:pt x="-3250" y="1655"/>
                  <a:pt x="-5513" y="11596"/>
                </a:cubicBezTo>
                <a:cubicBezTo>
                  <a:pt x="-8144" y="23130"/>
                  <a:pt x="-911" y="34614"/>
                  <a:pt x="10633" y="37236"/>
                </a:cubicBezTo>
                <a:cubicBezTo>
                  <a:pt x="58109" y="48026"/>
                  <a:pt x="125151" y="71327"/>
                  <a:pt x="174899" y="121075"/>
                </a:cubicBezTo>
                <a:cubicBezTo>
                  <a:pt x="224638" y="170814"/>
                  <a:pt x="247939" y="237855"/>
                  <a:pt x="258729" y="285332"/>
                </a:cubicBezTo>
                <a:cubicBezTo>
                  <a:pt x="261342" y="296867"/>
                  <a:pt x="272791" y="304125"/>
                  <a:pt x="284361" y="301477"/>
                </a:cubicBezTo>
                <a:cubicBezTo>
                  <a:pt x="295904" y="298855"/>
                  <a:pt x="303137" y="287372"/>
                  <a:pt x="300506" y="275837"/>
                </a:cubicBezTo>
                <a:cubicBezTo>
                  <a:pt x="288474" y="222858"/>
                  <a:pt x="262165" y="147744"/>
                  <a:pt x="205193" y="90772"/>
                </a:cubicBezTo>
                <a:cubicBezTo>
                  <a:pt x="148221" y="33800"/>
                  <a:pt x="73107" y="7491"/>
                  <a:pt x="20119" y="-4550"/>
                </a:cubicBezTo>
                <a:cubicBezTo>
                  <a:pt x="18526" y="-4910"/>
                  <a:pt x="16931" y="-5090"/>
                  <a:pt x="15355" y="-5090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772E9C15-213A-AEBB-C10E-D54AC762EA61}"/>
              </a:ext>
            </a:extLst>
          </p:cNvPr>
          <p:cNvSpPr/>
          <p:nvPr/>
        </p:nvSpPr>
        <p:spPr>
          <a:xfrm flipV="1">
            <a:off x="5592395" y="901050"/>
            <a:ext cx="307091" cy="307085"/>
          </a:xfrm>
          <a:custGeom>
            <a:avLst/>
            <a:gdLst>
              <a:gd name="connsiteX0" fmla="*/ 15847 w 307091"/>
              <a:gd name="connsiteY0" fmla="*/ -5678 h 307085"/>
              <a:gd name="connsiteX1" fmla="*/ 11083 w 307091"/>
              <a:gd name="connsiteY1" fmla="*/ -5147 h 307085"/>
              <a:gd name="connsiteX2" fmla="*/ -5063 w 307091"/>
              <a:gd name="connsiteY2" fmla="*/ 20494 h 307085"/>
              <a:gd name="connsiteX3" fmla="*/ 90259 w 307091"/>
              <a:gd name="connsiteY3" fmla="*/ 205568 h 307085"/>
              <a:gd name="connsiteX4" fmla="*/ 275315 w 307091"/>
              <a:gd name="connsiteY4" fmla="*/ 300881 h 307085"/>
              <a:gd name="connsiteX5" fmla="*/ 300947 w 307091"/>
              <a:gd name="connsiteY5" fmla="*/ 284736 h 307085"/>
              <a:gd name="connsiteX6" fmla="*/ 284802 w 307091"/>
              <a:gd name="connsiteY6" fmla="*/ 259095 h 307085"/>
              <a:gd name="connsiteX7" fmla="*/ 120553 w 307091"/>
              <a:gd name="connsiteY7" fmla="*/ 175265 h 307085"/>
              <a:gd name="connsiteX8" fmla="*/ 36715 w 307091"/>
              <a:gd name="connsiteY8" fmla="*/ 10999 h 307085"/>
              <a:gd name="connsiteX9" fmla="*/ 15847 w 307091"/>
              <a:gd name="connsiteY9" fmla="*/ -5678 h 30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91" h="307085">
                <a:moveTo>
                  <a:pt x="15847" y="-5678"/>
                </a:moveTo>
                <a:cubicBezTo>
                  <a:pt x="14270" y="-5678"/>
                  <a:pt x="12676" y="-5506"/>
                  <a:pt x="11083" y="-5147"/>
                </a:cubicBezTo>
                <a:cubicBezTo>
                  <a:pt x="-461" y="-2524"/>
                  <a:pt x="-7694" y="8959"/>
                  <a:pt x="-5063" y="20494"/>
                </a:cubicBezTo>
                <a:cubicBezTo>
                  <a:pt x="6978" y="73481"/>
                  <a:pt x="33304" y="148613"/>
                  <a:pt x="90259" y="205568"/>
                </a:cubicBezTo>
                <a:cubicBezTo>
                  <a:pt x="147231" y="262531"/>
                  <a:pt x="222328" y="288841"/>
                  <a:pt x="275315" y="300881"/>
                </a:cubicBezTo>
                <a:cubicBezTo>
                  <a:pt x="286859" y="303469"/>
                  <a:pt x="298325" y="296271"/>
                  <a:pt x="300947" y="284736"/>
                </a:cubicBezTo>
                <a:cubicBezTo>
                  <a:pt x="303578" y="273201"/>
                  <a:pt x="296346" y="261717"/>
                  <a:pt x="284802" y="259095"/>
                </a:cubicBezTo>
                <a:cubicBezTo>
                  <a:pt x="237325" y="248305"/>
                  <a:pt x="170292" y="225004"/>
                  <a:pt x="120553" y="175265"/>
                </a:cubicBezTo>
                <a:cubicBezTo>
                  <a:pt x="70823" y="125535"/>
                  <a:pt x="47513" y="58484"/>
                  <a:pt x="36715" y="10999"/>
                </a:cubicBezTo>
                <a:cubicBezTo>
                  <a:pt x="34452" y="1058"/>
                  <a:pt x="25625" y="-5678"/>
                  <a:pt x="15847" y="-5678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9243E368-C4A5-D873-0A79-7BE5D957B119}"/>
              </a:ext>
            </a:extLst>
          </p:cNvPr>
          <p:cNvSpPr/>
          <p:nvPr/>
        </p:nvSpPr>
        <p:spPr>
          <a:xfrm flipV="1">
            <a:off x="5099252" y="976712"/>
            <a:ext cx="210142" cy="189036"/>
          </a:xfrm>
          <a:custGeom>
            <a:avLst/>
            <a:gdLst>
              <a:gd name="connsiteX0" fmla="*/ 160662 w 210142"/>
              <a:gd name="connsiteY0" fmla="*/ -5382 h 189036"/>
              <a:gd name="connsiteX1" fmla="*/ 278 w 210142"/>
              <a:gd name="connsiteY1" fmla="*/ 37767 h 189036"/>
              <a:gd name="connsiteX2" fmla="*/ -3699 w 210142"/>
              <a:gd name="connsiteY2" fmla="*/ 54949 h 189036"/>
              <a:gd name="connsiteX3" fmla="*/ -1342 w 210142"/>
              <a:gd name="connsiteY3" fmla="*/ 63716 h 189036"/>
              <a:gd name="connsiteX4" fmla="*/ 10733 w 210142"/>
              <a:gd name="connsiteY4" fmla="*/ 76605 h 189036"/>
              <a:gd name="connsiteX5" fmla="*/ 72624 w 210142"/>
              <a:gd name="connsiteY5" fmla="*/ 59954 h 189036"/>
              <a:gd name="connsiteX6" fmla="*/ 90826 w 210142"/>
              <a:gd name="connsiteY6" fmla="*/ 127612 h 189036"/>
              <a:gd name="connsiteX7" fmla="*/ 28935 w 210142"/>
              <a:gd name="connsiteY7" fmla="*/ 144272 h 189036"/>
              <a:gd name="connsiteX8" fmla="*/ 24959 w 210142"/>
              <a:gd name="connsiteY8" fmla="*/ 161446 h 189036"/>
              <a:gd name="connsiteX9" fmla="*/ 27307 w 210142"/>
              <a:gd name="connsiteY9" fmla="*/ 170230 h 189036"/>
              <a:gd name="connsiteX10" fmla="*/ 39382 w 210142"/>
              <a:gd name="connsiteY10" fmla="*/ 183110 h 189036"/>
              <a:gd name="connsiteX11" fmla="*/ 199766 w 210142"/>
              <a:gd name="connsiteY11" fmla="*/ 139962 h 189036"/>
              <a:gd name="connsiteX12" fmla="*/ 203733 w 210142"/>
              <a:gd name="connsiteY12" fmla="*/ 122770 h 189036"/>
              <a:gd name="connsiteX13" fmla="*/ 201377 w 210142"/>
              <a:gd name="connsiteY13" fmla="*/ 113995 h 189036"/>
              <a:gd name="connsiteX14" fmla="*/ 189310 w 210142"/>
              <a:gd name="connsiteY14" fmla="*/ 101115 h 189036"/>
              <a:gd name="connsiteX15" fmla="*/ 123914 w 210142"/>
              <a:gd name="connsiteY15" fmla="*/ 118717 h 189036"/>
              <a:gd name="connsiteX16" fmla="*/ 105712 w 210142"/>
              <a:gd name="connsiteY16" fmla="*/ 51058 h 189036"/>
              <a:gd name="connsiteX17" fmla="*/ 171108 w 210142"/>
              <a:gd name="connsiteY17" fmla="*/ 33456 h 189036"/>
              <a:gd name="connsiteX18" fmla="*/ 175076 w 210142"/>
              <a:gd name="connsiteY18" fmla="*/ 16265 h 189036"/>
              <a:gd name="connsiteX19" fmla="*/ 172728 w 210142"/>
              <a:gd name="connsiteY19" fmla="*/ 7489 h 189036"/>
              <a:gd name="connsiteX20" fmla="*/ 160662 w 210142"/>
              <a:gd name="connsiteY20" fmla="*/ -5382 h 18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0142" h="189036">
                <a:moveTo>
                  <a:pt x="160662" y="-5382"/>
                </a:moveTo>
                <a:lnTo>
                  <a:pt x="278" y="37767"/>
                </a:lnTo>
                <a:cubicBezTo>
                  <a:pt x="-5070" y="39198"/>
                  <a:pt x="-6398" y="44922"/>
                  <a:pt x="-3699" y="54949"/>
                </a:cubicBezTo>
                <a:lnTo>
                  <a:pt x="-1342" y="63716"/>
                </a:lnTo>
                <a:cubicBezTo>
                  <a:pt x="1358" y="73743"/>
                  <a:pt x="5377" y="78036"/>
                  <a:pt x="10733" y="76605"/>
                </a:cubicBezTo>
                <a:lnTo>
                  <a:pt x="72624" y="59954"/>
                </a:lnTo>
                <a:lnTo>
                  <a:pt x="90826" y="127612"/>
                </a:lnTo>
                <a:lnTo>
                  <a:pt x="28935" y="144272"/>
                </a:lnTo>
                <a:cubicBezTo>
                  <a:pt x="23588" y="145703"/>
                  <a:pt x="22251" y="151428"/>
                  <a:pt x="24959" y="161446"/>
                </a:cubicBezTo>
                <a:lnTo>
                  <a:pt x="27307" y="170230"/>
                </a:lnTo>
                <a:cubicBezTo>
                  <a:pt x="30015" y="180248"/>
                  <a:pt x="34026" y="184550"/>
                  <a:pt x="39382" y="183110"/>
                </a:cubicBezTo>
                <a:lnTo>
                  <a:pt x="199766" y="139962"/>
                </a:lnTo>
                <a:cubicBezTo>
                  <a:pt x="205105" y="138522"/>
                  <a:pt x="206424" y="132797"/>
                  <a:pt x="203733" y="122770"/>
                </a:cubicBezTo>
                <a:lnTo>
                  <a:pt x="201377" y="113995"/>
                </a:lnTo>
                <a:cubicBezTo>
                  <a:pt x="198677" y="103968"/>
                  <a:pt x="194658" y="99683"/>
                  <a:pt x="189310" y="101115"/>
                </a:cubicBezTo>
                <a:lnTo>
                  <a:pt x="123914" y="118717"/>
                </a:lnTo>
                <a:lnTo>
                  <a:pt x="105712" y="51058"/>
                </a:lnTo>
                <a:lnTo>
                  <a:pt x="171108" y="33456"/>
                </a:lnTo>
                <a:cubicBezTo>
                  <a:pt x="176447" y="32016"/>
                  <a:pt x="177784" y="26283"/>
                  <a:pt x="175076" y="16265"/>
                </a:cubicBezTo>
                <a:lnTo>
                  <a:pt x="172728" y="7489"/>
                </a:lnTo>
                <a:cubicBezTo>
                  <a:pt x="170020" y="-2529"/>
                  <a:pt x="166009" y="-6831"/>
                  <a:pt x="160662" y="-5382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C13BEB76-5FFF-6116-6D93-03FEE607B79B}"/>
              </a:ext>
            </a:extLst>
          </p:cNvPr>
          <p:cNvSpPr/>
          <p:nvPr/>
        </p:nvSpPr>
        <p:spPr>
          <a:xfrm flipV="1">
            <a:off x="5184672" y="844886"/>
            <a:ext cx="172967" cy="115905"/>
          </a:xfrm>
          <a:custGeom>
            <a:avLst/>
            <a:gdLst>
              <a:gd name="connsiteX0" fmla="*/ 144975 w 172967"/>
              <a:gd name="connsiteY0" fmla="*/ -4947 h 115905"/>
              <a:gd name="connsiteX1" fmla="*/ -1320 w 172967"/>
              <a:gd name="connsiteY1" fmla="*/ 73680 h 115905"/>
              <a:gd name="connsiteX2" fmla="*/ -1483 w 172967"/>
              <a:gd name="connsiteY2" fmla="*/ 91446 h 115905"/>
              <a:gd name="connsiteX3" fmla="*/ 2819 w 172967"/>
              <a:gd name="connsiteY3" fmla="*/ 99441 h 115905"/>
              <a:gd name="connsiteX4" fmla="*/ 17730 w 172967"/>
              <a:gd name="connsiteY4" fmla="*/ 109099 h 115905"/>
              <a:gd name="connsiteX5" fmla="*/ 164034 w 172967"/>
              <a:gd name="connsiteY5" fmla="*/ 30480 h 115905"/>
              <a:gd name="connsiteX6" fmla="*/ 164197 w 172967"/>
              <a:gd name="connsiteY6" fmla="*/ 12698 h 115905"/>
              <a:gd name="connsiteX7" fmla="*/ 159887 w 172967"/>
              <a:gd name="connsiteY7" fmla="*/ 4710 h 115905"/>
              <a:gd name="connsiteX8" fmla="*/ 144975 w 172967"/>
              <a:gd name="connsiteY8" fmla="*/ -4947 h 11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967" h="115905">
                <a:moveTo>
                  <a:pt x="144975" y="-4947"/>
                </a:moveTo>
                <a:lnTo>
                  <a:pt x="-1320" y="73680"/>
                </a:lnTo>
                <a:cubicBezTo>
                  <a:pt x="-6333" y="76380"/>
                  <a:pt x="-6393" y="82293"/>
                  <a:pt x="-1483" y="91446"/>
                </a:cubicBezTo>
                <a:lnTo>
                  <a:pt x="2819" y="99441"/>
                </a:lnTo>
                <a:cubicBezTo>
                  <a:pt x="7730" y="108585"/>
                  <a:pt x="12709" y="111807"/>
                  <a:pt x="17730" y="109099"/>
                </a:cubicBezTo>
                <a:lnTo>
                  <a:pt x="164034" y="30480"/>
                </a:lnTo>
                <a:cubicBezTo>
                  <a:pt x="169056" y="27781"/>
                  <a:pt x="169116" y="21850"/>
                  <a:pt x="164197" y="12698"/>
                </a:cubicBezTo>
                <a:lnTo>
                  <a:pt x="159887" y="4710"/>
                </a:lnTo>
                <a:cubicBezTo>
                  <a:pt x="154985" y="-4434"/>
                  <a:pt x="150014" y="-7664"/>
                  <a:pt x="144975" y="-4947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F6F7CB31-AD09-7AF7-D428-B64618F6B8C6}"/>
              </a:ext>
            </a:extLst>
          </p:cNvPr>
          <p:cNvSpPr/>
          <p:nvPr/>
        </p:nvSpPr>
        <p:spPr>
          <a:xfrm flipV="1">
            <a:off x="5280645" y="659783"/>
            <a:ext cx="193430" cy="188133"/>
          </a:xfrm>
          <a:custGeom>
            <a:avLst/>
            <a:gdLst>
              <a:gd name="connsiteX0" fmla="*/ 121695 w 193430"/>
              <a:gd name="connsiteY0" fmla="*/ 137541 h 188133"/>
              <a:gd name="connsiteX1" fmla="*/ 129305 w 193430"/>
              <a:gd name="connsiteY1" fmla="*/ 134233 h 188133"/>
              <a:gd name="connsiteX2" fmla="*/ 183912 w 193430"/>
              <a:gd name="connsiteY2" fmla="*/ 87090 h 188133"/>
              <a:gd name="connsiteX3" fmla="*/ 183372 w 193430"/>
              <a:gd name="connsiteY3" fmla="*/ 61844 h 188133"/>
              <a:gd name="connsiteX4" fmla="*/ 159907 w 193430"/>
              <a:gd name="connsiteY4" fmla="*/ 27925 h 188133"/>
              <a:gd name="connsiteX5" fmla="*/ 100579 w 193430"/>
              <a:gd name="connsiteY5" fmla="*/ -6046 h 188133"/>
              <a:gd name="connsiteX6" fmla="*/ 33400 w 193430"/>
              <a:gd name="connsiteY6" fmla="*/ 24351 h 188133"/>
              <a:gd name="connsiteX7" fmla="*/ 20126 w 193430"/>
              <a:gd name="connsiteY7" fmla="*/ 150335 h 188133"/>
              <a:gd name="connsiteX8" fmla="*/ 38165 w 193430"/>
              <a:gd name="connsiteY8" fmla="*/ 167664 h 188133"/>
              <a:gd name="connsiteX9" fmla="*/ 57327 w 193430"/>
              <a:gd name="connsiteY9" fmla="*/ 179918 h 188133"/>
              <a:gd name="connsiteX10" fmla="*/ 70165 w 193430"/>
              <a:gd name="connsiteY10" fmla="*/ 180493 h 188133"/>
              <a:gd name="connsiteX11" fmla="*/ 75478 w 193430"/>
              <a:gd name="connsiteY11" fmla="*/ 172146 h 188133"/>
              <a:gd name="connsiteX12" fmla="*/ 78829 w 193430"/>
              <a:gd name="connsiteY12" fmla="*/ 160156 h 188133"/>
              <a:gd name="connsiteX13" fmla="*/ 77603 w 193430"/>
              <a:gd name="connsiteY13" fmla="*/ 151792 h 188133"/>
              <a:gd name="connsiteX14" fmla="*/ 71604 w 193430"/>
              <a:gd name="connsiteY14" fmla="*/ 148407 h 188133"/>
              <a:gd name="connsiteX15" fmla="*/ 59375 w 193430"/>
              <a:gd name="connsiteY15" fmla="*/ 140617 h 188133"/>
              <a:gd name="connsiteX16" fmla="*/ 45535 w 193430"/>
              <a:gd name="connsiteY16" fmla="*/ 127360 h 188133"/>
              <a:gd name="connsiteX17" fmla="*/ 34411 w 193430"/>
              <a:gd name="connsiteY17" fmla="*/ 92232 h 188133"/>
              <a:gd name="connsiteX18" fmla="*/ 60395 w 193430"/>
              <a:gd name="connsiteY18" fmla="*/ 55219 h 188133"/>
              <a:gd name="connsiteX19" fmla="*/ 134173 w 193430"/>
              <a:gd name="connsiteY19" fmla="*/ 50146 h 188133"/>
              <a:gd name="connsiteX20" fmla="*/ 146042 w 193430"/>
              <a:gd name="connsiteY20" fmla="*/ 66651 h 188133"/>
              <a:gd name="connsiteX21" fmla="*/ 121086 w 193430"/>
              <a:gd name="connsiteY21" fmla="*/ 88187 h 188133"/>
              <a:gd name="connsiteX22" fmla="*/ 106166 w 193430"/>
              <a:gd name="connsiteY22" fmla="*/ 70911 h 188133"/>
              <a:gd name="connsiteX23" fmla="*/ 99902 w 193430"/>
              <a:gd name="connsiteY23" fmla="*/ 68417 h 188133"/>
              <a:gd name="connsiteX24" fmla="*/ 91255 w 193430"/>
              <a:gd name="connsiteY24" fmla="*/ 73490 h 188133"/>
              <a:gd name="connsiteX25" fmla="*/ 84965 w 193430"/>
              <a:gd name="connsiteY25" fmla="*/ 78915 h 188133"/>
              <a:gd name="connsiteX26" fmla="*/ 78691 w 193430"/>
              <a:gd name="connsiteY26" fmla="*/ 86731 h 188133"/>
              <a:gd name="connsiteX27" fmla="*/ 80234 w 193430"/>
              <a:gd name="connsiteY27" fmla="*/ 93286 h 188133"/>
              <a:gd name="connsiteX28" fmla="*/ 114659 w 193430"/>
              <a:gd name="connsiteY28" fmla="*/ 133162 h 188133"/>
              <a:gd name="connsiteX29" fmla="*/ 121695 w 193430"/>
              <a:gd name="connsiteY29" fmla="*/ 137541 h 1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3430" h="188133">
                <a:moveTo>
                  <a:pt x="121695" y="137541"/>
                </a:moveTo>
                <a:cubicBezTo>
                  <a:pt x="124026" y="137712"/>
                  <a:pt x="126563" y="136615"/>
                  <a:pt x="129305" y="134233"/>
                </a:cubicBezTo>
                <a:lnTo>
                  <a:pt x="183912" y="87090"/>
                </a:lnTo>
                <a:cubicBezTo>
                  <a:pt x="189808" y="82008"/>
                  <a:pt x="189619" y="73584"/>
                  <a:pt x="183372" y="61844"/>
                </a:cubicBezTo>
                <a:cubicBezTo>
                  <a:pt x="177116" y="50103"/>
                  <a:pt x="169300" y="38791"/>
                  <a:pt x="159907" y="27925"/>
                </a:cubicBezTo>
                <a:cubicBezTo>
                  <a:pt x="140917" y="5926"/>
                  <a:pt x="121146" y="-5404"/>
                  <a:pt x="100579" y="-6046"/>
                </a:cubicBezTo>
                <a:cubicBezTo>
                  <a:pt x="80028" y="-6697"/>
                  <a:pt x="57636" y="3432"/>
                  <a:pt x="33400" y="24351"/>
                </a:cubicBezTo>
                <a:cubicBezTo>
                  <a:pt x="-13211" y="64595"/>
                  <a:pt x="-17650" y="106595"/>
                  <a:pt x="20126" y="150335"/>
                </a:cubicBezTo>
                <a:cubicBezTo>
                  <a:pt x="25319" y="156351"/>
                  <a:pt x="31335" y="162136"/>
                  <a:pt x="38165" y="167664"/>
                </a:cubicBezTo>
                <a:cubicBezTo>
                  <a:pt x="45004" y="173191"/>
                  <a:pt x="51380" y="177279"/>
                  <a:pt x="57327" y="179918"/>
                </a:cubicBezTo>
                <a:cubicBezTo>
                  <a:pt x="63266" y="182567"/>
                  <a:pt x="67542" y="182755"/>
                  <a:pt x="70165" y="180493"/>
                </a:cubicBezTo>
                <a:cubicBezTo>
                  <a:pt x="71990" y="178907"/>
                  <a:pt x="73755" y="176139"/>
                  <a:pt x="75478" y="172146"/>
                </a:cubicBezTo>
                <a:cubicBezTo>
                  <a:pt x="77166" y="168161"/>
                  <a:pt x="78289" y="164167"/>
                  <a:pt x="78829" y="160156"/>
                </a:cubicBezTo>
                <a:cubicBezTo>
                  <a:pt x="79369" y="156154"/>
                  <a:pt x="78957" y="153369"/>
                  <a:pt x="77603" y="151792"/>
                </a:cubicBezTo>
                <a:cubicBezTo>
                  <a:pt x="77269" y="151390"/>
                  <a:pt x="75255" y="150267"/>
                  <a:pt x="71604" y="148407"/>
                </a:cubicBezTo>
                <a:cubicBezTo>
                  <a:pt x="67928" y="146539"/>
                  <a:pt x="63857" y="143942"/>
                  <a:pt x="59375" y="140617"/>
                </a:cubicBezTo>
                <a:cubicBezTo>
                  <a:pt x="54893" y="137275"/>
                  <a:pt x="50283" y="132862"/>
                  <a:pt x="45535" y="127360"/>
                </a:cubicBezTo>
                <a:cubicBezTo>
                  <a:pt x="35586" y="115842"/>
                  <a:pt x="31875" y="104127"/>
                  <a:pt x="34411" y="92232"/>
                </a:cubicBezTo>
                <a:cubicBezTo>
                  <a:pt x="36940" y="80329"/>
                  <a:pt x="45595" y="68006"/>
                  <a:pt x="60395" y="55219"/>
                </a:cubicBezTo>
                <a:cubicBezTo>
                  <a:pt x="90252" y="29441"/>
                  <a:pt x="114848" y="27745"/>
                  <a:pt x="134173" y="50146"/>
                </a:cubicBezTo>
                <a:cubicBezTo>
                  <a:pt x="138706" y="55373"/>
                  <a:pt x="142657" y="60884"/>
                  <a:pt x="146042" y="66651"/>
                </a:cubicBezTo>
                <a:lnTo>
                  <a:pt x="121086" y="88187"/>
                </a:lnTo>
                <a:lnTo>
                  <a:pt x="106166" y="70911"/>
                </a:lnTo>
                <a:cubicBezTo>
                  <a:pt x="104350" y="68811"/>
                  <a:pt x="102267" y="67980"/>
                  <a:pt x="99902" y="68417"/>
                </a:cubicBezTo>
                <a:cubicBezTo>
                  <a:pt x="97537" y="68854"/>
                  <a:pt x="94657" y="70551"/>
                  <a:pt x="91255" y="73490"/>
                </a:cubicBezTo>
                <a:lnTo>
                  <a:pt x="84965" y="78915"/>
                </a:lnTo>
                <a:cubicBezTo>
                  <a:pt x="81562" y="81854"/>
                  <a:pt x="79471" y="84459"/>
                  <a:pt x="78691" y="86731"/>
                </a:cubicBezTo>
                <a:cubicBezTo>
                  <a:pt x="77912" y="89002"/>
                  <a:pt x="78426" y="91195"/>
                  <a:pt x="80234" y="93286"/>
                </a:cubicBezTo>
                <a:lnTo>
                  <a:pt x="114659" y="133162"/>
                </a:lnTo>
                <a:cubicBezTo>
                  <a:pt x="117033" y="135912"/>
                  <a:pt x="119381" y="137369"/>
                  <a:pt x="121695" y="137541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CD4CDB38-FFD7-F6D6-5C9E-A905B81E02FE}"/>
              </a:ext>
            </a:extLst>
          </p:cNvPr>
          <p:cNvSpPr/>
          <p:nvPr/>
        </p:nvSpPr>
        <p:spPr>
          <a:xfrm flipV="1">
            <a:off x="5437042" y="494297"/>
            <a:ext cx="218195" cy="227236"/>
          </a:xfrm>
          <a:custGeom>
            <a:avLst/>
            <a:gdLst>
              <a:gd name="connsiteX0" fmla="*/ 84445 w 218195"/>
              <a:gd name="connsiteY0" fmla="*/ -3056 h 227236"/>
              <a:gd name="connsiteX1" fmla="*/ -4278 w 218195"/>
              <a:gd name="connsiteY1" fmla="*/ 137343 h 227236"/>
              <a:gd name="connsiteX2" fmla="*/ 4437 w 218195"/>
              <a:gd name="connsiteY2" fmla="*/ 152675 h 227236"/>
              <a:gd name="connsiteX3" fmla="*/ 12124 w 218195"/>
              <a:gd name="connsiteY3" fmla="*/ 157534 h 227236"/>
              <a:gd name="connsiteX4" fmla="*/ 29709 w 218195"/>
              <a:gd name="connsiteY4" fmla="*/ 158836 h 227236"/>
              <a:gd name="connsiteX5" fmla="*/ 63954 w 218195"/>
              <a:gd name="connsiteY5" fmla="*/ 104658 h 227236"/>
              <a:gd name="connsiteX6" fmla="*/ 123198 w 218195"/>
              <a:gd name="connsiteY6" fmla="*/ 142083 h 227236"/>
              <a:gd name="connsiteX7" fmla="*/ 88944 w 218195"/>
              <a:gd name="connsiteY7" fmla="*/ 196261 h 227236"/>
              <a:gd name="connsiteX8" fmla="*/ 97668 w 218195"/>
              <a:gd name="connsiteY8" fmla="*/ 211609 h 227236"/>
              <a:gd name="connsiteX9" fmla="*/ 105347 w 218195"/>
              <a:gd name="connsiteY9" fmla="*/ 216460 h 227236"/>
              <a:gd name="connsiteX10" fmla="*/ 122940 w 218195"/>
              <a:gd name="connsiteY10" fmla="*/ 217754 h 227236"/>
              <a:gd name="connsiteX11" fmla="*/ 211672 w 218195"/>
              <a:gd name="connsiteY11" fmla="*/ 77355 h 227236"/>
              <a:gd name="connsiteX12" fmla="*/ 202948 w 218195"/>
              <a:gd name="connsiteY12" fmla="*/ 62023 h 227236"/>
              <a:gd name="connsiteX13" fmla="*/ 195269 w 218195"/>
              <a:gd name="connsiteY13" fmla="*/ 57173 h 227236"/>
              <a:gd name="connsiteX14" fmla="*/ 177676 w 218195"/>
              <a:gd name="connsiteY14" fmla="*/ 55861 h 227236"/>
              <a:gd name="connsiteX15" fmla="*/ 141485 w 218195"/>
              <a:gd name="connsiteY15" fmla="*/ 113125 h 227236"/>
              <a:gd name="connsiteX16" fmla="*/ 82260 w 218195"/>
              <a:gd name="connsiteY16" fmla="*/ 75692 h 227236"/>
              <a:gd name="connsiteX17" fmla="*/ 118441 w 218195"/>
              <a:gd name="connsiteY17" fmla="*/ 18437 h 227236"/>
              <a:gd name="connsiteX18" fmla="*/ 109709 w 218195"/>
              <a:gd name="connsiteY18" fmla="*/ 3097 h 227236"/>
              <a:gd name="connsiteX19" fmla="*/ 102039 w 218195"/>
              <a:gd name="connsiteY19" fmla="*/ -1745 h 227236"/>
              <a:gd name="connsiteX20" fmla="*/ 84445 w 218195"/>
              <a:gd name="connsiteY20" fmla="*/ -3056 h 22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8195" h="227236">
                <a:moveTo>
                  <a:pt x="84445" y="-3056"/>
                </a:moveTo>
                <a:lnTo>
                  <a:pt x="-4278" y="137343"/>
                </a:lnTo>
                <a:cubicBezTo>
                  <a:pt x="-7243" y="142014"/>
                  <a:pt x="-4338" y="147147"/>
                  <a:pt x="4437" y="152675"/>
                </a:cubicBezTo>
                <a:lnTo>
                  <a:pt x="12124" y="157534"/>
                </a:lnTo>
                <a:cubicBezTo>
                  <a:pt x="20891" y="163070"/>
                  <a:pt x="26761" y="163515"/>
                  <a:pt x="29709" y="158836"/>
                </a:cubicBezTo>
                <a:lnTo>
                  <a:pt x="63954" y="104658"/>
                </a:lnTo>
                <a:lnTo>
                  <a:pt x="123198" y="142083"/>
                </a:lnTo>
                <a:lnTo>
                  <a:pt x="88944" y="196261"/>
                </a:lnTo>
                <a:cubicBezTo>
                  <a:pt x="85996" y="200940"/>
                  <a:pt x="88893" y="206064"/>
                  <a:pt x="97668" y="211609"/>
                </a:cubicBezTo>
                <a:lnTo>
                  <a:pt x="105347" y="216460"/>
                </a:lnTo>
                <a:cubicBezTo>
                  <a:pt x="114122" y="222004"/>
                  <a:pt x="119992" y="222433"/>
                  <a:pt x="122940" y="217754"/>
                </a:cubicBezTo>
                <a:lnTo>
                  <a:pt x="211672" y="77355"/>
                </a:lnTo>
                <a:cubicBezTo>
                  <a:pt x="214637" y="72667"/>
                  <a:pt x="211724" y="67568"/>
                  <a:pt x="202948" y="62023"/>
                </a:cubicBezTo>
                <a:lnTo>
                  <a:pt x="195269" y="57173"/>
                </a:lnTo>
                <a:cubicBezTo>
                  <a:pt x="186494" y="51628"/>
                  <a:pt x="180632" y="51182"/>
                  <a:pt x="177676" y="55861"/>
                </a:cubicBezTo>
                <a:lnTo>
                  <a:pt x="141485" y="113125"/>
                </a:lnTo>
                <a:lnTo>
                  <a:pt x="82260" y="75692"/>
                </a:lnTo>
                <a:lnTo>
                  <a:pt x="118441" y="18437"/>
                </a:lnTo>
                <a:cubicBezTo>
                  <a:pt x="121406" y="13750"/>
                  <a:pt x="118493" y="8651"/>
                  <a:pt x="109709" y="3097"/>
                </a:cubicBezTo>
                <a:lnTo>
                  <a:pt x="102039" y="-1745"/>
                </a:lnTo>
                <a:cubicBezTo>
                  <a:pt x="93255" y="-7298"/>
                  <a:pt x="87410" y="-7743"/>
                  <a:pt x="84445" y="-3056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4E96B7E6-BB3B-3B36-88F8-66C8B08BDC9E}"/>
              </a:ext>
            </a:extLst>
          </p:cNvPr>
          <p:cNvSpPr/>
          <p:nvPr/>
        </p:nvSpPr>
        <p:spPr>
          <a:xfrm flipV="1">
            <a:off x="5790146" y="398415"/>
            <a:ext cx="181176" cy="212430"/>
          </a:xfrm>
          <a:custGeom>
            <a:avLst/>
            <a:gdLst>
              <a:gd name="connsiteX0" fmla="*/ 114663 w 181176"/>
              <a:gd name="connsiteY0" fmla="*/ 72325 h 212430"/>
              <a:gd name="connsiteX1" fmla="*/ 119908 w 181176"/>
              <a:gd name="connsiteY1" fmla="*/ 117908 h 212430"/>
              <a:gd name="connsiteX2" fmla="*/ 104140 w 181176"/>
              <a:gd name="connsiteY2" fmla="*/ 160054 h 212430"/>
              <a:gd name="connsiteX3" fmla="*/ 71180 w 181176"/>
              <a:gd name="connsiteY3" fmla="*/ 171135 h 212430"/>
              <a:gd name="connsiteX4" fmla="*/ 41666 w 181176"/>
              <a:gd name="connsiteY4" fmla="*/ 152564 h 212430"/>
              <a:gd name="connsiteX5" fmla="*/ 36164 w 181176"/>
              <a:gd name="connsiteY5" fmla="*/ 107864 h 212430"/>
              <a:gd name="connsiteX6" fmla="*/ 52189 w 181176"/>
              <a:gd name="connsiteY6" fmla="*/ 64835 h 212430"/>
              <a:gd name="connsiteX7" fmla="*/ 85312 w 181176"/>
              <a:gd name="connsiteY7" fmla="*/ 53386 h 212430"/>
              <a:gd name="connsiteX8" fmla="*/ 114663 w 181176"/>
              <a:gd name="connsiteY8" fmla="*/ 72325 h 212430"/>
              <a:gd name="connsiteX9" fmla="*/ 156167 w 181176"/>
              <a:gd name="connsiteY9" fmla="*/ -4640 h 212430"/>
              <a:gd name="connsiteX10" fmla="*/ 146603 w 181176"/>
              <a:gd name="connsiteY10" fmla="*/ -2249 h 212430"/>
              <a:gd name="connsiteX11" fmla="*/ 52669 w 181176"/>
              <a:gd name="connsiteY11" fmla="*/ 22552 h 212430"/>
              <a:gd name="connsiteX12" fmla="*/ 14054 w 181176"/>
              <a:gd name="connsiteY12" fmla="*/ 49281 h 212430"/>
              <a:gd name="connsiteX13" fmla="*/ -4543 w 181176"/>
              <a:gd name="connsiteY13" fmla="*/ 102979 h 212430"/>
              <a:gd name="connsiteX14" fmla="*/ 8655 w 181176"/>
              <a:gd name="connsiteY14" fmla="*/ 173963 h 212430"/>
              <a:gd name="connsiteX15" fmla="*/ 67118 w 181176"/>
              <a:gd name="connsiteY15" fmla="*/ 205148 h 212430"/>
              <a:gd name="connsiteX16" fmla="*/ 131160 w 181176"/>
              <a:gd name="connsiteY16" fmla="*/ 188652 h 212430"/>
              <a:gd name="connsiteX17" fmla="*/ 160623 w 181176"/>
              <a:gd name="connsiteY17" fmla="*/ 122792 h 212430"/>
              <a:gd name="connsiteX18" fmla="*/ 156338 w 181176"/>
              <a:gd name="connsiteY18" fmla="*/ 70269 h 212430"/>
              <a:gd name="connsiteX19" fmla="*/ 130037 w 181176"/>
              <a:gd name="connsiteY19" fmla="*/ 35741 h 212430"/>
              <a:gd name="connsiteX20" fmla="*/ 130149 w 181176"/>
              <a:gd name="connsiteY20" fmla="*/ 34721 h 212430"/>
              <a:gd name="connsiteX21" fmla="*/ 171275 w 181176"/>
              <a:gd name="connsiteY21" fmla="*/ 25268 h 212430"/>
              <a:gd name="connsiteX22" fmla="*/ 175380 w 181176"/>
              <a:gd name="connsiteY22" fmla="*/ 21583 h 212430"/>
              <a:gd name="connsiteX23" fmla="*/ 174412 w 181176"/>
              <a:gd name="connsiteY23" fmla="*/ 12182 h 212430"/>
              <a:gd name="connsiteX24" fmla="*/ 170547 w 181176"/>
              <a:gd name="connsiteY24" fmla="*/ -304 h 212430"/>
              <a:gd name="connsiteX25" fmla="*/ 164351 w 181176"/>
              <a:gd name="connsiteY25" fmla="*/ -6397 h 212430"/>
              <a:gd name="connsiteX26" fmla="*/ 156167 w 181176"/>
              <a:gd name="connsiteY26" fmla="*/ -4640 h 21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1176" h="212430">
                <a:moveTo>
                  <a:pt x="114663" y="72325"/>
                </a:moveTo>
                <a:cubicBezTo>
                  <a:pt x="120491" y="83294"/>
                  <a:pt x="122239" y="98506"/>
                  <a:pt x="119908" y="117908"/>
                </a:cubicBezTo>
                <a:cubicBezTo>
                  <a:pt x="117628" y="136976"/>
                  <a:pt x="112367" y="151030"/>
                  <a:pt x="104140" y="160054"/>
                </a:cubicBezTo>
                <a:cubicBezTo>
                  <a:pt x="95913" y="169087"/>
                  <a:pt x="84935" y="172789"/>
                  <a:pt x="71180" y="171135"/>
                </a:cubicBezTo>
                <a:cubicBezTo>
                  <a:pt x="57451" y="169490"/>
                  <a:pt x="47605" y="163294"/>
                  <a:pt x="41666" y="152564"/>
                </a:cubicBezTo>
                <a:cubicBezTo>
                  <a:pt x="35718" y="141826"/>
                  <a:pt x="33893" y="126932"/>
                  <a:pt x="36164" y="107864"/>
                </a:cubicBezTo>
                <a:cubicBezTo>
                  <a:pt x="38503" y="88462"/>
                  <a:pt x="43834" y="74108"/>
                  <a:pt x="52189" y="64835"/>
                </a:cubicBezTo>
                <a:cubicBezTo>
                  <a:pt x="60520" y="55546"/>
                  <a:pt x="71557" y="51741"/>
                  <a:pt x="85312" y="53386"/>
                </a:cubicBezTo>
                <a:cubicBezTo>
                  <a:pt x="99049" y="55023"/>
                  <a:pt x="108836" y="61347"/>
                  <a:pt x="114663" y="72325"/>
                </a:cubicBezTo>
                <a:close/>
                <a:moveTo>
                  <a:pt x="156167" y="-4640"/>
                </a:moveTo>
                <a:cubicBezTo>
                  <a:pt x="151402" y="-3381"/>
                  <a:pt x="148214" y="-2584"/>
                  <a:pt x="146603" y="-2249"/>
                </a:cubicBezTo>
                <a:cubicBezTo>
                  <a:pt x="133817" y="1265"/>
                  <a:pt x="102503" y="9534"/>
                  <a:pt x="52669" y="22552"/>
                </a:cubicBezTo>
                <a:cubicBezTo>
                  <a:pt x="36661" y="26734"/>
                  <a:pt x="23789" y="35638"/>
                  <a:pt x="14054" y="49281"/>
                </a:cubicBezTo>
                <a:cubicBezTo>
                  <a:pt x="4319" y="62924"/>
                  <a:pt x="-1877" y="80818"/>
                  <a:pt x="-4543" y="102979"/>
                </a:cubicBezTo>
                <a:cubicBezTo>
                  <a:pt x="-8108" y="132708"/>
                  <a:pt x="-3711" y="156369"/>
                  <a:pt x="8655" y="173963"/>
                </a:cubicBezTo>
                <a:cubicBezTo>
                  <a:pt x="21004" y="191557"/>
                  <a:pt x="40483" y="201952"/>
                  <a:pt x="67118" y="205148"/>
                </a:cubicBezTo>
                <a:cubicBezTo>
                  <a:pt x="93736" y="208337"/>
                  <a:pt x="115083" y="202835"/>
                  <a:pt x="131160" y="188652"/>
                </a:cubicBezTo>
                <a:cubicBezTo>
                  <a:pt x="147237" y="174469"/>
                  <a:pt x="157067" y="152504"/>
                  <a:pt x="160623" y="122792"/>
                </a:cubicBezTo>
                <a:cubicBezTo>
                  <a:pt x="163057" y="102508"/>
                  <a:pt x="161626" y="85008"/>
                  <a:pt x="156338" y="70269"/>
                </a:cubicBezTo>
                <a:cubicBezTo>
                  <a:pt x="151051" y="55520"/>
                  <a:pt x="142267" y="44011"/>
                  <a:pt x="130037" y="35741"/>
                </a:cubicBezTo>
                <a:lnTo>
                  <a:pt x="130149" y="34721"/>
                </a:lnTo>
                <a:lnTo>
                  <a:pt x="171275" y="25268"/>
                </a:lnTo>
                <a:cubicBezTo>
                  <a:pt x="173787" y="24694"/>
                  <a:pt x="175141" y="23477"/>
                  <a:pt x="175380" y="21583"/>
                </a:cubicBezTo>
                <a:cubicBezTo>
                  <a:pt x="175577" y="19861"/>
                  <a:pt x="175260" y="16733"/>
                  <a:pt x="174412" y="12182"/>
                </a:cubicBezTo>
                <a:cubicBezTo>
                  <a:pt x="173555" y="7640"/>
                  <a:pt x="172270" y="3484"/>
                  <a:pt x="170547" y="-304"/>
                </a:cubicBezTo>
                <a:cubicBezTo>
                  <a:pt x="168816" y="-4074"/>
                  <a:pt x="166759" y="-6114"/>
                  <a:pt x="164351" y="-6397"/>
                </a:cubicBezTo>
                <a:cubicBezTo>
                  <a:pt x="163657" y="-6483"/>
                  <a:pt x="160940" y="-5891"/>
                  <a:pt x="156167" y="-4640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BC26027-F05D-29B3-D5CE-EADDA50CB43F}"/>
              </a:ext>
            </a:extLst>
          </p:cNvPr>
          <p:cNvSpPr/>
          <p:nvPr/>
        </p:nvSpPr>
        <p:spPr>
          <a:xfrm flipV="1">
            <a:off x="6032166" y="397709"/>
            <a:ext cx="170045" cy="194960"/>
          </a:xfrm>
          <a:custGeom>
            <a:avLst/>
            <a:gdLst>
              <a:gd name="connsiteX0" fmla="*/ 6359 w 170045"/>
              <a:gd name="connsiteY0" fmla="*/ 22084 h 194960"/>
              <a:gd name="connsiteX1" fmla="*/ -4636 w 170045"/>
              <a:gd name="connsiteY1" fmla="*/ 71214 h 194960"/>
              <a:gd name="connsiteX2" fmla="*/ 15932 w 170045"/>
              <a:gd name="connsiteY2" fmla="*/ 182476 h 194960"/>
              <a:gd name="connsiteX3" fmla="*/ 32746 w 170045"/>
              <a:gd name="connsiteY3" fmla="*/ 187815 h 194960"/>
              <a:gd name="connsiteX4" fmla="*/ 41410 w 170045"/>
              <a:gd name="connsiteY4" fmla="*/ 186221 h 194960"/>
              <a:gd name="connsiteX5" fmla="*/ 55224 w 170045"/>
              <a:gd name="connsiteY5" fmla="*/ 175226 h 194960"/>
              <a:gd name="connsiteX6" fmla="*/ 35137 w 170045"/>
              <a:gd name="connsiteY6" fmla="*/ 66510 h 194960"/>
              <a:gd name="connsiteX7" fmla="*/ 40733 w 170045"/>
              <a:gd name="connsiteY7" fmla="*/ 42514 h 194960"/>
              <a:gd name="connsiteX8" fmla="*/ 64146 w 170045"/>
              <a:gd name="connsiteY8" fmla="*/ 29222 h 194960"/>
              <a:gd name="connsiteX9" fmla="*/ 90892 w 170045"/>
              <a:gd name="connsiteY9" fmla="*/ 33250 h 194960"/>
              <a:gd name="connsiteX10" fmla="*/ 104818 w 170045"/>
              <a:gd name="connsiteY10" fmla="*/ 53638 h 194960"/>
              <a:gd name="connsiteX11" fmla="*/ 124888 w 170045"/>
              <a:gd name="connsiteY11" fmla="*/ 162354 h 194960"/>
              <a:gd name="connsiteX12" fmla="*/ 141702 w 170045"/>
              <a:gd name="connsiteY12" fmla="*/ 167693 h 194960"/>
              <a:gd name="connsiteX13" fmla="*/ 150126 w 170045"/>
              <a:gd name="connsiteY13" fmla="*/ 166134 h 194960"/>
              <a:gd name="connsiteX14" fmla="*/ 163932 w 170045"/>
              <a:gd name="connsiteY14" fmla="*/ 155139 h 194960"/>
              <a:gd name="connsiteX15" fmla="*/ 143390 w 170045"/>
              <a:gd name="connsiteY15" fmla="*/ 43877 h 194960"/>
              <a:gd name="connsiteX16" fmla="*/ 115582 w 170045"/>
              <a:gd name="connsiteY16" fmla="*/ 1919 h 194960"/>
              <a:gd name="connsiteX17" fmla="*/ 57967 w 170045"/>
              <a:gd name="connsiteY17" fmla="*/ -4208 h 194960"/>
              <a:gd name="connsiteX18" fmla="*/ 6359 w 170045"/>
              <a:gd name="connsiteY18" fmla="*/ 22084 h 19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0045" h="194960">
                <a:moveTo>
                  <a:pt x="6359" y="22084"/>
                </a:moveTo>
                <a:cubicBezTo>
                  <a:pt x="-4584" y="35281"/>
                  <a:pt x="-8244" y="51658"/>
                  <a:pt x="-4636" y="71214"/>
                </a:cubicBezTo>
                <a:lnTo>
                  <a:pt x="15932" y="182476"/>
                </a:lnTo>
                <a:cubicBezTo>
                  <a:pt x="16934" y="187918"/>
                  <a:pt x="22531" y="189701"/>
                  <a:pt x="32746" y="187815"/>
                </a:cubicBezTo>
                <a:lnTo>
                  <a:pt x="41410" y="186221"/>
                </a:lnTo>
                <a:cubicBezTo>
                  <a:pt x="51625" y="184327"/>
                  <a:pt x="56227" y="180668"/>
                  <a:pt x="55224" y="175226"/>
                </a:cubicBezTo>
                <a:lnTo>
                  <a:pt x="35137" y="66510"/>
                </a:lnTo>
                <a:cubicBezTo>
                  <a:pt x="33483" y="57494"/>
                  <a:pt x="35342" y="49499"/>
                  <a:pt x="40733" y="42514"/>
                </a:cubicBezTo>
                <a:cubicBezTo>
                  <a:pt x="46140" y="35538"/>
                  <a:pt x="53939" y="31100"/>
                  <a:pt x="64146" y="29222"/>
                </a:cubicBezTo>
                <a:cubicBezTo>
                  <a:pt x="74352" y="27346"/>
                  <a:pt x="83256" y="28683"/>
                  <a:pt x="90892" y="33250"/>
                </a:cubicBezTo>
                <a:cubicBezTo>
                  <a:pt x="98502" y="37826"/>
                  <a:pt x="103147" y="44631"/>
                  <a:pt x="104818" y="53638"/>
                </a:cubicBezTo>
                <a:lnTo>
                  <a:pt x="124888" y="162354"/>
                </a:lnTo>
                <a:cubicBezTo>
                  <a:pt x="125900" y="167805"/>
                  <a:pt x="131496" y="169587"/>
                  <a:pt x="141702" y="167693"/>
                </a:cubicBezTo>
                <a:lnTo>
                  <a:pt x="150126" y="166134"/>
                </a:lnTo>
                <a:cubicBezTo>
                  <a:pt x="160333" y="164257"/>
                  <a:pt x="164935" y="160598"/>
                  <a:pt x="163932" y="155139"/>
                </a:cubicBezTo>
                <a:lnTo>
                  <a:pt x="143390" y="43877"/>
                </a:lnTo>
                <a:cubicBezTo>
                  <a:pt x="139765" y="24312"/>
                  <a:pt x="130501" y="10334"/>
                  <a:pt x="115582" y="1919"/>
                </a:cubicBezTo>
                <a:cubicBezTo>
                  <a:pt x="100644" y="-6496"/>
                  <a:pt x="81448" y="-8545"/>
                  <a:pt x="57967" y="-4208"/>
                </a:cubicBezTo>
                <a:cubicBezTo>
                  <a:pt x="34502" y="128"/>
                  <a:pt x="17286" y="8895"/>
                  <a:pt x="6359" y="22084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C9A9F3B-3C60-9AF4-2EF3-7D58A4E587D1}"/>
              </a:ext>
            </a:extLst>
          </p:cNvPr>
          <p:cNvSpPr/>
          <p:nvPr/>
        </p:nvSpPr>
        <p:spPr>
          <a:xfrm flipV="1">
            <a:off x="6214859" y="482415"/>
            <a:ext cx="168028" cy="202590"/>
          </a:xfrm>
          <a:custGeom>
            <a:avLst/>
            <a:gdLst>
              <a:gd name="connsiteX0" fmla="*/ 111848 w 168028"/>
              <a:gd name="connsiteY0" fmla="*/ 81922 h 202590"/>
              <a:gd name="connsiteX1" fmla="*/ 119432 w 168028"/>
              <a:gd name="connsiteY1" fmla="*/ 129827 h 202590"/>
              <a:gd name="connsiteX2" fmla="*/ 123417 w 168028"/>
              <a:gd name="connsiteY2" fmla="*/ 146410 h 202590"/>
              <a:gd name="connsiteX3" fmla="*/ 122500 w 168028"/>
              <a:gd name="connsiteY3" fmla="*/ 146872 h 202590"/>
              <a:gd name="connsiteX4" fmla="*/ 118353 w 168028"/>
              <a:gd name="connsiteY4" fmla="*/ 141268 h 202590"/>
              <a:gd name="connsiteX5" fmla="*/ 111539 w 168028"/>
              <a:gd name="connsiteY5" fmla="*/ 133803 h 202590"/>
              <a:gd name="connsiteX6" fmla="*/ 77089 w 168028"/>
              <a:gd name="connsiteY6" fmla="*/ 99438 h 202590"/>
              <a:gd name="connsiteX7" fmla="*/ -5764 w 168028"/>
              <a:gd name="connsiteY7" fmla="*/ 67670 h 202590"/>
              <a:gd name="connsiteX8" fmla="*/ -2739 w 168028"/>
              <a:gd name="connsiteY8" fmla="*/ 71381 h 202590"/>
              <a:gd name="connsiteX9" fmla="*/ 123349 w 168028"/>
              <a:gd name="connsiteY9" fmla="*/ 194683 h 202590"/>
              <a:gd name="connsiteX10" fmla="*/ 139006 w 168028"/>
              <a:gd name="connsiteY10" fmla="*/ 192901 h 202590"/>
              <a:gd name="connsiteX11" fmla="*/ 151055 w 168028"/>
              <a:gd name="connsiteY11" fmla="*/ 186824 h 202590"/>
              <a:gd name="connsiteX12" fmla="*/ 161810 w 168028"/>
              <a:gd name="connsiteY12" fmla="*/ 175298 h 202590"/>
              <a:gd name="connsiteX13" fmla="*/ 137703 w 168028"/>
              <a:gd name="connsiteY13" fmla="*/ 603 h 202590"/>
              <a:gd name="connsiteX14" fmla="*/ 136289 w 168028"/>
              <a:gd name="connsiteY14" fmla="*/ -3922 h 202590"/>
              <a:gd name="connsiteX15" fmla="*/ 122132 w 168028"/>
              <a:gd name="connsiteY15" fmla="*/ -3185 h 202590"/>
              <a:gd name="connsiteX16" fmla="*/ 111942 w 168028"/>
              <a:gd name="connsiteY16" fmla="*/ 1957 h 202590"/>
              <a:gd name="connsiteX17" fmla="*/ 101418 w 168028"/>
              <a:gd name="connsiteY17" fmla="*/ 13363 h 202590"/>
              <a:gd name="connsiteX18" fmla="*/ 106389 w 168028"/>
              <a:gd name="connsiteY18" fmla="*/ 46306 h 202590"/>
              <a:gd name="connsiteX19" fmla="*/ 51696 w 168028"/>
              <a:gd name="connsiteY19" fmla="*/ 73883 h 202590"/>
              <a:gd name="connsiteX20" fmla="*/ 28181 w 168028"/>
              <a:gd name="connsiteY20" fmla="*/ 50282 h 202590"/>
              <a:gd name="connsiteX21" fmla="*/ 15069 w 168028"/>
              <a:gd name="connsiteY21" fmla="*/ 50771 h 202590"/>
              <a:gd name="connsiteX22" fmla="*/ 5805 w 168028"/>
              <a:gd name="connsiteY22" fmla="*/ 55450 h 202590"/>
              <a:gd name="connsiteX23" fmla="*/ -5764 w 168028"/>
              <a:gd name="connsiteY23" fmla="*/ 67670 h 2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028" h="202590">
                <a:moveTo>
                  <a:pt x="111848" y="81922"/>
                </a:moveTo>
                <a:lnTo>
                  <a:pt x="119432" y="129827"/>
                </a:lnTo>
                <a:cubicBezTo>
                  <a:pt x="119895" y="133460"/>
                  <a:pt x="121232" y="138988"/>
                  <a:pt x="123417" y="146410"/>
                </a:cubicBezTo>
                <a:lnTo>
                  <a:pt x="122500" y="146872"/>
                </a:lnTo>
                <a:cubicBezTo>
                  <a:pt x="121875" y="146024"/>
                  <a:pt x="120495" y="144164"/>
                  <a:pt x="118353" y="141268"/>
                </a:cubicBezTo>
                <a:cubicBezTo>
                  <a:pt x="116227" y="138371"/>
                  <a:pt x="113948" y="135877"/>
                  <a:pt x="111539" y="133803"/>
                </a:cubicBezTo>
                <a:lnTo>
                  <a:pt x="77089" y="99438"/>
                </a:lnTo>
                <a:close/>
                <a:moveTo>
                  <a:pt x="-5764" y="67670"/>
                </a:moveTo>
                <a:cubicBezTo>
                  <a:pt x="-5464" y="68287"/>
                  <a:pt x="-4444" y="69521"/>
                  <a:pt x="-2739" y="71381"/>
                </a:cubicBezTo>
                <a:lnTo>
                  <a:pt x="123349" y="194683"/>
                </a:lnTo>
                <a:cubicBezTo>
                  <a:pt x="126220" y="197305"/>
                  <a:pt x="131439" y="196723"/>
                  <a:pt x="139006" y="192901"/>
                </a:cubicBezTo>
                <a:lnTo>
                  <a:pt x="151055" y="186824"/>
                </a:lnTo>
                <a:cubicBezTo>
                  <a:pt x="158776" y="182934"/>
                  <a:pt x="162367" y="179095"/>
                  <a:pt x="161810" y="175298"/>
                </a:cubicBezTo>
                <a:lnTo>
                  <a:pt x="137703" y="603"/>
                </a:lnTo>
                <a:cubicBezTo>
                  <a:pt x="137378" y="-1171"/>
                  <a:pt x="136923" y="-2688"/>
                  <a:pt x="136289" y="-3922"/>
                </a:cubicBezTo>
                <a:cubicBezTo>
                  <a:pt x="134575" y="-7324"/>
                  <a:pt x="129853" y="-7076"/>
                  <a:pt x="122132" y="-3185"/>
                </a:cubicBezTo>
                <a:lnTo>
                  <a:pt x="111942" y="1957"/>
                </a:lnTo>
                <a:cubicBezTo>
                  <a:pt x="104375" y="5770"/>
                  <a:pt x="100862" y="9576"/>
                  <a:pt x="101418" y="13363"/>
                </a:cubicBezTo>
                <a:lnTo>
                  <a:pt x="106389" y="46306"/>
                </a:lnTo>
                <a:lnTo>
                  <a:pt x="51696" y="73883"/>
                </a:lnTo>
                <a:lnTo>
                  <a:pt x="28181" y="50282"/>
                </a:lnTo>
                <a:cubicBezTo>
                  <a:pt x="25464" y="47574"/>
                  <a:pt x="21094" y="47745"/>
                  <a:pt x="15069" y="50771"/>
                </a:cubicBezTo>
                <a:lnTo>
                  <a:pt x="5805" y="55450"/>
                </a:lnTo>
                <a:cubicBezTo>
                  <a:pt x="-3630" y="60197"/>
                  <a:pt x="-7486" y="64268"/>
                  <a:pt x="-5764" y="67670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04B62FF3-F47E-EC2B-F1AE-10ECBE484CD7}"/>
              </a:ext>
            </a:extLst>
          </p:cNvPr>
          <p:cNvSpPr/>
          <p:nvPr/>
        </p:nvSpPr>
        <p:spPr>
          <a:xfrm flipV="1">
            <a:off x="6395960" y="583526"/>
            <a:ext cx="141954" cy="198711"/>
          </a:xfrm>
          <a:custGeom>
            <a:avLst/>
            <a:gdLst>
              <a:gd name="connsiteX0" fmla="*/ -6315 w 141954"/>
              <a:gd name="connsiteY0" fmla="*/ 58613 h 198711"/>
              <a:gd name="connsiteX1" fmla="*/ -3024 w 141954"/>
              <a:gd name="connsiteY1" fmla="*/ 66223 h 198711"/>
              <a:gd name="connsiteX2" fmla="*/ 103627 w 141954"/>
              <a:gd name="connsiteY2" fmla="*/ 190133 h 198711"/>
              <a:gd name="connsiteX3" fmla="*/ 120844 w 141954"/>
              <a:gd name="connsiteY3" fmla="*/ 186268 h 198711"/>
              <a:gd name="connsiteX4" fmla="*/ 127528 w 141954"/>
              <a:gd name="connsiteY4" fmla="*/ 180526 h 198711"/>
              <a:gd name="connsiteX5" fmla="*/ 133921 w 141954"/>
              <a:gd name="connsiteY5" fmla="*/ 164073 h 198711"/>
              <a:gd name="connsiteX6" fmla="*/ 42678 w 141954"/>
              <a:gd name="connsiteY6" fmla="*/ 58047 h 198711"/>
              <a:gd name="connsiteX7" fmla="*/ 85159 w 141954"/>
              <a:gd name="connsiteY7" fmla="*/ 21488 h 198711"/>
              <a:gd name="connsiteX8" fmla="*/ 87653 w 141954"/>
              <a:gd name="connsiteY8" fmla="*/ 15224 h 198711"/>
              <a:gd name="connsiteX9" fmla="*/ 82596 w 141954"/>
              <a:gd name="connsiteY9" fmla="*/ 6577 h 198711"/>
              <a:gd name="connsiteX10" fmla="*/ 77352 w 141954"/>
              <a:gd name="connsiteY10" fmla="*/ 475 h 198711"/>
              <a:gd name="connsiteX11" fmla="*/ 69545 w 141954"/>
              <a:gd name="connsiteY11" fmla="*/ -5815 h 198711"/>
              <a:gd name="connsiteX12" fmla="*/ 62989 w 141954"/>
              <a:gd name="connsiteY12" fmla="*/ -4281 h 198711"/>
              <a:gd name="connsiteX13" fmla="*/ -1927 w 141954"/>
              <a:gd name="connsiteY13" fmla="*/ 51585 h 198711"/>
              <a:gd name="connsiteX14" fmla="*/ -6315 w 141954"/>
              <a:gd name="connsiteY14" fmla="*/ 58613 h 198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954" h="198711">
                <a:moveTo>
                  <a:pt x="-6315" y="58613"/>
                </a:moveTo>
                <a:cubicBezTo>
                  <a:pt x="-6486" y="60926"/>
                  <a:pt x="-5390" y="63463"/>
                  <a:pt x="-3024" y="66223"/>
                </a:cubicBezTo>
                <a:lnTo>
                  <a:pt x="103627" y="190133"/>
                </a:lnTo>
                <a:cubicBezTo>
                  <a:pt x="107243" y="194333"/>
                  <a:pt x="112985" y="193038"/>
                  <a:pt x="120844" y="186268"/>
                </a:cubicBezTo>
                <a:lnTo>
                  <a:pt x="127528" y="180526"/>
                </a:lnTo>
                <a:cubicBezTo>
                  <a:pt x="135395" y="173748"/>
                  <a:pt x="137529" y="168263"/>
                  <a:pt x="133921" y="164073"/>
                </a:cubicBezTo>
                <a:lnTo>
                  <a:pt x="42678" y="58047"/>
                </a:lnTo>
                <a:lnTo>
                  <a:pt x="85159" y="21488"/>
                </a:lnTo>
                <a:cubicBezTo>
                  <a:pt x="87250" y="19680"/>
                  <a:pt x="88090" y="17589"/>
                  <a:pt x="87653" y="15224"/>
                </a:cubicBezTo>
                <a:cubicBezTo>
                  <a:pt x="87216" y="12867"/>
                  <a:pt x="85536" y="9979"/>
                  <a:pt x="82596" y="6577"/>
                </a:cubicBezTo>
                <a:lnTo>
                  <a:pt x="77352" y="475"/>
                </a:lnTo>
                <a:cubicBezTo>
                  <a:pt x="74412" y="-2936"/>
                  <a:pt x="71807" y="-5035"/>
                  <a:pt x="69545" y="-5815"/>
                </a:cubicBezTo>
                <a:cubicBezTo>
                  <a:pt x="67265" y="-6595"/>
                  <a:pt x="65080" y="-6089"/>
                  <a:pt x="62989" y="-4281"/>
                </a:cubicBezTo>
                <a:lnTo>
                  <a:pt x="-1927" y="51585"/>
                </a:lnTo>
                <a:cubicBezTo>
                  <a:pt x="-4678" y="53951"/>
                  <a:pt x="-6144" y="56299"/>
                  <a:pt x="-6315" y="58613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916E718-1EB6-68CB-C1F3-6AB20DC83989}"/>
              </a:ext>
            </a:extLst>
          </p:cNvPr>
          <p:cNvSpPr/>
          <p:nvPr/>
        </p:nvSpPr>
        <p:spPr>
          <a:xfrm flipV="1">
            <a:off x="6506263" y="713052"/>
            <a:ext cx="160099" cy="138657"/>
          </a:xfrm>
          <a:custGeom>
            <a:avLst/>
            <a:gdLst>
              <a:gd name="connsiteX0" fmla="*/ -3738 w 160099"/>
              <a:gd name="connsiteY0" fmla="*/ 26973 h 138657"/>
              <a:gd name="connsiteX1" fmla="*/ 125743 w 160099"/>
              <a:gd name="connsiteY1" fmla="*/ 130976 h 138657"/>
              <a:gd name="connsiteX2" fmla="*/ 142172 w 160099"/>
              <a:gd name="connsiteY2" fmla="*/ 124206 h 138657"/>
              <a:gd name="connsiteX3" fmla="*/ 147853 w 160099"/>
              <a:gd name="connsiteY3" fmla="*/ 117119 h 138657"/>
              <a:gd name="connsiteX4" fmla="*/ 150930 w 160099"/>
              <a:gd name="connsiteY4" fmla="*/ 99620 h 138657"/>
              <a:gd name="connsiteX5" fmla="*/ 21449 w 160099"/>
              <a:gd name="connsiteY5" fmla="*/ -4401 h 138657"/>
              <a:gd name="connsiteX6" fmla="*/ 5021 w 160099"/>
              <a:gd name="connsiteY6" fmla="*/ 2387 h 138657"/>
              <a:gd name="connsiteX7" fmla="*/ -670 w 160099"/>
              <a:gd name="connsiteY7" fmla="*/ 9474 h 138657"/>
              <a:gd name="connsiteX8" fmla="*/ -3738 w 160099"/>
              <a:gd name="connsiteY8" fmla="*/ 26973 h 13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99" h="138657">
                <a:moveTo>
                  <a:pt x="-3738" y="26973"/>
                </a:moveTo>
                <a:lnTo>
                  <a:pt x="125743" y="130976"/>
                </a:lnTo>
                <a:cubicBezTo>
                  <a:pt x="130191" y="134550"/>
                  <a:pt x="135676" y="132296"/>
                  <a:pt x="142172" y="124206"/>
                </a:cubicBezTo>
                <a:lnTo>
                  <a:pt x="147853" y="117119"/>
                </a:lnTo>
                <a:cubicBezTo>
                  <a:pt x="154358" y="109029"/>
                  <a:pt x="155386" y="103193"/>
                  <a:pt x="150930" y="99620"/>
                </a:cubicBezTo>
                <a:lnTo>
                  <a:pt x="21449" y="-4401"/>
                </a:lnTo>
                <a:cubicBezTo>
                  <a:pt x="17001" y="-7966"/>
                  <a:pt x="11517" y="-5712"/>
                  <a:pt x="5021" y="2387"/>
                </a:cubicBezTo>
                <a:lnTo>
                  <a:pt x="-670" y="9474"/>
                </a:lnTo>
                <a:cubicBezTo>
                  <a:pt x="-7174" y="17564"/>
                  <a:pt x="-8186" y="23400"/>
                  <a:pt x="-3738" y="26973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F2EFFEA8-7DB9-3680-F988-70336042EB83}"/>
              </a:ext>
            </a:extLst>
          </p:cNvPr>
          <p:cNvSpPr/>
          <p:nvPr/>
        </p:nvSpPr>
        <p:spPr>
          <a:xfrm flipV="1">
            <a:off x="6584798" y="812895"/>
            <a:ext cx="196552" cy="157090"/>
          </a:xfrm>
          <a:custGeom>
            <a:avLst/>
            <a:gdLst>
              <a:gd name="connsiteX0" fmla="*/ -2809 w 196552"/>
              <a:gd name="connsiteY0" fmla="*/ 30644 h 157090"/>
              <a:gd name="connsiteX1" fmla="*/ 121359 w 196552"/>
              <a:gd name="connsiteY1" fmla="*/ 95046 h 157090"/>
              <a:gd name="connsiteX2" fmla="*/ 102360 w 196552"/>
              <a:gd name="connsiteY2" fmla="*/ 131665 h 157090"/>
              <a:gd name="connsiteX3" fmla="*/ 102369 w 196552"/>
              <a:gd name="connsiteY3" fmla="*/ 138400 h 157090"/>
              <a:gd name="connsiteX4" fmla="*/ 110296 w 196552"/>
              <a:gd name="connsiteY4" fmla="*/ 144554 h 157090"/>
              <a:gd name="connsiteX5" fmla="*/ 117434 w 196552"/>
              <a:gd name="connsiteY5" fmla="*/ 148256 h 157090"/>
              <a:gd name="connsiteX6" fmla="*/ 127024 w 196552"/>
              <a:gd name="connsiteY6" fmla="*/ 151187 h 157090"/>
              <a:gd name="connsiteX7" fmla="*/ 132534 w 196552"/>
              <a:gd name="connsiteY7" fmla="*/ 147322 h 157090"/>
              <a:gd name="connsiteX8" fmla="*/ 189052 w 196552"/>
              <a:gd name="connsiteY8" fmla="*/ 38348 h 157090"/>
              <a:gd name="connsiteX9" fmla="*/ 189035 w 196552"/>
              <a:gd name="connsiteY9" fmla="*/ 31621 h 157090"/>
              <a:gd name="connsiteX10" fmla="*/ 181125 w 196552"/>
              <a:gd name="connsiteY10" fmla="*/ 25468 h 157090"/>
              <a:gd name="connsiteX11" fmla="*/ 173978 w 196552"/>
              <a:gd name="connsiteY11" fmla="*/ 21774 h 157090"/>
              <a:gd name="connsiteX12" fmla="*/ 164388 w 196552"/>
              <a:gd name="connsiteY12" fmla="*/ 18843 h 157090"/>
              <a:gd name="connsiteX13" fmla="*/ 158869 w 196552"/>
              <a:gd name="connsiteY13" fmla="*/ 22700 h 157090"/>
              <a:gd name="connsiteX14" fmla="*/ 139879 w 196552"/>
              <a:gd name="connsiteY14" fmla="*/ 59336 h 157090"/>
              <a:gd name="connsiteX15" fmla="*/ 15711 w 196552"/>
              <a:gd name="connsiteY15" fmla="*/ -5066 h 157090"/>
              <a:gd name="connsiteX16" fmla="*/ 1159 w 196552"/>
              <a:gd name="connsiteY16" fmla="*/ 4935 h 157090"/>
              <a:gd name="connsiteX17" fmla="*/ -3023 w 196552"/>
              <a:gd name="connsiteY17" fmla="*/ 12990 h 157090"/>
              <a:gd name="connsiteX18" fmla="*/ -2809 w 196552"/>
              <a:gd name="connsiteY18" fmla="*/ 30644 h 15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6552" h="157090">
                <a:moveTo>
                  <a:pt x="-2809" y="30644"/>
                </a:moveTo>
                <a:lnTo>
                  <a:pt x="121359" y="95046"/>
                </a:lnTo>
                <a:lnTo>
                  <a:pt x="102360" y="131665"/>
                </a:lnTo>
                <a:cubicBezTo>
                  <a:pt x="101083" y="134133"/>
                  <a:pt x="101091" y="136370"/>
                  <a:pt x="102369" y="138400"/>
                </a:cubicBezTo>
                <a:cubicBezTo>
                  <a:pt x="103662" y="140423"/>
                  <a:pt x="106294" y="142480"/>
                  <a:pt x="110296" y="144554"/>
                </a:cubicBezTo>
                <a:lnTo>
                  <a:pt x="117434" y="148256"/>
                </a:lnTo>
                <a:cubicBezTo>
                  <a:pt x="121428" y="150330"/>
                  <a:pt x="124633" y="151307"/>
                  <a:pt x="127024" y="151187"/>
                </a:cubicBezTo>
                <a:cubicBezTo>
                  <a:pt x="129423" y="151075"/>
                  <a:pt x="131266" y="149773"/>
                  <a:pt x="132534" y="147322"/>
                </a:cubicBezTo>
                <a:lnTo>
                  <a:pt x="189052" y="38348"/>
                </a:lnTo>
                <a:cubicBezTo>
                  <a:pt x="190320" y="35906"/>
                  <a:pt x="190320" y="33643"/>
                  <a:pt x="189035" y="31621"/>
                </a:cubicBezTo>
                <a:cubicBezTo>
                  <a:pt x="187741" y="29598"/>
                  <a:pt x="185110" y="27550"/>
                  <a:pt x="181125" y="25468"/>
                </a:cubicBezTo>
                <a:lnTo>
                  <a:pt x="173978" y="21774"/>
                </a:lnTo>
                <a:cubicBezTo>
                  <a:pt x="169984" y="19692"/>
                  <a:pt x="166788" y="18715"/>
                  <a:pt x="164388" y="18843"/>
                </a:cubicBezTo>
                <a:cubicBezTo>
                  <a:pt x="161971" y="18963"/>
                  <a:pt x="160155" y="20249"/>
                  <a:pt x="158869" y="22700"/>
                </a:cubicBezTo>
                <a:lnTo>
                  <a:pt x="139879" y="59336"/>
                </a:lnTo>
                <a:lnTo>
                  <a:pt x="15711" y="-5066"/>
                </a:lnTo>
                <a:cubicBezTo>
                  <a:pt x="10792" y="-7612"/>
                  <a:pt x="5941" y="-4287"/>
                  <a:pt x="1159" y="4935"/>
                </a:cubicBezTo>
                <a:lnTo>
                  <a:pt x="-3023" y="12990"/>
                </a:lnTo>
                <a:cubicBezTo>
                  <a:pt x="-7796" y="22203"/>
                  <a:pt x="-7728" y="28099"/>
                  <a:pt x="-2809" y="30644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1479B9D-0401-367F-AE12-E01AFBFC4383}"/>
              </a:ext>
            </a:extLst>
          </p:cNvPr>
          <p:cNvSpPr/>
          <p:nvPr/>
        </p:nvSpPr>
        <p:spPr>
          <a:xfrm flipV="1">
            <a:off x="6647777" y="1002217"/>
            <a:ext cx="194787" cy="144455"/>
          </a:xfrm>
          <a:custGeom>
            <a:avLst/>
            <a:gdLst>
              <a:gd name="connsiteX0" fmla="*/ -1020 w 194787"/>
              <a:gd name="connsiteY0" fmla="*/ 46931 h 144455"/>
              <a:gd name="connsiteX1" fmla="*/ 76254 w 194787"/>
              <a:gd name="connsiteY1" fmla="*/ 65228 h 144455"/>
              <a:gd name="connsiteX2" fmla="*/ 145404 w 194787"/>
              <a:gd name="connsiteY2" fmla="*/ 134703 h 144455"/>
              <a:gd name="connsiteX3" fmla="*/ 151111 w 194787"/>
              <a:gd name="connsiteY3" fmla="*/ 138723 h 144455"/>
              <a:gd name="connsiteX4" fmla="*/ 159998 w 194787"/>
              <a:gd name="connsiteY4" fmla="*/ 123759 h 144455"/>
              <a:gd name="connsiteX5" fmla="*/ 162578 w 194787"/>
              <a:gd name="connsiteY5" fmla="*/ 112893 h 144455"/>
              <a:gd name="connsiteX6" fmla="*/ 161370 w 194787"/>
              <a:gd name="connsiteY6" fmla="*/ 96602 h 144455"/>
              <a:gd name="connsiteX7" fmla="*/ 114621 w 194787"/>
              <a:gd name="connsiteY7" fmla="*/ 52999 h 144455"/>
              <a:gd name="connsiteX8" fmla="*/ 176024 w 194787"/>
              <a:gd name="connsiteY8" fmla="*/ 34745 h 144455"/>
              <a:gd name="connsiteX9" fmla="*/ 184414 w 194787"/>
              <a:gd name="connsiteY9" fmla="*/ 20725 h 144455"/>
              <a:gd name="connsiteX10" fmla="*/ 186556 w 194787"/>
              <a:gd name="connsiteY10" fmla="*/ 11641 h 144455"/>
              <a:gd name="connsiteX11" fmla="*/ 185288 w 194787"/>
              <a:gd name="connsiteY11" fmla="*/ -5473 h 144455"/>
              <a:gd name="connsiteX12" fmla="*/ 178432 w 194787"/>
              <a:gd name="connsiteY12" fmla="*/ -4693 h 144455"/>
              <a:gd name="connsiteX13" fmla="*/ 84704 w 194787"/>
              <a:gd name="connsiteY13" fmla="*/ 26167 h 144455"/>
              <a:gd name="connsiteX14" fmla="*/ 8202 w 194787"/>
              <a:gd name="connsiteY14" fmla="*/ 8042 h 144455"/>
              <a:gd name="connsiteX15" fmla="*/ -3479 w 194787"/>
              <a:gd name="connsiteY15" fmla="*/ 21290 h 144455"/>
              <a:gd name="connsiteX16" fmla="*/ -5510 w 194787"/>
              <a:gd name="connsiteY16" fmla="*/ 29869 h 144455"/>
              <a:gd name="connsiteX17" fmla="*/ -1020 w 194787"/>
              <a:gd name="connsiteY17" fmla="*/ 46931 h 14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4787" h="144455">
                <a:moveTo>
                  <a:pt x="-1020" y="46931"/>
                </a:moveTo>
                <a:lnTo>
                  <a:pt x="76254" y="65228"/>
                </a:lnTo>
                <a:lnTo>
                  <a:pt x="145404" y="134703"/>
                </a:lnTo>
                <a:cubicBezTo>
                  <a:pt x="147872" y="137051"/>
                  <a:pt x="149766" y="138397"/>
                  <a:pt x="151111" y="138723"/>
                </a:cubicBezTo>
                <a:cubicBezTo>
                  <a:pt x="154488" y="139511"/>
                  <a:pt x="157453" y="134523"/>
                  <a:pt x="159998" y="123759"/>
                </a:cubicBezTo>
                <a:lnTo>
                  <a:pt x="162578" y="112893"/>
                </a:lnTo>
                <a:cubicBezTo>
                  <a:pt x="164532" y="104649"/>
                  <a:pt x="164121" y="99216"/>
                  <a:pt x="161370" y="96602"/>
                </a:cubicBezTo>
                <a:lnTo>
                  <a:pt x="114621" y="52999"/>
                </a:lnTo>
                <a:lnTo>
                  <a:pt x="176024" y="34745"/>
                </a:lnTo>
                <a:cubicBezTo>
                  <a:pt x="179658" y="33648"/>
                  <a:pt x="182460" y="28978"/>
                  <a:pt x="184414" y="20725"/>
                </a:cubicBezTo>
                <a:lnTo>
                  <a:pt x="186556" y="11641"/>
                </a:lnTo>
                <a:cubicBezTo>
                  <a:pt x="189084" y="1023"/>
                  <a:pt x="188639" y="-4676"/>
                  <a:pt x="185288" y="-5473"/>
                </a:cubicBezTo>
                <a:cubicBezTo>
                  <a:pt x="183591" y="-5867"/>
                  <a:pt x="181312" y="-5610"/>
                  <a:pt x="178432" y="-4693"/>
                </a:cubicBezTo>
                <a:lnTo>
                  <a:pt x="84704" y="26167"/>
                </a:lnTo>
                <a:lnTo>
                  <a:pt x="8202" y="8042"/>
                </a:lnTo>
                <a:cubicBezTo>
                  <a:pt x="2802" y="6773"/>
                  <a:pt x="-1079" y="11178"/>
                  <a:pt x="-3479" y="21290"/>
                </a:cubicBezTo>
                <a:lnTo>
                  <a:pt x="-5510" y="29869"/>
                </a:lnTo>
                <a:cubicBezTo>
                  <a:pt x="-7901" y="39973"/>
                  <a:pt x="-6410" y="45655"/>
                  <a:pt x="-1020" y="46931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C8725868-4494-7676-AE73-61D60CAD0F8D}"/>
              </a:ext>
            </a:extLst>
          </p:cNvPr>
          <p:cNvSpPr/>
          <p:nvPr/>
        </p:nvSpPr>
        <p:spPr>
          <a:xfrm flipV="1">
            <a:off x="6627868" y="1389039"/>
            <a:ext cx="210143" cy="189035"/>
          </a:xfrm>
          <a:custGeom>
            <a:avLst/>
            <a:gdLst>
              <a:gd name="connsiteX0" fmla="*/ 37824 w 210143"/>
              <a:gd name="connsiteY0" fmla="*/ 183653 h 189035"/>
              <a:gd name="connsiteX1" fmla="*/ 198216 w 210143"/>
              <a:gd name="connsiteY1" fmla="*/ 140513 h 189035"/>
              <a:gd name="connsiteX2" fmla="*/ 202184 w 210143"/>
              <a:gd name="connsiteY2" fmla="*/ 123322 h 189035"/>
              <a:gd name="connsiteX3" fmla="*/ 199836 w 210143"/>
              <a:gd name="connsiteY3" fmla="*/ 114546 h 189035"/>
              <a:gd name="connsiteX4" fmla="*/ 187761 w 210143"/>
              <a:gd name="connsiteY4" fmla="*/ 101674 h 189035"/>
              <a:gd name="connsiteX5" fmla="*/ 125861 w 210143"/>
              <a:gd name="connsiteY5" fmla="*/ 118317 h 189035"/>
              <a:gd name="connsiteX6" fmla="*/ 107659 w 210143"/>
              <a:gd name="connsiteY6" fmla="*/ 50659 h 189035"/>
              <a:gd name="connsiteX7" fmla="*/ 169559 w 210143"/>
              <a:gd name="connsiteY7" fmla="*/ 34016 h 189035"/>
              <a:gd name="connsiteX8" fmla="*/ 173535 w 210143"/>
              <a:gd name="connsiteY8" fmla="*/ 16816 h 189035"/>
              <a:gd name="connsiteX9" fmla="*/ 171178 w 210143"/>
              <a:gd name="connsiteY9" fmla="*/ 8041 h 189035"/>
              <a:gd name="connsiteX10" fmla="*/ 159121 w 210143"/>
              <a:gd name="connsiteY10" fmla="*/ -4840 h 189035"/>
              <a:gd name="connsiteX11" fmla="*/ -1272 w 210143"/>
              <a:gd name="connsiteY11" fmla="*/ 38309 h 189035"/>
              <a:gd name="connsiteX12" fmla="*/ -5248 w 210143"/>
              <a:gd name="connsiteY12" fmla="*/ 55500 h 189035"/>
              <a:gd name="connsiteX13" fmla="*/ -2892 w 210143"/>
              <a:gd name="connsiteY13" fmla="*/ 64276 h 189035"/>
              <a:gd name="connsiteX14" fmla="*/ 9175 w 210143"/>
              <a:gd name="connsiteY14" fmla="*/ 77156 h 189035"/>
              <a:gd name="connsiteX15" fmla="*/ 74580 w 210143"/>
              <a:gd name="connsiteY15" fmla="*/ 59562 h 189035"/>
              <a:gd name="connsiteX16" fmla="*/ 92782 w 210143"/>
              <a:gd name="connsiteY16" fmla="*/ 127229 h 189035"/>
              <a:gd name="connsiteX17" fmla="*/ 27377 w 210143"/>
              <a:gd name="connsiteY17" fmla="*/ 144815 h 189035"/>
              <a:gd name="connsiteX18" fmla="*/ 23409 w 210143"/>
              <a:gd name="connsiteY18" fmla="*/ 162006 h 189035"/>
              <a:gd name="connsiteX19" fmla="*/ 25766 w 210143"/>
              <a:gd name="connsiteY19" fmla="*/ 170781 h 189035"/>
              <a:gd name="connsiteX20" fmla="*/ 37824 w 210143"/>
              <a:gd name="connsiteY20" fmla="*/ 183653 h 18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0143" h="189035">
                <a:moveTo>
                  <a:pt x="37824" y="183653"/>
                </a:moveTo>
                <a:lnTo>
                  <a:pt x="198216" y="140513"/>
                </a:lnTo>
                <a:cubicBezTo>
                  <a:pt x="203555" y="139073"/>
                  <a:pt x="204883" y="133340"/>
                  <a:pt x="202184" y="123322"/>
                </a:cubicBezTo>
                <a:lnTo>
                  <a:pt x="199836" y="114546"/>
                </a:lnTo>
                <a:cubicBezTo>
                  <a:pt x="197128" y="104528"/>
                  <a:pt x="193109" y="100226"/>
                  <a:pt x="187761" y="101674"/>
                </a:cubicBezTo>
                <a:lnTo>
                  <a:pt x="125861" y="118317"/>
                </a:lnTo>
                <a:lnTo>
                  <a:pt x="107659" y="50659"/>
                </a:lnTo>
                <a:lnTo>
                  <a:pt x="169559" y="34016"/>
                </a:lnTo>
                <a:cubicBezTo>
                  <a:pt x="174906" y="32567"/>
                  <a:pt x="176234" y="26843"/>
                  <a:pt x="173535" y="16816"/>
                </a:cubicBezTo>
                <a:lnTo>
                  <a:pt x="171178" y="8041"/>
                </a:lnTo>
                <a:cubicBezTo>
                  <a:pt x="168479" y="-1986"/>
                  <a:pt x="164460" y="-6279"/>
                  <a:pt x="159121" y="-4840"/>
                </a:cubicBezTo>
                <a:lnTo>
                  <a:pt x="-1272" y="38309"/>
                </a:lnTo>
                <a:cubicBezTo>
                  <a:pt x="-6619" y="39758"/>
                  <a:pt x="-7939" y="45474"/>
                  <a:pt x="-5248" y="55500"/>
                </a:cubicBezTo>
                <a:lnTo>
                  <a:pt x="-2892" y="64276"/>
                </a:lnTo>
                <a:cubicBezTo>
                  <a:pt x="-192" y="74303"/>
                  <a:pt x="3836" y="78596"/>
                  <a:pt x="9175" y="77156"/>
                </a:cubicBezTo>
                <a:lnTo>
                  <a:pt x="74580" y="59562"/>
                </a:lnTo>
                <a:lnTo>
                  <a:pt x="92782" y="127229"/>
                </a:lnTo>
                <a:lnTo>
                  <a:pt x="27377" y="144815"/>
                </a:lnTo>
                <a:cubicBezTo>
                  <a:pt x="22038" y="146255"/>
                  <a:pt x="20710" y="151979"/>
                  <a:pt x="23409" y="162006"/>
                </a:cubicBezTo>
                <a:lnTo>
                  <a:pt x="25766" y="170781"/>
                </a:lnTo>
                <a:cubicBezTo>
                  <a:pt x="28465" y="180799"/>
                  <a:pt x="32485" y="185093"/>
                  <a:pt x="37824" y="183653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7FA6DA7F-A2FF-57E9-3A1B-9FB05FDF5D26}"/>
              </a:ext>
            </a:extLst>
          </p:cNvPr>
          <p:cNvSpPr/>
          <p:nvPr/>
        </p:nvSpPr>
        <p:spPr>
          <a:xfrm flipV="1">
            <a:off x="6579630" y="1593997"/>
            <a:ext cx="172973" cy="115899"/>
          </a:xfrm>
          <a:custGeom>
            <a:avLst/>
            <a:gdLst>
              <a:gd name="connsiteX0" fmla="*/ 16328 w 172973"/>
              <a:gd name="connsiteY0" fmla="*/ 110083 h 115899"/>
              <a:gd name="connsiteX1" fmla="*/ 162615 w 172973"/>
              <a:gd name="connsiteY1" fmla="*/ 31472 h 115899"/>
              <a:gd name="connsiteX2" fmla="*/ 162795 w 172973"/>
              <a:gd name="connsiteY2" fmla="*/ 13699 h 115899"/>
              <a:gd name="connsiteX3" fmla="*/ 158502 w 172973"/>
              <a:gd name="connsiteY3" fmla="*/ 5694 h 115899"/>
              <a:gd name="connsiteX4" fmla="*/ 143581 w 172973"/>
              <a:gd name="connsiteY4" fmla="*/ -3964 h 115899"/>
              <a:gd name="connsiteX5" fmla="*/ -2714 w 172973"/>
              <a:gd name="connsiteY5" fmla="*/ 74664 h 115899"/>
              <a:gd name="connsiteX6" fmla="*/ -2885 w 172973"/>
              <a:gd name="connsiteY6" fmla="*/ 92429 h 115899"/>
              <a:gd name="connsiteX7" fmla="*/ 1417 w 172973"/>
              <a:gd name="connsiteY7" fmla="*/ 100425 h 115899"/>
              <a:gd name="connsiteX8" fmla="*/ 16328 w 172973"/>
              <a:gd name="connsiteY8" fmla="*/ 110083 h 115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973" h="115899">
                <a:moveTo>
                  <a:pt x="16328" y="110083"/>
                </a:moveTo>
                <a:lnTo>
                  <a:pt x="162615" y="31472"/>
                </a:lnTo>
                <a:cubicBezTo>
                  <a:pt x="167654" y="28756"/>
                  <a:pt x="167714" y="22843"/>
                  <a:pt x="162795" y="13699"/>
                </a:cubicBezTo>
                <a:lnTo>
                  <a:pt x="158502" y="5694"/>
                </a:lnTo>
                <a:cubicBezTo>
                  <a:pt x="153574" y="-3450"/>
                  <a:pt x="148603" y="-6663"/>
                  <a:pt x="143581" y="-3964"/>
                </a:cubicBezTo>
                <a:lnTo>
                  <a:pt x="-2714" y="74664"/>
                </a:lnTo>
                <a:cubicBezTo>
                  <a:pt x="-7753" y="77355"/>
                  <a:pt x="-7804" y="83277"/>
                  <a:pt x="-2885" y="92429"/>
                </a:cubicBezTo>
                <a:lnTo>
                  <a:pt x="1417" y="100425"/>
                </a:lnTo>
                <a:cubicBezTo>
                  <a:pt x="6327" y="109577"/>
                  <a:pt x="11298" y="112791"/>
                  <a:pt x="16328" y="110083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0AC663E-54B3-06DE-FDF6-55AB3F9431B6}"/>
              </a:ext>
            </a:extLst>
          </p:cNvPr>
          <p:cNvSpPr/>
          <p:nvPr/>
        </p:nvSpPr>
        <p:spPr>
          <a:xfrm flipV="1">
            <a:off x="6463183" y="1706869"/>
            <a:ext cx="193434" cy="188143"/>
          </a:xfrm>
          <a:custGeom>
            <a:avLst/>
            <a:gdLst>
              <a:gd name="connsiteX0" fmla="*/ 60073 w 193434"/>
              <a:gd name="connsiteY0" fmla="*/ 39828 h 188143"/>
              <a:gd name="connsiteX1" fmla="*/ 52472 w 193434"/>
              <a:gd name="connsiteY1" fmla="*/ 43144 h 188143"/>
              <a:gd name="connsiteX2" fmla="*/ -2135 w 193434"/>
              <a:gd name="connsiteY2" fmla="*/ 90287 h 188143"/>
              <a:gd name="connsiteX3" fmla="*/ -1603 w 193434"/>
              <a:gd name="connsiteY3" fmla="*/ 115525 h 188143"/>
              <a:gd name="connsiteX4" fmla="*/ 21861 w 193434"/>
              <a:gd name="connsiteY4" fmla="*/ 149444 h 188143"/>
              <a:gd name="connsiteX5" fmla="*/ 81198 w 193434"/>
              <a:gd name="connsiteY5" fmla="*/ 183423 h 188143"/>
              <a:gd name="connsiteX6" fmla="*/ 148368 w 193434"/>
              <a:gd name="connsiteY6" fmla="*/ 153017 h 188143"/>
              <a:gd name="connsiteX7" fmla="*/ 161660 w 193434"/>
              <a:gd name="connsiteY7" fmla="*/ 27033 h 188143"/>
              <a:gd name="connsiteX8" fmla="*/ 143612 w 193434"/>
              <a:gd name="connsiteY8" fmla="*/ 9696 h 188143"/>
              <a:gd name="connsiteX9" fmla="*/ 124441 w 193434"/>
              <a:gd name="connsiteY9" fmla="*/ -2550 h 188143"/>
              <a:gd name="connsiteX10" fmla="*/ 111612 w 193434"/>
              <a:gd name="connsiteY10" fmla="*/ -3133 h 188143"/>
              <a:gd name="connsiteX11" fmla="*/ 106308 w 193434"/>
              <a:gd name="connsiteY11" fmla="*/ 5223 h 188143"/>
              <a:gd name="connsiteX12" fmla="*/ 102948 w 193434"/>
              <a:gd name="connsiteY12" fmla="*/ 17203 h 188143"/>
              <a:gd name="connsiteX13" fmla="*/ 104173 w 193434"/>
              <a:gd name="connsiteY13" fmla="*/ 25585 h 188143"/>
              <a:gd name="connsiteX14" fmla="*/ 110181 w 193434"/>
              <a:gd name="connsiteY14" fmla="*/ 28961 h 188143"/>
              <a:gd name="connsiteX15" fmla="*/ 122401 w 193434"/>
              <a:gd name="connsiteY15" fmla="*/ 36768 h 188143"/>
              <a:gd name="connsiteX16" fmla="*/ 136233 w 193434"/>
              <a:gd name="connsiteY16" fmla="*/ 50017 h 188143"/>
              <a:gd name="connsiteX17" fmla="*/ 147366 w 193434"/>
              <a:gd name="connsiteY17" fmla="*/ 85145 h 188143"/>
              <a:gd name="connsiteX18" fmla="*/ 121373 w 193434"/>
              <a:gd name="connsiteY18" fmla="*/ 122158 h 188143"/>
              <a:gd name="connsiteX19" fmla="*/ 47596 w 193434"/>
              <a:gd name="connsiteY19" fmla="*/ 127223 h 188143"/>
              <a:gd name="connsiteX20" fmla="*/ 35744 w 193434"/>
              <a:gd name="connsiteY20" fmla="*/ 110726 h 188143"/>
              <a:gd name="connsiteX21" fmla="*/ 60691 w 193434"/>
              <a:gd name="connsiteY21" fmla="*/ 89190 h 188143"/>
              <a:gd name="connsiteX22" fmla="*/ 75611 w 193434"/>
              <a:gd name="connsiteY22" fmla="*/ 106466 h 188143"/>
              <a:gd name="connsiteX23" fmla="*/ 81866 w 193434"/>
              <a:gd name="connsiteY23" fmla="*/ 108952 h 188143"/>
              <a:gd name="connsiteX24" fmla="*/ 90513 w 193434"/>
              <a:gd name="connsiteY24" fmla="*/ 103887 h 188143"/>
              <a:gd name="connsiteX25" fmla="*/ 96804 w 193434"/>
              <a:gd name="connsiteY25" fmla="*/ 98454 h 188143"/>
              <a:gd name="connsiteX26" fmla="*/ 103077 w 193434"/>
              <a:gd name="connsiteY26" fmla="*/ 90638 h 188143"/>
              <a:gd name="connsiteX27" fmla="*/ 101543 w 193434"/>
              <a:gd name="connsiteY27" fmla="*/ 84091 h 188143"/>
              <a:gd name="connsiteX28" fmla="*/ 67109 w 193434"/>
              <a:gd name="connsiteY28" fmla="*/ 44207 h 188143"/>
              <a:gd name="connsiteX29" fmla="*/ 60073 w 193434"/>
              <a:gd name="connsiteY29" fmla="*/ 39828 h 18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3434" h="188143">
                <a:moveTo>
                  <a:pt x="60073" y="39828"/>
                </a:moveTo>
                <a:cubicBezTo>
                  <a:pt x="57760" y="39665"/>
                  <a:pt x="55214" y="40762"/>
                  <a:pt x="52472" y="43144"/>
                </a:cubicBezTo>
                <a:lnTo>
                  <a:pt x="-2135" y="90287"/>
                </a:lnTo>
                <a:cubicBezTo>
                  <a:pt x="-8031" y="95377"/>
                  <a:pt x="-7851" y="103784"/>
                  <a:pt x="-1603" y="115525"/>
                </a:cubicBezTo>
                <a:cubicBezTo>
                  <a:pt x="4661" y="127274"/>
                  <a:pt x="12477" y="138578"/>
                  <a:pt x="21861" y="149444"/>
                </a:cubicBezTo>
                <a:cubicBezTo>
                  <a:pt x="40869" y="171442"/>
                  <a:pt x="60630" y="182780"/>
                  <a:pt x="81198" y="183423"/>
                </a:cubicBezTo>
                <a:cubicBezTo>
                  <a:pt x="101749" y="184075"/>
                  <a:pt x="124141" y="173936"/>
                  <a:pt x="148368" y="153017"/>
                </a:cubicBezTo>
                <a:cubicBezTo>
                  <a:pt x="194996" y="112774"/>
                  <a:pt x="199418" y="70764"/>
                  <a:pt x="161660" y="27033"/>
                </a:cubicBezTo>
                <a:cubicBezTo>
                  <a:pt x="156466" y="21017"/>
                  <a:pt x="150442" y="15241"/>
                  <a:pt x="143612" y="9696"/>
                </a:cubicBezTo>
                <a:cubicBezTo>
                  <a:pt x="136782" y="4177"/>
                  <a:pt x="130389" y="90"/>
                  <a:pt x="124441" y="-2550"/>
                </a:cubicBezTo>
                <a:cubicBezTo>
                  <a:pt x="118520" y="-5198"/>
                  <a:pt x="114226" y="-5387"/>
                  <a:pt x="111612" y="-3133"/>
                </a:cubicBezTo>
                <a:cubicBezTo>
                  <a:pt x="109778" y="-1539"/>
                  <a:pt x="108013" y="1238"/>
                  <a:pt x="106308" y="5223"/>
                </a:cubicBezTo>
                <a:cubicBezTo>
                  <a:pt x="104611" y="9216"/>
                  <a:pt x="103479" y="13210"/>
                  <a:pt x="102948" y="17203"/>
                </a:cubicBezTo>
                <a:cubicBezTo>
                  <a:pt x="102408" y="21222"/>
                  <a:pt x="102820" y="24008"/>
                  <a:pt x="104173" y="25585"/>
                </a:cubicBezTo>
                <a:cubicBezTo>
                  <a:pt x="104517" y="25979"/>
                  <a:pt x="106522" y="27110"/>
                  <a:pt x="110181" y="28961"/>
                </a:cubicBezTo>
                <a:cubicBezTo>
                  <a:pt x="113849" y="30821"/>
                  <a:pt x="117919" y="33434"/>
                  <a:pt x="122401" y="36768"/>
                </a:cubicBezTo>
                <a:cubicBezTo>
                  <a:pt x="126875" y="40093"/>
                  <a:pt x="131494" y="44515"/>
                  <a:pt x="136233" y="50017"/>
                </a:cubicBezTo>
                <a:cubicBezTo>
                  <a:pt x="146191" y="61535"/>
                  <a:pt x="149893" y="73241"/>
                  <a:pt x="147366" y="85145"/>
                </a:cubicBezTo>
                <a:cubicBezTo>
                  <a:pt x="144837" y="97048"/>
                  <a:pt x="136182" y="109372"/>
                  <a:pt x="121373" y="122158"/>
                </a:cubicBezTo>
                <a:cubicBezTo>
                  <a:pt x="91525" y="147936"/>
                  <a:pt x="66929" y="149624"/>
                  <a:pt x="47596" y="127223"/>
                </a:cubicBezTo>
                <a:cubicBezTo>
                  <a:pt x="43071" y="122003"/>
                  <a:pt x="39120" y="116493"/>
                  <a:pt x="35744" y="110726"/>
                </a:cubicBezTo>
                <a:lnTo>
                  <a:pt x="60691" y="89190"/>
                </a:lnTo>
                <a:lnTo>
                  <a:pt x="75611" y="106466"/>
                </a:lnTo>
                <a:cubicBezTo>
                  <a:pt x="77419" y="108566"/>
                  <a:pt x="79510" y="109397"/>
                  <a:pt x="81866" y="108952"/>
                </a:cubicBezTo>
                <a:cubicBezTo>
                  <a:pt x="84232" y="108515"/>
                  <a:pt x="87111" y="106818"/>
                  <a:pt x="90513" y="103887"/>
                </a:cubicBezTo>
                <a:lnTo>
                  <a:pt x="96804" y="98454"/>
                </a:lnTo>
                <a:cubicBezTo>
                  <a:pt x="100206" y="95514"/>
                  <a:pt x="102306" y="92909"/>
                  <a:pt x="103077" y="90638"/>
                </a:cubicBezTo>
                <a:cubicBezTo>
                  <a:pt x="103865" y="88358"/>
                  <a:pt x="103351" y="86182"/>
                  <a:pt x="101543" y="84091"/>
                </a:cubicBezTo>
                <a:lnTo>
                  <a:pt x="67109" y="44207"/>
                </a:lnTo>
                <a:cubicBezTo>
                  <a:pt x="64735" y="41456"/>
                  <a:pt x="62387" y="40008"/>
                  <a:pt x="60073" y="39828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C163C7E2-5CB4-20A0-F446-DBA0E32B0212}"/>
              </a:ext>
            </a:extLst>
          </p:cNvPr>
          <p:cNvSpPr/>
          <p:nvPr/>
        </p:nvSpPr>
        <p:spPr>
          <a:xfrm flipV="1">
            <a:off x="6282026" y="1833267"/>
            <a:ext cx="218200" cy="227234"/>
          </a:xfrm>
          <a:custGeom>
            <a:avLst/>
            <a:gdLst>
              <a:gd name="connsiteX0" fmla="*/ 122101 w 218200"/>
              <a:gd name="connsiteY0" fmla="*/ 219530 h 227234"/>
              <a:gd name="connsiteX1" fmla="*/ 210825 w 218200"/>
              <a:gd name="connsiteY1" fmla="*/ 79131 h 227234"/>
              <a:gd name="connsiteX2" fmla="*/ 202109 w 218200"/>
              <a:gd name="connsiteY2" fmla="*/ 63783 h 227234"/>
              <a:gd name="connsiteX3" fmla="*/ 194430 w 218200"/>
              <a:gd name="connsiteY3" fmla="*/ 58941 h 227234"/>
              <a:gd name="connsiteX4" fmla="*/ 176837 w 218200"/>
              <a:gd name="connsiteY4" fmla="*/ 57638 h 227234"/>
              <a:gd name="connsiteX5" fmla="*/ 142583 w 218200"/>
              <a:gd name="connsiteY5" fmla="*/ 111817 h 227234"/>
              <a:gd name="connsiteX6" fmla="*/ 83357 w 218200"/>
              <a:gd name="connsiteY6" fmla="*/ 74384 h 227234"/>
              <a:gd name="connsiteX7" fmla="*/ 117594 w 218200"/>
              <a:gd name="connsiteY7" fmla="*/ 20214 h 227234"/>
              <a:gd name="connsiteX8" fmla="*/ 108878 w 218200"/>
              <a:gd name="connsiteY8" fmla="*/ 4865 h 227234"/>
              <a:gd name="connsiteX9" fmla="*/ 101191 w 218200"/>
              <a:gd name="connsiteY9" fmla="*/ 15 h 227234"/>
              <a:gd name="connsiteX10" fmla="*/ 83598 w 218200"/>
              <a:gd name="connsiteY10" fmla="*/ -1288 h 227234"/>
              <a:gd name="connsiteX11" fmla="*/ -5134 w 218200"/>
              <a:gd name="connsiteY11" fmla="*/ 139112 h 227234"/>
              <a:gd name="connsiteX12" fmla="*/ 3598 w 218200"/>
              <a:gd name="connsiteY12" fmla="*/ 154451 h 227234"/>
              <a:gd name="connsiteX13" fmla="*/ 11277 w 218200"/>
              <a:gd name="connsiteY13" fmla="*/ 159302 h 227234"/>
              <a:gd name="connsiteX14" fmla="*/ 28871 w 218200"/>
              <a:gd name="connsiteY14" fmla="*/ 160613 h 227234"/>
              <a:gd name="connsiteX15" fmla="*/ 65061 w 218200"/>
              <a:gd name="connsiteY15" fmla="*/ 103349 h 227234"/>
              <a:gd name="connsiteX16" fmla="*/ 124295 w 218200"/>
              <a:gd name="connsiteY16" fmla="*/ 140774 h 227234"/>
              <a:gd name="connsiteX17" fmla="*/ 88105 w 218200"/>
              <a:gd name="connsiteY17" fmla="*/ 198037 h 227234"/>
              <a:gd name="connsiteX18" fmla="*/ 96829 w 218200"/>
              <a:gd name="connsiteY18" fmla="*/ 213369 h 227234"/>
              <a:gd name="connsiteX19" fmla="*/ 104508 w 218200"/>
              <a:gd name="connsiteY19" fmla="*/ 218219 h 227234"/>
              <a:gd name="connsiteX20" fmla="*/ 122101 w 218200"/>
              <a:gd name="connsiteY20" fmla="*/ 219530 h 22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8200" h="227234">
                <a:moveTo>
                  <a:pt x="122101" y="219530"/>
                </a:moveTo>
                <a:lnTo>
                  <a:pt x="210825" y="79131"/>
                </a:lnTo>
                <a:cubicBezTo>
                  <a:pt x="213781" y="74452"/>
                  <a:pt x="210885" y="69327"/>
                  <a:pt x="202109" y="63783"/>
                </a:cubicBezTo>
                <a:lnTo>
                  <a:pt x="194430" y="58941"/>
                </a:lnTo>
                <a:cubicBezTo>
                  <a:pt x="185655" y="53388"/>
                  <a:pt x="179785" y="52959"/>
                  <a:pt x="176837" y="57638"/>
                </a:cubicBezTo>
                <a:lnTo>
                  <a:pt x="142583" y="111817"/>
                </a:lnTo>
                <a:lnTo>
                  <a:pt x="83357" y="74384"/>
                </a:lnTo>
                <a:lnTo>
                  <a:pt x="117594" y="20214"/>
                </a:lnTo>
                <a:cubicBezTo>
                  <a:pt x="120550" y="15535"/>
                  <a:pt x="117645" y="10401"/>
                  <a:pt x="108878" y="4865"/>
                </a:cubicBezTo>
                <a:lnTo>
                  <a:pt x="101191" y="15"/>
                </a:lnTo>
                <a:cubicBezTo>
                  <a:pt x="92424" y="-5530"/>
                  <a:pt x="86546" y="-5967"/>
                  <a:pt x="83598" y="-1288"/>
                </a:cubicBezTo>
                <a:lnTo>
                  <a:pt x="-5134" y="139112"/>
                </a:lnTo>
                <a:cubicBezTo>
                  <a:pt x="-8099" y="143799"/>
                  <a:pt x="-5186" y="148907"/>
                  <a:pt x="3598" y="154451"/>
                </a:cubicBezTo>
                <a:lnTo>
                  <a:pt x="11277" y="159302"/>
                </a:lnTo>
                <a:cubicBezTo>
                  <a:pt x="20052" y="164846"/>
                  <a:pt x="25905" y="165283"/>
                  <a:pt x="28871" y="160613"/>
                </a:cubicBezTo>
                <a:lnTo>
                  <a:pt x="65061" y="103349"/>
                </a:lnTo>
                <a:lnTo>
                  <a:pt x="124295" y="140774"/>
                </a:lnTo>
                <a:lnTo>
                  <a:pt x="88105" y="198037"/>
                </a:lnTo>
                <a:cubicBezTo>
                  <a:pt x="85140" y="202725"/>
                  <a:pt x="88054" y="207833"/>
                  <a:pt x="96829" y="213369"/>
                </a:cubicBezTo>
                <a:lnTo>
                  <a:pt x="104508" y="218219"/>
                </a:lnTo>
                <a:cubicBezTo>
                  <a:pt x="113283" y="223764"/>
                  <a:pt x="119145" y="224209"/>
                  <a:pt x="122101" y="219530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C4E34EC6-D48C-8251-D3C8-365A1E09E97F}"/>
              </a:ext>
            </a:extLst>
          </p:cNvPr>
          <p:cNvSpPr/>
          <p:nvPr/>
        </p:nvSpPr>
        <p:spPr>
          <a:xfrm flipV="1">
            <a:off x="5965941" y="1943939"/>
            <a:ext cx="181171" cy="212435"/>
          </a:xfrm>
          <a:custGeom>
            <a:avLst/>
            <a:gdLst>
              <a:gd name="connsiteX0" fmla="*/ 54855 w 181171"/>
              <a:gd name="connsiteY0" fmla="*/ 129344 h 212435"/>
              <a:gd name="connsiteX1" fmla="*/ 49602 w 181171"/>
              <a:gd name="connsiteY1" fmla="*/ 83752 h 212435"/>
              <a:gd name="connsiteX2" fmla="*/ 65388 w 181171"/>
              <a:gd name="connsiteY2" fmla="*/ 41606 h 212435"/>
              <a:gd name="connsiteX3" fmla="*/ 98330 w 181171"/>
              <a:gd name="connsiteY3" fmla="*/ 30525 h 212435"/>
              <a:gd name="connsiteX4" fmla="*/ 127861 w 181171"/>
              <a:gd name="connsiteY4" fmla="*/ 49096 h 212435"/>
              <a:gd name="connsiteX5" fmla="*/ 133346 w 181171"/>
              <a:gd name="connsiteY5" fmla="*/ 93796 h 212435"/>
              <a:gd name="connsiteX6" fmla="*/ 117329 w 181171"/>
              <a:gd name="connsiteY6" fmla="*/ 136834 h 212435"/>
              <a:gd name="connsiteX7" fmla="*/ 84207 w 181171"/>
              <a:gd name="connsiteY7" fmla="*/ 148283 h 212435"/>
              <a:gd name="connsiteX8" fmla="*/ 54855 w 181171"/>
              <a:gd name="connsiteY8" fmla="*/ 129344 h 212435"/>
              <a:gd name="connsiteX9" fmla="*/ 13352 w 181171"/>
              <a:gd name="connsiteY9" fmla="*/ 206309 h 212435"/>
              <a:gd name="connsiteX10" fmla="*/ 22916 w 181171"/>
              <a:gd name="connsiteY10" fmla="*/ 203918 h 212435"/>
              <a:gd name="connsiteX11" fmla="*/ 116849 w 181171"/>
              <a:gd name="connsiteY11" fmla="*/ 179117 h 212435"/>
              <a:gd name="connsiteX12" fmla="*/ 155473 w 181171"/>
              <a:gd name="connsiteY12" fmla="*/ 152379 h 212435"/>
              <a:gd name="connsiteX13" fmla="*/ 174052 w 181171"/>
              <a:gd name="connsiteY13" fmla="*/ 98672 h 212435"/>
              <a:gd name="connsiteX14" fmla="*/ 160863 w 181171"/>
              <a:gd name="connsiteY14" fmla="*/ 27706 h 212435"/>
              <a:gd name="connsiteX15" fmla="*/ 102409 w 181171"/>
              <a:gd name="connsiteY15" fmla="*/ -3488 h 212435"/>
              <a:gd name="connsiteX16" fmla="*/ 38358 w 181171"/>
              <a:gd name="connsiteY16" fmla="*/ 13017 h 212435"/>
              <a:gd name="connsiteX17" fmla="*/ 8895 w 181171"/>
              <a:gd name="connsiteY17" fmla="*/ 78868 h 212435"/>
              <a:gd name="connsiteX18" fmla="*/ 13180 w 181171"/>
              <a:gd name="connsiteY18" fmla="*/ 131400 h 212435"/>
              <a:gd name="connsiteX19" fmla="*/ 39489 w 181171"/>
              <a:gd name="connsiteY19" fmla="*/ 165920 h 212435"/>
              <a:gd name="connsiteX20" fmla="*/ 39369 w 181171"/>
              <a:gd name="connsiteY20" fmla="*/ 166948 h 212435"/>
              <a:gd name="connsiteX21" fmla="*/ -1749 w 181171"/>
              <a:gd name="connsiteY21" fmla="*/ 176392 h 212435"/>
              <a:gd name="connsiteX22" fmla="*/ -5862 w 181171"/>
              <a:gd name="connsiteY22" fmla="*/ 180086 h 212435"/>
              <a:gd name="connsiteX23" fmla="*/ -4885 w 181171"/>
              <a:gd name="connsiteY23" fmla="*/ 189478 h 212435"/>
              <a:gd name="connsiteX24" fmla="*/ -1028 w 181171"/>
              <a:gd name="connsiteY24" fmla="*/ 201973 h 212435"/>
              <a:gd name="connsiteX25" fmla="*/ 5159 w 181171"/>
              <a:gd name="connsiteY25" fmla="*/ 208066 h 212435"/>
              <a:gd name="connsiteX26" fmla="*/ 13352 w 181171"/>
              <a:gd name="connsiteY26" fmla="*/ 206309 h 21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1171" h="212435">
                <a:moveTo>
                  <a:pt x="54855" y="129344"/>
                </a:moveTo>
                <a:cubicBezTo>
                  <a:pt x="49036" y="118366"/>
                  <a:pt x="47279" y="103172"/>
                  <a:pt x="49602" y="83752"/>
                </a:cubicBezTo>
                <a:cubicBezTo>
                  <a:pt x="51899" y="64684"/>
                  <a:pt x="57152" y="50647"/>
                  <a:pt x="65388" y="41606"/>
                </a:cubicBezTo>
                <a:cubicBezTo>
                  <a:pt x="73614" y="32574"/>
                  <a:pt x="84584" y="28888"/>
                  <a:pt x="98330" y="30525"/>
                </a:cubicBezTo>
                <a:cubicBezTo>
                  <a:pt x="112076" y="32171"/>
                  <a:pt x="121922" y="38367"/>
                  <a:pt x="127861" y="49096"/>
                </a:cubicBezTo>
                <a:cubicBezTo>
                  <a:pt x="133800" y="59843"/>
                  <a:pt x="135634" y="74728"/>
                  <a:pt x="133346" y="93796"/>
                </a:cubicBezTo>
                <a:cubicBezTo>
                  <a:pt x="131015" y="113207"/>
                  <a:pt x="125676" y="127553"/>
                  <a:pt x="117329" y="136834"/>
                </a:cubicBezTo>
                <a:cubicBezTo>
                  <a:pt x="109008" y="146115"/>
                  <a:pt x="97961" y="149937"/>
                  <a:pt x="84207" y="148283"/>
                </a:cubicBezTo>
                <a:cubicBezTo>
                  <a:pt x="70478" y="146638"/>
                  <a:pt x="60691" y="140322"/>
                  <a:pt x="54855" y="129344"/>
                </a:cubicBezTo>
                <a:close/>
                <a:moveTo>
                  <a:pt x="13352" y="206309"/>
                </a:moveTo>
                <a:cubicBezTo>
                  <a:pt x="18125" y="205041"/>
                  <a:pt x="21296" y="204244"/>
                  <a:pt x="22916" y="203918"/>
                </a:cubicBezTo>
                <a:cubicBezTo>
                  <a:pt x="35710" y="200396"/>
                  <a:pt x="67016" y="192135"/>
                  <a:pt x="116849" y="179117"/>
                </a:cubicBezTo>
                <a:cubicBezTo>
                  <a:pt x="132858" y="174944"/>
                  <a:pt x="145721" y="166031"/>
                  <a:pt x="155473" y="152379"/>
                </a:cubicBezTo>
                <a:cubicBezTo>
                  <a:pt x="165200" y="138745"/>
                  <a:pt x="171405" y="120843"/>
                  <a:pt x="174052" y="98672"/>
                </a:cubicBezTo>
                <a:cubicBezTo>
                  <a:pt x="177626" y="68961"/>
                  <a:pt x="173230" y="45308"/>
                  <a:pt x="160863" y="27706"/>
                </a:cubicBezTo>
                <a:cubicBezTo>
                  <a:pt x="148523" y="10103"/>
                  <a:pt x="129044" y="-292"/>
                  <a:pt x="102409" y="-3488"/>
                </a:cubicBezTo>
                <a:cubicBezTo>
                  <a:pt x="75783" y="-6667"/>
                  <a:pt x="54435" y="-1166"/>
                  <a:pt x="38358" y="13017"/>
                </a:cubicBezTo>
                <a:cubicBezTo>
                  <a:pt x="22281" y="27200"/>
                  <a:pt x="12452" y="49165"/>
                  <a:pt x="8895" y="78868"/>
                </a:cubicBezTo>
                <a:cubicBezTo>
                  <a:pt x="6470" y="99152"/>
                  <a:pt x="7893" y="116660"/>
                  <a:pt x="13180" y="131400"/>
                </a:cubicBezTo>
                <a:cubicBezTo>
                  <a:pt x="18468" y="146149"/>
                  <a:pt x="27252" y="157658"/>
                  <a:pt x="39489" y="165920"/>
                </a:cubicBezTo>
                <a:lnTo>
                  <a:pt x="39369" y="166948"/>
                </a:lnTo>
                <a:lnTo>
                  <a:pt x="-1749" y="176392"/>
                </a:lnTo>
                <a:cubicBezTo>
                  <a:pt x="-4259" y="176966"/>
                  <a:pt x="-5622" y="178192"/>
                  <a:pt x="-5862" y="180086"/>
                </a:cubicBezTo>
                <a:cubicBezTo>
                  <a:pt x="-6059" y="181791"/>
                  <a:pt x="-5733" y="184936"/>
                  <a:pt x="-4885" y="189478"/>
                </a:cubicBezTo>
                <a:cubicBezTo>
                  <a:pt x="-4045" y="194020"/>
                  <a:pt x="-2751" y="198185"/>
                  <a:pt x="-1028" y="201973"/>
                </a:cubicBezTo>
                <a:cubicBezTo>
                  <a:pt x="694" y="205735"/>
                  <a:pt x="2751" y="207783"/>
                  <a:pt x="5159" y="208066"/>
                </a:cubicBezTo>
                <a:cubicBezTo>
                  <a:pt x="5853" y="208152"/>
                  <a:pt x="8578" y="207560"/>
                  <a:pt x="13352" y="206309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8DD68255-BB2D-CD9E-0B90-0893F3B75A93}"/>
              </a:ext>
            </a:extLst>
          </p:cNvPr>
          <p:cNvSpPr/>
          <p:nvPr/>
        </p:nvSpPr>
        <p:spPr>
          <a:xfrm flipV="1">
            <a:off x="5735051" y="1962119"/>
            <a:ext cx="170042" cy="194966"/>
          </a:xfrm>
          <a:custGeom>
            <a:avLst/>
            <a:gdLst>
              <a:gd name="connsiteX0" fmla="*/ 152029 w 170042"/>
              <a:gd name="connsiteY0" fmla="*/ 162118 h 194966"/>
              <a:gd name="connsiteX1" fmla="*/ 163015 w 170042"/>
              <a:gd name="connsiteY1" fmla="*/ 112979 h 194966"/>
              <a:gd name="connsiteX2" fmla="*/ 142465 w 170042"/>
              <a:gd name="connsiteY2" fmla="*/ 1717 h 194966"/>
              <a:gd name="connsiteX3" fmla="*/ 125643 w 170042"/>
              <a:gd name="connsiteY3" fmla="*/ -3622 h 194966"/>
              <a:gd name="connsiteX4" fmla="*/ 116970 w 170042"/>
              <a:gd name="connsiteY4" fmla="*/ -2028 h 194966"/>
              <a:gd name="connsiteX5" fmla="*/ 103172 w 170042"/>
              <a:gd name="connsiteY5" fmla="*/ 8967 h 194966"/>
              <a:gd name="connsiteX6" fmla="*/ 123243 w 170042"/>
              <a:gd name="connsiteY6" fmla="*/ 117684 h 194966"/>
              <a:gd name="connsiteX7" fmla="*/ 117647 w 170042"/>
              <a:gd name="connsiteY7" fmla="*/ 141679 h 194966"/>
              <a:gd name="connsiteX8" fmla="*/ 94243 w 170042"/>
              <a:gd name="connsiteY8" fmla="*/ 154971 h 194966"/>
              <a:gd name="connsiteX9" fmla="*/ 67505 w 170042"/>
              <a:gd name="connsiteY9" fmla="*/ 150943 h 194966"/>
              <a:gd name="connsiteX10" fmla="*/ 53579 w 170042"/>
              <a:gd name="connsiteY10" fmla="*/ 130555 h 194966"/>
              <a:gd name="connsiteX11" fmla="*/ 33491 w 170042"/>
              <a:gd name="connsiteY11" fmla="*/ 21839 h 194966"/>
              <a:gd name="connsiteX12" fmla="*/ 16678 w 170042"/>
              <a:gd name="connsiteY12" fmla="*/ 16500 h 194966"/>
              <a:gd name="connsiteX13" fmla="*/ 8254 w 170042"/>
              <a:gd name="connsiteY13" fmla="*/ 18060 h 194966"/>
              <a:gd name="connsiteX14" fmla="*/ -5544 w 170042"/>
              <a:gd name="connsiteY14" fmla="*/ 29046 h 194966"/>
              <a:gd name="connsiteX15" fmla="*/ 14998 w 170042"/>
              <a:gd name="connsiteY15" fmla="*/ 140316 h 194966"/>
              <a:gd name="connsiteX16" fmla="*/ 42807 w 170042"/>
              <a:gd name="connsiteY16" fmla="*/ 182283 h 194966"/>
              <a:gd name="connsiteX17" fmla="*/ 100413 w 170042"/>
              <a:gd name="connsiteY17" fmla="*/ 188402 h 194966"/>
              <a:gd name="connsiteX18" fmla="*/ 152029 w 170042"/>
              <a:gd name="connsiteY18" fmla="*/ 162118 h 19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0042" h="194966">
                <a:moveTo>
                  <a:pt x="152029" y="162118"/>
                </a:moveTo>
                <a:cubicBezTo>
                  <a:pt x="162973" y="148921"/>
                  <a:pt x="166632" y="132544"/>
                  <a:pt x="163015" y="112979"/>
                </a:cubicBezTo>
                <a:lnTo>
                  <a:pt x="142465" y="1717"/>
                </a:lnTo>
                <a:cubicBezTo>
                  <a:pt x="141462" y="-3725"/>
                  <a:pt x="135849" y="-5507"/>
                  <a:pt x="125643" y="-3622"/>
                </a:cubicBezTo>
                <a:lnTo>
                  <a:pt x="116970" y="-2028"/>
                </a:lnTo>
                <a:cubicBezTo>
                  <a:pt x="106755" y="-134"/>
                  <a:pt x="102170" y="3534"/>
                  <a:pt x="103172" y="8967"/>
                </a:cubicBezTo>
                <a:lnTo>
                  <a:pt x="123243" y="117684"/>
                </a:lnTo>
                <a:cubicBezTo>
                  <a:pt x="124914" y="126708"/>
                  <a:pt x="123046" y="134703"/>
                  <a:pt x="117647" y="141679"/>
                </a:cubicBezTo>
                <a:cubicBezTo>
                  <a:pt x="112256" y="148655"/>
                  <a:pt x="104450" y="153085"/>
                  <a:pt x="94243" y="154971"/>
                </a:cubicBezTo>
                <a:cubicBezTo>
                  <a:pt x="84036" y="156856"/>
                  <a:pt x="75123" y="155511"/>
                  <a:pt x="67505" y="150943"/>
                </a:cubicBezTo>
                <a:cubicBezTo>
                  <a:pt x="59895" y="146375"/>
                  <a:pt x="55250" y="139571"/>
                  <a:pt x="53579" y="130555"/>
                </a:cubicBezTo>
                <a:lnTo>
                  <a:pt x="33491" y="21839"/>
                </a:lnTo>
                <a:cubicBezTo>
                  <a:pt x="32489" y="16406"/>
                  <a:pt x="26884" y="14614"/>
                  <a:pt x="16678" y="16500"/>
                </a:cubicBezTo>
                <a:lnTo>
                  <a:pt x="8254" y="18060"/>
                </a:lnTo>
                <a:cubicBezTo>
                  <a:pt x="-1944" y="19945"/>
                  <a:pt x="-6547" y="23604"/>
                  <a:pt x="-5544" y="29046"/>
                </a:cubicBezTo>
                <a:lnTo>
                  <a:pt x="14998" y="140316"/>
                </a:lnTo>
                <a:cubicBezTo>
                  <a:pt x="18614" y="159881"/>
                  <a:pt x="27887" y="173876"/>
                  <a:pt x="42807" y="182283"/>
                </a:cubicBezTo>
                <a:cubicBezTo>
                  <a:pt x="57744" y="190698"/>
                  <a:pt x="76940" y="192747"/>
                  <a:pt x="100413" y="188402"/>
                </a:cubicBezTo>
                <a:cubicBezTo>
                  <a:pt x="123894" y="184065"/>
                  <a:pt x="141103" y="175315"/>
                  <a:pt x="152029" y="162118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C27DBB8E-35DD-6E92-54B6-42430EC3C12E}"/>
              </a:ext>
            </a:extLst>
          </p:cNvPr>
          <p:cNvSpPr/>
          <p:nvPr/>
        </p:nvSpPr>
        <p:spPr>
          <a:xfrm flipV="1">
            <a:off x="5554370" y="1869781"/>
            <a:ext cx="168039" cy="202596"/>
          </a:xfrm>
          <a:custGeom>
            <a:avLst/>
            <a:gdLst>
              <a:gd name="connsiteX0" fmla="*/ 44529 w 168039"/>
              <a:gd name="connsiteY0" fmla="*/ 109909 h 202596"/>
              <a:gd name="connsiteX1" fmla="*/ 36953 w 168039"/>
              <a:gd name="connsiteY1" fmla="*/ 61995 h 202596"/>
              <a:gd name="connsiteX2" fmla="*/ 32951 w 168039"/>
              <a:gd name="connsiteY2" fmla="*/ 45412 h 202596"/>
              <a:gd name="connsiteX3" fmla="*/ 33885 w 168039"/>
              <a:gd name="connsiteY3" fmla="*/ 44950 h 202596"/>
              <a:gd name="connsiteX4" fmla="*/ 38025 w 168039"/>
              <a:gd name="connsiteY4" fmla="*/ 50563 h 202596"/>
              <a:gd name="connsiteX5" fmla="*/ 44837 w 168039"/>
              <a:gd name="connsiteY5" fmla="*/ 58027 h 202596"/>
              <a:gd name="connsiteX6" fmla="*/ 79297 w 168039"/>
              <a:gd name="connsiteY6" fmla="*/ 92384 h 202596"/>
              <a:gd name="connsiteX7" fmla="*/ 162149 w 168039"/>
              <a:gd name="connsiteY7" fmla="*/ 124152 h 202596"/>
              <a:gd name="connsiteX8" fmla="*/ 159116 w 168039"/>
              <a:gd name="connsiteY8" fmla="*/ 120458 h 202596"/>
              <a:gd name="connsiteX9" fmla="*/ 33037 w 168039"/>
              <a:gd name="connsiteY9" fmla="*/ -2861 h 202596"/>
              <a:gd name="connsiteX10" fmla="*/ 17371 w 168039"/>
              <a:gd name="connsiteY10" fmla="*/ -1070 h 202596"/>
              <a:gd name="connsiteX11" fmla="*/ 5331 w 168039"/>
              <a:gd name="connsiteY11" fmla="*/ 4998 h 202596"/>
              <a:gd name="connsiteX12" fmla="*/ -5442 w 168039"/>
              <a:gd name="connsiteY12" fmla="*/ 16524 h 202596"/>
              <a:gd name="connsiteX13" fmla="*/ 18683 w 168039"/>
              <a:gd name="connsiteY13" fmla="*/ 191219 h 202596"/>
              <a:gd name="connsiteX14" fmla="*/ 20088 w 168039"/>
              <a:gd name="connsiteY14" fmla="*/ 195744 h 202596"/>
              <a:gd name="connsiteX15" fmla="*/ 34245 w 168039"/>
              <a:gd name="connsiteY15" fmla="*/ 195016 h 202596"/>
              <a:gd name="connsiteX16" fmla="*/ 44443 w 168039"/>
              <a:gd name="connsiteY16" fmla="*/ 189865 h 202596"/>
              <a:gd name="connsiteX17" fmla="*/ 54967 w 168039"/>
              <a:gd name="connsiteY17" fmla="*/ 178459 h 202596"/>
              <a:gd name="connsiteX18" fmla="*/ 49988 w 168039"/>
              <a:gd name="connsiteY18" fmla="*/ 145508 h 202596"/>
              <a:gd name="connsiteX19" fmla="*/ 104680 w 168039"/>
              <a:gd name="connsiteY19" fmla="*/ 117956 h 202596"/>
              <a:gd name="connsiteX20" fmla="*/ 128196 w 168039"/>
              <a:gd name="connsiteY20" fmla="*/ 141557 h 202596"/>
              <a:gd name="connsiteX21" fmla="*/ 141299 w 168039"/>
              <a:gd name="connsiteY21" fmla="*/ 141051 h 202596"/>
              <a:gd name="connsiteX22" fmla="*/ 150572 w 168039"/>
              <a:gd name="connsiteY22" fmla="*/ 136381 h 202596"/>
              <a:gd name="connsiteX23" fmla="*/ 162149 w 168039"/>
              <a:gd name="connsiteY23" fmla="*/ 124152 h 202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039" h="202596">
                <a:moveTo>
                  <a:pt x="44529" y="109909"/>
                </a:moveTo>
                <a:lnTo>
                  <a:pt x="36953" y="61995"/>
                </a:lnTo>
                <a:cubicBezTo>
                  <a:pt x="36482" y="58370"/>
                  <a:pt x="35145" y="52843"/>
                  <a:pt x="32951" y="45412"/>
                </a:cubicBezTo>
                <a:lnTo>
                  <a:pt x="33885" y="44950"/>
                </a:lnTo>
                <a:cubicBezTo>
                  <a:pt x="34503" y="45807"/>
                  <a:pt x="35882" y="47667"/>
                  <a:pt x="38025" y="50563"/>
                </a:cubicBezTo>
                <a:cubicBezTo>
                  <a:pt x="40158" y="53451"/>
                  <a:pt x="42438" y="55945"/>
                  <a:pt x="44837" y="58027"/>
                </a:cubicBezTo>
                <a:lnTo>
                  <a:pt x="79297" y="92384"/>
                </a:lnTo>
                <a:close/>
                <a:moveTo>
                  <a:pt x="162149" y="124152"/>
                </a:moveTo>
                <a:cubicBezTo>
                  <a:pt x="161841" y="123544"/>
                  <a:pt x="160821" y="122310"/>
                  <a:pt x="159116" y="120458"/>
                </a:cubicBezTo>
                <a:lnTo>
                  <a:pt x="33037" y="-2861"/>
                </a:lnTo>
                <a:cubicBezTo>
                  <a:pt x="30157" y="-5492"/>
                  <a:pt x="24938" y="-4884"/>
                  <a:pt x="17371" y="-1070"/>
                </a:cubicBezTo>
                <a:lnTo>
                  <a:pt x="5331" y="4998"/>
                </a:lnTo>
                <a:cubicBezTo>
                  <a:pt x="-2408" y="8897"/>
                  <a:pt x="-5981" y="12728"/>
                  <a:pt x="-5442" y="16524"/>
                </a:cubicBezTo>
                <a:lnTo>
                  <a:pt x="18683" y="191219"/>
                </a:lnTo>
                <a:cubicBezTo>
                  <a:pt x="18999" y="193002"/>
                  <a:pt x="19462" y="194510"/>
                  <a:pt x="20088" y="195744"/>
                </a:cubicBezTo>
                <a:cubicBezTo>
                  <a:pt x="21802" y="199155"/>
                  <a:pt x="26515" y="198906"/>
                  <a:pt x="34245" y="195016"/>
                </a:cubicBezTo>
                <a:lnTo>
                  <a:pt x="44443" y="189865"/>
                </a:lnTo>
                <a:cubicBezTo>
                  <a:pt x="52010" y="186052"/>
                  <a:pt x="55524" y="182255"/>
                  <a:pt x="54967" y="178459"/>
                </a:cubicBezTo>
                <a:lnTo>
                  <a:pt x="49988" y="145508"/>
                </a:lnTo>
                <a:lnTo>
                  <a:pt x="104680" y="117956"/>
                </a:lnTo>
                <a:lnTo>
                  <a:pt x="128196" y="141557"/>
                </a:lnTo>
                <a:cubicBezTo>
                  <a:pt x="130913" y="144257"/>
                  <a:pt x="135283" y="144085"/>
                  <a:pt x="141299" y="141051"/>
                </a:cubicBezTo>
                <a:lnTo>
                  <a:pt x="150572" y="136381"/>
                </a:lnTo>
                <a:cubicBezTo>
                  <a:pt x="159999" y="131625"/>
                  <a:pt x="163863" y="127563"/>
                  <a:pt x="162149" y="124152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DDE0CFF-A3A8-C422-8119-B6800477A12E}"/>
              </a:ext>
            </a:extLst>
          </p:cNvPr>
          <p:cNvSpPr/>
          <p:nvPr/>
        </p:nvSpPr>
        <p:spPr>
          <a:xfrm flipV="1">
            <a:off x="5399353" y="1772547"/>
            <a:ext cx="141950" cy="198721"/>
          </a:xfrm>
          <a:custGeom>
            <a:avLst/>
            <a:gdLst>
              <a:gd name="connsiteX0" fmla="*/ 136607 w 141950"/>
              <a:gd name="connsiteY0" fmla="*/ 129341 h 198721"/>
              <a:gd name="connsiteX1" fmla="*/ 133316 w 141950"/>
              <a:gd name="connsiteY1" fmla="*/ 121722 h 198721"/>
              <a:gd name="connsiteX2" fmla="*/ 26665 w 141950"/>
              <a:gd name="connsiteY2" fmla="*/ -2189 h 198721"/>
              <a:gd name="connsiteX3" fmla="*/ 9440 w 141950"/>
              <a:gd name="connsiteY3" fmla="*/ 1676 h 198721"/>
              <a:gd name="connsiteX4" fmla="*/ 2764 w 141950"/>
              <a:gd name="connsiteY4" fmla="*/ 7435 h 198721"/>
              <a:gd name="connsiteX5" fmla="*/ -3621 w 141950"/>
              <a:gd name="connsiteY5" fmla="*/ 23881 h 198721"/>
              <a:gd name="connsiteX6" fmla="*/ 87614 w 141950"/>
              <a:gd name="connsiteY6" fmla="*/ 129898 h 198721"/>
              <a:gd name="connsiteX7" fmla="*/ 45133 w 141950"/>
              <a:gd name="connsiteY7" fmla="*/ 166465 h 198721"/>
              <a:gd name="connsiteX8" fmla="*/ 42631 w 141950"/>
              <a:gd name="connsiteY8" fmla="*/ 172721 h 198721"/>
              <a:gd name="connsiteX9" fmla="*/ 47695 w 141950"/>
              <a:gd name="connsiteY9" fmla="*/ 181376 h 198721"/>
              <a:gd name="connsiteX10" fmla="*/ 52949 w 141950"/>
              <a:gd name="connsiteY10" fmla="*/ 187470 h 198721"/>
              <a:gd name="connsiteX11" fmla="*/ 60748 w 141950"/>
              <a:gd name="connsiteY11" fmla="*/ 193768 h 198721"/>
              <a:gd name="connsiteX12" fmla="*/ 67312 w 141950"/>
              <a:gd name="connsiteY12" fmla="*/ 192226 h 198721"/>
              <a:gd name="connsiteX13" fmla="*/ 132211 w 141950"/>
              <a:gd name="connsiteY13" fmla="*/ 136368 h 198721"/>
              <a:gd name="connsiteX14" fmla="*/ 136607 w 141950"/>
              <a:gd name="connsiteY14" fmla="*/ 129341 h 19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950" h="198721">
                <a:moveTo>
                  <a:pt x="136607" y="129341"/>
                </a:moveTo>
                <a:cubicBezTo>
                  <a:pt x="136787" y="127018"/>
                  <a:pt x="135673" y="124482"/>
                  <a:pt x="133316" y="121722"/>
                </a:cubicBezTo>
                <a:lnTo>
                  <a:pt x="26665" y="-2189"/>
                </a:lnTo>
                <a:cubicBezTo>
                  <a:pt x="23057" y="-6388"/>
                  <a:pt x="17316" y="-5094"/>
                  <a:pt x="9440" y="1676"/>
                </a:cubicBezTo>
                <a:lnTo>
                  <a:pt x="2764" y="7435"/>
                </a:lnTo>
                <a:cubicBezTo>
                  <a:pt x="-5111" y="14205"/>
                  <a:pt x="-7228" y="19681"/>
                  <a:pt x="-3621" y="23881"/>
                </a:cubicBezTo>
                <a:lnTo>
                  <a:pt x="87614" y="129898"/>
                </a:lnTo>
                <a:lnTo>
                  <a:pt x="45133" y="166465"/>
                </a:lnTo>
                <a:cubicBezTo>
                  <a:pt x="43033" y="168265"/>
                  <a:pt x="42202" y="170347"/>
                  <a:pt x="42631" y="172721"/>
                </a:cubicBezTo>
                <a:cubicBezTo>
                  <a:pt x="43085" y="175078"/>
                  <a:pt x="44765" y="177965"/>
                  <a:pt x="47695" y="181376"/>
                </a:cubicBezTo>
                <a:lnTo>
                  <a:pt x="52949" y="187470"/>
                </a:lnTo>
                <a:cubicBezTo>
                  <a:pt x="55880" y="190889"/>
                  <a:pt x="58485" y="192971"/>
                  <a:pt x="60748" y="193768"/>
                </a:cubicBezTo>
                <a:cubicBezTo>
                  <a:pt x="63027" y="194557"/>
                  <a:pt x="65204" y="194034"/>
                  <a:pt x="67312" y="192226"/>
                </a:cubicBezTo>
                <a:lnTo>
                  <a:pt x="132211" y="136368"/>
                </a:lnTo>
                <a:cubicBezTo>
                  <a:pt x="134962" y="133994"/>
                  <a:pt x="136436" y="131654"/>
                  <a:pt x="136607" y="129341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CF255C2B-2516-776D-5809-41843FD99959}"/>
              </a:ext>
            </a:extLst>
          </p:cNvPr>
          <p:cNvSpPr/>
          <p:nvPr/>
        </p:nvSpPr>
        <p:spPr>
          <a:xfrm flipV="1">
            <a:off x="5270891" y="1703073"/>
            <a:ext cx="160108" cy="138653"/>
          </a:xfrm>
          <a:custGeom>
            <a:avLst/>
            <a:gdLst>
              <a:gd name="connsiteX0" fmla="*/ 152189 w 160108"/>
              <a:gd name="connsiteY0" fmla="*/ 100920 h 138653"/>
              <a:gd name="connsiteX1" fmla="*/ 22699 w 160108"/>
              <a:gd name="connsiteY1" fmla="*/ -3083 h 138653"/>
              <a:gd name="connsiteX2" fmla="*/ 6271 w 160108"/>
              <a:gd name="connsiteY2" fmla="*/ 3687 h 138653"/>
              <a:gd name="connsiteX3" fmla="*/ 581 w 160108"/>
              <a:gd name="connsiteY3" fmla="*/ 10765 h 138653"/>
              <a:gd name="connsiteX4" fmla="*/ -2487 w 160108"/>
              <a:gd name="connsiteY4" fmla="*/ 28274 h 138653"/>
              <a:gd name="connsiteX5" fmla="*/ 127002 w 160108"/>
              <a:gd name="connsiteY5" fmla="*/ 132285 h 138653"/>
              <a:gd name="connsiteX6" fmla="*/ 143431 w 160108"/>
              <a:gd name="connsiteY6" fmla="*/ 125498 h 138653"/>
              <a:gd name="connsiteX7" fmla="*/ 149121 w 160108"/>
              <a:gd name="connsiteY7" fmla="*/ 118419 h 138653"/>
              <a:gd name="connsiteX8" fmla="*/ 152189 w 160108"/>
              <a:gd name="connsiteY8" fmla="*/ 100920 h 13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08" h="138653">
                <a:moveTo>
                  <a:pt x="152189" y="100920"/>
                </a:moveTo>
                <a:lnTo>
                  <a:pt x="22699" y="-3083"/>
                </a:lnTo>
                <a:cubicBezTo>
                  <a:pt x="18243" y="-6665"/>
                  <a:pt x="12767" y="-4395"/>
                  <a:pt x="6271" y="3687"/>
                </a:cubicBezTo>
                <a:lnTo>
                  <a:pt x="581" y="10765"/>
                </a:lnTo>
                <a:cubicBezTo>
                  <a:pt x="-5915" y="18864"/>
                  <a:pt x="-6944" y="24700"/>
                  <a:pt x="-2487" y="28274"/>
                </a:cubicBezTo>
                <a:lnTo>
                  <a:pt x="127002" y="132285"/>
                </a:lnTo>
                <a:cubicBezTo>
                  <a:pt x="131441" y="135859"/>
                  <a:pt x="136926" y="133588"/>
                  <a:pt x="143431" y="125498"/>
                </a:cubicBezTo>
                <a:lnTo>
                  <a:pt x="149121" y="118419"/>
                </a:lnTo>
                <a:cubicBezTo>
                  <a:pt x="155626" y="110321"/>
                  <a:pt x="156637" y="104493"/>
                  <a:pt x="152189" y="100920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2708589-CB27-A26F-4A76-E83F2B817C0F}"/>
              </a:ext>
            </a:extLst>
          </p:cNvPr>
          <p:cNvSpPr/>
          <p:nvPr/>
        </p:nvSpPr>
        <p:spPr>
          <a:xfrm flipV="1">
            <a:off x="5155911" y="1584789"/>
            <a:ext cx="196553" cy="157085"/>
          </a:xfrm>
          <a:custGeom>
            <a:avLst/>
            <a:gdLst>
              <a:gd name="connsiteX0" fmla="*/ 187713 w 196553"/>
              <a:gd name="connsiteY0" fmla="*/ 115672 h 157085"/>
              <a:gd name="connsiteX1" fmla="*/ 63537 w 196553"/>
              <a:gd name="connsiteY1" fmla="*/ 51288 h 157085"/>
              <a:gd name="connsiteX2" fmla="*/ 82536 w 196553"/>
              <a:gd name="connsiteY2" fmla="*/ 14643 h 157085"/>
              <a:gd name="connsiteX3" fmla="*/ 82519 w 196553"/>
              <a:gd name="connsiteY3" fmla="*/ 7916 h 157085"/>
              <a:gd name="connsiteX4" fmla="*/ 74600 w 196553"/>
              <a:gd name="connsiteY4" fmla="*/ 1771 h 157085"/>
              <a:gd name="connsiteX5" fmla="*/ 67453 w 196553"/>
              <a:gd name="connsiteY5" fmla="*/ -1939 h 157085"/>
              <a:gd name="connsiteX6" fmla="*/ 57872 w 196553"/>
              <a:gd name="connsiteY6" fmla="*/ -4862 h 157085"/>
              <a:gd name="connsiteX7" fmla="*/ 52353 w 196553"/>
              <a:gd name="connsiteY7" fmla="*/ -1005 h 157085"/>
              <a:gd name="connsiteX8" fmla="*/ -4165 w 196553"/>
              <a:gd name="connsiteY8" fmla="*/ 107968 h 157085"/>
              <a:gd name="connsiteX9" fmla="*/ -4139 w 196553"/>
              <a:gd name="connsiteY9" fmla="*/ 114704 h 157085"/>
              <a:gd name="connsiteX10" fmla="*/ 3779 w 196553"/>
              <a:gd name="connsiteY10" fmla="*/ 120849 h 157085"/>
              <a:gd name="connsiteX11" fmla="*/ 10927 w 196553"/>
              <a:gd name="connsiteY11" fmla="*/ 124542 h 157085"/>
              <a:gd name="connsiteX12" fmla="*/ 20517 w 196553"/>
              <a:gd name="connsiteY12" fmla="*/ 127473 h 157085"/>
              <a:gd name="connsiteX13" fmla="*/ 26027 w 196553"/>
              <a:gd name="connsiteY13" fmla="*/ 123608 h 157085"/>
              <a:gd name="connsiteX14" fmla="*/ 45026 w 196553"/>
              <a:gd name="connsiteY14" fmla="*/ 86989 h 157085"/>
              <a:gd name="connsiteX15" fmla="*/ 169194 w 196553"/>
              <a:gd name="connsiteY15" fmla="*/ 151383 h 157085"/>
              <a:gd name="connsiteX16" fmla="*/ 183737 w 196553"/>
              <a:gd name="connsiteY16" fmla="*/ 141373 h 157085"/>
              <a:gd name="connsiteX17" fmla="*/ 187910 w 196553"/>
              <a:gd name="connsiteY17" fmla="*/ 133318 h 157085"/>
              <a:gd name="connsiteX18" fmla="*/ 187713 w 196553"/>
              <a:gd name="connsiteY18" fmla="*/ 115672 h 15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6553" h="157085">
                <a:moveTo>
                  <a:pt x="187713" y="115672"/>
                </a:moveTo>
                <a:lnTo>
                  <a:pt x="63537" y="51288"/>
                </a:lnTo>
                <a:lnTo>
                  <a:pt x="82536" y="14643"/>
                </a:lnTo>
                <a:cubicBezTo>
                  <a:pt x="83813" y="12192"/>
                  <a:pt x="83804" y="9938"/>
                  <a:pt x="82519" y="7916"/>
                </a:cubicBezTo>
                <a:cubicBezTo>
                  <a:pt x="81233" y="5885"/>
                  <a:pt x="78602" y="3828"/>
                  <a:pt x="74600" y="1771"/>
                </a:cubicBezTo>
                <a:lnTo>
                  <a:pt x="67453" y="-1939"/>
                </a:lnTo>
                <a:cubicBezTo>
                  <a:pt x="63460" y="-4013"/>
                  <a:pt x="60272" y="-4990"/>
                  <a:pt x="57872" y="-4862"/>
                </a:cubicBezTo>
                <a:cubicBezTo>
                  <a:pt x="55464" y="-4750"/>
                  <a:pt x="53639" y="-3456"/>
                  <a:pt x="52353" y="-1005"/>
                </a:cubicBezTo>
                <a:lnTo>
                  <a:pt x="-4165" y="107968"/>
                </a:lnTo>
                <a:cubicBezTo>
                  <a:pt x="-5424" y="110419"/>
                  <a:pt x="-5424" y="112665"/>
                  <a:pt x="-4139" y="114704"/>
                </a:cubicBezTo>
                <a:cubicBezTo>
                  <a:pt x="-2845" y="116726"/>
                  <a:pt x="-214" y="118783"/>
                  <a:pt x="3779" y="120849"/>
                </a:cubicBezTo>
                <a:lnTo>
                  <a:pt x="10927" y="124542"/>
                </a:lnTo>
                <a:cubicBezTo>
                  <a:pt x="14912" y="126625"/>
                  <a:pt x="18117" y="127601"/>
                  <a:pt x="20517" y="127473"/>
                </a:cubicBezTo>
                <a:cubicBezTo>
                  <a:pt x="22916" y="127362"/>
                  <a:pt x="24750" y="126067"/>
                  <a:pt x="26027" y="123608"/>
                </a:cubicBezTo>
                <a:lnTo>
                  <a:pt x="45026" y="86989"/>
                </a:lnTo>
                <a:lnTo>
                  <a:pt x="169194" y="151383"/>
                </a:lnTo>
                <a:cubicBezTo>
                  <a:pt x="174104" y="153936"/>
                  <a:pt x="178955" y="150594"/>
                  <a:pt x="183737" y="141373"/>
                </a:cubicBezTo>
                <a:lnTo>
                  <a:pt x="187910" y="133318"/>
                </a:lnTo>
                <a:cubicBezTo>
                  <a:pt x="192692" y="124105"/>
                  <a:pt x="192623" y="118226"/>
                  <a:pt x="187713" y="115672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EF4FDB82-5FC2-F2B4-68DD-8CB2D91D2080}"/>
              </a:ext>
            </a:extLst>
          </p:cNvPr>
          <p:cNvSpPr/>
          <p:nvPr/>
        </p:nvSpPr>
        <p:spPr>
          <a:xfrm flipV="1">
            <a:off x="5094694" y="1408098"/>
            <a:ext cx="194785" cy="144461"/>
          </a:xfrm>
          <a:custGeom>
            <a:avLst/>
            <a:gdLst>
              <a:gd name="connsiteX0" fmla="*/ 184145 w 194785"/>
              <a:gd name="connsiteY0" fmla="*/ 86757 h 144461"/>
              <a:gd name="connsiteX1" fmla="*/ 106871 w 194785"/>
              <a:gd name="connsiteY1" fmla="*/ 68460 h 144461"/>
              <a:gd name="connsiteX2" fmla="*/ 37730 w 194785"/>
              <a:gd name="connsiteY2" fmla="*/ -1007 h 144461"/>
              <a:gd name="connsiteX3" fmla="*/ 32014 w 194785"/>
              <a:gd name="connsiteY3" fmla="*/ -5034 h 144461"/>
              <a:gd name="connsiteX4" fmla="*/ 23136 w 194785"/>
              <a:gd name="connsiteY4" fmla="*/ 9946 h 144461"/>
              <a:gd name="connsiteX5" fmla="*/ 20556 w 194785"/>
              <a:gd name="connsiteY5" fmla="*/ 20804 h 144461"/>
              <a:gd name="connsiteX6" fmla="*/ 21756 w 194785"/>
              <a:gd name="connsiteY6" fmla="*/ 37086 h 144461"/>
              <a:gd name="connsiteX7" fmla="*/ 68504 w 194785"/>
              <a:gd name="connsiteY7" fmla="*/ 80689 h 144461"/>
              <a:gd name="connsiteX8" fmla="*/ 7102 w 194785"/>
              <a:gd name="connsiteY8" fmla="*/ 98960 h 144461"/>
              <a:gd name="connsiteX9" fmla="*/ -1280 w 194785"/>
              <a:gd name="connsiteY9" fmla="*/ 112972 h 144461"/>
              <a:gd name="connsiteX10" fmla="*/ -3430 w 194785"/>
              <a:gd name="connsiteY10" fmla="*/ 122056 h 144461"/>
              <a:gd name="connsiteX11" fmla="*/ -2154 w 194785"/>
              <a:gd name="connsiteY11" fmla="*/ 139170 h 144461"/>
              <a:gd name="connsiteX12" fmla="*/ 4702 w 194785"/>
              <a:gd name="connsiteY12" fmla="*/ 138390 h 144461"/>
              <a:gd name="connsiteX13" fmla="*/ 98422 w 194785"/>
              <a:gd name="connsiteY13" fmla="*/ 107521 h 144461"/>
              <a:gd name="connsiteX14" fmla="*/ 174924 w 194785"/>
              <a:gd name="connsiteY14" fmla="*/ 125646 h 144461"/>
              <a:gd name="connsiteX15" fmla="*/ 186605 w 194785"/>
              <a:gd name="connsiteY15" fmla="*/ 112406 h 144461"/>
              <a:gd name="connsiteX16" fmla="*/ 188636 w 194785"/>
              <a:gd name="connsiteY16" fmla="*/ 103828 h 144461"/>
              <a:gd name="connsiteX17" fmla="*/ 184145 w 194785"/>
              <a:gd name="connsiteY17" fmla="*/ 86757 h 14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4785" h="144461">
                <a:moveTo>
                  <a:pt x="184145" y="86757"/>
                </a:moveTo>
                <a:lnTo>
                  <a:pt x="106871" y="68460"/>
                </a:lnTo>
                <a:lnTo>
                  <a:pt x="37730" y="-1007"/>
                </a:lnTo>
                <a:cubicBezTo>
                  <a:pt x="35262" y="-3355"/>
                  <a:pt x="33360" y="-4700"/>
                  <a:pt x="32014" y="-5034"/>
                </a:cubicBezTo>
                <a:cubicBezTo>
                  <a:pt x="28638" y="-5823"/>
                  <a:pt x="25681" y="-827"/>
                  <a:pt x="23136" y="9946"/>
                </a:cubicBezTo>
                <a:lnTo>
                  <a:pt x="20556" y="20804"/>
                </a:lnTo>
                <a:cubicBezTo>
                  <a:pt x="18603" y="29048"/>
                  <a:pt x="19006" y="34472"/>
                  <a:pt x="21756" y="37086"/>
                </a:cubicBezTo>
                <a:lnTo>
                  <a:pt x="68504" y="80689"/>
                </a:lnTo>
                <a:lnTo>
                  <a:pt x="7102" y="98960"/>
                </a:lnTo>
                <a:cubicBezTo>
                  <a:pt x="3477" y="100048"/>
                  <a:pt x="675" y="104719"/>
                  <a:pt x="-1280" y="112972"/>
                </a:cubicBezTo>
                <a:lnTo>
                  <a:pt x="-3430" y="122056"/>
                </a:lnTo>
                <a:cubicBezTo>
                  <a:pt x="-5950" y="132674"/>
                  <a:pt x="-5513" y="138364"/>
                  <a:pt x="-2154" y="139170"/>
                </a:cubicBezTo>
                <a:cubicBezTo>
                  <a:pt x="-465" y="139564"/>
                  <a:pt x="1814" y="139298"/>
                  <a:pt x="4702" y="138390"/>
                </a:cubicBezTo>
                <a:lnTo>
                  <a:pt x="98422" y="107521"/>
                </a:lnTo>
                <a:lnTo>
                  <a:pt x="174924" y="125646"/>
                </a:lnTo>
                <a:cubicBezTo>
                  <a:pt x="180323" y="126915"/>
                  <a:pt x="184206" y="122510"/>
                  <a:pt x="186605" y="112406"/>
                </a:cubicBezTo>
                <a:lnTo>
                  <a:pt x="188636" y="103828"/>
                </a:lnTo>
                <a:cubicBezTo>
                  <a:pt x="191027" y="93715"/>
                  <a:pt x="189545" y="88042"/>
                  <a:pt x="184145" y="86757"/>
                </a:cubicBezTo>
              </a:path>
            </a:pathLst>
          </a:custGeom>
          <a:solidFill>
            <a:srgbClr val="FEF1E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0DA4431-F845-4CB6-63CB-B911BB33EEB5}"/>
              </a:ext>
            </a:extLst>
          </p:cNvPr>
          <p:cNvSpPr/>
          <p:nvPr/>
        </p:nvSpPr>
        <p:spPr>
          <a:xfrm flipV="1">
            <a:off x="842030" y="139285"/>
            <a:ext cx="3601977" cy="5174892"/>
          </a:xfrm>
          <a:custGeom>
            <a:avLst/>
            <a:gdLst>
              <a:gd name="connsiteX0" fmla="*/ 1798518 w 3601977"/>
              <a:gd name="connsiteY0" fmla="*/ 5171426 h 5174892"/>
              <a:gd name="connsiteX1" fmla="*/ -2466 w 3601977"/>
              <a:gd name="connsiteY1" fmla="*/ 3370432 h 5174892"/>
              <a:gd name="connsiteX2" fmla="*/ -2466 w 3601977"/>
              <a:gd name="connsiteY2" fmla="*/ 1797530 h 5174892"/>
              <a:gd name="connsiteX3" fmla="*/ 1798518 w 3601977"/>
              <a:gd name="connsiteY3" fmla="*/ -3467 h 5174892"/>
              <a:gd name="connsiteX4" fmla="*/ 3599512 w 3601977"/>
              <a:gd name="connsiteY4" fmla="*/ 1797530 h 5174892"/>
              <a:gd name="connsiteX5" fmla="*/ 3599512 w 3601977"/>
              <a:gd name="connsiteY5" fmla="*/ 3370432 h 5174892"/>
              <a:gd name="connsiteX6" fmla="*/ 1798518 w 3601977"/>
              <a:gd name="connsiteY6" fmla="*/ 5171426 h 51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1977" h="5174892">
                <a:moveTo>
                  <a:pt x="1798518" y="5171426"/>
                </a:moveTo>
                <a:cubicBezTo>
                  <a:pt x="805458" y="5171426"/>
                  <a:pt x="-2466" y="4363500"/>
                  <a:pt x="-2466" y="3370432"/>
                </a:cubicBezTo>
                <a:lnTo>
                  <a:pt x="-2466" y="1797530"/>
                </a:lnTo>
                <a:cubicBezTo>
                  <a:pt x="-2466" y="804453"/>
                  <a:pt x="805458" y="-3467"/>
                  <a:pt x="1798518" y="-3467"/>
                </a:cubicBezTo>
                <a:cubicBezTo>
                  <a:pt x="2791586" y="-3467"/>
                  <a:pt x="3599512" y="804453"/>
                  <a:pt x="3599512" y="1797530"/>
                </a:cubicBezTo>
                <a:lnTo>
                  <a:pt x="3599512" y="3370432"/>
                </a:lnTo>
                <a:cubicBezTo>
                  <a:pt x="3599512" y="4363500"/>
                  <a:pt x="2791586" y="5171426"/>
                  <a:pt x="1798518" y="5171426"/>
                </a:cubicBezTo>
              </a:path>
            </a:pathLst>
          </a:custGeom>
          <a:solidFill>
            <a:srgbClr val="3D4DA8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03B2A18-7482-4AA6-4FCA-DEC3F60D16DC}"/>
              </a:ext>
            </a:extLst>
          </p:cNvPr>
          <p:cNvSpPr/>
          <p:nvPr/>
        </p:nvSpPr>
        <p:spPr>
          <a:xfrm flipV="1">
            <a:off x="1035835" y="333099"/>
            <a:ext cx="3214367" cy="4787270"/>
          </a:xfrm>
          <a:custGeom>
            <a:avLst/>
            <a:gdLst>
              <a:gd name="connsiteX0" fmla="*/ 1604713 w 3214367"/>
              <a:gd name="connsiteY0" fmla="*/ 4715246 h 4787270"/>
              <a:gd name="connsiteX1" fmla="*/ 66091 w 3214367"/>
              <a:gd name="connsiteY1" fmla="*/ 3176624 h 4787270"/>
              <a:gd name="connsiteX2" fmla="*/ 66091 w 3214367"/>
              <a:gd name="connsiteY2" fmla="*/ 1603714 h 4787270"/>
              <a:gd name="connsiteX3" fmla="*/ 1604713 w 3214367"/>
              <a:gd name="connsiteY3" fmla="*/ 65092 h 4787270"/>
              <a:gd name="connsiteX4" fmla="*/ 3143344 w 3214367"/>
              <a:gd name="connsiteY4" fmla="*/ 1603714 h 4787270"/>
              <a:gd name="connsiteX5" fmla="*/ 3143344 w 3214367"/>
              <a:gd name="connsiteY5" fmla="*/ 3176624 h 4787270"/>
              <a:gd name="connsiteX6" fmla="*/ 1604713 w 3214367"/>
              <a:gd name="connsiteY6" fmla="*/ 4715246 h 4787270"/>
              <a:gd name="connsiteX7" fmla="*/ 1604713 w 3214367"/>
              <a:gd name="connsiteY7" fmla="*/ -3467 h 4787270"/>
              <a:gd name="connsiteX8" fmla="*/ -2465 w 3214367"/>
              <a:gd name="connsiteY8" fmla="*/ 1603714 h 4787270"/>
              <a:gd name="connsiteX9" fmla="*/ -2465 w 3214367"/>
              <a:gd name="connsiteY9" fmla="*/ 3176624 h 4787270"/>
              <a:gd name="connsiteX10" fmla="*/ 1604713 w 3214367"/>
              <a:gd name="connsiteY10" fmla="*/ 4783804 h 4787270"/>
              <a:gd name="connsiteX11" fmla="*/ 3211902 w 3214367"/>
              <a:gd name="connsiteY11" fmla="*/ 3176624 h 4787270"/>
              <a:gd name="connsiteX12" fmla="*/ 3211902 w 3214367"/>
              <a:gd name="connsiteY12" fmla="*/ 1603714 h 4787270"/>
              <a:gd name="connsiteX13" fmla="*/ 1604713 w 3214367"/>
              <a:gd name="connsiteY13" fmla="*/ -3467 h 478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14367" h="4787270">
                <a:moveTo>
                  <a:pt x="1604713" y="4715246"/>
                </a:moveTo>
                <a:cubicBezTo>
                  <a:pt x="756312" y="4715246"/>
                  <a:pt x="66091" y="4025017"/>
                  <a:pt x="66091" y="3176624"/>
                </a:cubicBezTo>
                <a:lnTo>
                  <a:pt x="66091" y="1603714"/>
                </a:lnTo>
                <a:cubicBezTo>
                  <a:pt x="66091" y="755321"/>
                  <a:pt x="756312" y="65092"/>
                  <a:pt x="1604713" y="65092"/>
                </a:cubicBezTo>
                <a:cubicBezTo>
                  <a:pt x="2453115" y="65092"/>
                  <a:pt x="3143344" y="755321"/>
                  <a:pt x="3143344" y="1603714"/>
                </a:cubicBezTo>
                <a:lnTo>
                  <a:pt x="3143344" y="3176624"/>
                </a:lnTo>
                <a:cubicBezTo>
                  <a:pt x="3143344" y="4025017"/>
                  <a:pt x="2453115" y="4715246"/>
                  <a:pt x="1604713" y="4715246"/>
                </a:cubicBezTo>
                <a:close/>
                <a:moveTo>
                  <a:pt x="1604713" y="-3467"/>
                </a:moveTo>
                <a:cubicBezTo>
                  <a:pt x="718510" y="-3467"/>
                  <a:pt x="-2465" y="717519"/>
                  <a:pt x="-2465" y="1603714"/>
                </a:cubicBezTo>
                <a:lnTo>
                  <a:pt x="-2465" y="3176624"/>
                </a:lnTo>
                <a:cubicBezTo>
                  <a:pt x="-2465" y="4062818"/>
                  <a:pt x="718510" y="4783804"/>
                  <a:pt x="1604713" y="4783804"/>
                </a:cubicBezTo>
                <a:cubicBezTo>
                  <a:pt x="2490925" y="4783804"/>
                  <a:pt x="3211902" y="4062818"/>
                  <a:pt x="3211902" y="3176624"/>
                </a:cubicBezTo>
                <a:lnTo>
                  <a:pt x="3211902" y="1603714"/>
                </a:lnTo>
                <a:cubicBezTo>
                  <a:pt x="3211902" y="717519"/>
                  <a:pt x="2490925" y="-3467"/>
                  <a:pt x="1604713" y="-3467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46DA3DB-1656-AD54-B35C-7ED1D366CA7B}"/>
              </a:ext>
            </a:extLst>
          </p:cNvPr>
          <p:cNvSpPr/>
          <p:nvPr/>
        </p:nvSpPr>
        <p:spPr>
          <a:xfrm flipV="1">
            <a:off x="1874311" y="2102364"/>
            <a:ext cx="802981" cy="599582"/>
          </a:xfrm>
          <a:custGeom>
            <a:avLst/>
            <a:gdLst>
              <a:gd name="connsiteX0" fmla="*/ 69644 w 802981"/>
              <a:gd name="connsiteY0" fmla="*/ 525727 h 599582"/>
              <a:gd name="connsiteX1" fmla="*/ 255471 w 802981"/>
              <a:gd name="connsiteY1" fmla="*/ 205079 h 599582"/>
              <a:gd name="connsiteX2" fmla="*/ 729184 w 802981"/>
              <a:gd name="connsiteY2" fmla="*/ 66076 h 599582"/>
              <a:gd name="connsiteX3" fmla="*/ 651765 w 802981"/>
              <a:gd name="connsiteY3" fmla="*/ 274083 h 599582"/>
              <a:gd name="connsiteX4" fmla="*/ 555294 w 802981"/>
              <a:gd name="connsiteY4" fmla="*/ 261614 h 599582"/>
              <a:gd name="connsiteX5" fmla="*/ 292304 w 802981"/>
              <a:gd name="connsiteY5" fmla="*/ 370545 h 599582"/>
              <a:gd name="connsiteX6" fmla="*/ 204181 w 802981"/>
              <a:gd name="connsiteY6" fmla="*/ 511046 h 599582"/>
              <a:gd name="connsiteX7" fmla="*/ 69644 w 802981"/>
              <a:gd name="connsiteY7" fmla="*/ 525727 h 599582"/>
              <a:gd name="connsiteX8" fmla="*/ 766608 w 802981"/>
              <a:gd name="connsiteY8" fmla="*/ -3896 h 599582"/>
              <a:gd name="connsiteX9" fmla="*/ 766583 w 802981"/>
              <a:gd name="connsiteY9" fmla="*/ -3896 h 599582"/>
              <a:gd name="connsiteX10" fmla="*/ 215296 w 802981"/>
              <a:gd name="connsiteY10" fmla="*/ 149521 h 599582"/>
              <a:gd name="connsiteX11" fmla="*/ -2094 w 802981"/>
              <a:gd name="connsiteY11" fmla="*/ 561334 h 599582"/>
              <a:gd name="connsiteX12" fmla="*/ 7941 w 802981"/>
              <a:gd name="connsiteY12" fmla="*/ 585629 h 599582"/>
              <a:gd name="connsiteX13" fmla="*/ 32185 w 802981"/>
              <a:gd name="connsiteY13" fmla="*/ 595673 h 599582"/>
              <a:gd name="connsiteX14" fmla="*/ 236575 w 802981"/>
              <a:gd name="connsiteY14" fmla="*/ 575088 h 599582"/>
              <a:gd name="connsiteX15" fmla="*/ 263544 w 802981"/>
              <a:gd name="connsiteY15" fmla="*/ 550664 h 599582"/>
              <a:gd name="connsiteX16" fmla="*/ 340775 w 802981"/>
              <a:gd name="connsiteY16" fmla="*/ 419024 h 599582"/>
              <a:gd name="connsiteX17" fmla="*/ 555294 w 802981"/>
              <a:gd name="connsiteY17" fmla="*/ 330172 h 599582"/>
              <a:gd name="connsiteX18" fmla="*/ 658920 w 802981"/>
              <a:gd name="connsiteY18" fmla="*/ 345795 h 599582"/>
              <a:gd name="connsiteX19" fmla="*/ 694245 w 802981"/>
              <a:gd name="connsiteY19" fmla="*/ 332829 h 599582"/>
              <a:gd name="connsiteX20" fmla="*/ 800888 w 802981"/>
              <a:gd name="connsiteY20" fmla="*/ 30461 h 599582"/>
              <a:gd name="connsiteX21" fmla="*/ 790870 w 802981"/>
              <a:gd name="connsiteY21" fmla="*/ 6156 h 599582"/>
              <a:gd name="connsiteX22" fmla="*/ 766608 w 802981"/>
              <a:gd name="connsiteY22" fmla="*/ -3896 h 59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2981" h="599582">
                <a:moveTo>
                  <a:pt x="69644" y="525727"/>
                </a:moveTo>
                <a:cubicBezTo>
                  <a:pt x="78891" y="457545"/>
                  <a:pt x="114986" y="306656"/>
                  <a:pt x="255471" y="205079"/>
                </a:cubicBezTo>
                <a:cubicBezTo>
                  <a:pt x="407637" y="95060"/>
                  <a:pt x="639287" y="71227"/>
                  <a:pt x="729184" y="66076"/>
                </a:cubicBezTo>
                <a:cubicBezTo>
                  <a:pt x="723040" y="111728"/>
                  <a:pt x="704949" y="194367"/>
                  <a:pt x="651765" y="274083"/>
                </a:cubicBezTo>
                <a:cubicBezTo>
                  <a:pt x="619825" y="267587"/>
                  <a:pt x="581475" y="261614"/>
                  <a:pt x="555294" y="261614"/>
                </a:cubicBezTo>
                <a:cubicBezTo>
                  <a:pt x="455945" y="261614"/>
                  <a:pt x="362551" y="300298"/>
                  <a:pt x="292304" y="370545"/>
                </a:cubicBezTo>
                <a:cubicBezTo>
                  <a:pt x="252720" y="410128"/>
                  <a:pt x="222529" y="458351"/>
                  <a:pt x="204181" y="511046"/>
                </a:cubicBezTo>
                <a:cubicBezTo>
                  <a:pt x="148657" y="520010"/>
                  <a:pt x="100718" y="523978"/>
                  <a:pt x="69644" y="525727"/>
                </a:cubicBezTo>
                <a:close/>
                <a:moveTo>
                  <a:pt x="766608" y="-3896"/>
                </a:moveTo>
                <a:lnTo>
                  <a:pt x="766583" y="-3896"/>
                </a:lnTo>
                <a:cubicBezTo>
                  <a:pt x="752717" y="-3879"/>
                  <a:pt x="424673" y="-1865"/>
                  <a:pt x="215296" y="149521"/>
                </a:cubicBezTo>
                <a:cubicBezTo>
                  <a:pt x="794" y="304617"/>
                  <a:pt x="-2077" y="550930"/>
                  <a:pt x="-2094" y="561334"/>
                </a:cubicBezTo>
                <a:cubicBezTo>
                  <a:pt x="-2111" y="570452"/>
                  <a:pt x="1505" y="579193"/>
                  <a:pt x="7941" y="585629"/>
                </a:cubicBezTo>
                <a:cubicBezTo>
                  <a:pt x="14377" y="592065"/>
                  <a:pt x="23101" y="595673"/>
                  <a:pt x="32185" y="595673"/>
                </a:cubicBezTo>
                <a:cubicBezTo>
                  <a:pt x="35450" y="595802"/>
                  <a:pt x="122691" y="595399"/>
                  <a:pt x="236575" y="575088"/>
                </a:cubicBezTo>
                <a:cubicBezTo>
                  <a:pt x="249507" y="572783"/>
                  <a:pt x="259970" y="563296"/>
                  <a:pt x="263544" y="550664"/>
                </a:cubicBezTo>
                <a:cubicBezTo>
                  <a:pt x="277564" y="501045"/>
                  <a:pt x="304268" y="455531"/>
                  <a:pt x="340775" y="419024"/>
                </a:cubicBezTo>
                <a:cubicBezTo>
                  <a:pt x="398081" y="361726"/>
                  <a:pt x="474258" y="330172"/>
                  <a:pt x="555294" y="330172"/>
                </a:cubicBezTo>
                <a:cubicBezTo>
                  <a:pt x="576479" y="330172"/>
                  <a:pt x="620056" y="336745"/>
                  <a:pt x="658920" y="345795"/>
                </a:cubicBezTo>
                <a:cubicBezTo>
                  <a:pt x="672255" y="348889"/>
                  <a:pt x="686104" y="343807"/>
                  <a:pt x="694245" y="332829"/>
                </a:cubicBezTo>
                <a:cubicBezTo>
                  <a:pt x="799336" y="191042"/>
                  <a:pt x="800879" y="36948"/>
                  <a:pt x="800888" y="30461"/>
                </a:cubicBezTo>
                <a:cubicBezTo>
                  <a:pt x="800905" y="21351"/>
                  <a:pt x="797306" y="12610"/>
                  <a:pt x="790870" y="6156"/>
                </a:cubicBezTo>
                <a:cubicBezTo>
                  <a:pt x="784442" y="-279"/>
                  <a:pt x="775709" y="-3896"/>
                  <a:pt x="766608" y="-3896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F71F1BAF-0789-EC3D-2BD9-6917396C73FD}"/>
              </a:ext>
            </a:extLst>
          </p:cNvPr>
          <p:cNvSpPr/>
          <p:nvPr/>
        </p:nvSpPr>
        <p:spPr>
          <a:xfrm flipV="1">
            <a:off x="2608734" y="2102361"/>
            <a:ext cx="802990" cy="599585"/>
          </a:xfrm>
          <a:custGeom>
            <a:avLst/>
            <a:gdLst>
              <a:gd name="connsiteX0" fmla="*/ 148197 w 802990"/>
              <a:gd name="connsiteY0" fmla="*/ 276859 h 599585"/>
              <a:gd name="connsiteX1" fmla="*/ 68892 w 802990"/>
              <a:gd name="connsiteY1" fmla="*/ 66076 h 599585"/>
              <a:gd name="connsiteX2" fmla="*/ 542588 w 802990"/>
              <a:gd name="connsiteY2" fmla="*/ 205079 h 599585"/>
              <a:gd name="connsiteX3" fmla="*/ 728544 w 802990"/>
              <a:gd name="connsiteY3" fmla="*/ 525735 h 599585"/>
              <a:gd name="connsiteX4" fmla="*/ 593878 w 802990"/>
              <a:gd name="connsiteY4" fmla="*/ 511046 h 599585"/>
              <a:gd name="connsiteX5" fmla="*/ 505747 w 802990"/>
              <a:gd name="connsiteY5" fmla="*/ 370545 h 599585"/>
              <a:gd name="connsiteX6" fmla="*/ 242774 w 802990"/>
              <a:gd name="connsiteY6" fmla="*/ 261614 h 599585"/>
              <a:gd name="connsiteX7" fmla="*/ 148197 w 802990"/>
              <a:gd name="connsiteY7" fmla="*/ 276859 h 599585"/>
              <a:gd name="connsiteX8" fmla="*/ 31442 w 802990"/>
              <a:gd name="connsiteY8" fmla="*/ -3896 h 599585"/>
              <a:gd name="connsiteX9" fmla="*/ 7181 w 802990"/>
              <a:gd name="connsiteY9" fmla="*/ 6165 h 599585"/>
              <a:gd name="connsiteX10" fmla="*/ -2837 w 802990"/>
              <a:gd name="connsiteY10" fmla="*/ 30469 h 599585"/>
              <a:gd name="connsiteX11" fmla="*/ 106865 w 802990"/>
              <a:gd name="connsiteY11" fmla="*/ 336857 h 599585"/>
              <a:gd name="connsiteX12" fmla="*/ 143715 w 802990"/>
              <a:gd name="connsiteY12" fmla="*/ 349111 h 599585"/>
              <a:gd name="connsiteX13" fmla="*/ 242774 w 802990"/>
              <a:gd name="connsiteY13" fmla="*/ 330172 h 599585"/>
              <a:gd name="connsiteX14" fmla="*/ 457276 w 802990"/>
              <a:gd name="connsiteY14" fmla="*/ 419024 h 599585"/>
              <a:gd name="connsiteX15" fmla="*/ 534515 w 802990"/>
              <a:gd name="connsiteY15" fmla="*/ 550664 h 599585"/>
              <a:gd name="connsiteX16" fmla="*/ 561485 w 802990"/>
              <a:gd name="connsiteY16" fmla="*/ 575088 h 599585"/>
              <a:gd name="connsiteX17" fmla="*/ 765823 w 802990"/>
              <a:gd name="connsiteY17" fmla="*/ 595673 h 599585"/>
              <a:gd name="connsiteX18" fmla="*/ 790118 w 802990"/>
              <a:gd name="connsiteY18" fmla="*/ 585629 h 599585"/>
              <a:gd name="connsiteX19" fmla="*/ 800154 w 802990"/>
              <a:gd name="connsiteY19" fmla="*/ 561334 h 599585"/>
              <a:gd name="connsiteX20" fmla="*/ 582763 w 802990"/>
              <a:gd name="connsiteY20" fmla="*/ 149521 h 599585"/>
              <a:gd name="connsiteX21" fmla="*/ 31477 w 802990"/>
              <a:gd name="connsiteY21" fmla="*/ -3896 h 599585"/>
              <a:gd name="connsiteX22" fmla="*/ 31442 w 802990"/>
              <a:gd name="connsiteY22" fmla="*/ -3896 h 59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2990" h="599585">
                <a:moveTo>
                  <a:pt x="148197" y="276859"/>
                </a:moveTo>
                <a:cubicBezTo>
                  <a:pt x="93573" y="196295"/>
                  <a:pt x="75114" y="112285"/>
                  <a:pt x="68892" y="66076"/>
                </a:cubicBezTo>
                <a:cubicBezTo>
                  <a:pt x="158798" y="71227"/>
                  <a:pt x="390431" y="95068"/>
                  <a:pt x="542588" y="205079"/>
                </a:cubicBezTo>
                <a:cubicBezTo>
                  <a:pt x="683776" y="307162"/>
                  <a:pt x="719512" y="457674"/>
                  <a:pt x="728544" y="525735"/>
                </a:cubicBezTo>
                <a:cubicBezTo>
                  <a:pt x="697470" y="523987"/>
                  <a:pt x="649479" y="520027"/>
                  <a:pt x="593878" y="511046"/>
                </a:cubicBezTo>
                <a:cubicBezTo>
                  <a:pt x="575530" y="458351"/>
                  <a:pt x="545330" y="410120"/>
                  <a:pt x="505747" y="370545"/>
                </a:cubicBezTo>
                <a:cubicBezTo>
                  <a:pt x="435500" y="300298"/>
                  <a:pt x="342106" y="261614"/>
                  <a:pt x="242774" y="261614"/>
                </a:cubicBezTo>
                <a:cubicBezTo>
                  <a:pt x="213945" y="261614"/>
                  <a:pt x="175398" y="269909"/>
                  <a:pt x="148197" y="276859"/>
                </a:cubicBezTo>
                <a:close/>
                <a:moveTo>
                  <a:pt x="31442" y="-3896"/>
                </a:moveTo>
                <a:cubicBezTo>
                  <a:pt x="22350" y="-3896"/>
                  <a:pt x="13617" y="-279"/>
                  <a:pt x="7181" y="6165"/>
                </a:cubicBezTo>
                <a:cubicBezTo>
                  <a:pt x="745" y="12610"/>
                  <a:pt x="-2854" y="21359"/>
                  <a:pt x="-2837" y="30469"/>
                </a:cubicBezTo>
                <a:cubicBezTo>
                  <a:pt x="-2820" y="37076"/>
                  <a:pt x="-1191" y="194015"/>
                  <a:pt x="106865" y="336857"/>
                </a:cubicBezTo>
                <a:cubicBezTo>
                  <a:pt x="115435" y="348169"/>
                  <a:pt x="130064" y="353053"/>
                  <a:pt x="143715" y="349111"/>
                </a:cubicBezTo>
                <a:cubicBezTo>
                  <a:pt x="184208" y="337431"/>
                  <a:pt x="222155" y="330172"/>
                  <a:pt x="242774" y="330172"/>
                </a:cubicBezTo>
                <a:cubicBezTo>
                  <a:pt x="323801" y="330172"/>
                  <a:pt x="399970" y="361726"/>
                  <a:pt x="457276" y="419024"/>
                </a:cubicBezTo>
                <a:cubicBezTo>
                  <a:pt x="493783" y="455522"/>
                  <a:pt x="520495" y="501045"/>
                  <a:pt x="534515" y="550664"/>
                </a:cubicBezTo>
                <a:cubicBezTo>
                  <a:pt x="538089" y="563296"/>
                  <a:pt x="548553" y="572783"/>
                  <a:pt x="561485" y="575088"/>
                </a:cubicBezTo>
                <a:cubicBezTo>
                  <a:pt x="674854" y="595305"/>
                  <a:pt x="762155" y="595665"/>
                  <a:pt x="765823" y="595673"/>
                </a:cubicBezTo>
                <a:cubicBezTo>
                  <a:pt x="774778" y="595982"/>
                  <a:pt x="783674" y="592082"/>
                  <a:pt x="790118" y="585629"/>
                </a:cubicBezTo>
                <a:cubicBezTo>
                  <a:pt x="796554" y="579193"/>
                  <a:pt x="800171" y="570452"/>
                  <a:pt x="800154" y="561334"/>
                </a:cubicBezTo>
                <a:cubicBezTo>
                  <a:pt x="800136" y="550930"/>
                  <a:pt x="797265" y="304617"/>
                  <a:pt x="582763" y="149521"/>
                </a:cubicBezTo>
                <a:cubicBezTo>
                  <a:pt x="373386" y="-1865"/>
                  <a:pt x="45343" y="-3879"/>
                  <a:pt x="31477" y="-3896"/>
                </a:cubicBezTo>
                <a:lnTo>
                  <a:pt x="31442" y="-3896"/>
                </a:ln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4154492C-FC41-B97D-4FAF-D93245D277C2}"/>
              </a:ext>
            </a:extLst>
          </p:cNvPr>
          <p:cNvSpPr/>
          <p:nvPr/>
        </p:nvSpPr>
        <p:spPr>
          <a:xfrm flipV="1">
            <a:off x="2710600" y="1269687"/>
            <a:ext cx="515933" cy="515951"/>
          </a:xfrm>
          <a:custGeom>
            <a:avLst/>
            <a:gdLst>
              <a:gd name="connsiteX0" fmla="*/ 460329 w 515933"/>
              <a:gd name="connsiteY0" fmla="*/ -5052 h 515951"/>
              <a:gd name="connsiteX1" fmla="*/ 449231 w 515933"/>
              <a:gd name="connsiteY1" fmla="*/ -3193 h 515951"/>
              <a:gd name="connsiteX2" fmla="*/ 427901 w 515933"/>
              <a:gd name="connsiteY2" fmla="*/ 40342 h 515951"/>
              <a:gd name="connsiteX3" fmla="*/ 355460 w 515933"/>
              <a:gd name="connsiteY3" fmla="*/ 353226 h 515951"/>
              <a:gd name="connsiteX4" fmla="*/ 42594 w 515933"/>
              <a:gd name="connsiteY4" fmla="*/ 425674 h 515951"/>
              <a:gd name="connsiteX5" fmla="*/ -940 w 515933"/>
              <a:gd name="connsiteY5" fmla="*/ 447005 h 515951"/>
              <a:gd name="connsiteX6" fmla="*/ 20398 w 515933"/>
              <a:gd name="connsiteY6" fmla="*/ 490539 h 515951"/>
              <a:gd name="connsiteX7" fmla="*/ 403931 w 515933"/>
              <a:gd name="connsiteY7" fmla="*/ 401696 h 515951"/>
              <a:gd name="connsiteX8" fmla="*/ 492757 w 515933"/>
              <a:gd name="connsiteY8" fmla="*/ 18138 h 515951"/>
              <a:gd name="connsiteX9" fmla="*/ 460329 w 515933"/>
              <a:gd name="connsiteY9" fmla="*/ -5052 h 51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933" h="515951">
                <a:moveTo>
                  <a:pt x="460329" y="-5052"/>
                </a:moveTo>
                <a:cubicBezTo>
                  <a:pt x="456653" y="-5052"/>
                  <a:pt x="452908" y="-4452"/>
                  <a:pt x="449231" y="-3193"/>
                </a:cubicBezTo>
                <a:cubicBezTo>
                  <a:pt x="431312" y="2935"/>
                  <a:pt x="421765" y="22422"/>
                  <a:pt x="427901" y="40342"/>
                </a:cubicBezTo>
                <a:cubicBezTo>
                  <a:pt x="465711" y="150824"/>
                  <a:pt x="437953" y="270715"/>
                  <a:pt x="355460" y="353226"/>
                </a:cubicBezTo>
                <a:cubicBezTo>
                  <a:pt x="272967" y="435710"/>
                  <a:pt x="153093" y="463484"/>
                  <a:pt x="42594" y="425674"/>
                </a:cubicBezTo>
                <a:cubicBezTo>
                  <a:pt x="24675" y="419530"/>
                  <a:pt x="5187" y="429102"/>
                  <a:pt x="-940" y="447005"/>
                </a:cubicBezTo>
                <a:cubicBezTo>
                  <a:pt x="-7068" y="464924"/>
                  <a:pt x="2488" y="484412"/>
                  <a:pt x="20398" y="490539"/>
                </a:cubicBezTo>
                <a:cubicBezTo>
                  <a:pt x="155853" y="536867"/>
                  <a:pt x="302808" y="502828"/>
                  <a:pt x="403931" y="401696"/>
                </a:cubicBezTo>
                <a:cubicBezTo>
                  <a:pt x="505081" y="300547"/>
                  <a:pt x="539120" y="153575"/>
                  <a:pt x="492757" y="18138"/>
                </a:cubicBezTo>
                <a:cubicBezTo>
                  <a:pt x="487890" y="3903"/>
                  <a:pt x="474581" y="-5052"/>
                  <a:pt x="460329" y="-5052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B8ACDE8-87DC-DD98-AEF6-0E5D55FA49EC}"/>
              </a:ext>
            </a:extLst>
          </p:cNvPr>
          <p:cNvSpPr/>
          <p:nvPr/>
        </p:nvSpPr>
        <p:spPr>
          <a:xfrm flipV="1">
            <a:off x="2709381" y="1920808"/>
            <a:ext cx="517154" cy="515628"/>
          </a:xfrm>
          <a:custGeom>
            <a:avLst/>
            <a:gdLst>
              <a:gd name="connsiteX0" fmla="*/ 142161 w 517154"/>
              <a:gd name="connsiteY0" fmla="*/ -4192 h 515628"/>
              <a:gd name="connsiteX1" fmla="*/ 20264 w 517154"/>
              <a:gd name="connsiteY1" fmla="*/ 16325 h 515628"/>
              <a:gd name="connsiteX2" fmla="*/ -895 w 517154"/>
              <a:gd name="connsiteY2" fmla="*/ 59945 h 515628"/>
              <a:gd name="connsiteX3" fmla="*/ 42725 w 517154"/>
              <a:gd name="connsiteY3" fmla="*/ 81095 h 515628"/>
              <a:gd name="connsiteX4" fmla="*/ 142161 w 517154"/>
              <a:gd name="connsiteY4" fmla="*/ 64367 h 515628"/>
              <a:gd name="connsiteX5" fmla="*/ 356680 w 517154"/>
              <a:gd name="connsiteY5" fmla="*/ 153218 h 515628"/>
              <a:gd name="connsiteX6" fmla="*/ 429129 w 517154"/>
              <a:gd name="connsiteY6" fmla="*/ 466050 h 515628"/>
              <a:gd name="connsiteX7" fmla="*/ 450468 w 517154"/>
              <a:gd name="connsiteY7" fmla="*/ 509576 h 515628"/>
              <a:gd name="connsiteX8" fmla="*/ 494002 w 517154"/>
              <a:gd name="connsiteY8" fmla="*/ 488238 h 515628"/>
              <a:gd name="connsiteX9" fmla="*/ 405151 w 517154"/>
              <a:gd name="connsiteY9" fmla="*/ 104739 h 515628"/>
              <a:gd name="connsiteX10" fmla="*/ 142161 w 517154"/>
              <a:gd name="connsiteY10" fmla="*/ -4192 h 51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7154" h="515628">
                <a:moveTo>
                  <a:pt x="142161" y="-4192"/>
                </a:moveTo>
                <a:cubicBezTo>
                  <a:pt x="100520" y="-4192"/>
                  <a:pt x="59505" y="2707"/>
                  <a:pt x="20264" y="16325"/>
                </a:cubicBezTo>
                <a:cubicBezTo>
                  <a:pt x="2370" y="22529"/>
                  <a:pt x="-7091" y="42059"/>
                  <a:pt x="-895" y="59945"/>
                </a:cubicBezTo>
                <a:cubicBezTo>
                  <a:pt x="5310" y="77821"/>
                  <a:pt x="24857" y="87282"/>
                  <a:pt x="42725" y="81095"/>
                </a:cubicBezTo>
                <a:cubicBezTo>
                  <a:pt x="74734" y="69988"/>
                  <a:pt x="108190" y="64367"/>
                  <a:pt x="142161" y="64367"/>
                </a:cubicBezTo>
                <a:cubicBezTo>
                  <a:pt x="223197" y="64367"/>
                  <a:pt x="299374" y="95921"/>
                  <a:pt x="356680" y="153218"/>
                </a:cubicBezTo>
                <a:cubicBezTo>
                  <a:pt x="439164" y="235703"/>
                  <a:pt x="466922" y="355569"/>
                  <a:pt x="429129" y="466050"/>
                </a:cubicBezTo>
                <a:cubicBezTo>
                  <a:pt x="423002" y="483961"/>
                  <a:pt x="432557" y="503449"/>
                  <a:pt x="450468" y="509576"/>
                </a:cubicBezTo>
                <a:cubicBezTo>
                  <a:pt x="468439" y="515721"/>
                  <a:pt x="487875" y="506148"/>
                  <a:pt x="494002" y="488238"/>
                </a:cubicBezTo>
                <a:cubicBezTo>
                  <a:pt x="540331" y="352818"/>
                  <a:pt x="506283" y="205863"/>
                  <a:pt x="405151" y="104739"/>
                </a:cubicBezTo>
                <a:cubicBezTo>
                  <a:pt x="334904" y="34492"/>
                  <a:pt x="241502" y="-4192"/>
                  <a:pt x="142161" y="-4192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B964B53E-11BC-FAD2-C628-8B254C14E26B}"/>
              </a:ext>
            </a:extLst>
          </p:cNvPr>
          <p:cNvSpPr/>
          <p:nvPr/>
        </p:nvSpPr>
        <p:spPr>
          <a:xfrm flipV="1">
            <a:off x="2059500" y="1920804"/>
            <a:ext cx="515931" cy="515633"/>
          </a:xfrm>
          <a:custGeom>
            <a:avLst/>
            <a:gdLst>
              <a:gd name="connsiteX0" fmla="*/ 370054 w 515931"/>
              <a:gd name="connsiteY0" fmla="*/ -4192 h 515633"/>
              <a:gd name="connsiteX1" fmla="*/ 107073 w 515931"/>
              <a:gd name="connsiteY1" fmla="*/ 104739 h 515633"/>
              <a:gd name="connsiteX2" fmla="*/ 18221 w 515931"/>
              <a:gd name="connsiteY2" fmla="*/ 488238 h 515633"/>
              <a:gd name="connsiteX3" fmla="*/ 61756 w 515931"/>
              <a:gd name="connsiteY3" fmla="*/ 509585 h 515633"/>
              <a:gd name="connsiteX4" fmla="*/ 83095 w 515931"/>
              <a:gd name="connsiteY4" fmla="*/ 466059 h 515633"/>
              <a:gd name="connsiteX5" fmla="*/ 155544 w 515931"/>
              <a:gd name="connsiteY5" fmla="*/ 153218 h 515633"/>
              <a:gd name="connsiteX6" fmla="*/ 370054 w 515931"/>
              <a:gd name="connsiteY6" fmla="*/ 64367 h 515633"/>
              <a:gd name="connsiteX7" fmla="*/ 468402 w 515931"/>
              <a:gd name="connsiteY7" fmla="*/ 80718 h 515633"/>
              <a:gd name="connsiteX8" fmla="*/ 511936 w 515931"/>
              <a:gd name="connsiteY8" fmla="*/ 59388 h 515633"/>
              <a:gd name="connsiteX9" fmla="*/ 490614 w 515931"/>
              <a:gd name="connsiteY9" fmla="*/ 15853 h 515633"/>
              <a:gd name="connsiteX10" fmla="*/ 370054 w 515931"/>
              <a:gd name="connsiteY10" fmla="*/ -4192 h 51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5931" h="515633">
                <a:moveTo>
                  <a:pt x="370054" y="-4192"/>
                </a:moveTo>
                <a:cubicBezTo>
                  <a:pt x="270713" y="-4192"/>
                  <a:pt x="177320" y="34492"/>
                  <a:pt x="107073" y="104739"/>
                </a:cubicBezTo>
                <a:cubicBezTo>
                  <a:pt x="5941" y="205863"/>
                  <a:pt x="-28107" y="352818"/>
                  <a:pt x="18221" y="488238"/>
                </a:cubicBezTo>
                <a:cubicBezTo>
                  <a:pt x="24340" y="506148"/>
                  <a:pt x="43794" y="515721"/>
                  <a:pt x="61756" y="509585"/>
                </a:cubicBezTo>
                <a:cubicBezTo>
                  <a:pt x="79667" y="503457"/>
                  <a:pt x="89222" y="483970"/>
                  <a:pt x="83095" y="466059"/>
                </a:cubicBezTo>
                <a:cubicBezTo>
                  <a:pt x="45302" y="355569"/>
                  <a:pt x="73059" y="235703"/>
                  <a:pt x="155544" y="153218"/>
                </a:cubicBezTo>
                <a:cubicBezTo>
                  <a:pt x="212850" y="95921"/>
                  <a:pt x="289027" y="64367"/>
                  <a:pt x="370054" y="64367"/>
                </a:cubicBezTo>
                <a:cubicBezTo>
                  <a:pt x="403622" y="64367"/>
                  <a:pt x="436719" y="69869"/>
                  <a:pt x="468402" y="80718"/>
                </a:cubicBezTo>
                <a:cubicBezTo>
                  <a:pt x="486295" y="86854"/>
                  <a:pt x="505809" y="77299"/>
                  <a:pt x="511936" y="59388"/>
                </a:cubicBezTo>
                <a:cubicBezTo>
                  <a:pt x="518072" y="41485"/>
                  <a:pt x="508525" y="21989"/>
                  <a:pt x="490614" y="15853"/>
                </a:cubicBezTo>
                <a:cubicBezTo>
                  <a:pt x="451759" y="2553"/>
                  <a:pt x="411198" y="-4192"/>
                  <a:pt x="370054" y="-4192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F3CA3C5-D7EE-FF8D-4209-FCBB3C1C69B5}"/>
              </a:ext>
            </a:extLst>
          </p:cNvPr>
          <p:cNvSpPr/>
          <p:nvPr/>
        </p:nvSpPr>
        <p:spPr>
          <a:xfrm flipV="1">
            <a:off x="2059502" y="1269683"/>
            <a:ext cx="515933" cy="515954"/>
          </a:xfrm>
          <a:custGeom>
            <a:avLst/>
            <a:gdLst>
              <a:gd name="connsiteX0" fmla="*/ 50673 w 515933"/>
              <a:gd name="connsiteY0" fmla="*/ -5052 h 515954"/>
              <a:gd name="connsiteX1" fmla="*/ 18245 w 515933"/>
              <a:gd name="connsiteY1" fmla="*/ 18138 h 515954"/>
              <a:gd name="connsiteX2" fmla="*/ 107071 w 515933"/>
              <a:gd name="connsiteY2" fmla="*/ 401696 h 515954"/>
              <a:gd name="connsiteX3" fmla="*/ 490604 w 515933"/>
              <a:gd name="connsiteY3" fmla="*/ 490539 h 515954"/>
              <a:gd name="connsiteX4" fmla="*/ 511943 w 515933"/>
              <a:gd name="connsiteY4" fmla="*/ 447005 h 515954"/>
              <a:gd name="connsiteX5" fmla="*/ 468408 w 515933"/>
              <a:gd name="connsiteY5" fmla="*/ 425674 h 515954"/>
              <a:gd name="connsiteX6" fmla="*/ 155542 w 515933"/>
              <a:gd name="connsiteY6" fmla="*/ 353217 h 515954"/>
              <a:gd name="connsiteX7" fmla="*/ 83101 w 515933"/>
              <a:gd name="connsiteY7" fmla="*/ 40333 h 515954"/>
              <a:gd name="connsiteX8" fmla="*/ 61771 w 515933"/>
              <a:gd name="connsiteY8" fmla="*/ -3201 h 515954"/>
              <a:gd name="connsiteX9" fmla="*/ 50673 w 515933"/>
              <a:gd name="connsiteY9" fmla="*/ -5052 h 51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933" h="515954">
                <a:moveTo>
                  <a:pt x="50673" y="-5052"/>
                </a:moveTo>
                <a:cubicBezTo>
                  <a:pt x="36421" y="-5052"/>
                  <a:pt x="23113" y="3894"/>
                  <a:pt x="18245" y="18138"/>
                </a:cubicBezTo>
                <a:cubicBezTo>
                  <a:pt x="-28118" y="153583"/>
                  <a:pt x="5922" y="300555"/>
                  <a:pt x="107071" y="401696"/>
                </a:cubicBezTo>
                <a:cubicBezTo>
                  <a:pt x="208195" y="502828"/>
                  <a:pt x="355158" y="536876"/>
                  <a:pt x="490604" y="490539"/>
                </a:cubicBezTo>
                <a:cubicBezTo>
                  <a:pt x="508515" y="484412"/>
                  <a:pt x="518070" y="464924"/>
                  <a:pt x="511943" y="447005"/>
                </a:cubicBezTo>
                <a:cubicBezTo>
                  <a:pt x="505815" y="429102"/>
                  <a:pt x="486379" y="419513"/>
                  <a:pt x="468408" y="425674"/>
                </a:cubicBezTo>
                <a:cubicBezTo>
                  <a:pt x="357926" y="463467"/>
                  <a:pt x="238043" y="435710"/>
                  <a:pt x="155542" y="353217"/>
                </a:cubicBezTo>
                <a:cubicBezTo>
                  <a:pt x="73049" y="270724"/>
                  <a:pt x="45291" y="150832"/>
                  <a:pt x="83101" y="40333"/>
                </a:cubicBezTo>
                <a:cubicBezTo>
                  <a:pt x="89237" y="22422"/>
                  <a:pt x="79682" y="2935"/>
                  <a:pt x="61771" y="-3201"/>
                </a:cubicBezTo>
                <a:cubicBezTo>
                  <a:pt x="58095" y="-4452"/>
                  <a:pt x="54341" y="-5052"/>
                  <a:pt x="50673" y="-5052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3CB25-32E5-2262-CB7D-811E82FB904A}"/>
              </a:ext>
            </a:extLst>
          </p:cNvPr>
          <p:cNvSpPr/>
          <p:nvPr/>
        </p:nvSpPr>
        <p:spPr>
          <a:xfrm flipV="1">
            <a:off x="2467915" y="1678121"/>
            <a:ext cx="350204" cy="350204"/>
          </a:xfrm>
          <a:custGeom>
            <a:avLst/>
            <a:gdLst>
              <a:gd name="connsiteX0" fmla="*/ 172633 w 350204"/>
              <a:gd name="connsiteY0" fmla="*/ 277025 h 350204"/>
              <a:gd name="connsiteX1" fmla="*/ 66093 w 350204"/>
              <a:gd name="connsiteY1" fmla="*/ 170485 h 350204"/>
              <a:gd name="connsiteX2" fmla="*/ 172633 w 350204"/>
              <a:gd name="connsiteY2" fmla="*/ 63937 h 350204"/>
              <a:gd name="connsiteX3" fmla="*/ 279181 w 350204"/>
              <a:gd name="connsiteY3" fmla="*/ 170485 h 350204"/>
              <a:gd name="connsiteX4" fmla="*/ 172633 w 350204"/>
              <a:gd name="connsiteY4" fmla="*/ 277025 h 350204"/>
              <a:gd name="connsiteX5" fmla="*/ 172633 w 350204"/>
              <a:gd name="connsiteY5" fmla="*/ -4622 h 350204"/>
              <a:gd name="connsiteX6" fmla="*/ -2465 w 350204"/>
              <a:gd name="connsiteY6" fmla="*/ 170485 h 350204"/>
              <a:gd name="connsiteX7" fmla="*/ 172633 w 350204"/>
              <a:gd name="connsiteY7" fmla="*/ 345583 h 350204"/>
              <a:gd name="connsiteX8" fmla="*/ 347739 w 350204"/>
              <a:gd name="connsiteY8" fmla="*/ 170485 h 350204"/>
              <a:gd name="connsiteX9" fmla="*/ 172633 w 350204"/>
              <a:gd name="connsiteY9" fmla="*/ -4622 h 350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04" h="350204">
                <a:moveTo>
                  <a:pt x="172633" y="277025"/>
                </a:moveTo>
                <a:cubicBezTo>
                  <a:pt x="113887" y="277025"/>
                  <a:pt x="66093" y="229231"/>
                  <a:pt x="66093" y="170485"/>
                </a:cubicBezTo>
                <a:cubicBezTo>
                  <a:pt x="66093" y="111730"/>
                  <a:pt x="113887" y="63937"/>
                  <a:pt x="172633" y="63937"/>
                </a:cubicBezTo>
                <a:cubicBezTo>
                  <a:pt x="231387" y="63937"/>
                  <a:pt x="279181" y="111730"/>
                  <a:pt x="279181" y="170485"/>
                </a:cubicBezTo>
                <a:cubicBezTo>
                  <a:pt x="279181" y="229231"/>
                  <a:pt x="231387" y="277025"/>
                  <a:pt x="172633" y="277025"/>
                </a:cubicBezTo>
                <a:close/>
                <a:moveTo>
                  <a:pt x="172633" y="-4622"/>
                </a:moveTo>
                <a:cubicBezTo>
                  <a:pt x="76085" y="-4622"/>
                  <a:pt x="-2465" y="73929"/>
                  <a:pt x="-2465" y="170485"/>
                </a:cubicBezTo>
                <a:cubicBezTo>
                  <a:pt x="-2465" y="267032"/>
                  <a:pt x="76085" y="345583"/>
                  <a:pt x="172633" y="345583"/>
                </a:cubicBezTo>
                <a:cubicBezTo>
                  <a:pt x="269189" y="345583"/>
                  <a:pt x="347739" y="267032"/>
                  <a:pt x="347739" y="170485"/>
                </a:cubicBezTo>
                <a:cubicBezTo>
                  <a:pt x="347739" y="73929"/>
                  <a:pt x="269189" y="-4622"/>
                  <a:pt x="172633" y="-4622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384889D6-B85E-2720-A4E5-CB7C97C4D541}"/>
              </a:ext>
            </a:extLst>
          </p:cNvPr>
          <p:cNvSpPr/>
          <p:nvPr/>
        </p:nvSpPr>
        <p:spPr>
          <a:xfrm flipV="1">
            <a:off x="2608734" y="2633388"/>
            <a:ext cx="68558" cy="373223"/>
          </a:xfrm>
          <a:custGeom>
            <a:avLst/>
            <a:gdLst>
              <a:gd name="connsiteX0" fmla="*/ 31814 w 68558"/>
              <a:gd name="connsiteY0" fmla="*/ -3343 h 373223"/>
              <a:gd name="connsiteX1" fmla="*/ -2465 w 68558"/>
              <a:gd name="connsiteY1" fmla="*/ 30936 h 373223"/>
              <a:gd name="connsiteX2" fmla="*/ -2465 w 68558"/>
              <a:gd name="connsiteY2" fmla="*/ 335601 h 373223"/>
              <a:gd name="connsiteX3" fmla="*/ 31814 w 68558"/>
              <a:gd name="connsiteY3" fmla="*/ 369880 h 373223"/>
              <a:gd name="connsiteX4" fmla="*/ 66093 w 68558"/>
              <a:gd name="connsiteY4" fmla="*/ 335601 h 373223"/>
              <a:gd name="connsiteX5" fmla="*/ 66093 w 68558"/>
              <a:gd name="connsiteY5" fmla="*/ 30936 h 373223"/>
              <a:gd name="connsiteX6" fmla="*/ 31814 w 68558"/>
              <a:gd name="connsiteY6" fmla="*/ -3343 h 37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58" h="373223">
                <a:moveTo>
                  <a:pt x="31814" y="-3343"/>
                </a:moveTo>
                <a:cubicBezTo>
                  <a:pt x="12883" y="-3343"/>
                  <a:pt x="-2465" y="12005"/>
                  <a:pt x="-2465" y="30936"/>
                </a:cubicBezTo>
                <a:lnTo>
                  <a:pt x="-2465" y="335601"/>
                </a:lnTo>
                <a:cubicBezTo>
                  <a:pt x="-2465" y="354532"/>
                  <a:pt x="12883" y="369880"/>
                  <a:pt x="31814" y="369880"/>
                </a:cubicBezTo>
                <a:cubicBezTo>
                  <a:pt x="50744" y="369880"/>
                  <a:pt x="66093" y="354532"/>
                  <a:pt x="66093" y="335601"/>
                </a:cubicBezTo>
                <a:lnTo>
                  <a:pt x="66093" y="30936"/>
                </a:lnTo>
                <a:cubicBezTo>
                  <a:pt x="66093" y="12005"/>
                  <a:pt x="50744" y="-3343"/>
                  <a:pt x="31814" y="-3343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B9E59650-D87C-9904-66FC-04C0E7E06CC8}"/>
              </a:ext>
            </a:extLst>
          </p:cNvPr>
          <p:cNvSpPr/>
          <p:nvPr/>
        </p:nvSpPr>
        <p:spPr>
          <a:xfrm flipV="1">
            <a:off x="2283364" y="4066584"/>
            <a:ext cx="719306" cy="68558"/>
          </a:xfrm>
          <a:custGeom>
            <a:avLst/>
            <a:gdLst>
              <a:gd name="connsiteX0" fmla="*/ 682562 w 719306"/>
              <a:gd name="connsiteY0" fmla="*/ -1649 h 68558"/>
              <a:gd name="connsiteX1" fmla="*/ 31814 w 719306"/>
              <a:gd name="connsiteY1" fmla="*/ -1649 h 68558"/>
              <a:gd name="connsiteX2" fmla="*/ -2465 w 719306"/>
              <a:gd name="connsiteY2" fmla="*/ 32630 h 68558"/>
              <a:gd name="connsiteX3" fmla="*/ 31814 w 719306"/>
              <a:gd name="connsiteY3" fmla="*/ 66909 h 68558"/>
              <a:gd name="connsiteX4" fmla="*/ 682562 w 719306"/>
              <a:gd name="connsiteY4" fmla="*/ 66909 h 68558"/>
              <a:gd name="connsiteX5" fmla="*/ 716841 w 719306"/>
              <a:gd name="connsiteY5" fmla="*/ 32630 h 68558"/>
              <a:gd name="connsiteX6" fmla="*/ 682562 w 719306"/>
              <a:gd name="connsiteY6" fmla="*/ -1649 h 6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306" h="68558">
                <a:moveTo>
                  <a:pt x="682562" y="-1649"/>
                </a:moveTo>
                <a:lnTo>
                  <a:pt x="31814" y="-1649"/>
                </a:lnTo>
                <a:cubicBezTo>
                  <a:pt x="12883" y="-1649"/>
                  <a:pt x="-2465" y="13699"/>
                  <a:pt x="-2465" y="32630"/>
                </a:cubicBezTo>
                <a:cubicBezTo>
                  <a:pt x="-2465" y="51560"/>
                  <a:pt x="12883" y="66909"/>
                  <a:pt x="31814" y="66909"/>
                </a:cubicBezTo>
                <a:lnTo>
                  <a:pt x="682562" y="66909"/>
                </a:lnTo>
                <a:cubicBezTo>
                  <a:pt x="701492" y="66909"/>
                  <a:pt x="716841" y="51560"/>
                  <a:pt x="716841" y="32630"/>
                </a:cubicBezTo>
                <a:cubicBezTo>
                  <a:pt x="716841" y="13699"/>
                  <a:pt x="701492" y="-1649"/>
                  <a:pt x="682562" y="-1649"/>
                </a:cubicBezTo>
              </a:path>
            </a:pathLst>
          </a:custGeom>
          <a:solidFill>
            <a:srgbClr val="F46C60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B1A95E1-7296-25D0-E519-7B996E412ED0}"/>
              </a:ext>
            </a:extLst>
          </p:cNvPr>
          <p:cNvSpPr txBox="1"/>
          <p:nvPr/>
        </p:nvSpPr>
        <p:spPr>
          <a:xfrm>
            <a:off x="1425469" y="3051277"/>
            <a:ext cx="2458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pc="300">
                <a:solidFill>
                  <a:schemeClr val="bg1"/>
                </a:solidFill>
                <a:latin typeface="Geomanist Black" panose="02000503040000020004" pitchFamily="50" charset="0"/>
              </a:rPr>
              <a:t>ICOOL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1541693-3908-3D95-08A2-98854B89F01C}"/>
              </a:ext>
            </a:extLst>
          </p:cNvPr>
          <p:cNvSpPr txBox="1"/>
          <p:nvPr/>
        </p:nvSpPr>
        <p:spPr>
          <a:xfrm>
            <a:off x="1825981" y="74198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600">
                <a:solidFill>
                  <a:schemeClr val="bg1"/>
                </a:solidFill>
                <a:latin typeface="BM DANIEL Bold" panose="00000800000000000000" pitchFamily="2" charset="0"/>
              </a:rPr>
              <a:t>KARAOKE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675AF50-CB8E-653C-7071-3C3C2C6ABA27}"/>
              </a:ext>
            </a:extLst>
          </p:cNvPr>
          <p:cNvSpPr txBox="1"/>
          <p:nvPr/>
        </p:nvSpPr>
        <p:spPr>
          <a:xfrm>
            <a:off x="8103349" y="4157438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600">
                <a:solidFill>
                  <a:schemeClr val="bg1"/>
                </a:solidFill>
                <a:latin typeface="BM DANIEL Bold" panose="00000800000000000000" pitchFamily="2" charset="0"/>
              </a:rPr>
              <a:t>KARAOKE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1C6E106-7FC0-6AB9-FA9D-ED779AD7795F}"/>
              </a:ext>
            </a:extLst>
          </p:cNvPr>
          <p:cNvSpPr txBox="1"/>
          <p:nvPr/>
        </p:nvSpPr>
        <p:spPr>
          <a:xfrm>
            <a:off x="8012618" y="4332359"/>
            <a:ext cx="145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pc="300">
                <a:solidFill>
                  <a:schemeClr val="bg1"/>
                </a:solidFill>
                <a:latin typeface="Geomanist Black" panose="02000503040000020004" pitchFamily="50" charset="0"/>
              </a:rPr>
              <a:t>ICOOL</a:t>
            </a:r>
          </a:p>
        </p:txBody>
      </p:sp>
    </p:spTree>
    <p:extLst>
      <p:ext uri="{BB962C8B-B14F-4D97-AF65-F5344CB8AC3E}">
        <p14:creationId xmlns:p14="http://schemas.microsoft.com/office/powerpoint/2010/main" val="401430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BM DANIEL Bold</vt:lpstr>
      <vt:lpstr>Calibri</vt:lpstr>
      <vt:lpstr>Calibri Light</vt:lpstr>
      <vt:lpstr>Geomanist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 THANH  NHAN</dc:creator>
  <cp:lastModifiedBy>HUA THANH  NHAN</cp:lastModifiedBy>
  <cp:revision>5</cp:revision>
  <dcterms:created xsi:type="dcterms:W3CDTF">2023-05-21T07:28:37Z</dcterms:created>
  <dcterms:modified xsi:type="dcterms:W3CDTF">2023-05-21T07:35:30Z</dcterms:modified>
</cp:coreProperties>
</file>