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44" r:id="rId1"/>
    <p:sldMasterId id="2147483762" r:id="rId2"/>
  </p:sldMasterIdLst>
  <p:notesMasterIdLst>
    <p:notesMasterId r:id="rId16"/>
  </p:notesMasterIdLst>
  <p:handoutMasterIdLst>
    <p:handoutMasterId r:id="rId17"/>
  </p:handoutMasterIdLst>
  <p:sldIdLst>
    <p:sldId id="256" r:id="rId3"/>
    <p:sldId id="277" r:id="rId4"/>
    <p:sldId id="278" r:id="rId5"/>
    <p:sldId id="279" r:id="rId6"/>
    <p:sldId id="281" r:id="rId7"/>
    <p:sldId id="280" r:id="rId8"/>
    <p:sldId id="282" r:id="rId9"/>
    <p:sldId id="287" r:id="rId10"/>
    <p:sldId id="285" r:id="rId11"/>
    <p:sldId id="286" r:id="rId12"/>
    <p:sldId id="283" r:id="rId13"/>
    <p:sldId id="288" r:id="rId14"/>
    <p:sldId id="289"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96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50DD67-82F0-46B3-B9E7-D2217FD73BCF}" v="125" dt="2023-08-27T16:37:34.3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46" autoAdjust="0"/>
    <p:restoredTop sz="94660" autoAdjust="0"/>
  </p:normalViewPr>
  <p:slideViewPr>
    <p:cSldViewPr snapToGrid="0">
      <p:cViewPr>
        <p:scale>
          <a:sx n="125" d="100"/>
          <a:sy n="125" d="100"/>
        </p:scale>
        <p:origin x="846" y="32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8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ăn nhân trương" userId="422e64b8e9ddaf1a" providerId="LiveId" clId="{4150DD67-82F0-46B3-B9E7-D2217FD73BCF}"/>
    <pc:docChg chg="undo custSel addSld delSld modSld sldOrd">
      <pc:chgData name="văn nhân trương" userId="422e64b8e9ddaf1a" providerId="LiveId" clId="{4150DD67-82F0-46B3-B9E7-D2217FD73BCF}" dt="2023-08-27T16:38:10.443" v="6930" actId="1076"/>
      <pc:docMkLst>
        <pc:docMk/>
      </pc:docMkLst>
      <pc:sldChg chg="modSp mod">
        <pc:chgData name="văn nhân trương" userId="422e64b8e9ddaf1a" providerId="LiveId" clId="{4150DD67-82F0-46B3-B9E7-D2217FD73BCF}" dt="2023-08-27T14:49:29.259" v="118" actId="20577"/>
        <pc:sldMkLst>
          <pc:docMk/>
          <pc:sldMk cId="0" sldId="256"/>
        </pc:sldMkLst>
        <pc:spChg chg="mod">
          <ac:chgData name="văn nhân trương" userId="422e64b8e9ddaf1a" providerId="LiveId" clId="{4150DD67-82F0-46B3-B9E7-D2217FD73BCF}" dt="2023-08-27T14:49:23.990" v="117" actId="20577"/>
          <ac:spMkLst>
            <pc:docMk/>
            <pc:sldMk cId="0" sldId="256"/>
            <ac:spMk id="2" creationId="{A6262894-B1E3-D370-5B40-97F48E19D1A6}"/>
          </ac:spMkLst>
        </pc:spChg>
        <pc:spChg chg="mod">
          <ac:chgData name="văn nhân trương" userId="422e64b8e9ddaf1a" providerId="LiveId" clId="{4150DD67-82F0-46B3-B9E7-D2217FD73BCF}" dt="2023-08-27T14:49:29.259" v="118" actId="20577"/>
          <ac:spMkLst>
            <pc:docMk/>
            <pc:sldMk cId="0" sldId="256"/>
            <ac:spMk id="54" creationId="{00000000-0000-0000-0000-000000000000}"/>
          </ac:spMkLst>
        </pc:spChg>
        <pc:spChg chg="mod">
          <ac:chgData name="văn nhân trương" userId="422e64b8e9ddaf1a" providerId="LiveId" clId="{4150DD67-82F0-46B3-B9E7-D2217FD73BCF}" dt="2023-08-27T14:48:49.271" v="25" actId="20577"/>
          <ac:spMkLst>
            <pc:docMk/>
            <pc:sldMk cId="0" sldId="256"/>
            <ac:spMk id="55" creationId="{00000000-0000-0000-0000-000000000000}"/>
          </ac:spMkLst>
        </pc:spChg>
      </pc:sldChg>
      <pc:sldChg chg="delSp modSp del mod modShow">
        <pc:chgData name="văn nhân trương" userId="422e64b8e9ddaf1a" providerId="LiveId" clId="{4150DD67-82F0-46B3-B9E7-D2217FD73BCF}" dt="2023-08-27T16:28:34.540" v="6902" actId="2696"/>
        <pc:sldMkLst>
          <pc:docMk/>
          <pc:sldMk cId="725087305" sldId="259"/>
        </pc:sldMkLst>
        <pc:spChg chg="del mod">
          <ac:chgData name="văn nhân trương" userId="422e64b8e9ddaf1a" providerId="LiveId" clId="{4150DD67-82F0-46B3-B9E7-D2217FD73BCF}" dt="2023-08-27T14:49:42.442" v="120" actId="478"/>
          <ac:spMkLst>
            <pc:docMk/>
            <pc:sldMk cId="725087305" sldId="259"/>
            <ac:spMk id="4" creationId="{C8BBD0FE-003D-E93F-C187-C9F22A8881D2}"/>
          </ac:spMkLst>
        </pc:spChg>
      </pc:sldChg>
      <pc:sldChg chg="del">
        <pc:chgData name="văn nhân trương" userId="422e64b8e9ddaf1a" providerId="LiveId" clId="{4150DD67-82F0-46B3-B9E7-D2217FD73BCF}" dt="2023-08-27T14:49:58.212" v="122" actId="47"/>
        <pc:sldMkLst>
          <pc:docMk/>
          <pc:sldMk cId="3291137702" sldId="260"/>
        </pc:sldMkLst>
      </pc:sldChg>
      <pc:sldChg chg="del">
        <pc:chgData name="văn nhân trương" userId="422e64b8e9ddaf1a" providerId="LiveId" clId="{4150DD67-82F0-46B3-B9E7-D2217FD73BCF}" dt="2023-08-27T14:49:58.212" v="122" actId="47"/>
        <pc:sldMkLst>
          <pc:docMk/>
          <pc:sldMk cId="2208177533" sldId="261"/>
        </pc:sldMkLst>
      </pc:sldChg>
      <pc:sldChg chg="del">
        <pc:chgData name="văn nhân trương" userId="422e64b8e9ddaf1a" providerId="LiveId" clId="{4150DD67-82F0-46B3-B9E7-D2217FD73BCF}" dt="2023-08-27T14:49:58.212" v="122" actId="47"/>
        <pc:sldMkLst>
          <pc:docMk/>
          <pc:sldMk cId="838433951" sldId="263"/>
        </pc:sldMkLst>
      </pc:sldChg>
      <pc:sldChg chg="del">
        <pc:chgData name="văn nhân trương" userId="422e64b8e9ddaf1a" providerId="LiveId" clId="{4150DD67-82F0-46B3-B9E7-D2217FD73BCF}" dt="2023-08-27T14:49:58.212" v="122" actId="47"/>
        <pc:sldMkLst>
          <pc:docMk/>
          <pc:sldMk cId="2166296780" sldId="264"/>
        </pc:sldMkLst>
      </pc:sldChg>
      <pc:sldChg chg="del">
        <pc:chgData name="văn nhân trương" userId="422e64b8e9ddaf1a" providerId="LiveId" clId="{4150DD67-82F0-46B3-B9E7-D2217FD73BCF}" dt="2023-08-27T14:49:58.212" v="122" actId="47"/>
        <pc:sldMkLst>
          <pc:docMk/>
          <pc:sldMk cId="3164878793" sldId="265"/>
        </pc:sldMkLst>
      </pc:sldChg>
      <pc:sldChg chg="del">
        <pc:chgData name="văn nhân trương" userId="422e64b8e9ddaf1a" providerId="LiveId" clId="{4150DD67-82F0-46B3-B9E7-D2217FD73BCF}" dt="2023-08-27T14:49:58.212" v="122" actId="47"/>
        <pc:sldMkLst>
          <pc:docMk/>
          <pc:sldMk cId="2970603743" sldId="266"/>
        </pc:sldMkLst>
      </pc:sldChg>
      <pc:sldChg chg="del">
        <pc:chgData name="văn nhân trương" userId="422e64b8e9ddaf1a" providerId="LiveId" clId="{4150DD67-82F0-46B3-B9E7-D2217FD73BCF}" dt="2023-08-27T14:49:58.212" v="122" actId="47"/>
        <pc:sldMkLst>
          <pc:docMk/>
          <pc:sldMk cId="918449000" sldId="267"/>
        </pc:sldMkLst>
      </pc:sldChg>
      <pc:sldChg chg="del">
        <pc:chgData name="văn nhân trương" userId="422e64b8e9ddaf1a" providerId="LiveId" clId="{4150DD67-82F0-46B3-B9E7-D2217FD73BCF}" dt="2023-08-27T14:49:58.212" v="122" actId="47"/>
        <pc:sldMkLst>
          <pc:docMk/>
          <pc:sldMk cId="2790895021" sldId="268"/>
        </pc:sldMkLst>
      </pc:sldChg>
      <pc:sldChg chg="del">
        <pc:chgData name="văn nhân trương" userId="422e64b8e9ddaf1a" providerId="LiveId" clId="{4150DD67-82F0-46B3-B9E7-D2217FD73BCF}" dt="2023-08-27T14:49:58.212" v="122" actId="47"/>
        <pc:sldMkLst>
          <pc:docMk/>
          <pc:sldMk cId="656038927" sldId="269"/>
        </pc:sldMkLst>
      </pc:sldChg>
      <pc:sldChg chg="del">
        <pc:chgData name="văn nhân trương" userId="422e64b8e9ddaf1a" providerId="LiveId" clId="{4150DD67-82F0-46B3-B9E7-D2217FD73BCF}" dt="2023-08-27T14:49:58.212" v="122" actId="47"/>
        <pc:sldMkLst>
          <pc:docMk/>
          <pc:sldMk cId="2519009550" sldId="270"/>
        </pc:sldMkLst>
      </pc:sldChg>
      <pc:sldChg chg="del">
        <pc:chgData name="văn nhân trương" userId="422e64b8e9ddaf1a" providerId="LiveId" clId="{4150DD67-82F0-46B3-B9E7-D2217FD73BCF}" dt="2023-08-27T14:49:58.212" v="122" actId="47"/>
        <pc:sldMkLst>
          <pc:docMk/>
          <pc:sldMk cId="2565140095" sldId="271"/>
        </pc:sldMkLst>
      </pc:sldChg>
      <pc:sldChg chg="del">
        <pc:chgData name="văn nhân trương" userId="422e64b8e9ddaf1a" providerId="LiveId" clId="{4150DD67-82F0-46B3-B9E7-D2217FD73BCF}" dt="2023-08-27T14:49:58.212" v="122" actId="47"/>
        <pc:sldMkLst>
          <pc:docMk/>
          <pc:sldMk cId="2518366928" sldId="272"/>
        </pc:sldMkLst>
      </pc:sldChg>
      <pc:sldChg chg="del">
        <pc:chgData name="văn nhân trương" userId="422e64b8e9ddaf1a" providerId="LiveId" clId="{4150DD67-82F0-46B3-B9E7-D2217FD73BCF}" dt="2023-08-27T14:49:58.212" v="122" actId="47"/>
        <pc:sldMkLst>
          <pc:docMk/>
          <pc:sldMk cId="3851637041" sldId="273"/>
        </pc:sldMkLst>
      </pc:sldChg>
      <pc:sldChg chg="addSp delSp del mod">
        <pc:chgData name="văn nhân trương" userId="422e64b8e9ddaf1a" providerId="LiveId" clId="{4150DD67-82F0-46B3-B9E7-D2217FD73BCF}" dt="2023-08-27T14:51:47.499" v="139" actId="47"/>
        <pc:sldMkLst>
          <pc:docMk/>
          <pc:sldMk cId="1289078665" sldId="274"/>
        </pc:sldMkLst>
        <pc:spChg chg="add del">
          <ac:chgData name="văn nhân trương" userId="422e64b8e9ddaf1a" providerId="LiveId" clId="{4150DD67-82F0-46B3-B9E7-D2217FD73BCF}" dt="2023-08-27T14:51:41.578" v="137" actId="478"/>
          <ac:spMkLst>
            <pc:docMk/>
            <pc:sldMk cId="1289078665" sldId="274"/>
            <ac:spMk id="3" creationId="{8674E847-CC6C-AD0F-6999-87FBC8FF2AAF}"/>
          </ac:spMkLst>
        </pc:spChg>
        <pc:spChg chg="add del">
          <ac:chgData name="văn nhân trương" userId="422e64b8e9ddaf1a" providerId="LiveId" clId="{4150DD67-82F0-46B3-B9E7-D2217FD73BCF}" dt="2023-08-27T14:51:41.578" v="137" actId="478"/>
          <ac:spMkLst>
            <pc:docMk/>
            <pc:sldMk cId="1289078665" sldId="274"/>
            <ac:spMk id="4" creationId="{E360E858-7911-8C54-3F24-A80FC73A2DA5}"/>
          </ac:spMkLst>
        </pc:spChg>
        <pc:picChg chg="add del">
          <ac:chgData name="văn nhân trương" userId="422e64b8e9ddaf1a" providerId="LiveId" clId="{4150DD67-82F0-46B3-B9E7-D2217FD73BCF}" dt="2023-08-27T14:51:41.578" v="137" actId="478"/>
          <ac:picMkLst>
            <pc:docMk/>
            <pc:sldMk cId="1289078665" sldId="274"/>
            <ac:picMk id="8" creationId="{3BB435B8-7FE0-ADE8-BD7A-FD225F08B6B0}"/>
          </ac:picMkLst>
        </pc:picChg>
      </pc:sldChg>
      <pc:sldChg chg="del">
        <pc:chgData name="văn nhân trương" userId="422e64b8e9ddaf1a" providerId="LiveId" clId="{4150DD67-82F0-46B3-B9E7-D2217FD73BCF}" dt="2023-08-27T14:49:58.212" v="122" actId="47"/>
        <pc:sldMkLst>
          <pc:docMk/>
          <pc:sldMk cId="3926301590" sldId="275"/>
        </pc:sldMkLst>
      </pc:sldChg>
      <pc:sldChg chg="del">
        <pc:chgData name="văn nhân trương" userId="422e64b8e9ddaf1a" providerId="LiveId" clId="{4150DD67-82F0-46B3-B9E7-D2217FD73BCF}" dt="2023-08-27T14:49:58.212" v="122" actId="47"/>
        <pc:sldMkLst>
          <pc:docMk/>
          <pc:sldMk cId="557399325" sldId="276"/>
        </pc:sldMkLst>
      </pc:sldChg>
      <pc:sldChg chg="addSp delSp modSp mod">
        <pc:chgData name="văn nhân trương" userId="422e64b8e9ddaf1a" providerId="LiveId" clId="{4150DD67-82F0-46B3-B9E7-D2217FD73BCF}" dt="2023-08-27T14:57:49.738" v="1311" actId="20577"/>
        <pc:sldMkLst>
          <pc:docMk/>
          <pc:sldMk cId="1798131829" sldId="277"/>
        </pc:sldMkLst>
        <pc:spChg chg="add del">
          <ac:chgData name="văn nhân trương" userId="422e64b8e9ddaf1a" providerId="LiveId" clId="{4150DD67-82F0-46B3-B9E7-D2217FD73BCF}" dt="2023-08-27T14:52:17.903" v="148" actId="478"/>
          <ac:spMkLst>
            <pc:docMk/>
            <pc:sldMk cId="1798131829" sldId="277"/>
            <ac:spMk id="2" creationId="{8BFF965B-DA9A-FF16-2784-7F6738E3EB91}"/>
          </ac:spMkLst>
        </pc:spChg>
        <pc:spChg chg="add del mod">
          <ac:chgData name="văn nhân trương" userId="422e64b8e9ddaf1a" providerId="LiveId" clId="{4150DD67-82F0-46B3-B9E7-D2217FD73BCF}" dt="2023-08-27T14:57:49.738" v="1311" actId="20577"/>
          <ac:spMkLst>
            <pc:docMk/>
            <pc:sldMk cId="1798131829" sldId="277"/>
            <ac:spMk id="4" creationId="{E360E858-7911-8C54-3F24-A80FC73A2DA5}"/>
          </ac:spMkLst>
        </pc:spChg>
        <pc:spChg chg="add del mod">
          <ac:chgData name="văn nhân trương" userId="422e64b8e9ddaf1a" providerId="LiveId" clId="{4150DD67-82F0-46B3-B9E7-D2217FD73BCF}" dt="2023-08-27T14:57:45.654" v="1308" actId="20577"/>
          <ac:spMkLst>
            <pc:docMk/>
            <pc:sldMk cId="1798131829" sldId="277"/>
            <ac:spMk id="6" creationId="{A1315263-E533-D294-43CF-4A920350DF96}"/>
          </ac:spMkLst>
        </pc:spChg>
        <pc:picChg chg="add del mod">
          <ac:chgData name="văn nhân trương" userId="422e64b8e9ddaf1a" providerId="LiveId" clId="{4150DD67-82F0-46B3-B9E7-D2217FD73BCF}" dt="2023-08-27T14:51:41.207" v="135" actId="22"/>
          <ac:picMkLst>
            <pc:docMk/>
            <pc:sldMk cId="1798131829" sldId="277"/>
            <ac:picMk id="5" creationId="{A4581B55-8F2A-89AF-AD6C-2C17247A9332}"/>
          </ac:picMkLst>
        </pc:picChg>
        <pc:picChg chg="add mod modCrop">
          <ac:chgData name="văn nhân trương" userId="422e64b8e9ddaf1a" providerId="LiveId" clId="{4150DD67-82F0-46B3-B9E7-D2217FD73BCF}" dt="2023-08-27T14:52:08.831" v="145" actId="1076"/>
          <ac:picMkLst>
            <pc:docMk/>
            <pc:sldMk cId="1798131829" sldId="277"/>
            <ac:picMk id="8" creationId="{2A398F14-78BF-87E4-60FD-F68E335A5DD6}"/>
          </ac:picMkLst>
        </pc:picChg>
        <pc:picChg chg="add del">
          <ac:chgData name="văn nhân trương" userId="422e64b8e9ddaf1a" providerId="LiveId" clId="{4150DD67-82F0-46B3-B9E7-D2217FD73BCF}" dt="2023-08-27T14:51:52.205" v="141" actId="478"/>
          <ac:picMkLst>
            <pc:docMk/>
            <pc:sldMk cId="1798131829" sldId="277"/>
            <ac:picMk id="10" creationId="{5D2AF555-D65B-C9E6-F064-A2CD7ED07118}"/>
          </ac:picMkLst>
        </pc:picChg>
      </pc:sldChg>
      <pc:sldChg chg="addSp delSp del mod">
        <pc:chgData name="văn nhân trương" userId="422e64b8e9ddaf1a" providerId="LiveId" clId="{4150DD67-82F0-46B3-B9E7-D2217FD73BCF}" dt="2023-08-27T14:51:48.586" v="140" actId="47"/>
        <pc:sldMkLst>
          <pc:docMk/>
          <pc:sldMk cId="2835925627" sldId="278"/>
        </pc:sldMkLst>
        <pc:spChg chg="add del">
          <ac:chgData name="văn nhân trương" userId="422e64b8e9ddaf1a" providerId="LiveId" clId="{4150DD67-82F0-46B3-B9E7-D2217FD73BCF}" dt="2023-08-27T14:51:42.809" v="138" actId="478"/>
          <ac:spMkLst>
            <pc:docMk/>
            <pc:sldMk cId="2835925627" sldId="278"/>
            <ac:spMk id="3" creationId="{8674E847-CC6C-AD0F-6999-87FBC8FF2AAF}"/>
          </ac:spMkLst>
        </pc:spChg>
        <pc:spChg chg="add del">
          <ac:chgData name="văn nhân trương" userId="422e64b8e9ddaf1a" providerId="LiveId" clId="{4150DD67-82F0-46B3-B9E7-D2217FD73BCF}" dt="2023-08-27T14:51:42.809" v="138" actId="478"/>
          <ac:spMkLst>
            <pc:docMk/>
            <pc:sldMk cId="2835925627" sldId="278"/>
            <ac:spMk id="4" creationId="{E360E858-7911-8C54-3F24-A80FC73A2DA5}"/>
          </ac:spMkLst>
        </pc:spChg>
        <pc:picChg chg="add del">
          <ac:chgData name="văn nhân trương" userId="422e64b8e9ddaf1a" providerId="LiveId" clId="{4150DD67-82F0-46B3-B9E7-D2217FD73BCF}" dt="2023-08-27T14:51:42.809" v="138" actId="478"/>
          <ac:picMkLst>
            <pc:docMk/>
            <pc:sldMk cId="2835925627" sldId="278"/>
            <ac:picMk id="5" creationId="{AB583990-A202-8988-D11F-4BD4C9E9E103}"/>
          </ac:picMkLst>
        </pc:picChg>
      </pc:sldChg>
      <pc:sldChg chg="addSp delSp modSp add mod">
        <pc:chgData name="văn nhân trương" userId="422e64b8e9ddaf1a" providerId="LiveId" clId="{4150DD67-82F0-46B3-B9E7-D2217FD73BCF}" dt="2023-08-27T15:11:35.965" v="2542" actId="20577"/>
        <pc:sldMkLst>
          <pc:docMk/>
          <pc:sldMk cId="3961577690" sldId="278"/>
        </pc:sldMkLst>
        <pc:spChg chg="mod">
          <ac:chgData name="văn nhân trương" userId="422e64b8e9ddaf1a" providerId="LiveId" clId="{4150DD67-82F0-46B3-B9E7-D2217FD73BCF}" dt="2023-08-27T15:11:35.965" v="2542" actId="20577"/>
          <ac:spMkLst>
            <pc:docMk/>
            <pc:sldMk cId="3961577690" sldId="278"/>
            <ac:spMk id="4" creationId="{E360E858-7911-8C54-3F24-A80FC73A2DA5}"/>
          </ac:spMkLst>
        </pc:spChg>
        <pc:spChg chg="add mod">
          <ac:chgData name="văn nhân trương" userId="422e64b8e9ddaf1a" providerId="LiveId" clId="{4150DD67-82F0-46B3-B9E7-D2217FD73BCF}" dt="2023-08-27T15:04:25.194" v="1669" actId="1076"/>
          <ac:spMkLst>
            <pc:docMk/>
            <pc:sldMk cId="3961577690" sldId="278"/>
            <ac:spMk id="5" creationId="{B7105FC7-FD66-AADD-4330-2B1D587DF704}"/>
          </ac:spMkLst>
        </pc:spChg>
        <pc:spChg chg="del mod">
          <ac:chgData name="văn nhân trương" userId="422e64b8e9ddaf1a" providerId="LiveId" clId="{4150DD67-82F0-46B3-B9E7-D2217FD73BCF}" dt="2023-08-27T14:54:49.684" v="682"/>
          <ac:spMkLst>
            <pc:docMk/>
            <pc:sldMk cId="3961577690" sldId="278"/>
            <ac:spMk id="6" creationId="{A1315263-E533-D294-43CF-4A920350DF96}"/>
          </ac:spMkLst>
        </pc:spChg>
        <pc:picChg chg="add mod">
          <ac:chgData name="văn nhân trương" userId="422e64b8e9ddaf1a" providerId="LiveId" clId="{4150DD67-82F0-46B3-B9E7-D2217FD73BCF}" dt="2023-08-27T15:04:25.194" v="1669" actId="1076"/>
          <ac:picMkLst>
            <pc:docMk/>
            <pc:sldMk cId="3961577690" sldId="278"/>
            <ac:picMk id="3" creationId="{5BC451E2-4D0D-8864-AD3D-62C21E8DF7E4}"/>
          </ac:picMkLst>
        </pc:picChg>
        <pc:picChg chg="del">
          <ac:chgData name="văn nhân trương" userId="422e64b8e9ddaf1a" providerId="LiveId" clId="{4150DD67-82F0-46B3-B9E7-D2217FD73BCF}" dt="2023-08-27T15:04:15.729" v="1668" actId="478"/>
          <ac:picMkLst>
            <pc:docMk/>
            <pc:sldMk cId="3961577690" sldId="278"/>
            <ac:picMk id="8" creationId="{2A398F14-78BF-87E4-60FD-F68E335A5DD6}"/>
          </ac:picMkLst>
        </pc:picChg>
      </pc:sldChg>
      <pc:sldChg chg="addSp delSp modSp add mod">
        <pc:chgData name="văn nhân trương" userId="422e64b8e9ddaf1a" providerId="LiveId" clId="{4150DD67-82F0-46B3-B9E7-D2217FD73BCF}" dt="2023-08-27T15:42:25.550" v="4003" actId="20577"/>
        <pc:sldMkLst>
          <pc:docMk/>
          <pc:sldMk cId="1223651694" sldId="279"/>
        </pc:sldMkLst>
        <pc:spChg chg="add del">
          <ac:chgData name="văn nhân trương" userId="422e64b8e9ddaf1a" providerId="LiveId" clId="{4150DD67-82F0-46B3-B9E7-D2217FD73BCF}" dt="2023-08-27T15:03:43.682" v="1660"/>
          <ac:spMkLst>
            <pc:docMk/>
            <pc:sldMk cId="1223651694" sldId="279"/>
            <ac:spMk id="2" creationId="{A19EC18C-8916-806D-31E0-AD4C59CE1D96}"/>
          </ac:spMkLst>
        </pc:spChg>
        <pc:spChg chg="mod">
          <ac:chgData name="văn nhân trương" userId="422e64b8e9ddaf1a" providerId="LiveId" clId="{4150DD67-82F0-46B3-B9E7-D2217FD73BCF}" dt="2023-08-27T15:42:25.550" v="4003" actId="20577"/>
          <ac:spMkLst>
            <pc:docMk/>
            <pc:sldMk cId="1223651694" sldId="279"/>
            <ac:spMk id="4" creationId="{E360E858-7911-8C54-3F24-A80FC73A2DA5}"/>
          </ac:spMkLst>
        </pc:spChg>
        <pc:spChg chg="add mod">
          <ac:chgData name="văn nhân trương" userId="422e64b8e9ddaf1a" providerId="LiveId" clId="{4150DD67-82F0-46B3-B9E7-D2217FD73BCF}" dt="2023-08-27T15:13:44.214" v="2792" actId="1076"/>
          <ac:spMkLst>
            <pc:docMk/>
            <pc:sldMk cId="1223651694" sldId="279"/>
            <ac:spMk id="6" creationId="{B0AED9AF-CFB8-C0C9-E255-D3F98E64252D}"/>
          </ac:spMkLst>
        </pc:spChg>
        <pc:picChg chg="add del mod">
          <ac:chgData name="văn nhân trương" userId="422e64b8e9ddaf1a" providerId="LiveId" clId="{4150DD67-82F0-46B3-B9E7-D2217FD73BCF}" dt="2023-08-27T15:13:51.213" v="2794" actId="478"/>
          <ac:picMkLst>
            <pc:docMk/>
            <pc:sldMk cId="1223651694" sldId="279"/>
            <ac:picMk id="5" creationId="{7CD08374-652B-4085-79A7-E93D4C73AA67}"/>
          </ac:picMkLst>
        </pc:picChg>
        <pc:picChg chg="del">
          <ac:chgData name="văn nhân trương" userId="422e64b8e9ddaf1a" providerId="LiveId" clId="{4150DD67-82F0-46B3-B9E7-D2217FD73BCF}" dt="2023-08-27T15:04:11.782" v="1667" actId="478"/>
          <ac:picMkLst>
            <pc:docMk/>
            <pc:sldMk cId="1223651694" sldId="279"/>
            <ac:picMk id="8" creationId="{2A398F14-78BF-87E4-60FD-F68E335A5DD6}"/>
          </ac:picMkLst>
        </pc:picChg>
        <pc:picChg chg="add del mod">
          <ac:chgData name="văn nhân trương" userId="422e64b8e9ddaf1a" providerId="LiveId" clId="{4150DD67-82F0-46B3-B9E7-D2217FD73BCF}" dt="2023-08-27T15:13:51.632" v="2795" actId="478"/>
          <ac:picMkLst>
            <pc:docMk/>
            <pc:sldMk cId="1223651694" sldId="279"/>
            <ac:picMk id="9" creationId="{E6CD663B-A2C5-94AB-CEC3-77F9260F9800}"/>
          </ac:picMkLst>
        </pc:picChg>
        <pc:picChg chg="add mod modCrop">
          <ac:chgData name="văn nhân trương" userId="422e64b8e9ddaf1a" providerId="LiveId" clId="{4150DD67-82F0-46B3-B9E7-D2217FD73BCF}" dt="2023-08-27T15:15:12.769" v="2799" actId="1076"/>
          <ac:picMkLst>
            <pc:docMk/>
            <pc:sldMk cId="1223651694" sldId="279"/>
            <ac:picMk id="11" creationId="{B637D229-3D1A-0B62-2823-4B6E6F3771C5}"/>
          </ac:picMkLst>
        </pc:picChg>
      </pc:sldChg>
      <pc:sldChg chg="addSp delSp modSp add mod">
        <pc:chgData name="văn nhân trương" userId="422e64b8e9ddaf1a" providerId="LiveId" clId="{4150DD67-82F0-46B3-B9E7-D2217FD73BCF}" dt="2023-08-27T15:42:45.942" v="4006"/>
        <pc:sldMkLst>
          <pc:docMk/>
          <pc:sldMk cId="1265029959" sldId="280"/>
        </pc:sldMkLst>
        <pc:spChg chg="add mod">
          <ac:chgData name="văn nhân trương" userId="422e64b8e9ddaf1a" providerId="LiveId" clId="{4150DD67-82F0-46B3-B9E7-D2217FD73BCF}" dt="2023-08-27T15:16:35.318" v="3176" actId="20577"/>
          <ac:spMkLst>
            <pc:docMk/>
            <pc:sldMk cId="1265029959" sldId="280"/>
            <ac:spMk id="2" creationId="{133807B7-6C72-7FF5-7777-5E312528AAD1}"/>
          </ac:spMkLst>
        </pc:spChg>
        <pc:spChg chg="add mod">
          <ac:chgData name="văn nhân trương" userId="422e64b8e9ddaf1a" providerId="LiveId" clId="{4150DD67-82F0-46B3-B9E7-D2217FD73BCF}" dt="2023-08-27T15:20:20.991" v="3956" actId="20577"/>
          <ac:spMkLst>
            <pc:docMk/>
            <pc:sldMk cId="1265029959" sldId="280"/>
            <ac:spMk id="3" creationId="{E8DC43B2-45F0-745F-0559-68389787CB50}"/>
          </ac:spMkLst>
        </pc:spChg>
        <pc:spChg chg="mod">
          <ac:chgData name="văn nhân trương" userId="422e64b8e9ddaf1a" providerId="LiveId" clId="{4150DD67-82F0-46B3-B9E7-D2217FD73BCF}" dt="2023-08-27T15:42:45.942" v="4006"/>
          <ac:spMkLst>
            <pc:docMk/>
            <pc:sldMk cId="1265029959" sldId="280"/>
            <ac:spMk id="4" creationId="{E360E858-7911-8C54-3F24-A80FC73A2DA5}"/>
          </ac:spMkLst>
        </pc:spChg>
        <pc:picChg chg="del">
          <ac:chgData name="văn nhân trương" userId="422e64b8e9ddaf1a" providerId="LiveId" clId="{4150DD67-82F0-46B3-B9E7-D2217FD73BCF}" dt="2023-08-27T15:08:58.241" v="2080" actId="478"/>
          <ac:picMkLst>
            <pc:docMk/>
            <pc:sldMk cId="1265029959" sldId="280"/>
            <ac:picMk id="8" creationId="{2A398F14-78BF-87E4-60FD-F68E335A5DD6}"/>
          </ac:picMkLst>
        </pc:picChg>
      </pc:sldChg>
      <pc:sldChg chg="modSp add mod">
        <pc:chgData name="văn nhân trương" userId="422e64b8e9ddaf1a" providerId="LiveId" clId="{4150DD67-82F0-46B3-B9E7-D2217FD73BCF}" dt="2023-08-27T15:42:42.975" v="4005"/>
        <pc:sldMkLst>
          <pc:docMk/>
          <pc:sldMk cId="3630439385" sldId="281"/>
        </pc:sldMkLst>
        <pc:spChg chg="mod">
          <ac:chgData name="văn nhân trương" userId="422e64b8e9ddaf1a" providerId="LiveId" clId="{4150DD67-82F0-46B3-B9E7-D2217FD73BCF}" dt="2023-08-27T15:42:42.975" v="4005"/>
          <ac:spMkLst>
            <pc:docMk/>
            <pc:sldMk cId="3630439385" sldId="281"/>
            <ac:spMk id="4" creationId="{E360E858-7911-8C54-3F24-A80FC73A2DA5}"/>
          </ac:spMkLst>
        </pc:spChg>
      </pc:sldChg>
      <pc:sldChg chg="addSp delSp modSp add mod">
        <pc:chgData name="văn nhân trương" userId="422e64b8e9ddaf1a" providerId="LiveId" clId="{4150DD67-82F0-46B3-B9E7-D2217FD73BCF}" dt="2023-08-27T16:07:22.426" v="5831" actId="20577"/>
        <pc:sldMkLst>
          <pc:docMk/>
          <pc:sldMk cId="1034575780" sldId="282"/>
        </pc:sldMkLst>
        <pc:spChg chg="del">
          <ac:chgData name="văn nhân trương" userId="422e64b8e9ddaf1a" providerId="LiveId" clId="{4150DD67-82F0-46B3-B9E7-D2217FD73BCF}" dt="2023-08-27T15:43:04.902" v="4008" actId="478"/>
          <ac:spMkLst>
            <pc:docMk/>
            <pc:sldMk cId="1034575780" sldId="282"/>
            <ac:spMk id="2" creationId="{133807B7-6C72-7FF5-7777-5E312528AAD1}"/>
          </ac:spMkLst>
        </pc:spChg>
        <pc:spChg chg="del">
          <ac:chgData name="văn nhân trương" userId="422e64b8e9ddaf1a" providerId="LiveId" clId="{4150DD67-82F0-46B3-B9E7-D2217FD73BCF}" dt="2023-08-27T15:43:04.902" v="4008" actId="478"/>
          <ac:spMkLst>
            <pc:docMk/>
            <pc:sldMk cId="1034575780" sldId="282"/>
            <ac:spMk id="3" creationId="{E8DC43B2-45F0-745F-0559-68389787CB50}"/>
          </ac:spMkLst>
        </pc:spChg>
        <pc:spChg chg="mod">
          <ac:chgData name="văn nhân trương" userId="422e64b8e9ddaf1a" providerId="LiveId" clId="{4150DD67-82F0-46B3-B9E7-D2217FD73BCF}" dt="2023-08-27T16:07:22.426" v="5831" actId="20577"/>
          <ac:spMkLst>
            <pc:docMk/>
            <pc:sldMk cId="1034575780" sldId="282"/>
            <ac:spMk id="4" creationId="{E360E858-7911-8C54-3F24-A80FC73A2DA5}"/>
          </ac:spMkLst>
        </pc:spChg>
        <pc:spChg chg="add mod topLvl">
          <ac:chgData name="văn nhân trương" userId="422e64b8e9ddaf1a" providerId="LiveId" clId="{4150DD67-82F0-46B3-B9E7-D2217FD73BCF}" dt="2023-08-27T15:57:48.463" v="4848" actId="208"/>
          <ac:spMkLst>
            <pc:docMk/>
            <pc:sldMk cId="1034575780" sldId="282"/>
            <ac:spMk id="6" creationId="{BFF98E50-CE5B-2DA9-8A9D-EF8674FBFC49}"/>
          </ac:spMkLst>
        </pc:spChg>
        <pc:spChg chg="add del mod">
          <ac:chgData name="văn nhân trương" userId="422e64b8e9ddaf1a" providerId="LiveId" clId="{4150DD67-82F0-46B3-B9E7-D2217FD73BCF}" dt="2023-08-27T15:43:55.650" v="4014" actId="478"/>
          <ac:spMkLst>
            <pc:docMk/>
            <pc:sldMk cId="1034575780" sldId="282"/>
            <ac:spMk id="7" creationId="{70E6F022-47C3-5DC4-C101-4F9E8EB77F41}"/>
          </ac:spMkLst>
        </pc:spChg>
        <pc:spChg chg="add del mod topLvl">
          <ac:chgData name="văn nhân trương" userId="422e64b8e9ddaf1a" providerId="LiveId" clId="{4150DD67-82F0-46B3-B9E7-D2217FD73BCF}" dt="2023-08-27T15:56:41.974" v="4830" actId="478"/>
          <ac:spMkLst>
            <pc:docMk/>
            <pc:sldMk cId="1034575780" sldId="282"/>
            <ac:spMk id="8" creationId="{4A373937-1892-2AAC-4554-F3D02C67A34A}"/>
          </ac:spMkLst>
        </pc:spChg>
        <pc:spChg chg="add del mod topLvl">
          <ac:chgData name="văn nhân trương" userId="422e64b8e9ddaf1a" providerId="LiveId" clId="{4150DD67-82F0-46B3-B9E7-D2217FD73BCF}" dt="2023-08-27T15:56:41.974" v="4830" actId="478"/>
          <ac:spMkLst>
            <pc:docMk/>
            <pc:sldMk cId="1034575780" sldId="282"/>
            <ac:spMk id="9" creationId="{6ED41762-E97E-84BA-3FEA-B51CFAA56F8C}"/>
          </ac:spMkLst>
        </pc:spChg>
        <pc:spChg chg="add del mod topLvl">
          <ac:chgData name="văn nhân trương" userId="422e64b8e9ddaf1a" providerId="LiveId" clId="{4150DD67-82F0-46B3-B9E7-D2217FD73BCF}" dt="2023-08-27T15:56:41.974" v="4830" actId="478"/>
          <ac:spMkLst>
            <pc:docMk/>
            <pc:sldMk cId="1034575780" sldId="282"/>
            <ac:spMk id="10" creationId="{7DBCDDDF-A477-06D9-ADA7-EBEAD6FC3CA4}"/>
          </ac:spMkLst>
        </pc:spChg>
        <pc:spChg chg="add del mod topLvl">
          <ac:chgData name="văn nhân trương" userId="422e64b8e9ddaf1a" providerId="LiveId" clId="{4150DD67-82F0-46B3-B9E7-D2217FD73BCF}" dt="2023-08-27T15:56:41.974" v="4830" actId="478"/>
          <ac:spMkLst>
            <pc:docMk/>
            <pc:sldMk cId="1034575780" sldId="282"/>
            <ac:spMk id="11" creationId="{A9CDF53C-006A-BC3A-AAD5-142AF2AEDE75}"/>
          </ac:spMkLst>
        </pc:spChg>
        <pc:spChg chg="add del mod">
          <ac:chgData name="văn nhân trương" userId="422e64b8e9ddaf1a" providerId="LiveId" clId="{4150DD67-82F0-46B3-B9E7-D2217FD73BCF}" dt="2023-08-27T15:44:59.650" v="4036"/>
          <ac:spMkLst>
            <pc:docMk/>
            <pc:sldMk cId="1034575780" sldId="282"/>
            <ac:spMk id="12" creationId="{552A4C21-528D-E8C4-8BBB-82F837A9C6FD}"/>
          </ac:spMkLst>
        </pc:spChg>
        <pc:spChg chg="add del mod">
          <ac:chgData name="văn nhân trương" userId="422e64b8e9ddaf1a" providerId="LiveId" clId="{4150DD67-82F0-46B3-B9E7-D2217FD73BCF}" dt="2023-08-27T15:44:59.650" v="4036"/>
          <ac:spMkLst>
            <pc:docMk/>
            <pc:sldMk cId="1034575780" sldId="282"/>
            <ac:spMk id="13" creationId="{07417740-BF36-A011-98CD-52671C1904DB}"/>
          </ac:spMkLst>
        </pc:spChg>
        <pc:spChg chg="add del mod">
          <ac:chgData name="văn nhân trương" userId="422e64b8e9ddaf1a" providerId="LiveId" clId="{4150DD67-82F0-46B3-B9E7-D2217FD73BCF}" dt="2023-08-27T15:44:59.650" v="4036"/>
          <ac:spMkLst>
            <pc:docMk/>
            <pc:sldMk cId="1034575780" sldId="282"/>
            <ac:spMk id="14" creationId="{75614EDD-1E7E-2271-4543-BA297CA9371E}"/>
          </ac:spMkLst>
        </pc:spChg>
        <pc:spChg chg="add del mod">
          <ac:chgData name="văn nhân trương" userId="422e64b8e9ddaf1a" providerId="LiveId" clId="{4150DD67-82F0-46B3-B9E7-D2217FD73BCF}" dt="2023-08-27T15:44:59.650" v="4036"/>
          <ac:spMkLst>
            <pc:docMk/>
            <pc:sldMk cId="1034575780" sldId="282"/>
            <ac:spMk id="15" creationId="{DC56C725-B3F9-EB8A-FA89-06B2F16FC321}"/>
          </ac:spMkLst>
        </pc:spChg>
        <pc:spChg chg="add del mod">
          <ac:chgData name="văn nhân trương" userId="422e64b8e9ddaf1a" providerId="LiveId" clId="{4150DD67-82F0-46B3-B9E7-D2217FD73BCF}" dt="2023-08-27T15:44:59.650" v="4036"/>
          <ac:spMkLst>
            <pc:docMk/>
            <pc:sldMk cId="1034575780" sldId="282"/>
            <ac:spMk id="16" creationId="{8C4ADB23-5A39-DA1C-2A10-10D32CCF5C89}"/>
          </ac:spMkLst>
        </pc:spChg>
        <pc:spChg chg="mod">
          <ac:chgData name="văn nhân trương" userId="422e64b8e9ddaf1a" providerId="LiveId" clId="{4150DD67-82F0-46B3-B9E7-D2217FD73BCF}" dt="2023-08-27T15:45:07.819" v="4039" actId="571"/>
          <ac:spMkLst>
            <pc:docMk/>
            <pc:sldMk cId="1034575780" sldId="282"/>
            <ac:spMk id="20" creationId="{EA4D4B48-A68C-776E-D25E-72281CC34C5C}"/>
          </ac:spMkLst>
        </pc:spChg>
        <pc:spChg chg="mod">
          <ac:chgData name="văn nhân trương" userId="422e64b8e9ddaf1a" providerId="LiveId" clId="{4150DD67-82F0-46B3-B9E7-D2217FD73BCF}" dt="2023-08-27T15:45:07.819" v="4039" actId="571"/>
          <ac:spMkLst>
            <pc:docMk/>
            <pc:sldMk cId="1034575780" sldId="282"/>
            <ac:spMk id="21" creationId="{A9CCE247-CA4D-4995-51FA-456E900D6337}"/>
          </ac:spMkLst>
        </pc:spChg>
        <pc:spChg chg="mod">
          <ac:chgData name="văn nhân trương" userId="422e64b8e9ddaf1a" providerId="LiveId" clId="{4150DD67-82F0-46B3-B9E7-D2217FD73BCF}" dt="2023-08-27T15:45:07.819" v="4039" actId="571"/>
          <ac:spMkLst>
            <pc:docMk/>
            <pc:sldMk cId="1034575780" sldId="282"/>
            <ac:spMk id="22" creationId="{679D69D1-4415-EE84-B2EE-EBE9819E7006}"/>
          </ac:spMkLst>
        </pc:spChg>
        <pc:spChg chg="mod">
          <ac:chgData name="văn nhân trương" userId="422e64b8e9ddaf1a" providerId="LiveId" clId="{4150DD67-82F0-46B3-B9E7-D2217FD73BCF}" dt="2023-08-27T15:45:07.819" v="4039" actId="571"/>
          <ac:spMkLst>
            <pc:docMk/>
            <pc:sldMk cId="1034575780" sldId="282"/>
            <ac:spMk id="23" creationId="{5B026B1F-5F17-51C2-4089-DC1A906A3F83}"/>
          </ac:spMkLst>
        </pc:spChg>
        <pc:spChg chg="mod">
          <ac:chgData name="văn nhân trương" userId="422e64b8e9ddaf1a" providerId="LiveId" clId="{4150DD67-82F0-46B3-B9E7-D2217FD73BCF}" dt="2023-08-27T15:45:07.819" v="4039" actId="571"/>
          <ac:spMkLst>
            <pc:docMk/>
            <pc:sldMk cId="1034575780" sldId="282"/>
            <ac:spMk id="24" creationId="{269C35C5-E52A-3A4F-DE20-CD71E9B9D0E2}"/>
          </ac:spMkLst>
        </pc:spChg>
        <pc:spChg chg="mod">
          <ac:chgData name="văn nhân trương" userId="422e64b8e9ddaf1a" providerId="LiveId" clId="{4150DD67-82F0-46B3-B9E7-D2217FD73BCF}" dt="2023-08-27T15:45:19.706" v="4042" actId="571"/>
          <ac:spMkLst>
            <pc:docMk/>
            <pc:sldMk cId="1034575780" sldId="282"/>
            <ac:spMk id="27" creationId="{E6995535-7820-1257-5015-CCA429DAE52B}"/>
          </ac:spMkLst>
        </pc:spChg>
        <pc:spChg chg="mod">
          <ac:chgData name="văn nhân trương" userId="422e64b8e9ddaf1a" providerId="LiveId" clId="{4150DD67-82F0-46B3-B9E7-D2217FD73BCF}" dt="2023-08-27T15:45:19.706" v="4042" actId="571"/>
          <ac:spMkLst>
            <pc:docMk/>
            <pc:sldMk cId="1034575780" sldId="282"/>
            <ac:spMk id="28" creationId="{C5AE0416-C971-58AB-A67D-F5CD1FEFEC05}"/>
          </ac:spMkLst>
        </pc:spChg>
        <pc:spChg chg="mod">
          <ac:chgData name="văn nhân trương" userId="422e64b8e9ddaf1a" providerId="LiveId" clId="{4150DD67-82F0-46B3-B9E7-D2217FD73BCF}" dt="2023-08-27T15:45:19.706" v="4042" actId="571"/>
          <ac:spMkLst>
            <pc:docMk/>
            <pc:sldMk cId="1034575780" sldId="282"/>
            <ac:spMk id="29" creationId="{31605F1B-97F2-7BCF-416A-D8D28A335436}"/>
          </ac:spMkLst>
        </pc:spChg>
        <pc:spChg chg="mod">
          <ac:chgData name="văn nhân trương" userId="422e64b8e9ddaf1a" providerId="LiveId" clId="{4150DD67-82F0-46B3-B9E7-D2217FD73BCF}" dt="2023-08-27T15:45:19.706" v="4042" actId="571"/>
          <ac:spMkLst>
            <pc:docMk/>
            <pc:sldMk cId="1034575780" sldId="282"/>
            <ac:spMk id="30" creationId="{6AAEE673-5714-E880-2EBB-E43FA19482C4}"/>
          </ac:spMkLst>
        </pc:spChg>
        <pc:spChg chg="mod">
          <ac:chgData name="văn nhân trương" userId="422e64b8e9ddaf1a" providerId="LiveId" clId="{4150DD67-82F0-46B3-B9E7-D2217FD73BCF}" dt="2023-08-27T15:45:19.706" v="4042" actId="571"/>
          <ac:spMkLst>
            <pc:docMk/>
            <pc:sldMk cId="1034575780" sldId="282"/>
            <ac:spMk id="31" creationId="{30BB9FC0-1F6A-CC19-02B9-B3AA91962E65}"/>
          </ac:spMkLst>
        </pc:spChg>
        <pc:spChg chg="mod">
          <ac:chgData name="văn nhân trương" userId="422e64b8e9ddaf1a" providerId="LiveId" clId="{4150DD67-82F0-46B3-B9E7-D2217FD73BCF}" dt="2023-08-27T15:45:21.202" v="4044" actId="571"/>
          <ac:spMkLst>
            <pc:docMk/>
            <pc:sldMk cId="1034575780" sldId="282"/>
            <ac:spMk id="34" creationId="{9324D3EA-4D86-C277-3DC8-36331C324E47}"/>
          </ac:spMkLst>
        </pc:spChg>
        <pc:spChg chg="mod">
          <ac:chgData name="văn nhân trương" userId="422e64b8e9ddaf1a" providerId="LiveId" clId="{4150DD67-82F0-46B3-B9E7-D2217FD73BCF}" dt="2023-08-27T15:45:21.202" v="4044" actId="571"/>
          <ac:spMkLst>
            <pc:docMk/>
            <pc:sldMk cId="1034575780" sldId="282"/>
            <ac:spMk id="35" creationId="{EB28DD5B-388D-A8A0-6370-23DFE609BB5F}"/>
          </ac:spMkLst>
        </pc:spChg>
        <pc:spChg chg="mod">
          <ac:chgData name="văn nhân trương" userId="422e64b8e9ddaf1a" providerId="LiveId" clId="{4150DD67-82F0-46B3-B9E7-D2217FD73BCF}" dt="2023-08-27T15:45:21.202" v="4044" actId="571"/>
          <ac:spMkLst>
            <pc:docMk/>
            <pc:sldMk cId="1034575780" sldId="282"/>
            <ac:spMk id="36" creationId="{596E1897-DDD6-6B7F-1336-0BC1D4A18656}"/>
          </ac:spMkLst>
        </pc:spChg>
        <pc:spChg chg="mod">
          <ac:chgData name="văn nhân trương" userId="422e64b8e9ddaf1a" providerId="LiveId" clId="{4150DD67-82F0-46B3-B9E7-D2217FD73BCF}" dt="2023-08-27T15:45:21.202" v="4044" actId="571"/>
          <ac:spMkLst>
            <pc:docMk/>
            <pc:sldMk cId="1034575780" sldId="282"/>
            <ac:spMk id="37" creationId="{E80A8D64-E513-E9EB-2AA8-517EF9BA8A4C}"/>
          </ac:spMkLst>
        </pc:spChg>
        <pc:spChg chg="mod">
          <ac:chgData name="văn nhân trương" userId="422e64b8e9ddaf1a" providerId="LiveId" clId="{4150DD67-82F0-46B3-B9E7-D2217FD73BCF}" dt="2023-08-27T15:45:21.202" v="4044" actId="571"/>
          <ac:spMkLst>
            <pc:docMk/>
            <pc:sldMk cId="1034575780" sldId="282"/>
            <ac:spMk id="38" creationId="{07A9ED65-DD12-7891-7B5D-765479D6C0DF}"/>
          </ac:spMkLst>
        </pc:spChg>
        <pc:spChg chg="mod">
          <ac:chgData name="văn nhân trương" userId="422e64b8e9ddaf1a" providerId="LiveId" clId="{4150DD67-82F0-46B3-B9E7-D2217FD73BCF}" dt="2023-08-27T15:45:24.384" v="4045" actId="571"/>
          <ac:spMkLst>
            <pc:docMk/>
            <pc:sldMk cId="1034575780" sldId="282"/>
            <ac:spMk id="40" creationId="{4A44C8B2-8845-AF55-999C-831EAB320853}"/>
          </ac:spMkLst>
        </pc:spChg>
        <pc:spChg chg="mod">
          <ac:chgData name="văn nhân trương" userId="422e64b8e9ddaf1a" providerId="LiveId" clId="{4150DD67-82F0-46B3-B9E7-D2217FD73BCF}" dt="2023-08-27T15:45:24.384" v="4045" actId="571"/>
          <ac:spMkLst>
            <pc:docMk/>
            <pc:sldMk cId="1034575780" sldId="282"/>
            <ac:spMk id="41" creationId="{D848AF34-8C9B-BD79-AD07-6A6F4CA7B5CC}"/>
          </ac:spMkLst>
        </pc:spChg>
        <pc:spChg chg="mod">
          <ac:chgData name="văn nhân trương" userId="422e64b8e9ddaf1a" providerId="LiveId" clId="{4150DD67-82F0-46B3-B9E7-D2217FD73BCF}" dt="2023-08-27T15:45:24.384" v="4045" actId="571"/>
          <ac:spMkLst>
            <pc:docMk/>
            <pc:sldMk cId="1034575780" sldId="282"/>
            <ac:spMk id="42" creationId="{CAFE5BFC-3806-71A7-540C-8739A6ECEC77}"/>
          </ac:spMkLst>
        </pc:spChg>
        <pc:spChg chg="mod">
          <ac:chgData name="văn nhân trương" userId="422e64b8e9ddaf1a" providerId="LiveId" clId="{4150DD67-82F0-46B3-B9E7-D2217FD73BCF}" dt="2023-08-27T15:45:24.384" v="4045" actId="571"/>
          <ac:spMkLst>
            <pc:docMk/>
            <pc:sldMk cId="1034575780" sldId="282"/>
            <ac:spMk id="43" creationId="{BEACC6F2-954E-AE85-B67B-1B4DE33021AE}"/>
          </ac:spMkLst>
        </pc:spChg>
        <pc:spChg chg="mod">
          <ac:chgData name="văn nhân trương" userId="422e64b8e9ddaf1a" providerId="LiveId" clId="{4150DD67-82F0-46B3-B9E7-D2217FD73BCF}" dt="2023-08-27T15:45:24.384" v="4045" actId="571"/>
          <ac:spMkLst>
            <pc:docMk/>
            <pc:sldMk cId="1034575780" sldId="282"/>
            <ac:spMk id="44" creationId="{E29A8EF1-A919-8C0B-F967-E099C53630E4}"/>
          </ac:spMkLst>
        </pc:spChg>
        <pc:spChg chg="mod">
          <ac:chgData name="văn nhân trương" userId="422e64b8e9ddaf1a" providerId="LiveId" clId="{4150DD67-82F0-46B3-B9E7-D2217FD73BCF}" dt="2023-08-27T15:45:25.180" v="4046" actId="571"/>
          <ac:spMkLst>
            <pc:docMk/>
            <pc:sldMk cId="1034575780" sldId="282"/>
            <ac:spMk id="46" creationId="{656E1529-0958-7B31-399A-7A0C60C809C4}"/>
          </ac:spMkLst>
        </pc:spChg>
        <pc:spChg chg="mod">
          <ac:chgData name="văn nhân trương" userId="422e64b8e9ddaf1a" providerId="LiveId" clId="{4150DD67-82F0-46B3-B9E7-D2217FD73BCF}" dt="2023-08-27T15:45:25.180" v="4046" actId="571"/>
          <ac:spMkLst>
            <pc:docMk/>
            <pc:sldMk cId="1034575780" sldId="282"/>
            <ac:spMk id="47" creationId="{33C6696E-C151-C257-D096-2EF94B8A83F8}"/>
          </ac:spMkLst>
        </pc:spChg>
        <pc:spChg chg="mod">
          <ac:chgData name="văn nhân trương" userId="422e64b8e9ddaf1a" providerId="LiveId" clId="{4150DD67-82F0-46B3-B9E7-D2217FD73BCF}" dt="2023-08-27T15:45:25.180" v="4046" actId="571"/>
          <ac:spMkLst>
            <pc:docMk/>
            <pc:sldMk cId="1034575780" sldId="282"/>
            <ac:spMk id="48" creationId="{2A63D4B0-39B3-BA24-FE16-2361D2E6CAF8}"/>
          </ac:spMkLst>
        </pc:spChg>
        <pc:spChg chg="mod">
          <ac:chgData name="văn nhân trương" userId="422e64b8e9ddaf1a" providerId="LiveId" clId="{4150DD67-82F0-46B3-B9E7-D2217FD73BCF}" dt="2023-08-27T15:45:25.180" v="4046" actId="571"/>
          <ac:spMkLst>
            <pc:docMk/>
            <pc:sldMk cId="1034575780" sldId="282"/>
            <ac:spMk id="49" creationId="{D72BCD55-78F0-0B39-0C7F-EEE0E20B19D9}"/>
          </ac:spMkLst>
        </pc:spChg>
        <pc:spChg chg="mod">
          <ac:chgData name="văn nhân trương" userId="422e64b8e9ddaf1a" providerId="LiveId" clId="{4150DD67-82F0-46B3-B9E7-D2217FD73BCF}" dt="2023-08-27T15:45:25.180" v="4046" actId="571"/>
          <ac:spMkLst>
            <pc:docMk/>
            <pc:sldMk cId="1034575780" sldId="282"/>
            <ac:spMk id="50" creationId="{B312FACF-3767-9E9E-BB11-F2DF73D60D1B}"/>
          </ac:spMkLst>
        </pc:spChg>
        <pc:spChg chg="add del mod">
          <ac:chgData name="văn nhân trương" userId="422e64b8e9ddaf1a" providerId="LiveId" clId="{4150DD67-82F0-46B3-B9E7-D2217FD73BCF}" dt="2023-08-27T15:56:37.129" v="4828" actId="478"/>
          <ac:spMkLst>
            <pc:docMk/>
            <pc:sldMk cId="1034575780" sldId="282"/>
            <ac:spMk id="51" creationId="{0510ADFF-3DB6-B5B4-CB1F-A31E083B03B0}"/>
          </ac:spMkLst>
        </pc:spChg>
        <pc:spChg chg="add del mod">
          <ac:chgData name="văn nhân trương" userId="422e64b8e9ddaf1a" providerId="LiveId" clId="{4150DD67-82F0-46B3-B9E7-D2217FD73BCF}" dt="2023-08-27T15:56:33.655" v="4826" actId="478"/>
          <ac:spMkLst>
            <pc:docMk/>
            <pc:sldMk cId="1034575780" sldId="282"/>
            <ac:spMk id="52" creationId="{1E69F178-606A-7FD2-15F0-AF56F1B439F5}"/>
          </ac:spMkLst>
        </pc:spChg>
        <pc:spChg chg="add del mod">
          <ac:chgData name="văn nhân trương" userId="422e64b8e9ddaf1a" providerId="LiveId" clId="{4150DD67-82F0-46B3-B9E7-D2217FD73BCF}" dt="2023-08-27T15:56:35.840" v="4827" actId="478"/>
          <ac:spMkLst>
            <pc:docMk/>
            <pc:sldMk cId="1034575780" sldId="282"/>
            <ac:spMk id="53" creationId="{8F95AA85-4772-73E3-9C58-BA69CEFE08FE}"/>
          </ac:spMkLst>
        </pc:spChg>
        <pc:spChg chg="add del mod">
          <ac:chgData name="văn nhân trương" userId="422e64b8e9ddaf1a" providerId="LiveId" clId="{4150DD67-82F0-46B3-B9E7-D2217FD73BCF}" dt="2023-08-27T15:56:33.655" v="4826" actId="478"/>
          <ac:spMkLst>
            <pc:docMk/>
            <pc:sldMk cId="1034575780" sldId="282"/>
            <ac:spMk id="54" creationId="{72E917F7-FE16-E745-FD5A-C8F4E5960E34}"/>
          </ac:spMkLst>
        </pc:spChg>
        <pc:spChg chg="add del mod">
          <ac:chgData name="văn nhân trương" userId="422e64b8e9ddaf1a" providerId="LiveId" clId="{4150DD67-82F0-46B3-B9E7-D2217FD73BCF}" dt="2023-08-27T15:47:08.157" v="4075" actId="767"/>
          <ac:spMkLst>
            <pc:docMk/>
            <pc:sldMk cId="1034575780" sldId="282"/>
            <ac:spMk id="55" creationId="{B7EC4932-452A-A2F2-D811-94E480DA8FA9}"/>
          </ac:spMkLst>
        </pc:spChg>
        <pc:spChg chg="add del mod">
          <ac:chgData name="văn nhân trương" userId="422e64b8e9ddaf1a" providerId="LiveId" clId="{4150DD67-82F0-46B3-B9E7-D2217FD73BCF}" dt="2023-08-27T15:59:53.936" v="4992"/>
          <ac:spMkLst>
            <pc:docMk/>
            <pc:sldMk cId="1034575780" sldId="282"/>
            <ac:spMk id="56" creationId="{904139AD-C80D-6F36-330E-E4BD6F29BAA1}"/>
          </ac:spMkLst>
        </pc:spChg>
        <pc:spChg chg="add del mod topLvl">
          <ac:chgData name="văn nhân trương" userId="422e64b8e9ddaf1a" providerId="LiveId" clId="{4150DD67-82F0-46B3-B9E7-D2217FD73BCF}" dt="2023-08-27T15:56:33.655" v="4826" actId="478"/>
          <ac:spMkLst>
            <pc:docMk/>
            <pc:sldMk cId="1034575780" sldId="282"/>
            <ac:spMk id="59" creationId="{DBF6A8AA-59DE-4908-DF5A-A88419F23BD7}"/>
          </ac:spMkLst>
        </pc:spChg>
        <pc:spChg chg="add del mod topLvl">
          <ac:chgData name="văn nhân trương" userId="422e64b8e9ddaf1a" providerId="LiveId" clId="{4150DD67-82F0-46B3-B9E7-D2217FD73BCF}" dt="2023-08-27T15:56:33.655" v="4826" actId="478"/>
          <ac:spMkLst>
            <pc:docMk/>
            <pc:sldMk cId="1034575780" sldId="282"/>
            <ac:spMk id="60" creationId="{A356ABEC-DCB6-657D-1D83-B6EFB61CBAC8}"/>
          </ac:spMkLst>
        </pc:spChg>
        <pc:spChg chg="add del mod topLvl">
          <ac:chgData name="văn nhân trương" userId="422e64b8e9ddaf1a" providerId="LiveId" clId="{4150DD67-82F0-46B3-B9E7-D2217FD73BCF}" dt="2023-08-27T15:56:33.655" v="4826" actId="478"/>
          <ac:spMkLst>
            <pc:docMk/>
            <pc:sldMk cId="1034575780" sldId="282"/>
            <ac:spMk id="61" creationId="{8BA499BC-9407-DB65-2382-ACE63FA29528}"/>
          </ac:spMkLst>
        </pc:spChg>
        <pc:spChg chg="add del mod topLvl">
          <ac:chgData name="văn nhân trương" userId="422e64b8e9ddaf1a" providerId="LiveId" clId="{4150DD67-82F0-46B3-B9E7-D2217FD73BCF}" dt="2023-08-27T15:56:33.655" v="4826" actId="478"/>
          <ac:spMkLst>
            <pc:docMk/>
            <pc:sldMk cId="1034575780" sldId="282"/>
            <ac:spMk id="62" creationId="{1F6DD20F-81D8-BBC0-D531-FD9E6836EAA3}"/>
          </ac:spMkLst>
        </pc:spChg>
        <pc:spChg chg="del mod topLvl">
          <ac:chgData name="văn nhân trương" userId="422e64b8e9ddaf1a" providerId="LiveId" clId="{4150DD67-82F0-46B3-B9E7-D2217FD73BCF}" dt="2023-08-27T15:48:53.063" v="4103" actId="478"/>
          <ac:spMkLst>
            <pc:docMk/>
            <pc:sldMk cId="1034575780" sldId="282"/>
            <ac:spMk id="63" creationId="{83A5E501-1A51-5396-EE89-38367601D86A}"/>
          </ac:spMkLst>
        </pc:spChg>
        <pc:spChg chg="mod">
          <ac:chgData name="văn nhân trương" userId="422e64b8e9ddaf1a" providerId="LiveId" clId="{4150DD67-82F0-46B3-B9E7-D2217FD73BCF}" dt="2023-08-27T15:47:53.143" v="4080" actId="571"/>
          <ac:spMkLst>
            <pc:docMk/>
            <pc:sldMk cId="1034575780" sldId="282"/>
            <ac:spMk id="65" creationId="{7D61129E-CA3F-16DD-4F9B-9A1DCA205AA8}"/>
          </ac:spMkLst>
        </pc:spChg>
        <pc:spChg chg="mod">
          <ac:chgData name="văn nhân trương" userId="422e64b8e9ddaf1a" providerId="LiveId" clId="{4150DD67-82F0-46B3-B9E7-D2217FD73BCF}" dt="2023-08-27T15:47:53.143" v="4080" actId="571"/>
          <ac:spMkLst>
            <pc:docMk/>
            <pc:sldMk cId="1034575780" sldId="282"/>
            <ac:spMk id="66" creationId="{7EFA3387-A94E-AAF1-150E-C31979A07B4C}"/>
          </ac:spMkLst>
        </pc:spChg>
        <pc:spChg chg="mod">
          <ac:chgData name="văn nhân trương" userId="422e64b8e9ddaf1a" providerId="LiveId" clId="{4150DD67-82F0-46B3-B9E7-D2217FD73BCF}" dt="2023-08-27T15:47:53.143" v="4080" actId="571"/>
          <ac:spMkLst>
            <pc:docMk/>
            <pc:sldMk cId="1034575780" sldId="282"/>
            <ac:spMk id="67" creationId="{8522FC8F-587C-A7FF-15D2-C2FCCB7CFD9D}"/>
          </ac:spMkLst>
        </pc:spChg>
        <pc:spChg chg="mod">
          <ac:chgData name="văn nhân trương" userId="422e64b8e9ddaf1a" providerId="LiveId" clId="{4150DD67-82F0-46B3-B9E7-D2217FD73BCF}" dt="2023-08-27T15:47:53.143" v="4080" actId="571"/>
          <ac:spMkLst>
            <pc:docMk/>
            <pc:sldMk cId="1034575780" sldId="282"/>
            <ac:spMk id="68" creationId="{C7998B83-252D-354C-F61F-77E0B51E68D6}"/>
          </ac:spMkLst>
        </pc:spChg>
        <pc:spChg chg="mod">
          <ac:chgData name="văn nhân trương" userId="422e64b8e9ddaf1a" providerId="LiveId" clId="{4150DD67-82F0-46B3-B9E7-D2217FD73BCF}" dt="2023-08-27T15:47:53.143" v="4080" actId="571"/>
          <ac:spMkLst>
            <pc:docMk/>
            <pc:sldMk cId="1034575780" sldId="282"/>
            <ac:spMk id="69" creationId="{491A53AC-3CB4-3759-0D9F-AFC8E4293309}"/>
          </ac:spMkLst>
        </pc:spChg>
        <pc:spChg chg="mod">
          <ac:chgData name="văn nhân trương" userId="422e64b8e9ddaf1a" providerId="LiveId" clId="{4150DD67-82F0-46B3-B9E7-D2217FD73BCF}" dt="2023-08-27T15:47:53.143" v="4080" actId="571"/>
          <ac:spMkLst>
            <pc:docMk/>
            <pc:sldMk cId="1034575780" sldId="282"/>
            <ac:spMk id="71" creationId="{FBE5CB1A-7264-FCFD-2726-5F61BD7FCFB6}"/>
          </ac:spMkLst>
        </pc:spChg>
        <pc:spChg chg="mod">
          <ac:chgData name="văn nhân trương" userId="422e64b8e9ddaf1a" providerId="LiveId" clId="{4150DD67-82F0-46B3-B9E7-D2217FD73BCF}" dt="2023-08-27T15:47:53.143" v="4080" actId="571"/>
          <ac:spMkLst>
            <pc:docMk/>
            <pc:sldMk cId="1034575780" sldId="282"/>
            <ac:spMk id="72" creationId="{1E8DEF71-AF62-C250-C5CA-E264067428D2}"/>
          </ac:spMkLst>
        </pc:spChg>
        <pc:spChg chg="mod">
          <ac:chgData name="văn nhân trương" userId="422e64b8e9ddaf1a" providerId="LiveId" clId="{4150DD67-82F0-46B3-B9E7-D2217FD73BCF}" dt="2023-08-27T15:47:53.143" v="4080" actId="571"/>
          <ac:spMkLst>
            <pc:docMk/>
            <pc:sldMk cId="1034575780" sldId="282"/>
            <ac:spMk id="73" creationId="{3C2CE409-6610-7BA5-BB77-561D58BB8C65}"/>
          </ac:spMkLst>
        </pc:spChg>
        <pc:spChg chg="mod">
          <ac:chgData name="văn nhân trương" userId="422e64b8e9ddaf1a" providerId="LiveId" clId="{4150DD67-82F0-46B3-B9E7-D2217FD73BCF}" dt="2023-08-27T15:47:53.143" v="4080" actId="571"/>
          <ac:spMkLst>
            <pc:docMk/>
            <pc:sldMk cId="1034575780" sldId="282"/>
            <ac:spMk id="74" creationId="{17770CD0-5F3B-8018-B18C-991E42C86087}"/>
          </ac:spMkLst>
        </pc:spChg>
        <pc:spChg chg="mod">
          <ac:chgData name="văn nhân trương" userId="422e64b8e9ddaf1a" providerId="LiveId" clId="{4150DD67-82F0-46B3-B9E7-D2217FD73BCF}" dt="2023-08-27T15:47:53.143" v="4080" actId="571"/>
          <ac:spMkLst>
            <pc:docMk/>
            <pc:sldMk cId="1034575780" sldId="282"/>
            <ac:spMk id="75" creationId="{7FCE9ABD-F5CC-1264-5610-3CC5FE116C87}"/>
          </ac:spMkLst>
        </pc:spChg>
        <pc:spChg chg="mod">
          <ac:chgData name="văn nhân trương" userId="422e64b8e9ddaf1a" providerId="LiveId" clId="{4150DD67-82F0-46B3-B9E7-D2217FD73BCF}" dt="2023-08-27T15:47:53.143" v="4080" actId="571"/>
          <ac:spMkLst>
            <pc:docMk/>
            <pc:sldMk cId="1034575780" sldId="282"/>
            <ac:spMk id="77" creationId="{01CEB4A3-B66F-C013-1D33-12E4C5D9A1FD}"/>
          </ac:spMkLst>
        </pc:spChg>
        <pc:spChg chg="mod">
          <ac:chgData name="văn nhân trương" userId="422e64b8e9ddaf1a" providerId="LiveId" clId="{4150DD67-82F0-46B3-B9E7-D2217FD73BCF}" dt="2023-08-27T15:47:53.143" v="4080" actId="571"/>
          <ac:spMkLst>
            <pc:docMk/>
            <pc:sldMk cId="1034575780" sldId="282"/>
            <ac:spMk id="78" creationId="{117EDEE7-569A-90DE-F33D-A27D6101C02C}"/>
          </ac:spMkLst>
        </pc:spChg>
        <pc:spChg chg="mod">
          <ac:chgData name="văn nhân trương" userId="422e64b8e9ddaf1a" providerId="LiveId" clId="{4150DD67-82F0-46B3-B9E7-D2217FD73BCF}" dt="2023-08-27T15:47:53.143" v="4080" actId="571"/>
          <ac:spMkLst>
            <pc:docMk/>
            <pc:sldMk cId="1034575780" sldId="282"/>
            <ac:spMk id="79" creationId="{BF5CA3FF-AF9C-E776-CE41-ECA1E8378EFA}"/>
          </ac:spMkLst>
        </pc:spChg>
        <pc:spChg chg="mod">
          <ac:chgData name="văn nhân trương" userId="422e64b8e9ddaf1a" providerId="LiveId" clId="{4150DD67-82F0-46B3-B9E7-D2217FD73BCF}" dt="2023-08-27T15:47:53.143" v="4080" actId="571"/>
          <ac:spMkLst>
            <pc:docMk/>
            <pc:sldMk cId="1034575780" sldId="282"/>
            <ac:spMk id="80" creationId="{29B79D0E-BD5B-E417-692D-9746FD3762E9}"/>
          </ac:spMkLst>
        </pc:spChg>
        <pc:spChg chg="mod">
          <ac:chgData name="văn nhân trương" userId="422e64b8e9ddaf1a" providerId="LiveId" clId="{4150DD67-82F0-46B3-B9E7-D2217FD73BCF}" dt="2023-08-27T15:47:53.143" v="4080" actId="571"/>
          <ac:spMkLst>
            <pc:docMk/>
            <pc:sldMk cId="1034575780" sldId="282"/>
            <ac:spMk id="81" creationId="{1547289C-0DE7-F61D-290B-A255965158F8}"/>
          </ac:spMkLst>
        </pc:spChg>
        <pc:spChg chg="add del mod">
          <ac:chgData name="văn nhân trương" userId="422e64b8e9ddaf1a" providerId="LiveId" clId="{4150DD67-82F0-46B3-B9E7-D2217FD73BCF}" dt="2023-08-27T15:56:33.655" v="4826" actId="478"/>
          <ac:spMkLst>
            <pc:docMk/>
            <pc:sldMk cId="1034575780" sldId="282"/>
            <ac:spMk id="82" creationId="{FF393C88-FC5A-AF5A-F977-B2C6B6305E30}"/>
          </ac:spMkLst>
        </pc:spChg>
        <pc:spChg chg="add del mod">
          <ac:chgData name="văn nhân trương" userId="422e64b8e9ddaf1a" providerId="LiveId" clId="{4150DD67-82F0-46B3-B9E7-D2217FD73BCF}" dt="2023-08-27T15:48:02.959" v="4085" actId="478"/>
          <ac:spMkLst>
            <pc:docMk/>
            <pc:sldMk cId="1034575780" sldId="282"/>
            <ac:spMk id="83" creationId="{D983DAFA-0651-8812-EC5C-B24EEB100E87}"/>
          </ac:spMkLst>
        </pc:spChg>
        <pc:spChg chg="add del mod">
          <ac:chgData name="văn nhân trương" userId="422e64b8e9ddaf1a" providerId="LiveId" clId="{4150DD67-82F0-46B3-B9E7-D2217FD73BCF}" dt="2023-08-27T15:48:05.307" v="4087" actId="478"/>
          <ac:spMkLst>
            <pc:docMk/>
            <pc:sldMk cId="1034575780" sldId="282"/>
            <ac:spMk id="84" creationId="{C9D03F9E-E413-2D0B-8748-6194C182AD53}"/>
          </ac:spMkLst>
        </pc:spChg>
        <pc:spChg chg="add del mod">
          <ac:chgData name="văn nhân trương" userId="422e64b8e9ddaf1a" providerId="LiveId" clId="{4150DD67-82F0-46B3-B9E7-D2217FD73BCF}" dt="2023-08-27T15:47:56.715" v="4081" actId="478"/>
          <ac:spMkLst>
            <pc:docMk/>
            <pc:sldMk cId="1034575780" sldId="282"/>
            <ac:spMk id="85" creationId="{14E04D45-BD28-2A04-A121-F137EB45F4F3}"/>
          </ac:spMkLst>
        </pc:spChg>
        <pc:spChg chg="mod">
          <ac:chgData name="văn nhân trương" userId="422e64b8e9ddaf1a" providerId="LiveId" clId="{4150DD67-82F0-46B3-B9E7-D2217FD73BCF}" dt="2023-08-27T15:48:30.796" v="4097" actId="571"/>
          <ac:spMkLst>
            <pc:docMk/>
            <pc:sldMk cId="1034575780" sldId="282"/>
            <ac:spMk id="88" creationId="{AD77E911-DD25-550F-67CF-202189BBF8D1}"/>
          </ac:spMkLst>
        </pc:spChg>
        <pc:spChg chg="mod">
          <ac:chgData name="văn nhân trương" userId="422e64b8e9ddaf1a" providerId="LiveId" clId="{4150DD67-82F0-46B3-B9E7-D2217FD73BCF}" dt="2023-08-27T15:48:30.796" v="4097" actId="571"/>
          <ac:spMkLst>
            <pc:docMk/>
            <pc:sldMk cId="1034575780" sldId="282"/>
            <ac:spMk id="89" creationId="{2DE4231F-76C2-3249-841C-CFEE4523D7E5}"/>
          </ac:spMkLst>
        </pc:spChg>
        <pc:spChg chg="mod">
          <ac:chgData name="văn nhân trương" userId="422e64b8e9ddaf1a" providerId="LiveId" clId="{4150DD67-82F0-46B3-B9E7-D2217FD73BCF}" dt="2023-08-27T15:48:30.796" v="4097" actId="571"/>
          <ac:spMkLst>
            <pc:docMk/>
            <pc:sldMk cId="1034575780" sldId="282"/>
            <ac:spMk id="90" creationId="{A754A0EA-8E86-AE03-206B-B6B8CB3D0F0C}"/>
          </ac:spMkLst>
        </pc:spChg>
        <pc:spChg chg="mod">
          <ac:chgData name="văn nhân trương" userId="422e64b8e9ddaf1a" providerId="LiveId" clId="{4150DD67-82F0-46B3-B9E7-D2217FD73BCF}" dt="2023-08-27T15:48:30.796" v="4097" actId="571"/>
          <ac:spMkLst>
            <pc:docMk/>
            <pc:sldMk cId="1034575780" sldId="282"/>
            <ac:spMk id="91" creationId="{EECDF0B3-03B8-4C4D-7631-D7DF2828F099}"/>
          </ac:spMkLst>
        </pc:spChg>
        <pc:spChg chg="mod">
          <ac:chgData name="văn nhân trương" userId="422e64b8e9ddaf1a" providerId="LiveId" clId="{4150DD67-82F0-46B3-B9E7-D2217FD73BCF}" dt="2023-08-27T15:48:30.796" v="4097" actId="571"/>
          <ac:spMkLst>
            <pc:docMk/>
            <pc:sldMk cId="1034575780" sldId="282"/>
            <ac:spMk id="92" creationId="{C09D88D9-0FA9-473A-4AEB-36476E1F5499}"/>
          </ac:spMkLst>
        </pc:spChg>
        <pc:spChg chg="add del mod topLvl">
          <ac:chgData name="văn nhân trương" userId="422e64b8e9ddaf1a" providerId="LiveId" clId="{4150DD67-82F0-46B3-B9E7-D2217FD73BCF}" dt="2023-08-27T15:56:33.655" v="4826" actId="478"/>
          <ac:spMkLst>
            <pc:docMk/>
            <pc:sldMk cId="1034575780" sldId="282"/>
            <ac:spMk id="94" creationId="{75728175-4154-21C1-6BCE-8CC6DF4FDA65}"/>
          </ac:spMkLst>
        </pc:spChg>
        <pc:spChg chg="add del mod topLvl">
          <ac:chgData name="văn nhân trương" userId="422e64b8e9ddaf1a" providerId="LiveId" clId="{4150DD67-82F0-46B3-B9E7-D2217FD73BCF}" dt="2023-08-27T15:56:33.655" v="4826" actId="478"/>
          <ac:spMkLst>
            <pc:docMk/>
            <pc:sldMk cId="1034575780" sldId="282"/>
            <ac:spMk id="95" creationId="{5CE7DE2A-94DF-3540-DBB1-0508F78867BE}"/>
          </ac:spMkLst>
        </pc:spChg>
        <pc:spChg chg="add del mod topLvl">
          <ac:chgData name="văn nhân trương" userId="422e64b8e9ddaf1a" providerId="LiveId" clId="{4150DD67-82F0-46B3-B9E7-D2217FD73BCF}" dt="2023-08-27T15:56:33.655" v="4826" actId="478"/>
          <ac:spMkLst>
            <pc:docMk/>
            <pc:sldMk cId="1034575780" sldId="282"/>
            <ac:spMk id="96" creationId="{5B833666-AE24-8A75-49C3-B31091A3844C}"/>
          </ac:spMkLst>
        </pc:spChg>
        <pc:spChg chg="del mod topLvl">
          <ac:chgData name="văn nhân trương" userId="422e64b8e9ddaf1a" providerId="LiveId" clId="{4150DD67-82F0-46B3-B9E7-D2217FD73BCF}" dt="2023-08-27T15:48:54.206" v="4104" actId="478"/>
          <ac:spMkLst>
            <pc:docMk/>
            <pc:sldMk cId="1034575780" sldId="282"/>
            <ac:spMk id="97" creationId="{EB04E4AE-6F6C-4A89-3974-63515AF0CF75}"/>
          </ac:spMkLst>
        </pc:spChg>
        <pc:spChg chg="del mod topLvl">
          <ac:chgData name="văn nhân trương" userId="422e64b8e9ddaf1a" providerId="LiveId" clId="{4150DD67-82F0-46B3-B9E7-D2217FD73BCF}" dt="2023-08-27T15:48:53.063" v="4103" actId="478"/>
          <ac:spMkLst>
            <pc:docMk/>
            <pc:sldMk cId="1034575780" sldId="282"/>
            <ac:spMk id="98" creationId="{33AB28A7-DD76-9759-7456-24C503B4BCC9}"/>
          </ac:spMkLst>
        </pc:spChg>
        <pc:spChg chg="add del mod topLvl">
          <ac:chgData name="văn nhân trương" userId="422e64b8e9ddaf1a" providerId="LiveId" clId="{4150DD67-82F0-46B3-B9E7-D2217FD73BCF}" dt="2023-08-27T15:56:33.655" v="4826" actId="478"/>
          <ac:spMkLst>
            <pc:docMk/>
            <pc:sldMk cId="1034575780" sldId="282"/>
            <ac:spMk id="100" creationId="{30F6C205-CC7A-5D13-AA14-8381607B0CAE}"/>
          </ac:spMkLst>
        </pc:spChg>
        <pc:spChg chg="add del mod topLvl">
          <ac:chgData name="văn nhân trương" userId="422e64b8e9ddaf1a" providerId="LiveId" clId="{4150DD67-82F0-46B3-B9E7-D2217FD73BCF}" dt="2023-08-27T15:56:33.655" v="4826" actId="478"/>
          <ac:spMkLst>
            <pc:docMk/>
            <pc:sldMk cId="1034575780" sldId="282"/>
            <ac:spMk id="101" creationId="{7D19238A-BA9B-59DC-E29C-7F2999C80119}"/>
          </ac:spMkLst>
        </pc:spChg>
        <pc:spChg chg="del mod topLvl">
          <ac:chgData name="văn nhân trương" userId="422e64b8e9ddaf1a" providerId="LiveId" clId="{4150DD67-82F0-46B3-B9E7-D2217FD73BCF}" dt="2023-08-27T15:48:55.460" v="4106" actId="478"/>
          <ac:spMkLst>
            <pc:docMk/>
            <pc:sldMk cId="1034575780" sldId="282"/>
            <ac:spMk id="102" creationId="{895F4658-DC5E-C6AB-72F2-9F708BB70EE3}"/>
          </ac:spMkLst>
        </pc:spChg>
        <pc:spChg chg="del mod topLvl">
          <ac:chgData name="văn nhân trương" userId="422e64b8e9ddaf1a" providerId="LiveId" clId="{4150DD67-82F0-46B3-B9E7-D2217FD73BCF}" dt="2023-08-27T15:48:54.733" v="4105" actId="478"/>
          <ac:spMkLst>
            <pc:docMk/>
            <pc:sldMk cId="1034575780" sldId="282"/>
            <ac:spMk id="103" creationId="{FC485C5A-A7BB-F5D4-BE7F-00C1C5D50E4D}"/>
          </ac:spMkLst>
        </pc:spChg>
        <pc:spChg chg="del mod topLvl">
          <ac:chgData name="văn nhân trương" userId="422e64b8e9ddaf1a" providerId="LiveId" clId="{4150DD67-82F0-46B3-B9E7-D2217FD73BCF}" dt="2023-08-27T15:48:53.063" v="4103" actId="478"/>
          <ac:spMkLst>
            <pc:docMk/>
            <pc:sldMk cId="1034575780" sldId="282"/>
            <ac:spMk id="104" creationId="{A0E4A048-282F-D445-9666-BC397D74BCFF}"/>
          </ac:spMkLst>
        </pc:spChg>
        <pc:spChg chg="add del mod">
          <ac:chgData name="văn nhân trương" userId="422e64b8e9ddaf1a" providerId="LiveId" clId="{4150DD67-82F0-46B3-B9E7-D2217FD73BCF}" dt="2023-08-27T15:56:33.655" v="4826" actId="478"/>
          <ac:spMkLst>
            <pc:docMk/>
            <pc:sldMk cId="1034575780" sldId="282"/>
            <ac:spMk id="105" creationId="{7252307A-2D94-745F-AB18-A98C83DAC183}"/>
          </ac:spMkLst>
        </pc:spChg>
        <pc:spChg chg="add del mod">
          <ac:chgData name="văn nhân trương" userId="422e64b8e9ddaf1a" providerId="LiveId" clId="{4150DD67-82F0-46B3-B9E7-D2217FD73BCF}" dt="2023-08-27T15:56:33.655" v="4826" actId="478"/>
          <ac:spMkLst>
            <pc:docMk/>
            <pc:sldMk cId="1034575780" sldId="282"/>
            <ac:spMk id="106" creationId="{5958F967-C93A-BD0E-B2B5-4B5B6ABBA290}"/>
          </ac:spMkLst>
        </pc:spChg>
        <pc:spChg chg="add del mod">
          <ac:chgData name="văn nhân trương" userId="422e64b8e9ddaf1a" providerId="LiveId" clId="{4150DD67-82F0-46B3-B9E7-D2217FD73BCF}" dt="2023-08-27T15:56:33.655" v="4826" actId="478"/>
          <ac:spMkLst>
            <pc:docMk/>
            <pc:sldMk cId="1034575780" sldId="282"/>
            <ac:spMk id="107" creationId="{8DE955A5-8E14-021D-6913-E1C775EF76EE}"/>
          </ac:spMkLst>
        </pc:spChg>
        <pc:spChg chg="add del mod">
          <ac:chgData name="văn nhân trương" userId="422e64b8e9ddaf1a" providerId="LiveId" clId="{4150DD67-82F0-46B3-B9E7-D2217FD73BCF}" dt="2023-08-27T15:56:33.655" v="4826" actId="478"/>
          <ac:spMkLst>
            <pc:docMk/>
            <pc:sldMk cId="1034575780" sldId="282"/>
            <ac:spMk id="108" creationId="{625B04D1-65CA-B0F2-2B5D-3430DD93D037}"/>
          </ac:spMkLst>
        </pc:spChg>
        <pc:spChg chg="add del mod">
          <ac:chgData name="văn nhân trương" userId="422e64b8e9ddaf1a" providerId="LiveId" clId="{4150DD67-82F0-46B3-B9E7-D2217FD73BCF}" dt="2023-08-27T15:56:33.655" v="4826" actId="478"/>
          <ac:spMkLst>
            <pc:docMk/>
            <pc:sldMk cId="1034575780" sldId="282"/>
            <ac:spMk id="109" creationId="{613AA12D-D83A-D202-4A32-A3EC3CECA429}"/>
          </ac:spMkLst>
        </pc:spChg>
        <pc:spChg chg="add del mod">
          <ac:chgData name="văn nhân trương" userId="422e64b8e9ddaf1a" providerId="LiveId" clId="{4150DD67-82F0-46B3-B9E7-D2217FD73BCF}" dt="2023-08-27T15:56:33.655" v="4826" actId="478"/>
          <ac:spMkLst>
            <pc:docMk/>
            <pc:sldMk cId="1034575780" sldId="282"/>
            <ac:spMk id="110" creationId="{E75FC17A-CF7B-7E2E-FF52-A067E99F9E47}"/>
          </ac:spMkLst>
        </pc:spChg>
        <pc:spChg chg="add del mod">
          <ac:chgData name="văn nhân trương" userId="422e64b8e9ddaf1a" providerId="LiveId" clId="{4150DD67-82F0-46B3-B9E7-D2217FD73BCF}" dt="2023-08-27T15:56:33.655" v="4826" actId="478"/>
          <ac:spMkLst>
            <pc:docMk/>
            <pc:sldMk cId="1034575780" sldId="282"/>
            <ac:spMk id="111" creationId="{75B9BC2B-DD01-86DF-C005-6FC0A23623B0}"/>
          </ac:spMkLst>
        </pc:spChg>
        <pc:spChg chg="add del mod">
          <ac:chgData name="văn nhân trương" userId="422e64b8e9ddaf1a" providerId="LiveId" clId="{4150DD67-82F0-46B3-B9E7-D2217FD73BCF}" dt="2023-08-27T15:56:33.655" v="4826" actId="478"/>
          <ac:spMkLst>
            <pc:docMk/>
            <pc:sldMk cId="1034575780" sldId="282"/>
            <ac:spMk id="112" creationId="{BC0ABCB3-4CC4-E143-EFFF-5D69304B44FF}"/>
          </ac:spMkLst>
        </pc:spChg>
        <pc:spChg chg="add del mod">
          <ac:chgData name="văn nhân trương" userId="422e64b8e9ddaf1a" providerId="LiveId" clId="{4150DD67-82F0-46B3-B9E7-D2217FD73BCF}" dt="2023-08-27T15:56:33.655" v="4826" actId="478"/>
          <ac:spMkLst>
            <pc:docMk/>
            <pc:sldMk cId="1034575780" sldId="282"/>
            <ac:spMk id="113" creationId="{B41BE105-4777-4D7E-9AF3-A3609B8D8796}"/>
          </ac:spMkLst>
        </pc:spChg>
        <pc:spChg chg="add del mod">
          <ac:chgData name="văn nhân trương" userId="422e64b8e9ddaf1a" providerId="LiveId" clId="{4150DD67-82F0-46B3-B9E7-D2217FD73BCF}" dt="2023-08-27T15:56:33.655" v="4826" actId="478"/>
          <ac:spMkLst>
            <pc:docMk/>
            <pc:sldMk cId="1034575780" sldId="282"/>
            <ac:spMk id="114" creationId="{4FB0B366-310B-68E6-3275-8CF0C851EB74}"/>
          </ac:spMkLst>
        </pc:spChg>
        <pc:spChg chg="add del mod">
          <ac:chgData name="văn nhân trương" userId="422e64b8e9ddaf1a" providerId="LiveId" clId="{4150DD67-82F0-46B3-B9E7-D2217FD73BCF}" dt="2023-08-27T15:56:33.655" v="4826" actId="478"/>
          <ac:spMkLst>
            <pc:docMk/>
            <pc:sldMk cId="1034575780" sldId="282"/>
            <ac:spMk id="115" creationId="{3A06236C-2DD0-7DC1-6039-FBFD519E7EB6}"/>
          </ac:spMkLst>
        </pc:spChg>
        <pc:spChg chg="add del mod">
          <ac:chgData name="văn nhân trương" userId="422e64b8e9ddaf1a" providerId="LiveId" clId="{4150DD67-82F0-46B3-B9E7-D2217FD73BCF}" dt="2023-08-27T15:56:33.655" v="4826" actId="478"/>
          <ac:spMkLst>
            <pc:docMk/>
            <pc:sldMk cId="1034575780" sldId="282"/>
            <ac:spMk id="116" creationId="{EF7673FC-6DE9-AF28-3110-0EDC8B320C0F}"/>
          </ac:spMkLst>
        </pc:spChg>
        <pc:spChg chg="add del mod">
          <ac:chgData name="văn nhân trương" userId="422e64b8e9ddaf1a" providerId="LiveId" clId="{4150DD67-82F0-46B3-B9E7-D2217FD73BCF}" dt="2023-08-27T15:56:33.655" v="4826" actId="478"/>
          <ac:spMkLst>
            <pc:docMk/>
            <pc:sldMk cId="1034575780" sldId="282"/>
            <ac:spMk id="119" creationId="{7507E583-76B6-F81B-3F5B-8507012C74F6}"/>
          </ac:spMkLst>
        </pc:spChg>
        <pc:spChg chg="add del mod">
          <ac:chgData name="văn nhân trương" userId="422e64b8e9ddaf1a" providerId="LiveId" clId="{4150DD67-82F0-46B3-B9E7-D2217FD73BCF}" dt="2023-08-27T15:56:33.655" v="4826" actId="478"/>
          <ac:spMkLst>
            <pc:docMk/>
            <pc:sldMk cId="1034575780" sldId="282"/>
            <ac:spMk id="120" creationId="{6E901594-D17F-4262-E1BF-85CAC16EF3C7}"/>
          </ac:spMkLst>
        </pc:spChg>
        <pc:spChg chg="add del">
          <ac:chgData name="văn nhân trương" userId="422e64b8e9ddaf1a" providerId="LiveId" clId="{4150DD67-82F0-46B3-B9E7-D2217FD73BCF}" dt="2023-08-27T15:55:42.524" v="4792"/>
          <ac:spMkLst>
            <pc:docMk/>
            <pc:sldMk cId="1034575780" sldId="282"/>
            <ac:spMk id="121" creationId="{2956411C-74D4-C560-9E46-D7AB26A71BB4}"/>
          </ac:spMkLst>
        </pc:spChg>
        <pc:spChg chg="add mod">
          <ac:chgData name="văn nhân trương" userId="422e64b8e9ddaf1a" providerId="LiveId" clId="{4150DD67-82F0-46B3-B9E7-D2217FD73BCF}" dt="2023-08-27T15:57:48.463" v="4848" actId="208"/>
          <ac:spMkLst>
            <pc:docMk/>
            <pc:sldMk cId="1034575780" sldId="282"/>
            <ac:spMk id="122" creationId="{EBBA3A26-796A-D931-74B5-CF264EA390DE}"/>
          </ac:spMkLst>
        </pc:spChg>
        <pc:spChg chg="add mod">
          <ac:chgData name="văn nhân trương" userId="422e64b8e9ddaf1a" providerId="LiveId" clId="{4150DD67-82F0-46B3-B9E7-D2217FD73BCF}" dt="2023-08-27T15:57:48.463" v="4848" actId="208"/>
          <ac:spMkLst>
            <pc:docMk/>
            <pc:sldMk cId="1034575780" sldId="282"/>
            <ac:spMk id="123" creationId="{E2B19EB4-F83F-87B9-0A74-5FB102F6E047}"/>
          </ac:spMkLst>
        </pc:spChg>
        <pc:spChg chg="add mod">
          <ac:chgData name="văn nhân trương" userId="422e64b8e9ddaf1a" providerId="LiveId" clId="{4150DD67-82F0-46B3-B9E7-D2217FD73BCF}" dt="2023-08-27T15:57:48.463" v="4848" actId="208"/>
          <ac:spMkLst>
            <pc:docMk/>
            <pc:sldMk cId="1034575780" sldId="282"/>
            <ac:spMk id="124" creationId="{EC18283E-A8C7-F870-1DAE-86925FC0D6B5}"/>
          </ac:spMkLst>
        </pc:spChg>
        <pc:spChg chg="add mod">
          <ac:chgData name="văn nhân trương" userId="422e64b8e9ddaf1a" providerId="LiveId" clId="{4150DD67-82F0-46B3-B9E7-D2217FD73BCF}" dt="2023-08-27T15:57:48.463" v="4848" actId="208"/>
          <ac:spMkLst>
            <pc:docMk/>
            <pc:sldMk cId="1034575780" sldId="282"/>
            <ac:spMk id="125" creationId="{F1042E30-A217-DD29-383D-DF453CAF3191}"/>
          </ac:spMkLst>
        </pc:spChg>
        <pc:spChg chg="add mod">
          <ac:chgData name="văn nhân trương" userId="422e64b8e9ddaf1a" providerId="LiveId" clId="{4150DD67-82F0-46B3-B9E7-D2217FD73BCF}" dt="2023-08-27T15:57:48.463" v="4848" actId="208"/>
          <ac:spMkLst>
            <pc:docMk/>
            <pc:sldMk cId="1034575780" sldId="282"/>
            <ac:spMk id="126" creationId="{391395CB-C6BE-48E9-2EF7-175DFF5646A7}"/>
          </ac:spMkLst>
        </pc:spChg>
        <pc:spChg chg="add mod">
          <ac:chgData name="văn nhân trương" userId="422e64b8e9ddaf1a" providerId="LiveId" clId="{4150DD67-82F0-46B3-B9E7-D2217FD73BCF}" dt="2023-08-27T15:57:48.463" v="4848" actId="208"/>
          <ac:spMkLst>
            <pc:docMk/>
            <pc:sldMk cId="1034575780" sldId="282"/>
            <ac:spMk id="127" creationId="{393E5FF0-D9E6-CE80-1016-4DCE7B68CC60}"/>
          </ac:spMkLst>
        </pc:spChg>
        <pc:spChg chg="add mod">
          <ac:chgData name="văn nhân trương" userId="422e64b8e9ddaf1a" providerId="LiveId" clId="{4150DD67-82F0-46B3-B9E7-D2217FD73BCF}" dt="2023-08-27T15:57:48.463" v="4848" actId="208"/>
          <ac:spMkLst>
            <pc:docMk/>
            <pc:sldMk cId="1034575780" sldId="282"/>
            <ac:spMk id="128" creationId="{D3F52F49-B53D-D635-751B-A15350B9D3AD}"/>
          </ac:spMkLst>
        </pc:spChg>
        <pc:spChg chg="add mod">
          <ac:chgData name="văn nhân trương" userId="422e64b8e9ddaf1a" providerId="LiveId" clId="{4150DD67-82F0-46B3-B9E7-D2217FD73BCF}" dt="2023-08-27T15:57:48.463" v="4848" actId="208"/>
          <ac:spMkLst>
            <pc:docMk/>
            <pc:sldMk cId="1034575780" sldId="282"/>
            <ac:spMk id="129" creationId="{40236DAF-FCB5-0FB6-D9DD-14414514D6E5}"/>
          </ac:spMkLst>
        </pc:spChg>
        <pc:spChg chg="add mod">
          <ac:chgData name="văn nhân trương" userId="422e64b8e9ddaf1a" providerId="LiveId" clId="{4150DD67-82F0-46B3-B9E7-D2217FD73BCF}" dt="2023-08-27T15:57:48.463" v="4848" actId="208"/>
          <ac:spMkLst>
            <pc:docMk/>
            <pc:sldMk cId="1034575780" sldId="282"/>
            <ac:spMk id="130" creationId="{53D8C776-B936-A2DF-6457-5710711BAFB6}"/>
          </ac:spMkLst>
        </pc:spChg>
        <pc:spChg chg="add mod">
          <ac:chgData name="văn nhân trương" userId="422e64b8e9ddaf1a" providerId="LiveId" clId="{4150DD67-82F0-46B3-B9E7-D2217FD73BCF}" dt="2023-08-27T15:57:54.373" v="4850" actId="208"/>
          <ac:spMkLst>
            <pc:docMk/>
            <pc:sldMk cId="1034575780" sldId="282"/>
            <ac:spMk id="131" creationId="{79D1BDC1-D54A-18D5-D08B-3F75177C7FDE}"/>
          </ac:spMkLst>
        </pc:spChg>
        <pc:spChg chg="add mod">
          <ac:chgData name="văn nhân trương" userId="422e64b8e9ddaf1a" providerId="LiveId" clId="{4150DD67-82F0-46B3-B9E7-D2217FD73BCF}" dt="2023-08-27T15:57:48.463" v="4848" actId="208"/>
          <ac:spMkLst>
            <pc:docMk/>
            <pc:sldMk cId="1034575780" sldId="282"/>
            <ac:spMk id="132" creationId="{106F0E77-7194-55AB-84FD-ED64CCB43CE2}"/>
          </ac:spMkLst>
        </pc:spChg>
        <pc:spChg chg="add mod">
          <ac:chgData name="văn nhân trương" userId="422e64b8e9ddaf1a" providerId="LiveId" clId="{4150DD67-82F0-46B3-B9E7-D2217FD73BCF}" dt="2023-08-27T15:57:48.463" v="4848" actId="208"/>
          <ac:spMkLst>
            <pc:docMk/>
            <pc:sldMk cId="1034575780" sldId="282"/>
            <ac:spMk id="133" creationId="{55CD4D8A-6B09-110F-00CD-46247EE0565F}"/>
          </ac:spMkLst>
        </pc:spChg>
        <pc:spChg chg="add mod">
          <ac:chgData name="văn nhân trương" userId="422e64b8e9ddaf1a" providerId="LiveId" clId="{4150DD67-82F0-46B3-B9E7-D2217FD73BCF}" dt="2023-08-27T15:57:48.463" v="4848" actId="208"/>
          <ac:spMkLst>
            <pc:docMk/>
            <pc:sldMk cId="1034575780" sldId="282"/>
            <ac:spMk id="134" creationId="{9852ED80-089E-FD5A-1E21-2C8862B650BE}"/>
          </ac:spMkLst>
        </pc:spChg>
        <pc:spChg chg="add mod">
          <ac:chgData name="văn nhân trương" userId="422e64b8e9ddaf1a" providerId="LiveId" clId="{4150DD67-82F0-46B3-B9E7-D2217FD73BCF}" dt="2023-08-27T15:57:48.463" v="4848" actId="208"/>
          <ac:spMkLst>
            <pc:docMk/>
            <pc:sldMk cId="1034575780" sldId="282"/>
            <ac:spMk id="135" creationId="{CB33CB96-6AD8-2E52-FAE7-61AB80AC28B2}"/>
          </ac:spMkLst>
        </pc:spChg>
        <pc:spChg chg="add mod">
          <ac:chgData name="văn nhân trương" userId="422e64b8e9ddaf1a" providerId="LiveId" clId="{4150DD67-82F0-46B3-B9E7-D2217FD73BCF}" dt="2023-08-27T15:57:48.463" v="4848" actId="208"/>
          <ac:spMkLst>
            <pc:docMk/>
            <pc:sldMk cId="1034575780" sldId="282"/>
            <ac:spMk id="136" creationId="{4C927467-8498-0174-493A-B7DFD5D1D66D}"/>
          </ac:spMkLst>
        </pc:spChg>
        <pc:spChg chg="add mod">
          <ac:chgData name="văn nhân trương" userId="422e64b8e9ddaf1a" providerId="LiveId" clId="{4150DD67-82F0-46B3-B9E7-D2217FD73BCF}" dt="2023-08-27T15:57:48.463" v="4848" actId="208"/>
          <ac:spMkLst>
            <pc:docMk/>
            <pc:sldMk cId="1034575780" sldId="282"/>
            <ac:spMk id="137" creationId="{E581C845-C965-CABB-45F7-DE3ADDBF3E5B}"/>
          </ac:spMkLst>
        </pc:spChg>
        <pc:spChg chg="add mod">
          <ac:chgData name="văn nhân trương" userId="422e64b8e9ddaf1a" providerId="LiveId" clId="{4150DD67-82F0-46B3-B9E7-D2217FD73BCF}" dt="2023-08-27T15:57:48.463" v="4848" actId="208"/>
          <ac:spMkLst>
            <pc:docMk/>
            <pc:sldMk cId="1034575780" sldId="282"/>
            <ac:spMk id="138" creationId="{6BB457C6-09A9-FFC8-8B05-189736D95FF4}"/>
          </ac:spMkLst>
        </pc:spChg>
        <pc:spChg chg="add mod">
          <ac:chgData name="văn nhân trương" userId="422e64b8e9ddaf1a" providerId="LiveId" clId="{4150DD67-82F0-46B3-B9E7-D2217FD73BCF}" dt="2023-08-27T15:57:48.463" v="4848" actId="208"/>
          <ac:spMkLst>
            <pc:docMk/>
            <pc:sldMk cId="1034575780" sldId="282"/>
            <ac:spMk id="139" creationId="{D6F7AED0-1F96-22D3-408E-81A5F5E02E69}"/>
          </ac:spMkLst>
        </pc:spChg>
        <pc:spChg chg="add mod">
          <ac:chgData name="văn nhân trương" userId="422e64b8e9ddaf1a" providerId="LiveId" clId="{4150DD67-82F0-46B3-B9E7-D2217FD73BCF}" dt="2023-08-27T15:57:48.463" v="4848" actId="208"/>
          <ac:spMkLst>
            <pc:docMk/>
            <pc:sldMk cId="1034575780" sldId="282"/>
            <ac:spMk id="140" creationId="{3BBE5C0C-A373-8C23-38E1-0022038E78CF}"/>
          </ac:spMkLst>
        </pc:spChg>
        <pc:spChg chg="add mod">
          <ac:chgData name="văn nhân trương" userId="422e64b8e9ddaf1a" providerId="LiveId" clId="{4150DD67-82F0-46B3-B9E7-D2217FD73BCF}" dt="2023-08-27T15:57:48.463" v="4848" actId="208"/>
          <ac:spMkLst>
            <pc:docMk/>
            <pc:sldMk cId="1034575780" sldId="282"/>
            <ac:spMk id="141" creationId="{4ABFA83D-B397-2798-9A3F-1142C7C8C260}"/>
          </ac:spMkLst>
        </pc:spChg>
        <pc:spChg chg="add mod">
          <ac:chgData name="văn nhân trương" userId="422e64b8e9ddaf1a" providerId="LiveId" clId="{4150DD67-82F0-46B3-B9E7-D2217FD73BCF}" dt="2023-08-27T15:57:48.463" v="4848" actId="208"/>
          <ac:spMkLst>
            <pc:docMk/>
            <pc:sldMk cId="1034575780" sldId="282"/>
            <ac:spMk id="142" creationId="{8466CA60-65C9-F8C3-2B4C-6A74522ECE6D}"/>
          </ac:spMkLst>
        </pc:spChg>
        <pc:spChg chg="add mod">
          <ac:chgData name="văn nhân trương" userId="422e64b8e9ddaf1a" providerId="LiveId" clId="{4150DD67-82F0-46B3-B9E7-D2217FD73BCF}" dt="2023-08-27T15:57:48.463" v="4848" actId="208"/>
          <ac:spMkLst>
            <pc:docMk/>
            <pc:sldMk cId="1034575780" sldId="282"/>
            <ac:spMk id="143" creationId="{5361CD1F-0FC6-0F3A-F876-34F003A36C19}"/>
          </ac:spMkLst>
        </pc:spChg>
        <pc:spChg chg="add mod">
          <ac:chgData name="văn nhân trương" userId="422e64b8e9ddaf1a" providerId="LiveId" clId="{4150DD67-82F0-46B3-B9E7-D2217FD73BCF}" dt="2023-08-27T15:57:48.463" v="4848" actId="208"/>
          <ac:spMkLst>
            <pc:docMk/>
            <pc:sldMk cId="1034575780" sldId="282"/>
            <ac:spMk id="144" creationId="{FB2DD172-4820-4901-BDC7-C6A77FB39DF9}"/>
          </ac:spMkLst>
        </pc:spChg>
        <pc:spChg chg="add mod">
          <ac:chgData name="văn nhân trương" userId="422e64b8e9ddaf1a" providerId="LiveId" clId="{4150DD67-82F0-46B3-B9E7-D2217FD73BCF}" dt="2023-08-27T15:57:48.463" v="4848" actId="208"/>
          <ac:spMkLst>
            <pc:docMk/>
            <pc:sldMk cId="1034575780" sldId="282"/>
            <ac:spMk id="145" creationId="{8107B7D7-4032-F9A0-3978-AFD692815396}"/>
          </ac:spMkLst>
        </pc:spChg>
        <pc:spChg chg="mod topLvl">
          <ac:chgData name="văn nhân trương" userId="422e64b8e9ddaf1a" providerId="LiveId" clId="{4150DD67-82F0-46B3-B9E7-D2217FD73BCF}" dt="2023-08-27T16:03:49.494" v="5075" actId="1076"/>
          <ac:spMkLst>
            <pc:docMk/>
            <pc:sldMk cId="1034575780" sldId="282"/>
            <ac:spMk id="149" creationId="{8DEAE6B9-2833-592A-289C-649C96D18FF2}"/>
          </ac:spMkLst>
        </pc:spChg>
        <pc:spChg chg="mod topLvl">
          <ac:chgData name="văn nhân trương" userId="422e64b8e9ddaf1a" providerId="LiveId" clId="{4150DD67-82F0-46B3-B9E7-D2217FD73BCF}" dt="2023-08-27T16:03:49.494" v="5075" actId="1076"/>
          <ac:spMkLst>
            <pc:docMk/>
            <pc:sldMk cId="1034575780" sldId="282"/>
            <ac:spMk id="150" creationId="{B09D8171-44C8-E9C5-1DD2-CD31EC1C2DE7}"/>
          </ac:spMkLst>
        </pc:spChg>
        <pc:spChg chg="mod topLvl">
          <ac:chgData name="văn nhân trương" userId="422e64b8e9ddaf1a" providerId="LiveId" clId="{4150DD67-82F0-46B3-B9E7-D2217FD73BCF}" dt="2023-08-27T16:03:49.494" v="5075" actId="1076"/>
          <ac:spMkLst>
            <pc:docMk/>
            <pc:sldMk cId="1034575780" sldId="282"/>
            <ac:spMk id="151" creationId="{16C0E0C5-B544-BA3C-CE75-A32AE98D1A59}"/>
          </ac:spMkLst>
        </pc:spChg>
        <pc:spChg chg="mod topLvl">
          <ac:chgData name="văn nhân trương" userId="422e64b8e9ddaf1a" providerId="LiveId" clId="{4150DD67-82F0-46B3-B9E7-D2217FD73BCF}" dt="2023-08-27T16:03:49.494" v="5075" actId="1076"/>
          <ac:spMkLst>
            <pc:docMk/>
            <pc:sldMk cId="1034575780" sldId="282"/>
            <ac:spMk id="152" creationId="{198EC356-42D8-5924-9226-563D982E1BCB}"/>
          </ac:spMkLst>
        </pc:spChg>
        <pc:spChg chg="mod topLvl">
          <ac:chgData name="văn nhân trương" userId="422e64b8e9ddaf1a" providerId="LiveId" clId="{4150DD67-82F0-46B3-B9E7-D2217FD73BCF}" dt="2023-08-27T16:03:49.494" v="5075" actId="1076"/>
          <ac:spMkLst>
            <pc:docMk/>
            <pc:sldMk cId="1034575780" sldId="282"/>
            <ac:spMk id="153" creationId="{FBE564C9-E6AE-E9BF-557C-3D1E97545DB2}"/>
          </ac:spMkLst>
        </pc:spChg>
        <pc:spChg chg="mod topLvl">
          <ac:chgData name="văn nhân trương" userId="422e64b8e9ddaf1a" providerId="LiveId" clId="{4150DD67-82F0-46B3-B9E7-D2217FD73BCF}" dt="2023-08-27T16:03:49.494" v="5075" actId="1076"/>
          <ac:spMkLst>
            <pc:docMk/>
            <pc:sldMk cId="1034575780" sldId="282"/>
            <ac:spMk id="155" creationId="{0A263BBE-2CC3-E495-F3CD-B8B66B8A44B1}"/>
          </ac:spMkLst>
        </pc:spChg>
        <pc:spChg chg="mod topLvl">
          <ac:chgData name="văn nhân trương" userId="422e64b8e9ddaf1a" providerId="LiveId" clId="{4150DD67-82F0-46B3-B9E7-D2217FD73BCF}" dt="2023-08-27T16:03:49.494" v="5075" actId="1076"/>
          <ac:spMkLst>
            <pc:docMk/>
            <pc:sldMk cId="1034575780" sldId="282"/>
            <ac:spMk id="156" creationId="{7BBAA7B7-2452-F85B-1692-4C2EA67BDD6D}"/>
          </ac:spMkLst>
        </pc:spChg>
        <pc:spChg chg="mod topLvl">
          <ac:chgData name="văn nhân trương" userId="422e64b8e9ddaf1a" providerId="LiveId" clId="{4150DD67-82F0-46B3-B9E7-D2217FD73BCF}" dt="2023-08-27T16:03:49.494" v="5075" actId="1076"/>
          <ac:spMkLst>
            <pc:docMk/>
            <pc:sldMk cId="1034575780" sldId="282"/>
            <ac:spMk id="157" creationId="{321D270E-CA96-E96C-483C-AA16890D4EAC}"/>
          </ac:spMkLst>
        </pc:spChg>
        <pc:spChg chg="mod topLvl">
          <ac:chgData name="văn nhân trương" userId="422e64b8e9ddaf1a" providerId="LiveId" clId="{4150DD67-82F0-46B3-B9E7-D2217FD73BCF}" dt="2023-08-27T16:03:49.494" v="5075" actId="1076"/>
          <ac:spMkLst>
            <pc:docMk/>
            <pc:sldMk cId="1034575780" sldId="282"/>
            <ac:spMk id="158" creationId="{B57CA72D-B0DD-67B0-1F88-3B38F7E76054}"/>
          </ac:spMkLst>
        </pc:spChg>
        <pc:spChg chg="mod topLvl">
          <ac:chgData name="văn nhân trương" userId="422e64b8e9ddaf1a" providerId="LiveId" clId="{4150DD67-82F0-46B3-B9E7-D2217FD73BCF}" dt="2023-08-27T16:03:49.494" v="5075" actId="1076"/>
          <ac:spMkLst>
            <pc:docMk/>
            <pc:sldMk cId="1034575780" sldId="282"/>
            <ac:spMk id="159" creationId="{6ED75325-AD9A-AC84-3E26-B704D332DC98}"/>
          </ac:spMkLst>
        </pc:spChg>
        <pc:spChg chg="mod topLvl">
          <ac:chgData name="văn nhân trương" userId="422e64b8e9ddaf1a" providerId="LiveId" clId="{4150DD67-82F0-46B3-B9E7-D2217FD73BCF}" dt="2023-08-27T16:03:49.494" v="5075" actId="1076"/>
          <ac:spMkLst>
            <pc:docMk/>
            <pc:sldMk cId="1034575780" sldId="282"/>
            <ac:spMk id="161" creationId="{32989117-00A6-A185-81A4-B222D4F183EA}"/>
          </ac:spMkLst>
        </pc:spChg>
        <pc:spChg chg="mod topLvl">
          <ac:chgData name="văn nhân trương" userId="422e64b8e9ddaf1a" providerId="LiveId" clId="{4150DD67-82F0-46B3-B9E7-D2217FD73BCF}" dt="2023-08-27T16:03:49.494" v="5075" actId="1076"/>
          <ac:spMkLst>
            <pc:docMk/>
            <pc:sldMk cId="1034575780" sldId="282"/>
            <ac:spMk id="162" creationId="{942F4076-B560-3942-E7BE-65A9ECAEBF51}"/>
          </ac:spMkLst>
        </pc:spChg>
        <pc:spChg chg="mod topLvl">
          <ac:chgData name="văn nhân trương" userId="422e64b8e9ddaf1a" providerId="LiveId" clId="{4150DD67-82F0-46B3-B9E7-D2217FD73BCF}" dt="2023-08-27T16:03:49.494" v="5075" actId="1076"/>
          <ac:spMkLst>
            <pc:docMk/>
            <pc:sldMk cId="1034575780" sldId="282"/>
            <ac:spMk id="163" creationId="{0C724839-1579-3269-9ECB-56C07CFC35D9}"/>
          </ac:spMkLst>
        </pc:spChg>
        <pc:spChg chg="mod topLvl">
          <ac:chgData name="văn nhân trương" userId="422e64b8e9ddaf1a" providerId="LiveId" clId="{4150DD67-82F0-46B3-B9E7-D2217FD73BCF}" dt="2023-08-27T16:03:49.494" v="5075" actId="1076"/>
          <ac:spMkLst>
            <pc:docMk/>
            <pc:sldMk cId="1034575780" sldId="282"/>
            <ac:spMk id="164" creationId="{67135AC7-6627-9BCC-A4AA-0774CEA24B84}"/>
          </ac:spMkLst>
        </pc:spChg>
        <pc:spChg chg="mod topLvl">
          <ac:chgData name="văn nhân trương" userId="422e64b8e9ddaf1a" providerId="LiveId" clId="{4150DD67-82F0-46B3-B9E7-D2217FD73BCF}" dt="2023-08-27T16:03:49.494" v="5075" actId="1076"/>
          <ac:spMkLst>
            <pc:docMk/>
            <pc:sldMk cId="1034575780" sldId="282"/>
            <ac:spMk id="165" creationId="{8687E1E6-DF1E-FE4F-326C-FB46F8FA951F}"/>
          </ac:spMkLst>
        </pc:spChg>
        <pc:spChg chg="mod topLvl">
          <ac:chgData name="văn nhân trương" userId="422e64b8e9ddaf1a" providerId="LiveId" clId="{4150DD67-82F0-46B3-B9E7-D2217FD73BCF}" dt="2023-08-27T16:03:49.494" v="5075" actId="1076"/>
          <ac:spMkLst>
            <pc:docMk/>
            <pc:sldMk cId="1034575780" sldId="282"/>
            <ac:spMk id="167" creationId="{18CB65D4-1087-8651-07EB-436217EB9B6E}"/>
          </ac:spMkLst>
        </pc:spChg>
        <pc:spChg chg="mod topLvl">
          <ac:chgData name="văn nhân trương" userId="422e64b8e9ddaf1a" providerId="LiveId" clId="{4150DD67-82F0-46B3-B9E7-D2217FD73BCF}" dt="2023-08-27T16:03:49.494" v="5075" actId="1076"/>
          <ac:spMkLst>
            <pc:docMk/>
            <pc:sldMk cId="1034575780" sldId="282"/>
            <ac:spMk id="168" creationId="{FF18E0D2-2150-1FE7-8F93-24D14FC9F036}"/>
          </ac:spMkLst>
        </pc:spChg>
        <pc:spChg chg="mod topLvl">
          <ac:chgData name="văn nhân trương" userId="422e64b8e9ddaf1a" providerId="LiveId" clId="{4150DD67-82F0-46B3-B9E7-D2217FD73BCF}" dt="2023-08-27T16:03:49.494" v="5075" actId="1076"/>
          <ac:spMkLst>
            <pc:docMk/>
            <pc:sldMk cId="1034575780" sldId="282"/>
            <ac:spMk id="169" creationId="{060B8181-3952-3EE1-D379-D839D5AD1349}"/>
          </ac:spMkLst>
        </pc:spChg>
        <pc:spChg chg="mod topLvl">
          <ac:chgData name="văn nhân trương" userId="422e64b8e9ddaf1a" providerId="LiveId" clId="{4150DD67-82F0-46B3-B9E7-D2217FD73BCF}" dt="2023-08-27T16:03:49.494" v="5075" actId="1076"/>
          <ac:spMkLst>
            <pc:docMk/>
            <pc:sldMk cId="1034575780" sldId="282"/>
            <ac:spMk id="170" creationId="{0E69B810-C798-EAB3-8001-DB88F824B034}"/>
          </ac:spMkLst>
        </pc:spChg>
        <pc:spChg chg="mod topLvl">
          <ac:chgData name="văn nhân trương" userId="422e64b8e9ddaf1a" providerId="LiveId" clId="{4150DD67-82F0-46B3-B9E7-D2217FD73BCF}" dt="2023-08-27T16:03:49.494" v="5075" actId="1076"/>
          <ac:spMkLst>
            <pc:docMk/>
            <pc:sldMk cId="1034575780" sldId="282"/>
            <ac:spMk id="171" creationId="{91C5A81B-F4B3-9FC5-D9D7-50BE10E8666B}"/>
          </ac:spMkLst>
        </pc:spChg>
        <pc:spChg chg="add del mod">
          <ac:chgData name="văn nhân trương" userId="422e64b8e9ddaf1a" providerId="LiveId" clId="{4150DD67-82F0-46B3-B9E7-D2217FD73BCF}" dt="2023-08-27T16:00:46.024" v="5001" actId="478"/>
          <ac:spMkLst>
            <pc:docMk/>
            <pc:sldMk cId="1034575780" sldId="282"/>
            <ac:spMk id="172" creationId="{1E44AE97-06EA-6763-7C61-EFBEE318F087}"/>
          </ac:spMkLst>
        </pc:spChg>
        <pc:spChg chg="add del mod">
          <ac:chgData name="văn nhân trương" userId="422e64b8e9ddaf1a" providerId="LiveId" clId="{4150DD67-82F0-46B3-B9E7-D2217FD73BCF}" dt="2023-08-27T16:00:44.616" v="5000" actId="478"/>
          <ac:spMkLst>
            <pc:docMk/>
            <pc:sldMk cId="1034575780" sldId="282"/>
            <ac:spMk id="173" creationId="{117B59D7-15D2-7C89-BF08-84F90CEC64A1}"/>
          </ac:spMkLst>
        </pc:spChg>
        <pc:spChg chg="add del mod">
          <ac:chgData name="văn nhân trương" userId="422e64b8e9ddaf1a" providerId="LiveId" clId="{4150DD67-82F0-46B3-B9E7-D2217FD73BCF}" dt="2023-08-27T16:00:47.961" v="5002" actId="478"/>
          <ac:spMkLst>
            <pc:docMk/>
            <pc:sldMk cId="1034575780" sldId="282"/>
            <ac:spMk id="174" creationId="{F245CD7A-296E-295A-11F6-5133BC9EFE43}"/>
          </ac:spMkLst>
        </pc:spChg>
        <pc:spChg chg="add del mod">
          <ac:chgData name="văn nhân trương" userId="422e64b8e9ddaf1a" providerId="LiveId" clId="{4150DD67-82F0-46B3-B9E7-D2217FD73BCF}" dt="2023-08-27T16:00:48.843" v="5003" actId="478"/>
          <ac:spMkLst>
            <pc:docMk/>
            <pc:sldMk cId="1034575780" sldId="282"/>
            <ac:spMk id="175" creationId="{9F9A97FD-3456-995F-FD84-199FAF959A57}"/>
          </ac:spMkLst>
        </pc:spChg>
        <pc:spChg chg="add mod">
          <ac:chgData name="văn nhân trương" userId="422e64b8e9ddaf1a" providerId="LiveId" clId="{4150DD67-82F0-46B3-B9E7-D2217FD73BCF}" dt="2023-08-27T16:03:49.494" v="5075" actId="1076"/>
          <ac:spMkLst>
            <pc:docMk/>
            <pc:sldMk cId="1034575780" sldId="282"/>
            <ac:spMk id="176" creationId="{07E73D11-5DF3-4B56-7B51-88CA9966D20E}"/>
          </ac:spMkLst>
        </pc:spChg>
        <pc:spChg chg="add mod">
          <ac:chgData name="văn nhân trương" userId="422e64b8e9ddaf1a" providerId="LiveId" clId="{4150DD67-82F0-46B3-B9E7-D2217FD73BCF}" dt="2023-08-27T16:03:49.494" v="5075" actId="1076"/>
          <ac:spMkLst>
            <pc:docMk/>
            <pc:sldMk cId="1034575780" sldId="282"/>
            <ac:spMk id="177" creationId="{A7D25F34-CA6E-37C7-8561-5AA1DF0860D5}"/>
          </ac:spMkLst>
        </pc:spChg>
        <pc:spChg chg="add mod">
          <ac:chgData name="văn nhân trương" userId="422e64b8e9ddaf1a" providerId="LiveId" clId="{4150DD67-82F0-46B3-B9E7-D2217FD73BCF}" dt="2023-08-27T16:03:49.494" v="5075" actId="1076"/>
          <ac:spMkLst>
            <pc:docMk/>
            <pc:sldMk cId="1034575780" sldId="282"/>
            <ac:spMk id="178" creationId="{7DDFEA22-2F09-7AE9-F220-404DA25DEE3D}"/>
          </ac:spMkLst>
        </pc:spChg>
        <pc:spChg chg="add mod">
          <ac:chgData name="văn nhân trương" userId="422e64b8e9ddaf1a" providerId="LiveId" clId="{4150DD67-82F0-46B3-B9E7-D2217FD73BCF}" dt="2023-08-27T16:03:49.494" v="5075" actId="1076"/>
          <ac:spMkLst>
            <pc:docMk/>
            <pc:sldMk cId="1034575780" sldId="282"/>
            <ac:spMk id="179" creationId="{FFB9B6BE-2114-325C-C336-76814EAEE091}"/>
          </ac:spMkLst>
        </pc:spChg>
        <pc:spChg chg="add mod">
          <ac:chgData name="văn nhân trương" userId="422e64b8e9ddaf1a" providerId="LiveId" clId="{4150DD67-82F0-46B3-B9E7-D2217FD73BCF}" dt="2023-08-27T16:03:49.494" v="5075" actId="1076"/>
          <ac:spMkLst>
            <pc:docMk/>
            <pc:sldMk cId="1034575780" sldId="282"/>
            <ac:spMk id="180" creationId="{9EE29E9B-A95D-AEE3-8C6E-C53B7084378C}"/>
          </ac:spMkLst>
        </pc:spChg>
        <pc:spChg chg="add mod">
          <ac:chgData name="văn nhân trương" userId="422e64b8e9ddaf1a" providerId="LiveId" clId="{4150DD67-82F0-46B3-B9E7-D2217FD73BCF}" dt="2023-08-27T16:03:49.494" v="5075" actId="1076"/>
          <ac:spMkLst>
            <pc:docMk/>
            <pc:sldMk cId="1034575780" sldId="282"/>
            <ac:spMk id="181" creationId="{4FDE9B5D-AA01-28A7-4DD3-EB000AB96FDB}"/>
          </ac:spMkLst>
        </pc:spChg>
        <pc:spChg chg="add mod">
          <ac:chgData name="văn nhân trương" userId="422e64b8e9ddaf1a" providerId="LiveId" clId="{4150DD67-82F0-46B3-B9E7-D2217FD73BCF}" dt="2023-08-27T16:03:49.494" v="5075" actId="1076"/>
          <ac:spMkLst>
            <pc:docMk/>
            <pc:sldMk cId="1034575780" sldId="282"/>
            <ac:spMk id="182" creationId="{9743404D-3F8E-1C88-A764-488784C22D6F}"/>
          </ac:spMkLst>
        </pc:spChg>
        <pc:spChg chg="add mod">
          <ac:chgData name="văn nhân trương" userId="422e64b8e9ddaf1a" providerId="LiveId" clId="{4150DD67-82F0-46B3-B9E7-D2217FD73BCF}" dt="2023-08-27T16:06:34.358" v="5774" actId="1076"/>
          <ac:spMkLst>
            <pc:docMk/>
            <pc:sldMk cId="1034575780" sldId="282"/>
            <ac:spMk id="185" creationId="{A3BE66A6-7137-EE7A-7069-A9C7E397F18A}"/>
          </ac:spMkLst>
        </pc:spChg>
        <pc:spChg chg="add mod">
          <ac:chgData name="văn nhân trương" userId="422e64b8e9ddaf1a" providerId="LiveId" clId="{4150DD67-82F0-46B3-B9E7-D2217FD73BCF}" dt="2023-08-27T16:07:03.699" v="5826" actId="1076"/>
          <ac:spMkLst>
            <pc:docMk/>
            <pc:sldMk cId="1034575780" sldId="282"/>
            <ac:spMk id="188" creationId="{0AA8535E-1E6A-5215-87DB-AB2D4CC5D84A}"/>
          </ac:spMkLst>
        </pc:spChg>
        <pc:spChg chg="add mod">
          <ac:chgData name="văn nhân trương" userId="422e64b8e9ddaf1a" providerId="LiveId" clId="{4150DD67-82F0-46B3-B9E7-D2217FD73BCF}" dt="2023-08-27T16:07:12.412" v="5830" actId="20577"/>
          <ac:spMkLst>
            <pc:docMk/>
            <pc:sldMk cId="1034575780" sldId="282"/>
            <ac:spMk id="189" creationId="{CC6D8D4E-7934-7D3E-3096-8FDFC16CD5D6}"/>
          </ac:spMkLst>
        </pc:spChg>
        <pc:grpChg chg="add del mod">
          <ac:chgData name="văn nhân trương" userId="422e64b8e9ddaf1a" providerId="LiveId" clId="{4150DD67-82F0-46B3-B9E7-D2217FD73BCF}" dt="2023-08-27T15:45:12.843" v="4040" actId="165"/>
          <ac:grpSpMkLst>
            <pc:docMk/>
            <pc:sldMk cId="1034575780" sldId="282"/>
            <ac:grpSpMk id="17" creationId="{E6599BE0-5705-0030-DFF8-5878D6610EF0}"/>
          </ac:grpSpMkLst>
        </pc:grpChg>
        <pc:grpChg chg="add mod">
          <ac:chgData name="văn nhân trương" userId="422e64b8e9ddaf1a" providerId="LiveId" clId="{4150DD67-82F0-46B3-B9E7-D2217FD73BCF}" dt="2023-08-27T15:45:07.819" v="4039" actId="571"/>
          <ac:grpSpMkLst>
            <pc:docMk/>
            <pc:sldMk cId="1034575780" sldId="282"/>
            <ac:grpSpMk id="19" creationId="{EA2FDE26-7E2E-9FA8-738C-416BD3F67410}"/>
          </ac:grpSpMkLst>
        </pc:grpChg>
        <pc:grpChg chg="add del mod">
          <ac:chgData name="văn nhân trương" userId="422e64b8e9ddaf1a" providerId="LiveId" clId="{4150DD67-82F0-46B3-B9E7-D2217FD73BCF}" dt="2023-08-27T15:56:40.022" v="4829" actId="165"/>
          <ac:grpSpMkLst>
            <pc:docMk/>
            <pc:sldMk cId="1034575780" sldId="282"/>
            <ac:grpSpMk id="25" creationId="{A74BAC81-D03F-0B46-61C3-ABA989C0C2E2}"/>
          </ac:grpSpMkLst>
        </pc:grpChg>
        <pc:grpChg chg="add del mod">
          <ac:chgData name="văn nhân trương" userId="422e64b8e9ddaf1a" providerId="LiveId" clId="{4150DD67-82F0-46B3-B9E7-D2217FD73BCF}" dt="2023-08-27T15:56:33.655" v="4826" actId="478"/>
          <ac:grpSpMkLst>
            <pc:docMk/>
            <pc:sldMk cId="1034575780" sldId="282"/>
            <ac:grpSpMk id="26" creationId="{F9BBE9CA-12CB-0984-3AAD-AC3F26B23435}"/>
          </ac:grpSpMkLst>
        </pc:grpChg>
        <pc:grpChg chg="add mod">
          <ac:chgData name="văn nhân trương" userId="422e64b8e9ddaf1a" providerId="LiveId" clId="{4150DD67-82F0-46B3-B9E7-D2217FD73BCF}" dt="2023-08-27T15:45:21.202" v="4044" actId="571"/>
          <ac:grpSpMkLst>
            <pc:docMk/>
            <pc:sldMk cId="1034575780" sldId="282"/>
            <ac:grpSpMk id="33" creationId="{2568FE24-0672-D9CA-7515-4090ADA94D8F}"/>
          </ac:grpSpMkLst>
        </pc:grpChg>
        <pc:grpChg chg="add del mod">
          <ac:chgData name="văn nhân trương" userId="422e64b8e9ddaf1a" providerId="LiveId" clId="{4150DD67-82F0-46B3-B9E7-D2217FD73BCF}" dt="2023-08-27T15:56:33.655" v="4826" actId="478"/>
          <ac:grpSpMkLst>
            <pc:docMk/>
            <pc:sldMk cId="1034575780" sldId="282"/>
            <ac:grpSpMk id="39" creationId="{B40990FA-013C-8EE6-69D8-22C07A6D63D1}"/>
          </ac:grpSpMkLst>
        </pc:grpChg>
        <pc:grpChg chg="add del mod">
          <ac:chgData name="văn nhân trương" userId="422e64b8e9ddaf1a" providerId="LiveId" clId="{4150DD67-82F0-46B3-B9E7-D2217FD73BCF}" dt="2023-08-27T15:56:35.840" v="4827" actId="478"/>
          <ac:grpSpMkLst>
            <pc:docMk/>
            <pc:sldMk cId="1034575780" sldId="282"/>
            <ac:grpSpMk id="45" creationId="{F332DD14-2B23-4D37-407A-A909BAB2B5DA}"/>
          </ac:grpSpMkLst>
        </pc:grpChg>
        <pc:grpChg chg="add del mod">
          <ac:chgData name="văn nhân trương" userId="422e64b8e9ddaf1a" providerId="LiveId" clId="{4150DD67-82F0-46B3-B9E7-D2217FD73BCF}" dt="2023-08-27T15:48:49.354" v="4102" actId="165"/>
          <ac:grpSpMkLst>
            <pc:docMk/>
            <pc:sldMk cId="1034575780" sldId="282"/>
            <ac:grpSpMk id="58" creationId="{DB824DAA-EE1A-E882-8DB2-5F572064E8C7}"/>
          </ac:grpSpMkLst>
        </pc:grpChg>
        <pc:grpChg chg="add del mod">
          <ac:chgData name="văn nhân trương" userId="422e64b8e9ddaf1a" providerId="LiveId" clId="{4150DD67-82F0-46B3-B9E7-D2217FD73BCF}" dt="2023-08-27T15:48:01.550" v="4084" actId="478"/>
          <ac:grpSpMkLst>
            <pc:docMk/>
            <pc:sldMk cId="1034575780" sldId="282"/>
            <ac:grpSpMk id="64" creationId="{5F20A1F5-3DB9-608F-24F4-1FD92DA74F20}"/>
          </ac:grpSpMkLst>
        </pc:grpChg>
        <pc:grpChg chg="add del mod">
          <ac:chgData name="văn nhân trương" userId="422e64b8e9ddaf1a" providerId="LiveId" clId="{4150DD67-82F0-46B3-B9E7-D2217FD73BCF}" dt="2023-08-27T15:48:06.007" v="4088" actId="478"/>
          <ac:grpSpMkLst>
            <pc:docMk/>
            <pc:sldMk cId="1034575780" sldId="282"/>
            <ac:grpSpMk id="70" creationId="{A61E2E33-1BC6-164D-4747-60400CC2C5B9}"/>
          </ac:grpSpMkLst>
        </pc:grpChg>
        <pc:grpChg chg="add del mod">
          <ac:chgData name="văn nhân trương" userId="422e64b8e9ddaf1a" providerId="LiveId" clId="{4150DD67-82F0-46B3-B9E7-D2217FD73BCF}" dt="2023-08-27T15:48:03.958" v="4086" actId="478"/>
          <ac:grpSpMkLst>
            <pc:docMk/>
            <pc:sldMk cId="1034575780" sldId="282"/>
            <ac:grpSpMk id="76" creationId="{18599CB4-5A7D-9B1D-94B4-0D293BCDA2EC}"/>
          </ac:grpSpMkLst>
        </pc:grpChg>
        <pc:grpChg chg="add mod">
          <ac:chgData name="văn nhân trương" userId="422e64b8e9ddaf1a" providerId="LiveId" clId="{4150DD67-82F0-46B3-B9E7-D2217FD73BCF}" dt="2023-08-27T15:48:30.796" v="4097" actId="571"/>
          <ac:grpSpMkLst>
            <pc:docMk/>
            <pc:sldMk cId="1034575780" sldId="282"/>
            <ac:grpSpMk id="87" creationId="{8D8141D7-7110-530C-CBDA-BF0F15A5BBAC}"/>
          </ac:grpSpMkLst>
        </pc:grpChg>
        <pc:grpChg chg="add del mod">
          <ac:chgData name="văn nhân trương" userId="422e64b8e9ddaf1a" providerId="LiveId" clId="{4150DD67-82F0-46B3-B9E7-D2217FD73BCF}" dt="2023-08-27T15:48:46.439" v="4101" actId="165"/>
          <ac:grpSpMkLst>
            <pc:docMk/>
            <pc:sldMk cId="1034575780" sldId="282"/>
            <ac:grpSpMk id="93" creationId="{5CBD3AC6-318F-1AEA-FE04-8ABDA1BC614D}"/>
          </ac:grpSpMkLst>
        </pc:grpChg>
        <pc:grpChg chg="add del mod">
          <ac:chgData name="văn nhân trương" userId="422e64b8e9ddaf1a" providerId="LiveId" clId="{4150DD67-82F0-46B3-B9E7-D2217FD73BCF}" dt="2023-08-27T15:48:43.839" v="4100" actId="165"/>
          <ac:grpSpMkLst>
            <pc:docMk/>
            <pc:sldMk cId="1034575780" sldId="282"/>
            <ac:grpSpMk id="99" creationId="{0E87E7B6-B91C-DB8C-3160-356D5914F7B0}"/>
          </ac:grpSpMkLst>
        </pc:grpChg>
        <pc:grpChg chg="add del mod">
          <ac:chgData name="văn nhân trương" userId="422e64b8e9ddaf1a" providerId="LiveId" clId="{4150DD67-82F0-46B3-B9E7-D2217FD73BCF}" dt="2023-08-27T16:01:06.093" v="5023" actId="165"/>
          <ac:grpSpMkLst>
            <pc:docMk/>
            <pc:sldMk cId="1034575780" sldId="282"/>
            <ac:grpSpMk id="148" creationId="{80F85E46-E80C-99C1-7DD5-3A95AC3326B8}"/>
          </ac:grpSpMkLst>
        </pc:grpChg>
        <pc:grpChg chg="add del mod">
          <ac:chgData name="văn nhân trương" userId="422e64b8e9ddaf1a" providerId="LiveId" clId="{4150DD67-82F0-46B3-B9E7-D2217FD73BCF}" dt="2023-08-27T16:00:41.610" v="4999" actId="165"/>
          <ac:grpSpMkLst>
            <pc:docMk/>
            <pc:sldMk cId="1034575780" sldId="282"/>
            <ac:grpSpMk id="154" creationId="{919768E2-29C4-3957-D7C3-AFF468647BBE}"/>
          </ac:grpSpMkLst>
        </pc:grpChg>
        <pc:grpChg chg="add del mod">
          <ac:chgData name="văn nhân trương" userId="422e64b8e9ddaf1a" providerId="LiveId" clId="{4150DD67-82F0-46B3-B9E7-D2217FD73BCF}" dt="2023-08-27T16:00:33.910" v="4997" actId="165"/>
          <ac:grpSpMkLst>
            <pc:docMk/>
            <pc:sldMk cId="1034575780" sldId="282"/>
            <ac:grpSpMk id="160" creationId="{B404FA7D-C789-346C-BE37-D299847C8867}"/>
          </ac:grpSpMkLst>
        </pc:grpChg>
        <pc:grpChg chg="add del mod">
          <ac:chgData name="văn nhân trương" userId="422e64b8e9ddaf1a" providerId="LiveId" clId="{4150DD67-82F0-46B3-B9E7-D2217FD73BCF}" dt="2023-08-27T16:01:03.489" v="5022" actId="165"/>
          <ac:grpSpMkLst>
            <pc:docMk/>
            <pc:sldMk cId="1034575780" sldId="282"/>
            <ac:grpSpMk id="166" creationId="{3488D8BF-9DFE-A348-EDC5-044A293516C3}"/>
          </ac:grpSpMkLst>
        </pc:grpChg>
        <pc:picChg chg="add mod modCrop">
          <ac:chgData name="văn nhân trương" userId="422e64b8e9ddaf1a" providerId="LiveId" clId="{4150DD67-82F0-46B3-B9E7-D2217FD73BCF}" dt="2023-08-27T16:06:20.071" v="5770" actId="732"/>
          <ac:picMkLst>
            <pc:docMk/>
            <pc:sldMk cId="1034575780" sldId="282"/>
            <ac:picMk id="5" creationId="{69D272D3-C007-9451-8D3F-4AA887568EDF}"/>
          </ac:picMkLst>
        </pc:picChg>
        <pc:picChg chg="add mod">
          <ac:chgData name="văn nhân trương" userId="422e64b8e9ddaf1a" providerId="LiveId" clId="{4150DD67-82F0-46B3-B9E7-D2217FD73BCF}" dt="2023-08-27T15:45:07.819" v="4039" actId="571"/>
          <ac:picMkLst>
            <pc:docMk/>
            <pc:sldMk cId="1034575780" sldId="282"/>
            <ac:picMk id="18" creationId="{7C4194AC-E67F-5179-0B20-A4317B5A6CAE}"/>
          </ac:picMkLst>
        </pc:picChg>
        <pc:picChg chg="add mod">
          <ac:chgData name="văn nhân trương" userId="422e64b8e9ddaf1a" providerId="LiveId" clId="{4150DD67-82F0-46B3-B9E7-D2217FD73BCF}" dt="2023-08-27T15:45:21.202" v="4044" actId="571"/>
          <ac:picMkLst>
            <pc:docMk/>
            <pc:sldMk cId="1034575780" sldId="282"/>
            <ac:picMk id="32" creationId="{7246A096-8DF7-1DB3-8E32-51639347CF3F}"/>
          </ac:picMkLst>
        </pc:picChg>
        <pc:picChg chg="add del mod">
          <ac:chgData name="văn nhân trương" userId="422e64b8e9ddaf1a" providerId="LiveId" clId="{4150DD67-82F0-46B3-B9E7-D2217FD73BCF}" dt="2023-08-27T15:56:33.655" v="4826" actId="478"/>
          <ac:picMkLst>
            <pc:docMk/>
            <pc:sldMk cId="1034575780" sldId="282"/>
            <ac:picMk id="57" creationId="{7E080FFE-C6E6-5DC1-7C05-FC7FDCDA8145}"/>
          </ac:picMkLst>
        </pc:picChg>
        <pc:picChg chg="add mod">
          <ac:chgData name="văn nhân trương" userId="422e64b8e9ddaf1a" providerId="LiveId" clId="{4150DD67-82F0-46B3-B9E7-D2217FD73BCF}" dt="2023-08-27T15:48:30.796" v="4097" actId="571"/>
          <ac:picMkLst>
            <pc:docMk/>
            <pc:sldMk cId="1034575780" sldId="282"/>
            <ac:picMk id="86" creationId="{6D95A2ED-289F-4C6B-BFEA-FDD32C11FBA2}"/>
          </ac:picMkLst>
        </pc:picChg>
        <pc:picChg chg="add del mod">
          <ac:chgData name="văn nhân trương" userId="422e64b8e9ddaf1a" providerId="LiveId" clId="{4150DD67-82F0-46B3-B9E7-D2217FD73BCF}" dt="2023-08-27T16:00:07.500" v="4994" actId="478"/>
          <ac:picMkLst>
            <pc:docMk/>
            <pc:sldMk cId="1034575780" sldId="282"/>
            <ac:picMk id="146" creationId="{847A0CE4-9FB8-D265-7D3D-138F544969FF}"/>
          </ac:picMkLst>
        </pc:picChg>
        <pc:picChg chg="add mod modCrop">
          <ac:chgData name="văn nhân trương" userId="422e64b8e9ddaf1a" providerId="LiveId" clId="{4150DD67-82F0-46B3-B9E7-D2217FD73BCF}" dt="2023-08-27T16:06:19.115" v="5769" actId="732"/>
          <ac:picMkLst>
            <pc:docMk/>
            <pc:sldMk cId="1034575780" sldId="282"/>
            <ac:picMk id="147" creationId="{91E16D18-1F5D-F856-D881-C19CE1E3C7E2}"/>
          </ac:picMkLst>
        </pc:picChg>
        <pc:cxnChg chg="add del mod">
          <ac:chgData name="văn nhân trương" userId="422e64b8e9ddaf1a" providerId="LiveId" clId="{4150DD67-82F0-46B3-B9E7-D2217FD73BCF}" dt="2023-08-27T15:56:33.655" v="4826" actId="478"/>
          <ac:cxnSpMkLst>
            <pc:docMk/>
            <pc:sldMk cId="1034575780" sldId="282"/>
            <ac:cxnSpMk id="118" creationId="{7264CFD7-BA82-4F13-AC21-5B24166AD12E}"/>
          </ac:cxnSpMkLst>
        </pc:cxnChg>
        <pc:cxnChg chg="add mod">
          <ac:chgData name="văn nhân trương" userId="422e64b8e9ddaf1a" providerId="LiveId" clId="{4150DD67-82F0-46B3-B9E7-D2217FD73BCF}" dt="2023-08-27T16:06:31.251" v="5773" actId="14100"/>
          <ac:cxnSpMkLst>
            <pc:docMk/>
            <pc:sldMk cId="1034575780" sldId="282"/>
            <ac:cxnSpMk id="184" creationId="{A30AE2F5-C031-5AE6-1406-950EB01AC217}"/>
          </ac:cxnSpMkLst>
        </pc:cxnChg>
      </pc:sldChg>
      <pc:sldChg chg="addSp delSp modSp add mod">
        <pc:chgData name="văn nhân trương" userId="422e64b8e9ddaf1a" providerId="LiveId" clId="{4150DD67-82F0-46B3-B9E7-D2217FD73BCF}" dt="2023-08-27T16:31:21.511" v="6909" actId="20577"/>
        <pc:sldMkLst>
          <pc:docMk/>
          <pc:sldMk cId="3223249274" sldId="283"/>
        </pc:sldMkLst>
        <pc:spChg chg="mod">
          <ac:chgData name="văn nhân trương" userId="422e64b8e9ddaf1a" providerId="LiveId" clId="{4150DD67-82F0-46B3-B9E7-D2217FD73BCF}" dt="2023-08-27T16:22:28.586" v="6748"/>
          <ac:spMkLst>
            <pc:docMk/>
            <pc:sldMk cId="3223249274" sldId="283"/>
            <ac:spMk id="4" creationId="{E360E858-7911-8C54-3F24-A80FC73A2DA5}"/>
          </ac:spMkLst>
        </pc:spChg>
        <pc:spChg chg="add mod">
          <ac:chgData name="văn nhân trương" userId="422e64b8e9ddaf1a" providerId="LiveId" clId="{4150DD67-82F0-46B3-B9E7-D2217FD73BCF}" dt="2023-08-27T16:28:09.537" v="6847" actId="1076"/>
          <ac:spMkLst>
            <pc:docMk/>
            <pc:sldMk cId="3223249274" sldId="283"/>
            <ac:spMk id="7" creationId="{5D09930C-935A-D3E9-58D3-98F7C5F028BC}"/>
          </ac:spMkLst>
        </pc:spChg>
        <pc:spChg chg="add mod">
          <ac:chgData name="văn nhân trương" userId="422e64b8e9ddaf1a" providerId="LiveId" clId="{4150DD67-82F0-46B3-B9E7-D2217FD73BCF}" dt="2023-08-27T16:31:21.511" v="6909" actId="20577"/>
          <ac:spMkLst>
            <pc:docMk/>
            <pc:sldMk cId="3223249274" sldId="283"/>
            <ac:spMk id="13" creationId="{2B39CB6C-A048-AFCE-C384-3FC1CDFD1703}"/>
          </ac:spMkLst>
        </pc:spChg>
        <pc:spChg chg="del">
          <ac:chgData name="văn nhân trương" userId="422e64b8e9ddaf1a" providerId="LiveId" clId="{4150DD67-82F0-46B3-B9E7-D2217FD73BCF}" dt="2023-08-27T15:52:23.560" v="4659" actId="478"/>
          <ac:spMkLst>
            <pc:docMk/>
            <pc:sldMk cId="3223249274" sldId="283"/>
            <ac:spMk id="51" creationId="{0510ADFF-3DB6-B5B4-CB1F-A31E083B03B0}"/>
          </ac:spMkLst>
        </pc:spChg>
        <pc:spChg chg="del">
          <ac:chgData name="văn nhân trương" userId="422e64b8e9ddaf1a" providerId="LiveId" clId="{4150DD67-82F0-46B3-B9E7-D2217FD73BCF}" dt="2023-08-27T15:52:23.560" v="4659" actId="478"/>
          <ac:spMkLst>
            <pc:docMk/>
            <pc:sldMk cId="3223249274" sldId="283"/>
            <ac:spMk id="52" creationId="{1E69F178-606A-7FD2-15F0-AF56F1B439F5}"/>
          </ac:spMkLst>
        </pc:spChg>
        <pc:spChg chg="del">
          <ac:chgData name="văn nhân trương" userId="422e64b8e9ddaf1a" providerId="LiveId" clId="{4150DD67-82F0-46B3-B9E7-D2217FD73BCF}" dt="2023-08-27T15:52:23.560" v="4659" actId="478"/>
          <ac:spMkLst>
            <pc:docMk/>
            <pc:sldMk cId="3223249274" sldId="283"/>
            <ac:spMk id="53" creationId="{8F95AA85-4772-73E3-9C58-BA69CEFE08FE}"/>
          </ac:spMkLst>
        </pc:spChg>
        <pc:spChg chg="del">
          <ac:chgData name="văn nhân trương" userId="422e64b8e9ddaf1a" providerId="LiveId" clId="{4150DD67-82F0-46B3-B9E7-D2217FD73BCF}" dt="2023-08-27T15:52:23.560" v="4659" actId="478"/>
          <ac:spMkLst>
            <pc:docMk/>
            <pc:sldMk cId="3223249274" sldId="283"/>
            <ac:spMk id="54" creationId="{72E917F7-FE16-E745-FD5A-C8F4E5960E34}"/>
          </ac:spMkLst>
        </pc:spChg>
        <pc:spChg chg="del">
          <ac:chgData name="văn nhân trương" userId="422e64b8e9ddaf1a" providerId="LiveId" clId="{4150DD67-82F0-46B3-B9E7-D2217FD73BCF}" dt="2023-08-27T15:52:20.622" v="4658" actId="478"/>
          <ac:spMkLst>
            <pc:docMk/>
            <pc:sldMk cId="3223249274" sldId="283"/>
            <ac:spMk id="56" creationId="{904139AD-C80D-6F36-330E-E4BD6F29BAA1}"/>
          </ac:spMkLst>
        </pc:spChg>
        <pc:spChg chg="del">
          <ac:chgData name="văn nhân trương" userId="422e64b8e9ddaf1a" providerId="LiveId" clId="{4150DD67-82F0-46B3-B9E7-D2217FD73BCF}" dt="2023-08-27T15:52:23.560" v="4659" actId="478"/>
          <ac:spMkLst>
            <pc:docMk/>
            <pc:sldMk cId="3223249274" sldId="283"/>
            <ac:spMk id="59" creationId="{DBF6A8AA-59DE-4908-DF5A-A88419F23BD7}"/>
          </ac:spMkLst>
        </pc:spChg>
        <pc:spChg chg="del">
          <ac:chgData name="văn nhân trương" userId="422e64b8e9ddaf1a" providerId="LiveId" clId="{4150DD67-82F0-46B3-B9E7-D2217FD73BCF}" dt="2023-08-27T15:52:23.560" v="4659" actId="478"/>
          <ac:spMkLst>
            <pc:docMk/>
            <pc:sldMk cId="3223249274" sldId="283"/>
            <ac:spMk id="60" creationId="{A356ABEC-DCB6-657D-1D83-B6EFB61CBAC8}"/>
          </ac:spMkLst>
        </pc:spChg>
        <pc:spChg chg="del">
          <ac:chgData name="văn nhân trương" userId="422e64b8e9ddaf1a" providerId="LiveId" clId="{4150DD67-82F0-46B3-B9E7-D2217FD73BCF}" dt="2023-08-27T15:52:23.560" v="4659" actId="478"/>
          <ac:spMkLst>
            <pc:docMk/>
            <pc:sldMk cId="3223249274" sldId="283"/>
            <ac:spMk id="61" creationId="{8BA499BC-9407-DB65-2382-ACE63FA29528}"/>
          </ac:spMkLst>
        </pc:spChg>
        <pc:spChg chg="del">
          <ac:chgData name="văn nhân trương" userId="422e64b8e9ddaf1a" providerId="LiveId" clId="{4150DD67-82F0-46B3-B9E7-D2217FD73BCF}" dt="2023-08-27T15:52:23.560" v="4659" actId="478"/>
          <ac:spMkLst>
            <pc:docMk/>
            <pc:sldMk cId="3223249274" sldId="283"/>
            <ac:spMk id="62" creationId="{1F6DD20F-81D8-BBC0-D531-FD9E6836EAA3}"/>
          </ac:spMkLst>
        </pc:spChg>
        <pc:spChg chg="del">
          <ac:chgData name="văn nhân trương" userId="422e64b8e9ddaf1a" providerId="LiveId" clId="{4150DD67-82F0-46B3-B9E7-D2217FD73BCF}" dt="2023-08-27T15:52:23.560" v="4659" actId="478"/>
          <ac:spMkLst>
            <pc:docMk/>
            <pc:sldMk cId="3223249274" sldId="283"/>
            <ac:spMk id="82" creationId="{FF393C88-FC5A-AF5A-F977-B2C6B6305E30}"/>
          </ac:spMkLst>
        </pc:spChg>
        <pc:spChg chg="del">
          <ac:chgData name="văn nhân trương" userId="422e64b8e9ddaf1a" providerId="LiveId" clId="{4150DD67-82F0-46B3-B9E7-D2217FD73BCF}" dt="2023-08-27T15:52:23.560" v="4659" actId="478"/>
          <ac:spMkLst>
            <pc:docMk/>
            <pc:sldMk cId="3223249274" sldId="283"/>
            <ac:spMk id="94" creationId="{75728175-4154-21C1-6BCE-8CC6DF4FDA65}"/>
          </ac:spMkLst>
        </pc:spChg>
        <pc:spChg chg="del">
          <ac:chgData name="văn nhân trương" userId="422e64b8e9ddaf1a" providerId="LiveId" clId="{4150DD67-82F0-46B3-B9E7-D2217FD73BCF}" dt="2023-08-27T15:52:23.560" v="4659" actId="478"/>
          <ac:spMkLst>
            <pc:docMk/>
            <pc:sldMk cId="3223249274" sldId="283"/>
            <ac:spMk id="95" creationId="{5CE7DE2A-94DF-3540-DBB1-0508F78867BE}"/>
          </ac:spMkLst>
        </pc:spChg>
        <pc:spChg chg="del">
          <ac:chgData name="văn nhân trương" userId="422e64b8e9ddaf1a" providerId="LiveId" clId="{4150DD67-82F0-46B3-B9E7-D2217FD73BCF}" dt="2023-08-27T15:52:23.560" v="4659" actId="478"/>
          <ac:spMkLst>
            <pc:docMk/>
            <pc:sldMk cId="3223249274" sldId="283"/>
            <ac:spMk id="96" creationId="{5B833666-AE24-8A75-49C3-B31091A3844C}"/>
          </ac:spMkLst>
        </pc:spChg>
        <pc:spChg chg="del">
          <ac:chgData name="văn nhân trương" userId="422e64b8e9ddaf1a" providerId="LiveId" clId="{4150DD67-82F0-46B3-B9E7-D2217FD73BCF}" dt="2023-08-27T15:52:23.560" v="4659" actId="478"/>
          <ac:spMkLst>
            <pc:docMk/>
            <pc:sldMk cId="3223249274" sldId="283"/>
            <ac:spMk id="100" creationId="{30F6C205-CC7A-5D13-AA14-8381607B0CAE}"/>
          </ac:spMkLst>
        </pc:spChg>
        <pc:spChg chg="del">
          <ac:chgData name="văn nhân trương" userId="422e64b8e9ddaf1a" providerId="LiveId" clId="{4150DD67-82F0-46B3-B9E7-D2217FD73BCF}" dt="2023-08-27T15:52:23.560" v="4659" actId="478"/>
          <ac:spMkLst>
            <pc:docMk/>
            <pc:sldMk cId="3223249274" sldId="283"/>
            <ac:spMk id="101" creationId="{7D19238A-BA9B-59DC-E29C-7F2999C80119}"/>
          </ac:spMkLst>
        </pc:spChg>
        <pc:spChg chg="del">
          <ac:chgData name="văn nhân trương" userId="422e64b8e9ddaf1a" providerId="LiveId" clId="{4150DD67-82F0-46B3-B9E7-D2217FD73BCF}" dt="2023-08-27T15:52:23.560" v="4659" actId="478"/>
          <ac:spMkLst>
            <pc:docMk/>
            <pc:sldMk cId="3223249274" sldId="283"/>
            <ac:spMk id="105" creationId="{7252307A-2D94-745F-AB18-A98C83DAC183}"/>
          </ac:spMkLst>
        </pc:spChg>
        <pc:spChg chg="del">
          <ac:chgData name="văn nhân trương" userId="422e64b8e9ddaf1a" providerId="LiveId" clId="{4150DD67-82F0-46B3-B9E7-D2217FD73BCF}" dt="2023-08-27T15:52:23.560" v="4659" actId="478"/>
          <ac:spMkLst>
            <pc:docMk/>
            <pc:sldMk cId="3223249274" sldId="283"/>
            <ac:spMk id="106" creationId="{5958F967-C93A-BD0E-B2B5-4B5B6ABBA290}"/>
          </ac:spMkLst>
        </pc:spChg>
        <pc:spChg chg="del">
          <ac:chgData name="văn nhân trương" userId="422e64b8e9ddaf1a" providerId="LiveId" clId="{4150DD67-82F0-46B3-B9E7-D2217FD73BCF}" dt="2023-08-27T15:52:23.560" v="4659" actId="478"/>
          <ac:spMkLst>
            <pc:docMk/>
            <pc:sldMk cId="3223249274" sldId="283"/>
            <ac:spMk id="107" creationId="{8DE955A5-8E14-021D-6913-E1C775EF76EE}"/>
          </ac:spMkLst>
        </pc:spChg>
        <pc:spChg chg="del">
          <ac:chgData name="văn nhân trương" userId="422e64b8e9ddaf1a" providerId="LiveId" clId="{4150DD67-82F0-46B3-B9E7-D2217FD73BCF}" dt="2023-08-27T15:52:23.560" v="4659" actId="478"/>
          <ac:spMkLst>
            <pc:docMk/>
            <pc:sldMk cId="3223249274" sldId="283"/>
            <ac:spMk id="108" creationId="{625B04D1-65CA-B0F2-2B5D-3430DD93D037}"/>
          </ac:spMkLst>
        </pc:spChg>
        <pc:spChg chg="del">
          <ac:chgData name="văn nhân trương" userId="422e64b8e9ddaf1a" providerId="LiveId" clId="{4150DD67-82F0-46B3-B9E7-D2217FD73BCF}" dt="2023-08-27T15:52:23.560" v="4659" actId="478"/>
          <ac:spMkLst>
            <pc:docMk/>
            <pc:sldMk cId="3223249274" sldId="283"/>
            <ac:spMk id="109" creationId="{613AA12D-D83A-D202-4A32-A3EC3CECA429}"/>
          </ac:spMkLst>
        </pc:spChg>
        <pc:spChg chg="del">
          <ac:chgData name="văn nhân trương" userId="422e64b8e9ddaf1a" providerId="LiveId" clId="{4150DD67-82F0-46B3-B9E7-D2217FD73BCF}" dt="2023-08-27T15:52:23.560" v="4659" actId="478"/>
          <ac:spMkLst>
            <pc:docMk/>
            <pc:sldMk cId="3223249274" sldId="283"/>
            <ac:spMk id="110" creationId="{E75FC17A-CF7B-7E2E-FF52-A067E99F9E47}"/>
          </ac:spMkLst>
        </pc:spChg>
        <pc:spChg chg="del">
          <ac:chgData name="văn nhân trương" userId="422e64b8e9ddaf1a" providerId="LiveId" clId="{4150DD67-82F0-46B3-B9E7-D2217FD73BCF}" dt="2023-08-27T15:52:23.560" v="4659" actId="478"/>
          <ac:spMkLst>
            <pc:docMk/>
            <pc:sldMk cId="3223249274" sldId="283"/>
            <ac:spMk id="111" creationId="{75B9BC2B-DD01-86DF-C005-6FC0A23623B0}"/>
          </ac:spMkLst>
        </pc:spChg>
        <pc:spChg chg="del">
          <ac:chgData name="văn nhân trương" userId="422e64b8e9ddaf1a" providerId="LiveId" clId="{4150DD67-82F0-46B3-B9E7-D2217FD73BCF}" dt="2023-08-27T15:52:23.560" v="4659" actId="478"/>
          <ac:spMkLst>
            <pc:docMk/>
            <pc:sldMk cId="3223249274" sldId="283"/>
            <ac:spMk id="112" creationId="{BC0ABCB3-4CC4-E143-EFFF-5D69304B44FF}"/>
          </ac:spMkLst>
        </pc:spChg>
        <pc:spChg chg="del">
          <ac:chgData name="văn nhân trương" userId="422e64b8e9ddaf1a" providerId="LiveId" clId="{4150DD67-82F0-46B3-B9E7-D2217FD73BCF}" dt="2023-08-27T15:52:23.560" v="4659" actId="478"/>
          <ac:spMkLst>
            <pc:docMk/>
            <pc:sldMk cId="3223249274" sldId="283"/>
            <ac:spMk id="113" creationId="{B41BE105-4777-4D7E-9AF3-A3609B8D8796}"/>
          </ac:spMkLst>
        </pc:spChg>
        <pc:spChg chg="del">
          <ac:chgData name="văn nhân trương" userId="422e64b8e9ddaf1a" providerId="LiveId" clId="{4150DD67-82F0-46B3-B9E7-D2217FD73BCF}" dt="2023-08-27T15:52:23.560" v="4659" actId="478"/>
          <ac:spMkLst>
            <pc:docMk/>
            <pc:sldMk cId="3223249274" sldId="283"/>
            <ac:spMk id="114" creationId="{4FB0B366-310B-68E6-3275-8CF0C851EB74}"/>
          </ac:spMkLst>
        </pc:spChg>
        <pc:spChg chg="del">
          <ac:chgData name="văn nhân trương" userId="422e64b8e9ddaf1a" providerId="LiveId" clId="{4150DD67-82F0-46B3-B9E7-D2217FD73BCF}" dt="2023-08-27T15:52:23.560" v="4659" actId="478"/>
          <ac:spMkLst>
            <pc:docMk/>
            <pc:sldMk cId="3223249274" sldId="283"/>
            <ac:spMk id="115" creationId="{3A06236C-2DD0-7DC1-6039-FBFD519E7EB6}"/>
          </ac:spMkLst>
        </pc:spChg>
        <pc:spChg chg="del">
          <ac:chgData name="văn nhân trương" userId="422e64b8e9ddaf1a" providerId="LiveId" clId="{4150DD67-82F0-46B3-B9E7-D2217FD73BCF}" dt="2023-08-27T15:52:23.560" v="4659" actId="478"/>
          <ac:spMkLst>
            <pc:docMk/>
            <pc:sldMk cId="3223249274" sldId="283"/>
            <ac:spMk id="116" creationId="{EF7673FC-6DE9-AF28-3110-0EDC8B320C0F}"/>
          </ac:spMkLst>
        </pc:spChg>
        <pc:spChg chg="del">
          <ac:chgData name="văn nhân trương" userId="422e64b8e9ddaf1a" providerId="LiveId" clId="{4150DD67-82F0-46B3-B9E7-D2217FD73BCF}" dt="2023-08-27T15:52:23.560" v="4659" actId="478"/>
          <ac:spMkLst>
            <pc:docMk/>
            <pc:sldMk cId="3223249274" sldId="283"/>
            <ac:spMk id="119" creationId="{7507E583-76B6-F81B-3F5B-8507012C74F6}"/>
          </ac:spMkLst>
        </pc:spChg>
        <pc:spChg chg="del">
          <ac:chgData name="văn nhân trương" userId="422e64b8e9ddaf1a" providerId="LiveId" clId="{4150DD67-82F0-46B3-B9E7-D2217FD73BCF}" dt="2023-08-27T15:52:23.560" v="4659" actId="478"/>
          <ac:spMkLst>
            <pc:docMk/>
            <pc:sldMk cId="3223249274" sldId="283"/>
            <ac:spMk id="120" creationId="{6E901594-D17F-4262-E1BF-85CAC16EF3C7}"/>
          </ac:spMkLst>
        </pc:spChg>
        <pc:grpChg chg="del">
          <ac:chgData name="văn nhân trương" userId="422e64b8e9ddaf1a" providerId="LiveId" clId="{4150DD67-82F0-46B3-B9E7-D2217FD73BCF}" dt="2023-08-27T15:52:23.560" v="4659" actId="478"/>
          <ac:grpSpMkLst>
            <pc:docMk/>
            <pc:sldMk cId="3223249274" sldId="283"/>
            <ac:grpSpMk id="25" creationId="{A74BAC81-D03F-0B46-61C3-ABA989C0C2E2}"/>
          </ac:grpSpMkLst>
        </pc:grpChg>
        <pc:grpChg chg="del">
          <ac:chgData name="văn nhân trương" userId="422e64b8e9ddaf1a" providerId="LiveId" clId="{4150DD67-82F0-46B3-B9E7-D2217FD73BCF}" dt="2023-08-27T15:52:23.560" v="4659" actId="478"/>
          <ac:grpSpMkLst>
            <pc:docMk/>
            <pc:sldMk cId="3223249274" sldId="283"/>
            <ac:grpSpMk id="26" creationId="{F9BBE9CA-12CB-0984-3AAD-AC3F26B23435}"/>
          </ac:grpSpMkLst>
        </pc:grpChg>
        <pc:grpChg chg="del">
          <ac:chgData name="văn nhân trương" userId="422e64b8e9ddaf1a" providerId="LiveId" clId="{4150DD67-82F0-46B3-B9E7-D2217FD73BCF}" dt="2023-08-27T15:52:23.560" v="4659" actId="478"/>
          <ac:grpSpMkLst>
            <pc:docMk/>
            <pc:sldMk cId="3223249274" sldId="283"/>
            <ac:grpSpMk id="39" creationId="{B40990FA-013C-8EE6-69D8-22C07A6D63D1}"/>
          </ac:grpSpMkLst>
        </pc:grpChg>
        <pc:grpChg chg="del">
          <ac:chgData name="văn nhân trương" userId="422e64b8e9ddaf1a" providerId="LiveId" clId="{4150DD67-82F0-46B3-B9E7-D2217FD73BCF}" dt="2023-08-27T15:52:23.560" v="4659" actId="478"/>
          <ac:grpSpMkLst>
            <pc:docMk/>
            <pc:sldMk cId="3223249274" sldId="283"/>
            <ac:grpSpMk id="45" creationId="{F332DD14-2B23-4D37-407A-A909BAB2B5DA}"/>
          </ac:grpSpMkLst>
        </pc:grpChg>
        <pc:picChg chg="add mod">
          <ac:chgData name="văn nhân trương" userId="422e64b8e9ddaf1a" providerId="LiveId" clId="{4150DD67-82F0-46B3-B9E7-D2217FD73BCF}" dt="2023-08-27T15:53:27.282" v="4663" actId="1076"/>
          <ac:picMkLst>
            <pc:docMk/>
            <pc:sldMk cId="3223249274" sldId="283"/>
            <ac:picMk id="3" creationId="{F4279D69-0E58-3FE3-E07F-112C1A1658E3}"/>
          </ac:picMkLst>
        </pc:picChg>
        <pc:picChg chg="del">
          <ac:chgData name="văn nhân trương" userId="422e64b8e9ddaf1a" providerId="LiveId" clId="{4150DD67-82F0-46B3-B9E7-D2217FD73BCF}" dt="2023-08-27T15:52:24.313" v="4660" actId="478"/>
          <ac:picMkLst>
            <pc:docMk/>
            <pc:sldMk cId="3223249274" sldId="283"/>
            <ac:picMk id="5" creationId="{69D272D3-C007-9451-8D3F-4AA887568EDF}"/>
          </ac:picMkLst>
        </pc:picChg>
        <pc:picChg chg="add mod">
          <ac:chgData name="văn nhân trương" userId="422e64b8e9ddaf1a" providerId="LiveId" clId="{4150DD67-82F0-46B3-B9E7-D2217FD73BCF}" dt="2023-08-27T16:31:17.274" v="6907" actId="1076"/>
          <ac:picMkLst>
            <pc:docMk/>
            <pc:sldMk cId="3223249274" sldId="283"/>
            <ac:picMk id="12" creationId="{1891806B-2192-F467-8C43-A6A7462EBC1C}"/>
          </ac:picMkLst>
        </pc:picChg>
        <pc:picChg chg="del">
          <ac:chgData name="văn nhân trương" userId="422e64b8e9ddaf1a" providerId="LiveId" clId="{4150DD67-82F0-46B3-B9E7-D2217FD73BCF}" dt="2023-08-27T15:52:24.925" v="4661" actId="478"/>
          <ac:picMkLst>
            <pc:docMk/>
            <pc:sldMk cId="3223249274" sldId="283"/>
            <ac:picMk id="57" creationId="{7E080FFE-C6E6-5DC1-7C05-FC7FDCDA8145}"/>
          </ac:picMkLst>
        </pc:picChg>
        <pc:cxnChg chg="del mod">
          <ac:chgData name="văn nhân trương" userId="422e64b8e9ddaf1a" providerId="LiveId" clId="{4150DD67-82F0-46B3-B9E7-D2217FD73BCF}" dt="2023-08-27T15:52:23.560" v="4659" actId="478"/>
          <ac:cxnSpMkLst>
            <pc:docMk/>
            <pc:sldMk cId="3223249274" sldId="283"/>
            <ac:cxnSpMk id="118" creationId="{7264CFD7-BA82-4F13-AC21-5B24166AD12E}"/>
          </ac:cxnSpMkLst>
        </pc:cxnChg>
      </pc:sldChg>
      <pc:sldChg chg="addSp delSp modSp add del mod">
        <pc:chgData name="văn nhân trương" userId="422e64b8e9ddaf1a" providerId="LiveId" clId="{4150DD67-82F0-46B3-B9E7-D2217FD73BCF}" dt="2023-08-27T16:20:17.606" v="6448" actId="47"/>
        <pc:sldMkLst>
          <pc:docMk/>
          <pc:sldMk cId="3920263105" sldId="284"/>
        </pc:sldMkLst>
        <pc:spChg chg="mod">
          <ac:chgData name="văn nhân trương" userId="422e64b8e9ddaf1a" providerId="LiveId" clId="{4150DD67-82F0-46B3-B9E7-D2217FD73BCF}" dt="2023-08-27T16:08:03.682" v="5902" actId="20577"/>
          <ac:spMkLst>
            <pc:docMk/>
            <pc:sldMk cId="3920263105" sldId="284"/>
            <ac:spMk id="4" creationId="{E360E858-7911-8C54-3F24-A80FC73A2DA5}"/>
          </ac:spMkLst>
        </pc:spChg>
        <pc:spChg chg="del mod topLvl">
          <ac:chgData name="văn nhân trương" userId="422e64b8e9ddaf1a" providerId="LiveId" clId="{4150DD67-82F0-46B3-B9E7-D2217FD73BCF}" dt="2023-08-27T16:17:43.327" v="6014" actId="478"/>
          <ac:spMkLst>
            <pc:docMk/>
            <pc:sldMk cId="3920263105" sldId="284"/>
            <ac:spMk id="12" creationId="{3DB21BBC-D24E-8A77-D77D-3E3D202C5259}"/>
          </ac:spMkLst>
        </pc:spChg>
        <pc:spChg chg="del mod topLvl">
          <ac:chgData name="văn nhân trương" userId="422e64b8e9ddaf1a" providerId="LiveId" clId="{4150DD67-82F0-46B3-B9E7-D2217FD73BCF}" dt="2023-08-27T16:17:43.327" v="6014" actId="478"/>
          <ac:spMkLst>
            <pc:docMk/>
            <pc:sldMk cId="3920263105" sldId="284"/>
            <ac:spMk id="13" creationId="{45803248-CA22-8A27-8E76-8B6807B15F4B}"/>
          </ac:spMkLst>
        </pc:spChg>
        <pc:spChg chg="del mod topLvl">
          <ac:chgData name="văn nhân trương" userId="422e64b8e9ddaf1a" providerId="LiveId" clId="{4150DD67-82F0-46B3-B9E7-D2217FD73BCF}" dt="2023-08-27T16:17:43.327" v="6014" actId="478"/>
          <ac:spMkLst>
            <pc:docMk/>
            <pc:sldMk cId="3920263105" sldId="284"/>
            <ac:spMk id="14" creationId="{10C44DA8-1E7F-FBA7-A011-F40EA009A477}"/>
          </ac:spMkLst>
        </pc:spChg>
        <pc:spChg chg="del mod topLvl">
          <ac:chgData name="văn nhân trương" userId="422e64b8e9ddaf1a" providerId="LiveId" clId="{4150DD67-82F0-46B3-B9E7-D2217FD73BCF}" dt="2023-08-27T16:17:43.327" v="6014" actId="478"/>
          <ac:spMkLst>
            <pc:docMk/>
            <pc:sldMk cId="3920263105" sldId="284"/>
            <ac:spMk id="15" creationId="{DB125CC7-B8AC-8C84-2348-8F3C81C0CA25}"/>
          </ac:spMkLst>
        </pc:spChg>
        <pc:spChg chg="del mod topLvl">
          <ac:chgData name="văn nhân trương" userId="422e64b8e9ddaf1a" providerId="LiveId" clId="{4150DD67-82F0-46B3-B9E7-D2217FD73BCF}" dt="2023-08-27T16:14:22.351" v="5938" actId="478"/>
          <ac:spMkLst>
            <pc:docMk/>
            <pc:sldMk cId="3920263105" sldId="284"/>
            <ac:spMk id="16" creationId="{2781A999-B109-83B1-68C0-9C3934E7E4BB}"/>
          </ac:spMkLst>
        </pc:spChg>
        <pc:spChg chg="del mod topLvl">
          <ac:chgData name="văn nhân trương" userId="422e64b8e9ddaf1a" providerId="LiveId" clId="{4150DD67-82F0-46B3-B9E7-D2217FD73BCF}" dt="2023-08-27T16:17:43.327" v="6014" actId="478"/>
          <ac:spMkLst>
            <pc:docMk/>
            <pc:sldMk cId="3920263105" sldId="284"/>
            <ac:spMk id="18" creationId="{9FD1C8DB-2F5F-9839-680C-64A01D599D33}"/>
          </ac:spMkLst>
        </pc:spChg>
        <pc:spChg chg="del mod topLvl">
          <ac:chgData name="văn nhân trương" userId="422e64b8e9ddaf1a" providerId="LiveId" clId="{4150DD67-82F0-46B3-B9E7-D2217FD73BCF}" dt="2023-08-27T16:17:43.327" v="6014" actId="478"/>
          <ac:spMkLst>
            <pc:docMk/>
            <pc:sldMk cId="3920263105" sldId="284"/>
            <ac:spMk id="19" creationId="{F761FA62-3ECD-E563-236C-13D63FC1A936}"/>
          </ac:spMkLst>
        </pc:spChg>
        <pc:spChg chg="del mod topLvl">
          <ac:chgData name="văn nhân trương" userId="422e64b8e9ddaf1a" providerId="LiveId" clId="{4150DD67-82F0-46B3-B9E7-D2217FD73BCF}" dt="2023-08-27T16:17:43.327" v="6014" actId="478"/>
          <ac:spMkLst>
            <pc:docMk/>
            <pc:sldMk cId="3920263105" sldId="284"/>
            <ac:spMk id="20" creationId="{89FBA4F9-C9A0-AC6B-6A83-DD7077CB90D3}"/>
          </ac:spMkLst>
        </pc:spChg>
        <pc:spChg chg="del mod topLvl">
          <ac:chgData name="văn nhân trương" userId="422e64b8e9ddaf1a" providerId="LiveId" clId="{4150DD67-82F0-46B3-B9E7-D2217FD73BCF}" dt="2023-08-27T16:17:43.327" v="6014" actId="478"/>
          <ac:spMkLst>
            <pc:docMk/>
            <pc:sldMk cId="3920263105" sldId="284"/>
            <ac:spMk id="21" creationId="{9E526C93-D989-C058-175D-12B910F471DA}"/>
          </ac:spMkLst>
        </pc:spChg>
        <pc:spChg chg="del mod topLvl">
          <ac:chgData name="văn nhân trương" userId="422e64b8e9ddaf1a" providerId="LiveId" clId="{4150DD67-82F0-46B3-B9E7-D2217FD73BCF}" dt="2023-08-27T16:14:22.351" v="5938" actId="478"/>
          <ac:spMkLst>
            <pc:docMk/>
            <pc:sldMk cId="3920263105" sldId="284"/>
            <ac:spMk id="22" creationId="{C72CCA08-1CC4-FC5A-DBC8-C59F9992DCCA}"/>
          </ac:spMkLst>
        </pc:spChg>
        <pc:spChg chg="mod">
          <ac:chgData name="văn nhân trương" userId="422e64b8e9ddaf1a" providerId="LiveId" clId="{4150DD67-82F0-46B3-B9E7-D2217FD73BCF}" dt="2023-08-27T16:09:27.217" v="5915" actId="571"/>
          <ac:spMkLst>
            <pc:docMk/>
            <pc:sldMk cId="3920263105" sldId="284"/>
            <ac:spMk id="24" creationId="{7424B901-44AB-1FA7-6728-7E98E3EB3C78}"/>
          </ac:spMkLst>
        </pc:spChg>
        <pc:spChg chg="mod">
          <ac:chgData name="văn nhân trương" userId="422e64b8e9ddaf1a" providerId="LiveId" clId="{4150DD67-82F0-46B3-B9E7-D2217FD73BCF}" dt="2023-08-27T16:09:27.217" v="5915" actId="571"/>
          <ac:spMkLst>
            <pc:docMk/>
            <pc:sldMk cId="3920263105" sldId="284"/>
            <ac:spMk id="32" creationId="{1D26B60D-2D2C-E459-81FB-F2CF1F218EAA}"/>
          </ac:spMkLst>
        </pc:spChg>
        <pc:spChg chg="mod">
          <ac:chgData name="văn nhân trương" userId="422e64b8e9ddaf1a" providerId="LiveId" clId="{4150DD67-82F0-46B3-B9E7-D2217FD73BCF}" dt="2023-08-27T16:09:27.217" v="5915" actId="571"/>
          <ac:spMkLst>
            <pc:docMk/>
            <pc:sldMk cId="3920263105" sldId="284"/>
            <ac:spMk id="33" creationId="{88FF2888-A9BE-A688-61B8-883B4BC6119E}"/>
          </ac:spMkLst>
        </pc:spChg>
        <pc:spChg chg="mod">
          <ac:chgData name="văn nhân trương" userId="422e64b8e9ddaf1a" providerId="LiveId" clId="{4150DD67-82F0-46B3-B9E7-D2217FD73BCF}" dt="2023-08-27T16:09:27.217" v="5915" actId="571"/>
          <ac:spMkLst>
            <pc:docMk/>
            <pc:sldMk cId="3920263105" sldId="284"/>
            <ac:spMk id="34" creationId="{1BDB12A1-E7E2-7801-D9ED-75B5008AA765}"/>
          </ac:spMkLst>
        </pc:spChg>
        <pc:spChg chg="mod">
          <ac:chgData name="văn nhân trương" userId="422e64b8e9ddaf1a" providerId="LiveId" clId="{4150DD67-82F0-46B3-B9E7-D2217FD73BCF}" dt="2023-08-27T16:09:27.217" v="5915" actId="571"/>
          <ac:spMkLst>
            <pc:docMk/>
            <pc:sldMk cId="3920263105" sldId="284"/>
            <ac:spMk id="35" creationId="{5BF61B7E-A39B-8E5A-3B8F-2F020AB14DA5}"/>
          </ac:spMkLst>
        </pc:spChg>
        <pc:spChg chg="mod">
          <ac:chgData name="văn nhân trương" userId="422e64b8e9ddaf1a" providerId="LiveId" clId="{4150DD67-82F0-46B3-B9E7-D2217FD73BCF}" dt="2023-08-27T16:09:27.217" v="5915" actId="571"/>
          <ac:spMkLst>
            <pc:docMk/>
            <pc:sldMk cId="3920263105" sldId="284"/>
            <ac:spMk id="37" creationId="{DA9CFD9F-5293-7C7E-0A02-4677B305231B}"/>
          </ac:spMkLst>
        </pc:spChg>
        <pc:spChg chg="mod">
          <ac:chgData name="văn nhân trương" userId="422e64b8e9ddaf1a" providerId="LiveId" clId="{4150DD67-82F0-46B3-B9E7-D2217FD73BCF}" dt="2023-08-27T16:09:27.217" v="5915" actId="571"/>
          <ac:spMkLst>
            <pc:docMk/>
            <pc:sldMk cId="3920263105" sldId="284"/>
            <ac:spMk id="38" creationId="{2DC3B99A-3CD8-05F3-DB85-1801B0A70F98}"/>
          </ac:spMkLst>
        </pc:spChg>
        <pc:spChg chg="del mod">
          <ac:chgData name="văn nhân trương" userId="422e64b8e9ddaf1a" providerId="LiveId" clId="{4150DD67-82F0-46B3-B9E7-D2217FD73BCF}" dt="2023-08-27T16:18:02.932" v="6019" actId="478"/>
          <ac:spMkLst>
            <pc:docMk/>
            <pc:sldMk cId="3920263105" sldId="284"/>
            <ac:spMk id="51" creationId="{0510ADFF-3DB6-B5B4-CB1F-A31E083B03B0}"/>
          </ac:spMkLst>
        </pc:spChg>
        <pc:spChg chg="del mod">
          <ac:chgData name="văn nhân trương" userId="422e64b8e9ddaf1a" providerId="LiveId" clId="{4150DD67-82F0-46B3-B9E7-D2217FD73BCF}" dt="2023-08-27T16:18:02.932" v="6019" actId="478"/>
          <ac:spMkLst>
            <pc:docMk/>
            <pc:sldMk cId="3920263105" sldId="284"/>
            <ac:spMk id="52" creationId="{1E69F178-606A-7FD2-15F0-AF56F1B439F5}"/>
          </ac:spMkLst>
        </pc:spChg>
        <pc:spChg chg="del mod">
          <ac:chgData name="văn nhân trương" userId="422e64b8e9ddaf1a" providerId="LiveId" clId="{4150DD67-82F0-46B3-B9E7-D2217FD73BCF}" dt="2023-08-27T16:18:02.932" v="6019" actId="478"/>
          <ac:spMkLst>
            <pc:docMk/>
            <pc:sldMk cId="3920263105" sldId="284"/>
            <ac:spMk id="53" creationId="{8F95AA85-4772-73E3-9C58-BA69CEFE08FE}"/>
          </ac:spMkLst>
        </pc:spChg>
        <pc:spChg chg="del mod">
          <ac:chgData name="văn nhân trương" userId="422e64b8e9ddaf1a" providerId="LiveId" clId="{4150DD67-82F0-46B3-B9E7-D2217FD73BCF}" dt="2023-08-27T16:18:02.932" v="6019" actId="478"/>
          <ac:spMkLst>
            <pc:docMk/>
            <pc:sldMk cId="3920263105" sldId="284"/>
            <ac:spMk id="54" creationId="{72E917F7-FE16-E745-FD5A-C8F4E5960E34}"/>
          </ac:spMkLst>
        </pc:spChg>
        <pc:spChg chg="mod">
          <ac:chgData name="văn nhân trương" userId="422e64b8e9ddaf1a" providerId="LiveId" clId="{4150DD67-82F0-46B3-B9E7-D2217FD73BCF}" dt="2023-08-27T16:09:27.217" v="5915" actId="571"/>
          <ac:spMkLst>
            <pc:docMk/>
            <pc:sldMk cId="3920263105" sldId="284"/>
            <ac:spMk id="55" creationId="{D0EE7BA2-D47F-D421-9E0F-118A870CE022}"/>
          </ac:spMkLst>
        </pc:spChg>
        <pc:spChg chg="mod">
          <ac:chgData name="văn nhân trương" userId="422e64b8e9ddaf1a" providerId="LiveId" clId="{4150DD67-82F0-46B3-B9E7-D2217FD73BCF}" dt="2023-08-27T16:17:30.943" v="6010" actId="20577"/>
          <ac:spMkLst>
            <pc:docMk/>
            <pc:sldMk cId="3920263105" sldId="284"/>
            <ac:spMk id="56" creationId="{904139AD-C80D-6F36-330E-E4BD6F29BAA1}"/>
          </ac:spMkLst>
        </pc:spChg>
        <pc:spChg chg="mod">
          <ac:chgData name="văn nhân trương" userId="422e64b8e9ddaf1a" providerId="LiveId" clId="{4150DD67-82F0-46B3-B9E7-D2217FD73BCF}" dt="2023-08-27T16:09:27.217" v="5915" actId="571"/>
          <ac:spMkLst>
            <pc:docMk/>
            <pc:sldMk cId="3920263105" sldId="284"/>
            <ac:spMk id="58" creationId="{FB4FDC88-EB43-E4FA-02E5-F387303BC4FB}"/>
          </ac:spMkLst>
        </pc:spChg>
        <pc:spChg chg="mod topLvl">
          <ac:chgData name="văn nhân trương" userId="422e64b8e9ddaf1a" providerId="LiveId" clId="{4150DD67-82F0-46B3-B9E7-D2217FD73BCF}" dt="2023-08-27T16:17:46.972" v="6015" actId="165"/>
          <ac:spMkLst>
            <pc:docMk/>
            <pc:sldMk cId="3920263105" sldId="284"/>
            <ac:spMk id="59" creationId="{DBF6A8AA-59DE-4908-DF5A-A88419F23BD7}"/>
          </ac:spMkLst>
        </pc:spChg>
        <pc:spChg chg="mod topLvl">
          <ac:chgData name="văn nhân trương" userId="422e64b8e9ddaf1a" providerId="LiveId" clId="{4150DD67-82F0-46B3-B9E7-D2217FD73BCF}" dt="2023-08-27T16:17:46.972" v="6015" actId="165"/>
          <ac:spMkLst>
            <pc:docMk/>
            <pc:sldMk cId="3920263105" sldId="284"/>
            <ac:spMk id="60" creationId="{A356ABEC-DCB6-657D-1D83-B6EFB61CBAC8}"/>
          </ac:spMkLst>
        </pc:spChg>
        <pc:spChg chg="mod topLvl">
          <ac:chgData name="văn nhân trương" userId="422e64b8e9ddaf1a" providerId="LiveId" clId="{4150DD67-82F0-46B3-B9E7-D2217FD73BCF}" dt="2023-08-27T16:17:46.972" v="6015" actId="165"/>
          <ac:spMkLst>
            <pc:docMk/>
            <pc:sldMk cId="3920263105" sldId="284"/>
            <ac:spMk id="61" creationId="{8BA499BC-9407-DB65-2382-ACE63FA29528}"/>
          </ac:spMkLst>
        </pc:spChg>
        <pc:spChg chg="mod topLvl">
          <ac:chgData name="văn nhân trương" userId="422e64b8e9ddaf1a" providerId="LiveId" clId="{4150DD67-82F0-46B3-B9E7-D2217FD73BCF}" dt="2023-08-27T16:17:46.972" v="6015" actId="165"/>
          <ac:spMkLst>
            <pc:docMk/>
            <pc:sldMk cId="3920263105" sldId="284"/>
            <ac:spMk id="62" creationId="{1F6DD20F-81D8-BBC0-D531-FD9E6836EAA3}"/>
          </ac:spMkLst>
        </pc:spChg>
        <pc:spChg chg="mod">
          <ac:chgData name="văn nhân trương" userId="422e64b8e9ddaf1a" providerId="LiveId" clId="{4150DD67-82F0-46B3-B9E7-D2217FD73BCF}" dt="2023-08-27T16:09:27.217" v="5915" actId="571"/>
          <ac:spMkLst>
            <pc:docMk/>
            <pc:sldMk cId="3920263105" sldId="284"/>
            <ac:spMk id="63" creationId="{8996075C-984D-0537-E7A5-708D016DFD79}"/>
          </ac:spMkLst>
        </pc:spChg>
        <pc:spChg chg="mod">
          <ac:chgData name="văn nhân trương" userId="422e64b8e9ddaf1a" providerId="LiveId" clId="{4150DD67-82F0-46B3-B9E7-D2217FD73BCF}" dt="2023-08-27T16:09:26.998" v="5914" actId="571"/>
          <ac:spMkLst>
            <pc:docMk/>
            <pc:sldMk cId="3920263105" sldId="284"/>
            <ac:spMk id="65" creationId="{212A8150-55FF-2960-2148-CCB6E9AE08CB}"/>
          </ac:spMkLst>
        </pc:spChg>
        <pc:spChg chg="mod">
          <ac:chgData name="văn nhân trương" userId="422e64b8e9ddaf1a" providerId="LiveId" clId="{4150DD67-82F0-46B3-B9E7-D2217FD73BCF}" dt="2023-08-27T16:09:26.998" v="5914" actId="571"/>
          <ac:spMkLst>
            <pc:docMk/>
            <pc:sldMk cId="3920263105" sldId="284"/>
            <ac:spMk id="66" creationId="{BD818185-D38D-0747-B9B6-6D9AB37A8862}"/>
          </ac:spMkLst>
        </pc:spChg>
        <pc:spChg chg="mod">
          <ac:chgData name="văn nhân trương" userId="422e64b8e9ddaf1a" providerId="LiveId" clId="{4150DD67-82F0-46B3-B9E7-D2217FD73BCF}" dt="2023-08-27T16:09:26.998" v="5914" actId="571"/>
          <ac:spMkLst>
            <pc:docMk/>
            <pc:sldMk cId="3920263105" sldId="284"/>
            <ac:spMk id="67" creationId="{5CBE8BEA-50E1-7ACE-CAB9-BB01427002B0}"/>
          </ac:spMkLst>
        </pc:spChg>
        <pc:spChg chg="mod">
          <ac:chgData name="văn nhân trương" userId="422e64b8e9ddaf1a" providerId="LiveId" clId="{4150DD67-82F0-46B3-B9E7-D2217FD73BCF}" dt="2023-08-27T16:09:26.998" v="5914" actId="571"/>
          <ac:spMkLst>
            <pc:docMk/>
            <pc:sldMk cId="3920263105" sldId="284"/>
            <ac:spMk id="68" creationId="{51AC9FFA-77C8-55AA-B70D-C3A51FECE66A}"/>
          </ac:spMkLst>
        </pc:spChg>
        <pc:spChg chg="mod">
          <ac:chgData name="văn nhân trương" userId="422e64b8e9ddaf1a" providerId="LiveId" clId="{4150DD67-82F0-46B3-B9E7-D2217FD73BCF}" dt="2023-08-27T16:09:26.998" v="5914" actId="571"/>
          <ac:spMkLst>
            <pc:docMk/>
            <pc:sldMk cId="3920263105" sldId="284"/>
            <ac:spMk id="69" creationId="{DA4A49DA-8B5E-EEE6-E06E-A42B174547C4}"/>
          </ac:spMkLst>
        </pc:spChg>
        <pc:spChg chg="mod">
          <ac:chgData name="văn nhân trương" userId="422e64b8e9ddaf1a" providerId="LiveId" clId="{4150DD67-82F0-46B3-B9E7-D2217FD73BCF}" dt="2023-08-27T16:09:26.998" v="5914" actId="571"/>
          <ac:spMkLst>
            <pc:docMk/>
            <pc:sldMk cId="3920263105" sldId="284"/>
            <ac:spMk id="71" creationId="{FF535D8C-5434-C30B-F9ED-21C45A022EEC}"/>
          </ac:spMkLst>
        </pc:spChg>
        <pc:spChg chg="mod">
          <ac:chgData name="văn nhân trương" userId="422e64b8e9ddaf1a" providerId="LiveId" clId="{4150DD67-82F0-46B3-B9E7-D2217FD73BCF}" dt="2023-08-27T16:09:26.998" v="5914" actId="571"/>
          <ac:spMkLst>
            <pc:docMk/>
            <pc:sldMk cId="3920263105" sldId="284"/>
            <ac:spMk id="72" creationId="{C13ACFBC-BB6D-01A8-0768-CB68C710E727}"/>
          </ac:spMkLst>
        </pc:spChg>
        <pc:spChg chg="mod">
          <ac:chgData name="văn nhân trương" userId="422e64b8e9ddaf1a" providerId="LiveId" clId="{4150DD67-82F0-46B3-B9E7-D2217FD73BCF}" dt="2023-08-27T16:09:26.998" v="5914" actId="571"/>
          <ac:spMkLst>
            <pc:docMk/>
            <pc:sldMk cId="3920263105" sldId="284"/>
            <ac:spMk id="73" creationId="{1DAA8FC9-BDFD-7764-02DF-9AE24A2B2FE6}"/>
          </ac:spMkLst>
        </pc:spChg>
        <pc:spChg chg="mod">
          <ac:chgData name="văn nhân trương" userId="422e64b8e9ddaf1a" providerId="LiveId" clId="{4150DD67-82F0-46B3-B9E7-D2217FD73BCF}" dt="2023-08-27T16:09:26.998" v="5914" actId="571"/>
          <ac:spMkLst>
            <pc:docMk/>
            <pc:sldMk cId="3920263105" sldId="284"/>
            <ac:spMk id="74" creationId="{A4D4BC50-CC90-8C25-E77D-889EC72D3FE2}"/>
          </ac:spMkLst>
        </pc:spChg>
        <pc:spChg chg="mod">
          <ac:chgData name="văn nhân trương" userId="422e64b8e9ddaf1a" providerId="LiveId" clId="{4150DD67-82F0-46B3-B9E7-D2217FD73BCF}" dt="2023-08-27T16:09:26.998" v="5914" actId="571"/>
          <ac:spMkLst>
            <pc:docMk/>
            <pc:sldMk cId="3920263105" sldId="284"/>
            <ac:spMk id="75" creationId="{89914092-4033-1D93-8CCC-EE45F63B7906}"/>
          </ac:spMkLst>
        </pc:spChg>
        <pc:spChg chg="mod">
          <ac:chgData name="văn nhân trương" userId="422e64b8e9ddaf1a" providerId="LiveId" clId="{4150DD67-82F0-46B3-B9E7-D2217FD73BCF}" dt="2023-08-27T16:09:26.998" v="5914" actId="571"/>
          <ac:spMkLst>
            <pc:docMk/>
            <pc:sldMk cId="3920263105" sldId="284"/>
            <ac:spMk id="77" creationId="{43B85860-6518-5C82-7228-E3227E5A472F}"/>
          </ac:spMkLst>
        </pc:spChg>
        <pc:spChg chg="mod">
          <ac:chgData name="văn nhân trương" userId="422e64b8e9ddaf1a" providerId="LiveId" clId="{4150DD67-82F0-46B3-B9E7-D2217FD73BCF}" dt="2023-08-27T16:09:26.998" v="5914" actId="571"/>
          <ac:spMkLst>
            <pc:docMk/>
            <pc:sldMk cId="3920263105" sldId="284"/>
            <ac:spMk id="78" creationId="{FEAC7839-1218-4B09-633D-24E9F1E8F82E}"/>
          </ac:spMkLst>
        </pc:spChg>
        <pc:spChg chg="mod">
          <ac:chgData name="văn nhân trương" userId="422e64b8e9ddaf1a" providerId="LiveId" clId="{4150DD67-82F0-46B3-B9E7-D2217FD73BCF}" dt="2023-08-27T16:09:26.998" v="5914" actId="571"/>
          <ac:spMkLst>
            <pc:docMk/>
            <pc:sldMk cId="3920263105" sldId="284"/>
            <ac:spMk id="79" creationId="{95E8745A-4C5C-5ABB-2494-400D635ABC8E}"/>
          </ac:spMkLst>
        </pc:spChg>
        <pc:spChg chg="mod">
          <ac:chgData name="văn nhân trương" userId="422e64b8e9ddaf1a" providerId="LiveId" clId="{4150DD67-82F0-46B3-B9E7-D2217FD73BCF}" dt="2023-08-27T16:09:26.998" v="5914" actId="571"/>
          <ac:spMkLst>
            <pc:docMk/>
            <pc:sldMk cId="3920263105" sldId="284"/>
            <ac:spMk id="80" creationId="{888D56B9-D23B-80B4-69D9-21380F87899F}"/>
          </ac:spMkLst>
        </pc:spChg>
        <pc:spChg chg="mod">
          <ac:chgData name="văn nhân trương" userId="422e64b8e9ddaf1a" providerId="LiveId" clId="{4150DD67-82F0-46B3-B9E7-D2217FD73BCF}" dt="2023-08-27T16:09:26.998" v="5914" actId="571"/>
          <ac:spMkLst>
            <pc:docMk/>
            <pc:sldMk cId="3920263105" sldId="284"/>
            <ac:spMk id="81" creationId="{6DFACDB6-2FD8-1D2C-D814-AE8C7533DAC8}"/>
          </ac:spMkLst>
        </pc:spChg>
        <pc:spChg chg="mod topLvl">
          <ac:chgData name="văn nhân trương" userId="422e64b8e9ddaf1a" providerId="LiveId" clId="{4150DD67-82F0-46B3-B9E7-D2217FD73BCF}" dt="2023-08-27T16:17:46.972" v="6015" actId="165"/>
          <ac:spMkLst>
            <pc:docMk/>
            <pc:sldMk cId="3920263105" sldId="284"/>
            <ac:spMk id="82" creationId="{FF393C88-FC5A-AF5A-F977-B2C6B6305E30}"/>
          </ac:spMkLst>
        </pc:spChg>
        <pc:spChg chg="mod">
          <ac:chgData name="văn nhân trương" userId="422e64b8e9ddaf1a" providerId="LiveId" clId="{4150DD67-82F0-46B3-B9E7-D2217FD73BCF}" dt="2023-08-27T16:09:26.998" v="5914" actId="571"/>
          <ac:spMkLst>
            <pc:docMk/>
            <pc:sldMk cId="3920263105" sldId="284"/>
            <ac:spMk id="84" creationId="{0FE36B8D-FB7F-1293-9CDF-E3CD9F4768CE}"/>
          </ac:spMkLst>
        </pc:spChg>
        <pc:spChg chg="mod">
          <ac:chgData name="văn nhân trương" userId="422e64b8e9ddaf1a" providerId="LiveId" clId="{4150DD67-82F0-46B3-B9E7-D2217FD73BCF}" dt="2023-08-27T16:09:26.998" v="5914" actId="571"/>
          <ac:spMkLst>
            <pc:docMk/>
            <pc:sldMk cId="3920263105" sldId="284"/>
            <ac:spMk id="85" creationId="{0EA61281-42F5-45E2-0458-31EAF762A922}"/>
          </ac:spMkLst>
        </pc:spChg>
        <pc:spChg chg="mod">
          <ac:chgData name="văn nhân trương" userId="422e64b8e9ddaf1a" providerId="LiveId" clId="{4150DD67-82F0-46B3-B9E7-D2217FD73BCF}" dt="2023-08-27T16:09:26.998" v="5914" actId="571"/>
          <ac:spMkLst>
            <pc:docMk/>
            <pc:sldMk cId="3920263105" sldId="284"/>
            <ac:spMk id="86" creationId="{319CEC7E-0E08-C309-BF30-E930A799AE65}"/>
          </ac:spMkLst>
        </pc:spChg>
        <pc:spChg chg="mod">
          <ac:chgData name="văn nhân trương" userId="422e64b8e9ddaf1a" providerId="LiveId" clId="{4150DD67-82F0-46B3-B9E7-D2217FD73BCF}" dt="2023-08-27T16:09:26.998" v="5914" actId="571"/>
          <ac:spMkLst>
            <pc:docMk/>
            <pc:sldMk cId="3920263105" sldId="284"/>
            <ac:spMk id="87" creationId="{B1A84769-275D-4E71-4FC1-A4E3E3774264}"/>
          </ac:spMkLst>
        </pc:spChg>
        <pc:spChg chg="mod">
          <ac:chgData name="văn nhân trương" userId="422e64b8e9ddaf1a" providerId="LiveId" clId="{4150DD67-82F0-46B3-B9E7-D2217FD73BCF}" dt="2023-08-27T16:09:26.998" v="5914" actId="571"/>
          <ac:spMkLst>
            <pc:docMk/>
            <pc:sldMk cId="3920263105" sldId="284"/>
            <ac:spMk id="88" creationId="{25E76AFA-F32C-AE2A-B76E-9C81546E0AD2}"/>
          </ac:spMkLst>
        </pc:spChg>
        <pc:spChg chg="mod">
          <ac:chgData name="văn nhân trương" userId="422e64b8e9ddaf1a" providerId="LiveId" clId="{4150DD67-82F0-46B3-B9E7-D2217FD73BCF}" dt="2023-08-27T16:09:26.711" v="5913" actId="571"/>
          <ac:spMkLst>
            <pc:docMk/>
            <pc:sldMk cId="3920263105" sldId="284"/>
            <ac:spMk id="90" creationId="{E3614065-4323-AF81-0985-7B54E0F412FC}"/>
          </ac:spMkLst>
        </pc:spChg>
        <pc:spChg chg="mod">
          <ac:chgData name="văn nhân trương" userId="422e64b8e9ddaf1a" providerId="LiveId" clId="{4150DD67-82F0-46B3-B9E7-D2217FD73BCF}" dt="2023-08-27T16:09:26.711" v="5913" actId="571"/>
          <ac:spMkLst>
            <pc:docMk/>
            <pc:sldMk cId="3920263105" sldId="284"/>
            <ac:spMk id="91" creationId="{F52D2E9D-C188-A835-7E85-44656C07DFC2}"/>
          </ac:spMkLst>
        </pc:spChg>
        <pc:spChg chg="mod">
          <ac:chgData name="văn nhân trương" userId="422e64b8e9ddaf1a" providerId="LiveId" clId="{4150DD67-82F0-46B3-B9E7-D2217FD73BCF}" dt="2023-08-27T16:09:26.711" v="5913" actId="571"/>
          <ac:spMkLst>
            <pc:docMk/>
            <pc:sldMk cId="3920263105" sldId="284"/>
            <ac:spMk id="92" creationId="{CAD69AB5-7BEF-4D40-37C6-AB5B88B58594}"/>
          </ac:spMkLst>
        </pc:spChg>
        <pc:spChg chg="mod">
          <ac:chgData name="văn nhân trương" userId="422e64b8e9ddaf1a" providerId="LiveId" clId="{4150DD67-82F0-46B3-B9E7-D2217FD73BCF}" dt="2023-08-27T16:09:26.711" v="5913" actId="571"/>
          <ac:spMkLst>
            <pc:docMk/>
            <pc:sldMk cId="3920263105" sldId="284"/>
            <ac:spMk id="93" creationId="{DA0EC0A6-EA90-9EA4-CF8C-7AD5830B6F07}"/>
          </ac:spMkLst>
        </pc:spChg>
        <pc:spChg chg="mod topLvl">
          <ac:chgData name="văn nhân trương" userId="422e64b8e9ddaf1a" providerId="LiveId" clId="{4150DD67-82F0-46B3-B9E7-D2217FD73BCF}" dt="2023-08-27T16:17:46.972" v="6015" actId="165"/>
          <ac:spMkLst>
            <pc:docMk/>
            <pc:sldMk cId="3920263105" sldId="284"/>
            <ac:spMk id="94" creationId="{75728175-4154-21C1-6BCE-8CC6DF4FDA65}"/>
          </ac:spMkLst>
        </pc:spChg>
        <pc:spChg chg="mod topLvl">
          <ac:chgData name="văn nhân trương" userId="422e64b8e9ddaf1a" providerId="LiveId" clId="{4150DD67-82F0-46B3-B9E7-D2217FD73BCF}" dt="2023-08-27T16:17:46.972" v="6015" actId="165"/>
          <ac:spMkLst>
            <pc:docMk/>
            <pc:sldMk cId="3920263105" sldId="284"/>
            <ac:spMk id="95" creationId="{5CE7DE2A-94DF-3540-DBB1-0508F78867BE}"/>
          </ac:spMkLst>
        </pc:spChg>
        <pc:spChg chg="mod topLvl">
          <ac:chgData name="văn nhân trương" userId="422e64b8e9ddaf1a" providerId="LiveId" clId="{4150DD67-82F0-46B3-B9E7-D2217FD73BCF}" dt="2023-08-27T16:17:46.972" v="6015" actId="165"/>
          <ac:spMkLst>
            <pc:docMk/>
            <pc:sldMk cId="3920263105" sldId="284"/>
            <ac:spMk id="96" creationId="{5B833666-AE24-8A75-49C3-B31091A3844C}"/>
          </ac:spMkLst>
        </pc:spChg>
        <pc:spChg chg="mod">
          <ac:chgData name="văn nhân trương" userId="422e64b8e9ddaf1a" providerId="LiveId" clId="{4150DD67-82F0-46B3-B9E7-D2217FD73BCF}" dt="2023-08-27T16:09:26.711" v="5913" actId="571"/>
          <ac:spMkLst>
            <pc:docMk/>
            <pc:sldMk cId="3920263105" sldId="284"/>
            <ac:spMk id="97" creationId="{BC6266FD-7663-169E-BF72-D8DDB7D58DE2}"/>
          </ac:spMkLst>
        </pc:spChg>
        <pc:spChg chg="mod">
          <ac:chgData name="văn nhân trương" userId="422e64b8e9ddaf1a" providerId="LiveId" clId="{4150DD67-82F0-46B3-B9E7-D2217FD73BCF}" dt="2023-08-27T16:09:26.711" v="5913" actId="571"/>
          <ac:spMkLst>
            <pc:docMk/>
            <pc:sldMk cId="3920263105" sldId="284"/>
            <ac:spMk id="99" creationId="{642BBEF7-25EA-9C09-E68B-787D364248E2}"/>
          </ac:spMkLst>
        </pc:spChg>
        <pc:spChg chg="mod topLvl">
          <ac:chgData name="văn nhân trương" userId="422e64b8e9ddaf1a" providerId="LiveId" clId="{4150DD67-82F0-46B3-B9E7-D2217FD73BCF}" dt="2023-08-27T16:17:46.972" v="6015" actId="165"/>
          <ac:spMkLst>
            <pc:docMk/>
            <pc:sldMk cId="3920263105" sldId="284"/>
            <ac:spMk id="100" creationId="{30F6C205-CC7A-5D13-AA14-8381607B0CAE}"/>
          </ac:spMkLst>
        </pc:spChg>
        <pc:spChg chg="mod topLvl">
          <ac:chgData name="văn nhân trương" userId="422e64b8e9ddaf1a" providerId="LiveId" clId="{4150DD67-82F0-46B3-B9E7-D2217FD73BCF}" dt="2023-08-27T16:17:46.972" v="6015" actId="165"/>
          <ac:spMkLst>
            <pc:docMk/>
            <pc:sldMk cId="3920263105" sldId="284"/>
            <ac:spMk id="101" creationId="{7D19238A-BA9B-59DC-E29C-7F2999C80119}"/>
          </ac:spMkLst>
        </pc:spChg>
        <pc:spChg chg="mod">
          <ac:chgData name="văn nhân trương" userId="422e64b8e9ddaf1a" providerId="LiveId" clId="{4150DD67-82F0-46B3-B9E7-D2217FD73BCF}" dt="2023-08-27T16:09:26.711" v="5913" actId="571"/>
          <ac:spMkLst>
            <pc:docMk/>
            <pc:sldMk cId="3920263105" sldId="284"/>
            <ac:spMk id="102" creationId="{89C3CD03-9C60-21E6-2698-EA986F595FE8}"/>
          </ac:spMkLst>
        </pc:spChg>
        <pc:spChg chg="mod">
          <ac:chgData name="văn nhân trương" userId="422e64b8e9ddaf1a" providerId="LiveId" clId="{4150DD67-82F0-46B3-B9E7-D2217FD73BCF}" dt="2023-08-27T16:09:26.711" v="5913" actId="571"/>
          <ac:spMkLst>
            <pc:docMk/>
            <pc:sldMk cId="3920263105" sldId="284"/>
            <ac:spMk id="103" creationId="{E83B080D-3A5F-6251-E1A2-29F34B7F687E}"/>
          </ac:spMkLst>
        </pc:spChg>
        <pc:spChg chg="mod">
          <ac:chgData name="văn nhân trương" userId="422e64b8e9ddaf1a" providerId="LiveId" clId="{4150DD67-82F0-46B3-B9E7-D2217FD73BCF}" dt="2023-08-27T16:09:26.711" v="5913" actId="571"/>
          <ac:spMkLst>
            <pc:docMk/>
            <pc:sldMk cId="3920263105" sldId="284"/>
            <ac:spMk id="104" creationId="{6524AD50-2C4A-FA18-AC19-1059E2C7BED4}"/>
          </ac:spMkLst>
        </pc:spChg>
        <pc:spChg chg="mod topLvl">
          <ac:chgData name="văn nhân trương" userId="422e64b8e9ddaf1a" providerId="LiveId" clId="{4150DD67-82F0-46B3-B9E7-D2217FD73BCF}" dt="2023-08-27T16:17:46.972" v="6015" actId="165"/>
          <ac:spMkLst>
            <pc:docMk/>
            <pc:sldMk cId="3920263105" sldId="284"/>
            <ac:spMk id="105" creationId="{7252307A-2D94-745F-AB18-A98C83DAC183}"/>
          </ac:spMkLst>
        </pc:spChg>
        <pc:spChg chg="mod topLvl">
          <ac:chgData name="văn nhân trương" userId="422e64b8e9ddaf1a" providerId="LiveId" clId="{4150DD67-82F0-46B3-B9E7-D2217FD73BCF}" dt="2023-08-27T16:17:46.972" v="6015" actId="165"/>
          <ac:spMkLst>
            <pc:docMk/>
            <pc:sldMk cId="3920263105" sldId="284"/>
            <ac:spMk id="106" creationId="{5958F967-C93A-BD0E-B2B5-4B5B6ABBA290}"/>
          </ac:spMkLst>
        </pc:spChg>
        <pc:spChg chg="mod topLvl">
          <ac:chgData name="văn nhân trương" userId="422e64b8e9ddaf1a" providerId="LiveId" clId="{4150DD67-82F0-46B3-B9E7-D2217FD73BCF}" dt="2023-08-27T16:17:46.972" v="6015" actId="165"/>
          <ac:spMkLst>
            <pc:docMk/>
            <pc:sldMk cId="3920263105" sldId="284"/>
            <ac:spMk id="107" creationId="{8DE955A5-8E14-021D-6913-E1C775EF76EE}"/>
          </ac:spMkLst>
        </pc:spChg>
        <pc:spChg chg="mod topLvl">
          <ac:chgData name="văn nhân trương" userId="422e64b8e9ddaf1a" providerId="LiveId" clId="{4150DD67-82F0-46B3-B9E7-D2217FD73BCF}" dt="2023-08-27T16:17:46.972" v="6015" actId="165"/>
          <ac:spMkLst>
            <pc:docMk/>
            <pc:sldMk cId="3920263105" sldId="284"/>
            <ac:spMk id="108" creationId="{625B04D1-65CA-B0F2-2B5D-3430DD93D037}"/>
          </ac:spMkLst>
        </pc:spChg>
        <pc:spChg chg="mod topLvl">
          <ac:chgData name="văn nhân trương" userId="422e64b8e9ddaf1a" providerId="LiveId" clId="{4150DD67-82F0-46B3-B9E7-D2217FD73BCF}" dt="2023-08-27T16:17:46.972" v="6015" actId="165"/>
          <ac:spMkLst>
            <pc:docMk/>
            <pc:sldMk cId="3920263105" sldId="284"/>
            <ac:spMk id="109" creationId="{613AA12D-D83A-D202-4A32-A3EC3CECA429}"/>
          </ac:spMkLst>
        </pc:spChg>
        <pc:spChg chg="mod topLvl">
          <ac:chgData name="văn nhân trương" userId="422e64b8e9ddaf1a" providerId="LiveId" clId="{4150DD67-82F0-46B3-B9E7-D2217FD73BCF}" dt="2023-08-27T16:17:46.972" v="6015" actId="165"/>
          <ac:spMkLst>
            <pc:docMk/>
            <pc:sldMk cId="3920263105" sldId="284"/>
            <ac:spMk id="110" creationId="{E75FC17A-CF7B-7E2E-FF52-A067E99F9E47}"/>
          </ac:spMkLst>
        </pc:spChg>
        <pc:spChg chg="mod topLvl">
          <ac:chgData name="văn nhân trương" userId="422e64b8e9ddaf1a" providerId="LiveId" clId="{4150DD67-82F0-46B3-B9E7-D2217FD73BCF}" dt="2023-08-27T16:17:46.972" v="6015" actId="165"/>
          <ac:spMkLst>
            <pc:docMk/>
            <pc:sldMk cId="3920263105" sldId="284"/>
            <ac:spMk id="111" creationId="{75B9BC2B-DD01-86DF-C005-6FC0A23623B0}"/>
          </ac:spMkLst>
        </pc:spChg>
        <pc:spChg chg="mod topLvl">
          <ac:chgData name="văn nhân trương" userId="422e64b8e9ddaf1a" providerId="LiveId" clId="{4150DD67-82F0-46B3-B9E7-D2217FD73BCF}" dt="2023-08-27T16:17:46.972" v="6015" actId="165"/>
          <ac:spMkLst>
            <pc:docMk/>
            <pc:sldMk cId="3920263105" sldId="284"/>
            <ac:spMk id="112" creationId="{BC0ABCB3-4CC4-E143-EFFF-5D69304B44FF}"/>
          </ac:spMkLst>
        </pc:spChg>
        <pc:spChg chg="mod topLvl">
          <ac:chgData name="văn nhân trương" userId="422e64b8e9ddaf1a" providerId="LiveId" clId="{4150DD67-82F0-46B3-B9E7-D2217FD73BCF}" dt="2023-08-27T16:17:46.972" v="6015" actId="165"/>
          <ac:spMkLst>
            <pc:docMk/>
            <pc:sldMk cId="3920263105" sldId="284"/>
            <ac:spMk id="113" creationId="{B41BE105-4777-4D7E-9AF3-A3609B8D8796}"/>
          </ac:spMkLst>
        </pc:spChg>
        <pc:spChg chg="mod topLvl">
          <ac:chgData name="văn nhân trương" userId="422e64b8e9ddaf1a" providerId="LiveId" clId="{4150DD67-82F0-46B3-B9E7-D2217FD73BCF}" dt="2023-08-27T16:17:46.972" v="6015" actId="165"/>
          <ac:spMkLst>
            <pc:docMk/>
            <pc:sldMk cId="3920263105" sldId="284"/>
            <ac:spMk id="114" creationId="{4FB0B366-310B-68E6-3275-8CF0C851EB74}"/>
          </ac:spMkLst>
        </pc:spChg>
        <pc:spChg chg="mod topLvl">
          <ac:chgData name="văn nhân trương" userId="422e64b8e9ddaf1a" providerId="LiveId" clId="{4150DD67-82F0-46B3-B9E7-D2217FD73BCF}" dt="2023-08-27T16:17:46.972" v="6015" actId="165"/>
          <ac:spMkLst>
            <pc:docMk/>
            <pc:sldMk cId="3920263105" sldId="284"/>
            <ac:spMk id="115" creationId="{3A06236C-2DD0-7DC1-6039-FBFD519E7EB6}"/>
          </ac:spMkLst>
        </pc:spChg>
        <pc:spChg chg="mod topLvl">
          <ac:chgData name="văn nhân trương" userId="422e64b8e9ddaf1a" providerId="LiveId" clId="{4150DD67-82F0-46B3-B9E7-D2217FD73BCF}" dt="2023-08-27T16:17:46.972" v="6015" actId="165"/>
          <ac:spMkLst>
            <pc:docMk/>
            <pc:sldMk cId="3920263105" sldId="284"/>
            <ac:spMk id="116" creationId="{EF7673FC-6DE9-AF28-3110-0EDC8B320C0F}"/>
          </ac:spMkLst>
        </pc:spChg>
        <pc:spChg chg="mod">
          <ac:chgData name="văn nhân trương" userId="422e64b8e9ddaf1a" providerId="LiveId" clId="{4150DD67-82F0-46B3-B9E7-D2217FD73BCF}" dt="2023-08-27T16:09:26.711" v="5913" actId="571"/>
          <ac:spMkLst>
            <pc:docMk/>
            <pc:sldMk cId="3920263105" sldId="284"/>
            <ac:spMk id="117" creationId="{D2E0AD1D-9868-3465-53BE-D938096D9AEC}"/>
          </ac:spMkLst>
        </pc:spChg>
        <pc:spChg chg="mod topLvl">
          <ac:chgData name="văn nhân trương" userId="422e64b8e9ddaf1a" providerId="LiveId" clId="{4150DD67-82F0-46B3-B9E7-D2217FD73BCF}" dt="2023-08-27T16:17:46.972" v="6015" actId="165"/>
          <ac:spMkLst>
            <pc:docMk/>
            <pc:sldMk cId="3920263105" sldId="284"/>
            <ac:spMk id="119" creationId="{7507E583-76B6-F81B-3F5B-8507012C74F6}"/>
          </ac:spMkLst>
        </pc:spChg>
        <pc:spChg chg="mod topLvl">
          <ac:chgData name="văn nhân trương" userId="422e64b8e9ddaf1a" providerId="LiveId" clId="{4150DD67-82F0-46B3-B9E7-D2217FD73BCF}" dt="2023-08-27T16:17:46.972" v="6015" actId="165"/>
          <ac:spMkLst>
            <pc:docMk/>
            <pc:sldMk cId="3920263105" sldId="284"/>
            <ac:spMk id="120" creationId="{6E901594-D17F-4262-E1BF-85CAC16EF3C7}"/>
          </ac:spMkLst>
        </pc:spChg>
        <pc:spChg chg="mod">
          <ac:chgData name="văn nhân trương" userId="422e64b8e9ddaf1a" providerId="LiveId" clId="{4150DD67-82F0-46B3-B9E7-D2217FD73BCF}" dt="2023-08-27T16:09:26.711" v="5913" actId="571"/>
          <ac:spMkLst>
            <pc:docMk/>
            <pc:sldMk cId="3920263105" sldId="284"/>
            <ac:spMk id="122" creationId="{158781FE-09E6-AEE9-F6F9-2FE7DA933A37}"/>
          </ac:spMkLst>
        </pc:spChg>
        <pc:spChg chg="mod">
          <ac:chgData name="văn nhân trương" userId="422e64b8e9ddaf1a" providerId="LiveId" clId="{4150DD67-82F0-46B3-B9E7-D2217FD73BCF}" dt="2023-08-27T16:09:26.711" v="5913" actId="571"/>
          <ac:spMkLst>
            <pc:docMk/>
            <pc:sldMk cId="3920263105" sldId="284"/>
            <ac:spMk id="123" creationId="{BF1039EF-417E-04FB-4095-5B29F90310A0}"/>
          </ac:spMkLst>
        </pc:spChg>
        <pc:spChg chg="mod">
          <ac:chgData name="văn nhân trương" userId="422e64b8e9ddaf1a" providerId="LiveId" clId="{4150DD67-82F0-46B3-B9E7-D2217FD73BCF}" dt="2023-08-27T16:09:26.711" v="5913" actId="571"/>
          <ac:spMkLst>
            <pc:docMk/>
            <pc:sldMk cId="3920263105" sldId="284"/>
            <ac:spMk id="124" creationId="{4FA59F8C-F7B9-EF3B-1A84-4D37E825C596}"/>
          </ac:spMkLst>
        </pc:spChg>
        <pc:spChg chg="mod">
          <ac:chgData name="văn nhân trương" userId="422e64b8e9ddaf1a" providerId="LiveId" clId="{4150DD67-82F0-46B3-B9E7-D2217FD73BCF}" dt="2023-08-27T16:09:26.711" v="5913" actId="571"/>
          <ac:spMkLst>
            <pc:docMk/>
            <pc:sldMk cId="3920263105" sldId="284"/>
            <ac:spMk id="125" creationId="{5650DC9F-7E90-9124-556B-44FFAAB523CE}"/>
          </ac:spMkLst>
        </pc:spChg>
        <pc:spChg chg="mod">
          <ac:chgData name="văn nhân trương" userId="422e64b8e9ddaf1a" providerId="LiveId" clId="{4150DD67-82F0-46B3-B9E7-D2217FD73BCF}" dt="2023-08-27T16:09:26.711" v="5913" actId="571"/>
          <ac:spMkLst>
            <pc:docMk/>
            <pc:sldMk cId="3920263105" sldId="284"/>
            <ac:spMk id="126" creationId="{36C69C09-8A65-996C-7CF9-063C54605A19}"/>
          </ac:spMkLst>
        </pc:spChg>
        <pc:spChg chg="mod">
          <ac:chgData name="văn nhân trương" userId="422e64b8e9ddaf1a" providerId="LiveId" clId="{4150DD67-82F0-46B3-B9E7-D2217FD73BCF}" dt="2023-08-27T16:09:26.711" v="5913" actId="571"/>
          <ac:spMkLst>
            <pc:docMk/>
            <pc:sldMk cId="3920263105" sldId="284"/>
            <ac:spMk id="128" creationId="{C2DE0937-9CAB-E536-7169-BF85BD568ED4}"/>
          </ac:spMkLst>
        </pc:spChg>
        <pc:spChg chg="mod">
          <ac:chgData name="văn nhân trương" userId="422e64b8e9ddaf1a" providerId="LiveId" clId="{4150DD67-82F0-46B3-B9E7-D2217FD73BCF}" dt="2023-08-27T16:09:26.711" v="5913" actId="571"/>
          <ac:spMkLst>
            <pc:docMk/>
            <pc:sldMk cId="3920263105" sldId="284"/>
            <ac:spMk id="129" creationId="{EF085178-F60A-6AF4-43CF-6870DD17839E}"/>
          </ac:spMkLst>
        </pc:spChg>
        <pc:spChg chg="mod">
          <ac:chgData name="văn nhân trương" userId="422e64b8e9ddaf1a" providerId="LiveId" clId="{4150DD67-82F0-46B3-B9E7-D2217FD73BCF}" dt="2023-08-27T16:09:26.711" v="5913" actId="571"/>
          <ac:spMkLst>
            <pc:docMk/>
            <pc:sldMk cId="3920263105" sldId="284"/>
            <ac:spMk id="130" creationId="{AE4D2603-1CB9-31A8-3874-60C3152922A6}"/>
          </ac:spMkLst>
        </pc:spChg>
        <pc:spChg chg="mod">
          <ac:chgData name="văn nhân trương" userId="422e64b8e9ddaf1a" providerId="LiveId" clId="{4150DD67-82F0-46B3-B9E7-D2217FD73BCF}" dt="2023-08-27T16:09:26.711" v="5913" actId="571"/>
          <ac:spMkLst>
            <pc:docMk/>
            <pc:sldMk cId="3920263105" sldId="284"/>
            <ac:spMk id="131" creationId="{FD6A8A2A-0355-4833-AAAA-2C57BEF64EC7}"/>
          </ac:spMkLst>
        </pc:spChg>
        <pc:spChg chg="mod">
          <ac:chgData name="văn nhân trương" userId="422e64b8e9ddaf1a" providerId="LiveId" clId="{4150DD67-82F0-46B3-B9E7-D2217FD73BCF}" dt="2023-08-27T16:09:26.711" v="5913" actId="571"/>
          <ac:spMkLst>
            <pc:docMk/>
            <pc:sldMk cId="3920263105" sldId="284"/>
            <ac:spMk id="132" creationId="{CBF78CD9-B71C-77B3-E35F-B1212F0CB14D}"/>
          </ac:spMkLst>
        </pc:spChg>
        <pc:spChg chg="add del mod">
          <ac:chgData name="văn nhân trương" userId="422e64b8e9ddaf1a" providerId="LiveId" clId="{4150DD67-82F0-46B3-B9E7-D2217FD73BCF}" dt="2023-08-27T16:17:43.327" v="6014" actId="478"/>
          <ac:spMkLst>
            <pc:docMk/>
            <pc:sldMk cId="3920263105" sldId="284"/>
            <ac:spMk id="133" creationId="{E372AC87-EE09-981A-1326-5D754A6A8EDD}"/>
          </ac:spMkLst>
        </pc:spChg>
        <pc:spChg chg="add del mod">
          <ac:chgData name="văn nhân trương" userId="422e64b8e9ddaf1a" providerId="LiveId" clId="{4150DD67-82F0-46B3-B9E7-D2217FD73BCF}" dt="2023-08-27T16:17:43.327" v="6014" actId="478"/>
          <ac:spMkLst>
            <pc:docMk/>
            <pc:sldMk cId="3920263105" sldId="284"/>
            <ac:spMk id="134" creationId="{F8CD61CC-267E-8723-0414-546F0051E3F8}"/>
          </ac:spMkLst>
        </pc:spChg>
        <pc:spChg chg="add del mod">
          <ac:chgData name="văn nhân trương" userId="422e64b8e9ddaf1a" providerId="LiveId" clId="{4150DD67-82F0-46B3-B9E7-D2217FD73BCF}" dt="2023-08-27T16:17:43.327" v="6014" actId="478"/>
          <ac:spMkLst>
            <pc:docMk/>
            <pc:sldMk cId="3920263105" sldId="284"/>
            <ac:spMk id="135" creationId="{B046B776-A785-C653-29FE-421B23F2C27C}"/>
          </ac:spMkLst>
        </pc:spChg>
        <pc:spChg chg="add del mod">
          <ac:chgData name="văn nhân trương" userId="422e64b8e9ddaf1a" providerId="LiveId" clId="{4150DD67-82F0-46B3-B9E7-D2217FD73BCF}" dt="2023-08-27T16:14:40.111" v="5940" actId="478"/>
          <ac:spMkLst>
            <pc:docMk/>
            <pc:sldMk cId="3920263105" sldId="284"/>
            <ac:spMk id="136" creationId="{3355A2D9-71CB-04EA-38B0-0C2F7DB233C5}"/>
          </ac:spMkLst>
        </pc:spChg>
        <pc:spChg chg="add del mod">
          <ac:chgData name="văn nhân trương" userId="422e64b8e9ddaf1a" providerId="LiveId" clId="{4150DD67-82F0-46B3-B9E7-D2217FD73BCF}" dt="2023-08-27T16:14:22.351" v="5938" actId="478"/>
          <ac:spMkLst>
            <pc:docMk/>
            <pc:sldMk cId="3920263105" sldId="284"/>
            <ac:spMk id="137" creationId="{65CE5D87-0218-18C2-CF81-ACAA20BBBE94}"/>
          </ac:spMkLst>
        </pc:spChg>
        <pc:spChg chg="add del mod">
          <ac:chgData name="văn nhân trương" userId="422e64b8e9ddaf1a" providerId="LiveId" clId="{4150DD67-82F0-46B3-B9E7-D2217FD73BCF}" dt="2023-08-27T16:17:43.327" v="6014" actId="478"/>
          <ac:spMkLst>
            <pc:docMk/>
            <pc:sldMk cId="3920263105" sldId="284"/>
            <ac:spMk id="138" creationId="{B43EBA8A-9F3B-6391-3F5F-850DE3CA7A27}"/>
          </ac:spMkLst>
        </pc:spChg>
        <pc:spChg chg="add del mod">
          <ac:chgData name="văn nhân trương" userId="422e64b8e9ddaf1a" providerId="LiveId" clId="{4150DD67-82F0-46B3-B9E7-D2217FD73BCF}" dt="2023-08-27T16:17:43.327" v="6014" actId="478"/>
          <ac:spMkLst>
            <pc:docMk/>
            <pc:sldMk cId="3920263105" sldId="284"/>
            <ac:spMk id="139" creationId="{B7ACEC83-E7A6-5049-788C-27A432EAC7C9}"/>
          </ac:spMkLst>
        </pc:spChg>
        <pc:spChg chg="add del mod">
          <ac:chgData name="văn nhân trương" userId="422e64b8e9ddaf1a" providerId="LiveId" clId="{4150DD67-82F0-46B3-B9E7-D2217FD73BCF}" dt="2023-08-27T16:17:43.327" v="6014" actId="478"/>
          <ac:spMkLst>
            <pc:docMk/>
            <pc:sldMk cId="3920263105" sldId="284"/>
            <ac:spMk id="140" creationId="{586208D2-DB0D-90FC-8DC1-35EDA2DAB589}"/>
          </ac:spMkLst>
        </pc:spChg>
        <pc:spChg chg="add del mod">
          <ac:chgData name="văn nhân trương" userId="422e64b8e9ddaf1a" providerId="LiveId" clId="{4150DD67-82F0-46B3-B9E7-D2217FD73BCF}" dt="2023-08-27T16:17:43.327" v="6014" actId="478"/>
          <ac:spMkLst>
            <pc:docMk/>
            <pc:sldMk cId="3920263105" sldId="284"/>
            <ac:spMk id="141" creationId="{25BA37D4-3ABA-622A-1011-1B53A699A287}"/>
          </ac:spMkLst>
        </pc:spChg>
        <pc:spChg chg="add del mod">
          <ac:chgData name="văn nhân trương" userId="422e64b8e9ddaf1a" providerId="LiveId" clId="{4150DD67-82F0-46B3-B9E7-D2217FD73BCF}" dt="2023-08-27T16:14:22.351" v="5938" actId="478"/>
          <ac:spMkLst>
            <pc:docMk/>
            <pc:sldMk cId="3920263105" sldId="284"/>
            <ac:spMk id="142" creationId="{7DAA581F-D470-6330-C374-245B853604CF}"/>
          </ac:spMkLst>
        </pc:spChg>
        <pc:spChg chg="add del mod">
          <ac:chgData name="văn nhân trương" userId="422e64b8e9ddaf1a" providerId="LiveId" clId="{4150DD67-82F0-46B3-B9E7-D2217FD73BCF}" dt="2023-08-27T16:17:43.327" v="6014" actId="478"/>
          <ac:spMkLst>
            <pc:docMk/>
            <pc:sldMk cId="3920263105" sldId="284"/>
            <ac:spMk id="143" creationId="{898CFB35-2391-EC24-D2AC-843313B6FBE3}"/>
          </ac:spMkLst>
        </pc:spChg>
        <pc:spChg chg="add del mod">
          <ac:chgData name="văn nhân trương" userId="422e64b8e9ddaf1a" providerId="LiveId" clId="{4150DD67-82F0-46B3-B9E7-D2217FD73BCF}" dt="2023-08-27T16:17:43.327" v="6014" actId="478"/>
          <ac:spMkLst>
            <pc:docMk/>
            <pc:sldMk cId="3920263105" sldId="284"/>
            <ac:spMk id="144" creationId="{E7DBDC95-C7E8-A0F0-7AEA-018659B3196C}"/>
          </ac:spMkLst>
        </pc:spChg>
        <pc:spChg chg="add del mod">
          <ac:chgData name="văn nhân trương" userId="422e64b8e9ddaf1a" providerId="LiveId" clId="{4150DD67-82F0-46B3-B9E7-D2217FD73BCF}" dt="2023-08-27T16:17:43.327" v="6014" actId="478"/>
          <ac:spMkLst>
            <pc:docMk/>
            <pc:sldMk cId="3920263105" sldId="284"/>
            <ac:spMk id="145" creationId="{E56B06F7-3536-F337-6FE2-EFF7E941DCBD}"/>
          </ac:spMkLst>
        </pc:spChg>
        <pc:spChg chg="add del mod">
          <ac:chgData name="văn nhân trương" userId="422e64b8e9ddaf1a" providerId="LiveId" clId="{4150DD67-82F0-46B3-B9E7-D2217FD73BCF}" dt="2023-08-27T16:15:06.962" v="5948" actId="478"/>
          <ac:spMkLst>
            <pc:docMk/>
            <pc:sldMk cId="3920263105" sldId="284"/>
            <ac:spMk id="146" creationId="{58C411AA-3748-0DA3-70A4-F6FB5DFE758C}"/>
          </ac:spMkLst>
        </pc:spChg>
        <pc:spChg chg="add del mod">
          <ac:chgData name="văn nhân trương" userId="422e64b8e9ddaf1a" providerId="LiveId" clId="{4150DD67-82F0-46B3-B9E7-D2217FD73BCF}" dt="2023-08-27T16:14:22.351" v="5938" actId="478"/>
          <ac:spMkLst>
            <pc:docMk/>
            <pc:sldMk cId="3920263105" sldId="284"/>
            <ac:spMk id="147" creationId="{42846C4E-140C-D46E-E5CC-1839A645A44F}"/>
          </ac:spMkLst>
        </pc:spChg>
        <pc:spChg chg="add del mod">
          <ac:chgData name="văn nhân trương" userId="422e64b8e9ddaf1a" providerId="LiveId" clId="{4150DD67-82F0-46B3-B9E7-D2217FD73BCF}" dt="2023-08-27T16:17:43.327" v="6014" actId="478"/>
          <ac:spMkLst>
            <pc:docMk/>
            <pc:sldMk cId="3920263105" sldId="284"/>
            <ac:spMk id="148" creationId="{BC18A4EC-ED5F-52AE-2469-7AE2858FAEAC}"/>
          </ac:spMkLst>
        </pc:spChg>
        <pc:spChg chg="add del mod">
          <ac:chgData name="văn nhân trương" userId="422e64b8e9ddaf1a" providerId="LiveId" clId="{4150DD67-82F0-46B3-B9E7-D2217FD73BCF}" dt="2023-08-27T16:17:43.327" v="6014" actId="478"/>
          <ac:spMkLst>
            <pc:docMk/>
            <pc:sldMk cId="3920263105" sldId="284"/>
            <ac:spMk id="149" creationId="{AD20445A-6BEE-8CE9-1517-5EB58DAA4445}"/>
          </ac:spMkLst>
        </pc:spChg>
        <pc:spChg chg="add del mod">
          <ac:chgData name="văn nhân trương" userId="422e64b8e9ddaf1a" providerId="LiveId" clId="{4150DD67-82F0-46B3-B9E7-D2217FD73BCF}" dt="2023-08-27T16:17:43.327" v="6014" actId="478"/>
          <ac:spMkLst>
            <pc:docMk/>
            <pc:sldMk cId="3920263105" sldId="284"/>
            <ac:spMk id="150" creationId="{B3E49AFE-8D08-CE80-C0C6-DEC00C99EED6}"/>
          </ac:spMkLst>
        </pc:spChg>
        <pc:spChg chg="add del mod">
          <ac:chgData name="văn nhân trương" userId="422e64b8e9ddaf1a" providerId="LiveId" clId="{4150DD67-82F0-46B3-B9E7-D2217FD73BCF}" dt="2023-08-27T16:17:43.327" v="6014" actId="478"/>
          <ac:spMkLst>
            <pc:docMk/>
            <pc:sldMk cId="3920263105" sldId="284"/>
            <ac:spMk id="151" creationId="{53F03070-A6F1-3437-641E-98FEA17FF756}"/>
          </ac:spMkLst>
        </pc:spChg>
        <pc:spChg chg="add del mod">
          <ac:chgData name="văn nhân trương" userId="422e64b8e9ddaf1a" providerId="LiveId" clId="{4150DD67-82F0-46B3-B9E7-D2217FD73BCF}" dt="2023-08-27T16:14:22.351" v="5938" actId="478"/>
          <ac:spMkLst>
            <pc:docMk/>
            <pc:sldMk cId="3920263105" sldId="284"/>
            <ac:spMk id="152" creationId="{D7715FE1-A848-7B16-0F5E-A43C4C4D910A}"/>
          </ac:spMkLst>
        </pc:spChg>
        <pc:spChg chg="add del mod">
          <ac:chgData name="văn nhân trương" userId="422e64b8e9ddaf1a" providerId="LiveId" clId="{4150DD67-82F0-46B3-B9E7-D2217FD73BCF}" dt="2023-08-27T16:17:43.327" v="6014" actId="478"/>
          <ac:spMkLst>
            <pc:docMk/>
            <pc:sldMk cId="3920263105" sldId="284"/>
            <ac:spMk id="153" creationId="{3F8E4C0E-5BAE-08F3-C307-D3226F539BE1}"/>
          </ac:spMkLst>
        </pc:spChg>
        <pc:spChg chg="add del mod">
          <ac:chgData name="văn nhân trương" userId="422e64b8e9ddaf1a" providerId="LiveId" clId="{4150DD67-82F0-46B3-B9E7-D2217FD73BCF}" dt="2023-08-27T16:17:43.327" v="6014" actId="478"/>
          <ac:spMkLst>
            <pc:docMk/>
            <pc:sldMk cId="3920263105" sldId="284"/>
            <ac:spMk id="154" creationId="{F4EC2CBB-058B-F374-FF16-4CE38DB3978C}"/>
          </ac:spMkLst>
        </pc:spChg>
        <pc:spChg chg="add del mod">
          <ac:chgData name="văn nhân trương" userId="422e64b8e9ddaf1a" providerId="LiveId" clId="{4150DD67-82F0-46B3-B9E7-D2217FD73BCF}" dt="2023-08-27T16:15:23.221" v="5950" actId="478"/>
          <ac:spMkLst>
            <pc:docMk/>
            <pc:sldMk cId="3920263105" sldId="284"/>
            <ac:spMk id="155" creationId="{5D74B9FC-9730-ECEC-0381-FA1997C8939A}"/>
          </ac:spMkLst>
        </pc:spChg>
        <pc:spChg chg="add del mod">
          <ac:chgData name="văn nhân trương" userId="422e64b8e9ddaf1a" providerId="LiveId" clId="{4150DD67-82F0-46B3-B9E7-D2217FD73BCF}" dt="2023-08-27T16:14:53.686" v="5943" actId="478"/>
          <ac:spMkLst>
            <pc:docMk/>
            <pc:sldMk cId="3920263105" sldId="284"/>
            <ac:spMk id="156" creationId="{0A975C89-43A7-16ED-58FA-97E0DE1CF981}"/>
          </ac:spMkLst>
        </pc:spChg>
        <pc:spChg chg="add del mod">
          <ac:chgData name="văn nhân trương" userId="422e64b8e9ddaf1a" providerId="LiveId" clId="{4150DD67-82F0-46B3-B9E7-D2217FD73BCF}" dt="2023-08-27T16:14:22.351" v="5938" actId="478"/>
          <ac:spMkLst>
            <pc:docMk/>
            <pc:sldMk cId="3920263105" sldId="284"/>
            <ac:spMk id="157" creationId="{F940C745-7DD2-E0C1-8550-0BF04E6809C2}"/>
          </ac:spMkLst>
        </pc:spChg>
        <pc:spChg chg="add del mod">
          <ac:chgData name="văn nhân trương" userId="422e64b8e9ddaf1a" providerId="LiveId" clId="{4150DD67-82F0-46B3-B9E7-D2217FD73BCF}" dt="2023-08-27T16:17:43.327" v="6014" actId="478"/>
          <ac:spMkLst>
            <pc:docMk/>
            <pc:sldMk cId="3920263105" sldId="284"/>
            <ac:spMk id="158" creationId="{753B7031-9EB6-C137-7667-B6DC7AAF8D07}"/>
          </ac:spMkLst>
        </pc:spChg>
        <pc:spChg chg="add del mod">
          <ac:chgData name="văn nhân trương" userId="422e64b8e9ddaf1a" providerId="LiveId" clId="{4150DD67-82F0-46B3-B9E7-D2217FD73BCF}" dt="2023-08-27T16:17:43.327" v="6014" actId="478"/>
          <ac:spMkLst>
            <pc:docMk/>
            <pc:sldMk cId="3920263105" sldId="284"/>
            <ac:spMk id="159" creationId="{2C4133A2-4C04-23F8-E7E6-04B402D3BC8A}"/>
          </ac:spMkLst>
        </pc:spChg>
        <pc:spChg chg="add del mod">
          <ac:chgData name="văn nhân trương" userId="422e64b8e9ddaf1a" providerId="LiveId" clId="{4150DD67-82F0-46B3-B9E7-D2217FD73BCF}" dt="2023-08-27T16:15:18.768" v="5949" actId="478"/>
          <ac:spMkLst>
            <pc:docMk/>
            <pc:sldMk cId="3920263105" sldId="284"/>
            <ac:spMk id="160" creationId="{1F6C0885-A26A-E07A-E413-7A8F526E9473}"/>
          </ac:spMkLst>
        </pc:spChg>
        <pc:spChg chg="add del mod">
          <ac:chgData name="văn nhân trương" userId="422e64b8e9ddaf1a" providerId="LiveId" clId="{4150DD67-82F0-46B3-B9E7-D2217FD73BCF}" dt="2023-08-27T16:14:51.547" v="5942" actId="478"/>
          <ac:spMkLst>
            <pc:docMk/>
            <pc:sldMk cId="3920263105" sldId="284"/>
            <ac:spMk id="161" creationId="{8CC901F0-02B6-3FB3-D8F9-B41A940659D3}"/>
          </ac:spMkLst>
        </pc:spChg>
        <pc:spChg chg="add del mod">
          <ac:chgData name="văn nhân trương" userId="422e64b8e9ddaf1a" providerId="LiveId" clId="{4150DD67-82F0-46B3-B9E7-D2217FD73BCF}" dt="2023-08-27T16:14:22.351" v="5938" actId="478"/>
          <ac:spMkLst>
            <pc:docMk/>
            <pc:sldMk cId="3920263105" sldId="284"/>
            <ac:spMk id="162" creationId="{6EB5CF67-6882-B596-92C5-9F7CA8FD8D81}"/>
          </ac:spMkLst>
        </pc:spChg>
        <pc:spChg chg="add del mod">
          <ac:chgData name="văn nhân trương" userId="422e64b8e9ddaf1a" providerId="LiveId" clId="{4150DD67-82F0-46B3-B9E7-D2217FD73BCF}" dt="2023-08-27T16:17:43.327" v="6014" actId="478"/>
          <ac:spMkLst>
            <pc:docMk/>
            <pc:sldMk cId="3920263105" sldId="284"/>
            <ac:spMk id="163" creationId="{B546C746-4724-940D-1680-CD2A2732A458}"/>
          </ac:spMkLst>
        </pc:spChg>
        <pc:spChg chg="add del mod">
          <ac:chgData name="văn nhân trương" userId="422e64b8e9ddaf1a" providerId="LiveId" clId="{4150DD67-82F0-46B3-B9E7-D2217FD73BCF}" dt="2023-08-27T16:17:43.327" v="6014" actId="478"/>
          <ac:spMkLst>
            <pc:docMk/>
            <pc:sldMk cId="3920263105" sldId="284"/>
            <ac:spMk id="164" creationId="{DB4DC5AA-9670-A2BA-7E6D-0AB3292CC071}"/>
          </ac:spMkLst>
        </pc:spChg>
        <pc:spChg chg="add del mod">
          <ac:chgData name="văn nhân trương" userId="422e64b8e9ddaf1a" providerId="LiveId" clId="{4150DD67-82F0-46B3-B9E7-D2217FD73BCF}" dt="2023-08-27T16:15:24.254" v="5952" actId="478"/>
          <ac:spMkLst>
            <pc:docMk/>
            <pc:sldMk cId="3920263105" sldId="284"/>
            <ac:spMk id="165" creationId="{B56E9CA7-89C9-C238-F0EB-7632F70E41A6}"/>
          </ac:spMkLst>
        </pc:spChg>
        <pc:spChg chg="add del mod">
          <ac:chgData name="văn nhân trương" userId="422e64b8e9ddaf1a" providerId="LiveId" clId="{4150DD67-82F0-46B3-B9E7-D2217FD73BCF}" dt="2023-08-27T16:14:54.816" v="5945" actId="478"/>
          <ac:spMkLst>
            <pc:docMk/>
            <pc:sldMk cId="3920263105" sldId="284"/>
            <ac:spMk id="166" creationId="{65EDFF41-F0A4-85A2-420F-E0BD3EDB5AE6}"/>
          </ac:spMkLst>
        </pc:spChg>
        <pc:spChg chg="add del mod">
          <ac:chgData name="văn nhân trương" userId="422e64b8e9ddaf1a" providerId="LiveId" clId="{4150DD67-82F0-46B3-B9E7-D2217FD73BCF}" dt="2023-08-27T16:14:22.351" v="5938" actId="478"/>
          <ac:spMkLst>
            <pc:docMk/>
            <pc:sldMk cId="3920263105" sldId="284"/>
            <ac:spMk id="167" creationId="{12DA698D-A293-A991-ED99-D3A08FB49A6C}"/>
          </ac:spMkLst>
        </pc:spChg>
        <pc:spChg chg="add del mod">
          <ac:chgData name="văn nhân trương" userId="422e64b8e9ddaf1a" providerId="LiveId" clId="{4150DD67-82F0-46B3-B9E7-D2217FD73BCF}" dt="2023-08-27T16:17:43.327" v="6014" actId="478"/>
          <ac:spMkLst>
            <pc:docMk/>
            <pc:sldMk cId="3920263105" sldId="284"/>
            <ac:spMk id="168" creationId="{E89D624D-E74E-1652-5D3C-5073DE3CE537}"/>
          </ac:spMkLst>
        </pc:spChg>
        <pc:spChg chg="add del mod">
          <ac:chgData name="văn nhân trương" userId="422e64b8e9ddaf1a" providerId="LiveId" clId="{4150DD67-82F0-46B3-B9E7-D2217FD73BCF}" dt="2023-08-27T16:17:43.327" v="6014" actId="478"/>
          <ac:spMkLst>
            <pc:docMk/>
            <pc:sldMk cId="3920263105" sldId="284"/>
            <ac:spMk id="169" creationId="{8C535A95-5045-DDE6-FA1B-89E8CC8396F5}"/>
          </ac:spMkLst>
        </pc:spChg>
        <pc:spChg chg="add del mod">
          <ac:chgData name="văn nhân trương" userId="422e64b8e9ddaf1a" providerId="LiveId" clId="{4150DD67-82F0-46B3-B9E7-D2217FD73BCF}" dt="2023-08-27T16:15:23.609" v="5951" actId="478"/>
          <ac:spMkLst>
            <pc:docMk/>
            <pc:sldMk cId="3920263105" sldId="284"/>
            <ac:spMk id="170" creationId="{F03314FB-9D3F-FDFB-8F66-3F22A9F9E171}"/>
          </ac:spMkLst>
        </pc:spChg>
        <pc:spChg chg="add del mod">
          <ac:chgData name="văn nhân trương" userId="422e64b8e9ddaf1a" providerId="LiveId" clId="{4150DD67-82F0-46B3-B9E7-D2217FD73BCF}" dt="2023-08-27T16:14:54.275" v="5944" actId="478"/>
          <ac:spMkLst>
            <pc:docMk/>
            <pc:sldMk cId="3920263105" sldId="284"/>
            <ac:spMk id="171" creationId="{6547B7FB-56F5-F493-F5E7-C3CD8B082408}"/>
          </ac:spMkLst>
        </pc:spChg>
        <pc:spChg chg="add del mod">
          <ac:chgData name="văn nhân trương" userId="422e64b8e9ddaf1a" providerId="LiveId" clId="{4150DD67-82F0-46B3-B9E7-D2217FD73BCF}" dt="2023-08-27T16:14:22.351" v="5938" actId="478"/>
          <ac:spMkLst>
            <pc:docMk/>
            <pc:sldMk cId="3920263105" sldId="284"/>
            <ac:spMk id="172" creationId="{3EB1F478-CF11-33C6-2498-FD16A04602F7}"/>
          </ac:spMkLst>
        </pc:spChg>
        <pc:spChg chg="add del mod">
          <ac:chgData name="văn nhân trương" userId="422e64b8e9ddaf1a" providerId="LiveId" clId="{4150DD67-82F0-46B3-B9E7-D2217FD73BCF}" dt="2023-08-27T16:17:43.327" v="6014" actId="478"/>
          <ac:spMkLst>
            <pc:docMk/>
            <pc:sldMk cId="3920263105" sldId="284"/>
            <ac:spMk id="173" creationId="{CC984DF3-DB56-5732-7977-DD5442466210}"/>
          </ac:spMkLst>
        </pc:spChg>
        <pc:spChg chg="add del mod">
          <ac:chgData name="văn nhân trương" userId="422e64b8e9ddaf1a" providerId="LiveId" clId="{4150DD67-82F0-46B3-B9E7-D2217FD73BCF}" dt="2023-08-27T16:17:43.327" v="6014" actId="478"/>
          <ac:spMkLst>
            <pc:docMk/>
            <pc:sldMk cId="3920263105" sldId="284"/>
            <ac:spMk id="174" creationId="{6F5F9096-8308-7B81-B279-36BFF50376C0}"/>
          </ac:spMkLst>
        </pc:spChg>
        <pc:spChg chg="add del mod">
          <ac:chgData name="văn nhân trương" userId="422e64b8e9ddaf1a" providerId="LiveId" clId="{4150DD67-82F0-46B3-B9E7-D2217FD73BCF}" dt="2023-08-27T16:15:25.374" v="5954" actId="478"/>
          <ac:spMkLst>
            <pc:docMk/>
            <pc:sldMk cId="3920263105" sldId="284"/>
            <ac:spMk id="175" creationId="{E5D8C977-54E3-8596-D716-7250D2E6A1C3}"/>
          </ac:spMkLst>
        </pc:spChg>
        <pc:spChg chg="add del mod">
          <ac:chgData name="văn nhân trương" userId="422e64b8e9ddaf1a" providerId="LiveId" clId="{4150DD67-82F0-46B3-B9E7-D2217FD73BCF}" dt="2023-08-27T16:14:55.883" v="5947" actId="478"/>
          <ac:spMkLst>
            <pc:docMk/>
            <pc:sldMk cId="3920263105" sldId="284"/>
            <ac:spMk id="176" creationId="{1DA8DED2-FD79-DF92-8AE4-10C3000C8F1E}"/>
          </ac:spMkLst>
        </pc:spChg>
        <pc:spChg chg="add del mod">
          <ac:chgData name="văn nhân trương" userId="422e64b8e9ddaf1a" providerId="LiveId" clId="{4150DD67-82F0-46B3-B9E7-D2217FD73BCF}" dt="2023-08-27T16:14:22.351" v="5938" actId="478"/>
          <ac:spMkLst>
            <pc:docMk/>
            <pc:sldMk cId="3920263105" sldId="284"/>
            <ac:spMk id="177" creationId="{9F0A1CCD-DFCF-1F7B-160B-13497CA470E7}"/>
          </ac:spMkLst>
        </pc:spChg>
        <pc:spChg chg="add del mod">
          <ac:chgData name="văn nhân trương" userId="422e64b8e9ddaf1a" providerId="LiveId" clId="{4150DD67-82F0-46B3-B9E7-D2217FD73BCF}" dt="2023-08-27T16:17:43.327" v="6014" actId="478"/>
          <ac:spMkLst>
            <pc:docMk/>
            <pc:sldMk cId="3920263105" sldId="284"/>
            <ac:spMk id="178" creationId="{CA5046FE-5FEA-578C-ACD0-7DEC45778645}"/>
          </ac:spMkLst>
        </pc:spChg>
        <pc:spChg chg="add del mod">
          <ac:chgData name="văn nhân trương" userId="422e64b8e9ddaf1a" providerId="LiveId" clId="{4150DD67-82F0-46B3-B9E7-D2217FD73BCF}" dt="2023-08-27T16:17:43.327" v="6014" actId="478"/>
          <ac:spMkLst>
            <pc:docMk/>
            <pc:sldMk cId="3920263105" sldId="284"/>
            <ac:spMk id="179" creationId="{5E141A8F-6CEC-7105-F9F5-A82EAB4DC0A5}"/>
          </ac:spMkLst>
        </pc:spChg>
        <pc:spChg chg="add del mod">
          <ac:chgData name="văn nhân trương" userId="422e64b8e9ddaf1a" providerId="LiveId" clId="{4150DD67-82F0-46B3-B9E7-D2217FD73BCF}" dt="2023-08-27T16:15:24.862" v="5953" actId="478"/>
          <ac:spMkLst>
            <pc:docMk/>
            <pc:sldMk cId="3920263105" sldId="284"/>
            <ac:spMk id="180" creationId="{160CDFA6-5101-7C9D-5C7D-D09EB0E7182D}"/>
          </ac:spMkLst>
        </pc:spChg>
        <pc:spChg chg="add del mod">
          <ac:chgData name="văn nhân trương" userId="422e64b8e9ddaf1a" providerId="LiveId" clId="{4150DD67-82F0-46B3-B9E7-D2217FD73BCF}" dt="2023-08-27T16:14:55.407" v="5946" actId="478"/>
          <ac:spMkLst>
            <pc:docMk/>
            <pc:sldMk cId="3920263105" sldId="284"/>
            <ac:spMk id="181" creationId="{4212C2EE-09C7-6B5A-0175-52CC75995768}"/>
          </ac:spMkLst>
        </pc:spChg>
        <pc:spChg chg="add del mod">
          <ac:chgData name="văn nhân trương" userId="422e64b8e9ddaf1a" providerId="LiveId" clId="{4150DD67-82F0-46B3-B9E7-D2217FD73BCF}" dt="2023-08-27T16:14:22.351" v="5938" actId="478"/>
          <ac:spMkLst>
            <pc:docMk/>
            <pc:sldMk cId="3920263105" sldId="284"/>
            <ac:spMk id="182" creationId="{FDCBCCFE-1815-BA07-4301-66FDF6E7A88E}"/>
          </ac:spMkLst>
        </pc:spChg>
        <pc:spChg chg="add del mod topLvl">
          <ac:chgData name="văn nhân trương" userId="422e64b8e9ddaf1a" providerId="LiveId" clId="{4150DD67-82F0-46B3-B9E7-D2217FD73BCF}" dt="2023-08-27T16:17:48.981" v="6016" actId="478"/>
          <ac:spMkLst>
            <pc:docMk/>
            <pc:sldMk cId="3920263105" sldId="284"/>
            <ac:spMk id="184" creationId="{A5DB57F2-BC77-F6F6-55E4-09166338E397}"/>
          </ac:spMkLst>
        </pc:spChg>
        <pc:spChg chg="add del mod">
          <ac:chgData name="văn nhân trương" userId="422e64b8e9ddaf1a" providerId="LiveId" clId="{4150DD67-82F0-46B3-B9E7-D2217FD73BCF}" dt="2023-08-27T16:17:43.327" v="6014" actId="478"/>
          <ac:spMkLst>
            <pc:docMk/>
            <pc:sldMk cId="3920263105" sldId="284"/>
            <ac:spMk id="186" creationId="{7C00B1B8-81C7-1411-EC14-2D00D2A6B3AE}"/>
          </ac:spMkLst>
        </pc:spChg>
        <pc:spChg chg="add del mod">
          <ac:chgData name="văn nhân trương" userId="422e64b8e9ddaf1a" providerId="LiveId" clId="{4150DD67-82F0-46B3-B9E7-D2217FD73BCF}" dt="2023-08-27T16:17:43.327" v="6014" actId="478"/>
          <ac:spMkLst>
            <pc:docMk/>
            <pc:sldMk cId="3920263105" sldId="284"/>
            <ac:spMk id="187" creationId="{E1399FA5-E1CA-E50B-5745-A676C858020E}"/>
          </ac:spMkLst>
        </pc:spChg>
        <pc:spChg chg="add del mod">
          <ac:chgData name="văn nhân trương" userId="422e64b8e9ddaf1a" providerId="LiveId" clId="{4150DD67-82F0-46B3-B9E7-D2217FD73BCF}" dt="2023-08-27T16:17:43.327" v="6014" actId="478"/>
          <ac:spMkLst>
            <pc:docMk/>
            <pc:sldMk cId="3920263105" sldId="284"/>
            <ac:spMk id="188" creationId="{264633ED-D9B5-467D-3C32-BFAAA3199DFE}"/>
          </ac:spMkLst>
        </pc:spChg>
        <pc:spChg chg="add del mod">
          <ac:chgData name="văn nhân trương" userId="422e64b8e9ddaf1a" providerId="LiveId" clId="{4150DD67-82F0-46B3-B9E7-D2217FD73BCF}" dt="2023-08-27T16:17:43.327" v="6014" actId="478"/>
          <ac:spMkLst>
            <pc:docMk/>
            <pc:sldMk cId="3920263105" sldId="284"/>
            <ac:spMk id="189" creationId="{01681D04-E640-E654-1DD9-98DEE4385A8D}"/>
          </ac:spMkLst>
        </pc:spChg>
        <pc:spChg chg="add del mod">
          <ac:chgData name="văn nhân trương" userId="422e64b8e9ddaf1a" providerId="LiveId" clId="{4150DD67-82F0-46B3-B9E7-D2217FD73BCF}" dt="2023-08-27T16:17:43.327" v="6014" actId="478"/>
          <ac:spMkLst>
            <pc:docMk/>
            <pc:sldMk cId="3920263105" sldId="284"/>
            <ac:spMk id="190" creationId="{70370D51-B34F-4EC6-E594-B73743CF3AB9}"/>
          </ac:spMkLst>
        </pc:spChg>
        <pc:spChg chg="add del mod">
          <ac:chgData name="văn nhân trương" userId="422e64b8e9ddaf1a" providerId="LiveId" clId="{4150DD67-82F0-46B3-B9E7-D2217FD73BCF}" dt="2023-08-27T16:17:43.327" v="6014" actId="478"/>
          <ac:spMkLst>
            <pc:docMk/>
            <pc:sldMk cId="3920263105" sldId="284"/>
            <ac:spMk id="191" creationId="{117434B7-05AD-F573-90F7-166C16C2E9D1}"/>
          </ac:spMkLst>
        </pc:spChg>
        <pc:spChg chg="add del mod">
          <ac:chgData name="văn nhân trương" userId="422e64b8e9ddaf1a" providerId="LiveId" clId="{4150DD67-82F0-46B3-B9E7-D2217FD73BCF}" dt="2023-08-27T16:17:43.327" v="6014" actId="478"/>
          <ac:spMkLst>
            <pc:docMk/>
            <pc:sldMk cId="3920263105" sldId="284"/>
            <ac:spMk id="192" creationId="{C12F0A76-CD90-67C6-6E85-BE52ADB01B46}"/>
          </ac:spMkLst>
        </pc:spChg>
        <pc:spChg chg="add del mod">
          <ac:chgData name="văn nhân trương" userId="422e64b8e9ddaf1a" providerId="LiveId" clId="{4150DD67-82F0-46B3-B9E7-D2217FD73BCF}" dt="2023-08-27T16:17:43.327" v="6014" actId="478"/>
          <ac:spMkLst>
            <pc:docMk/>
            <pc:sldMk cId="3920263105" sldId="284"/>
            <ac:spMk id="193" creationId="{A27EF26C-04C7-3534-87F9-5DC421C5C52B}"/>
          </ac:spMkLst>
        </pc:spChg>
        <pc:spChg chg="add del mod">
          <ac:chgData name="văn nhân trương" userId="422e64b8e9ddaf1a" providerId="LiveId" clId="{4150DD67-82F0-46B3-B9E7-D2217FD73BCF}" dt="2023-08-27T16:17:43.327" v="6014" actId="478"/>
          <ac:spMkLst>
            <pc:docMk/>
            <pc:sldMk cId="3920263105" sldId="284"/>
            <ac:spMk id="194" creationId="{11B888C3-488E-3F8B-50B2-2F093761CF50}"/>
          </ac:spMkLst>
        </pc:spChg>
        <pc:spChg chg="add del mod">
          <ac:chgData name="văn nhân trương" userId="422e64b8e9ddaf1a" providerId="LiveId" clId="{4150DD67-82F0-46B3-B9E7-D2217FD73BCF}" dt="2023-08-27T16:17:43.327" v="6014" actId="478"/>
          <ac:spMkLst>
            <pc:docMk/>
            <pc:sldMk cId="3920263105" sldId="284"/>
            <ac:spMk id="195" creationId="{A0F54666-6522-3DBC-E582-3E72F36E606A}"/>
          </ac:spMkLst>
        </pc:spChg>
        <pc:spChg chg="add del mod">
          <ac:chgData name="văn nhân trương" userId="422e64b8e9ddaf1a" providerId="LiveId" clId="{4150DD67-82F0-46B3-B9E7-D2217FD73BCF}" dt="2023-08-27T16:17:43.327" v="6014" actId="478"/>
          <ac:spMkLst>
            <pc:docMk/>
            <pc:sldMk cId="3920263105" sldId="284"/>
            <ac:spMk id="196" creationId="{9695BFE8-932A-3F53-1699-F237FDDF0A8C}"/>
          </ac:spMkLst>
        </pc:spChg>
        <pc:spChg chg="add del mod">
          <ac:chgData name="văn nhân trương" userId="422e64b8e9ddaf1a" providerId="LiveId" clId="{4150DD67-82F0-46B3-B9E7-D2217FD73BCF}" dt="2023-08-27T16:17:43.327" v="6014" actId="478"/>
          <ac:spMkLst>
            <pc:docMk/>
            <pc:sldMk cId="3920263105" sldId="284"/>
            <ac:spMk id="197" creationId="{2B4F2C4B-DD14-73F3-70DB-14AABFB33648}"/>
          </ac:spMkLst>
        </pc:spChg>
        <pc:spChg chg="add del mod">
          <ac:chgData name="văn nhân trương" userId="422e64b8e9ddaf1a" providerId="LiveId" clId="{4150DD67-82F0-46B3-B9E7-D2217FD73BCF}" dt="2023-08-27T16:17:43.327" v="6014" actId="478"/>
          <ac:spMkLst>
            <pc:docMk/>
            <pc:sldMk cId="3920263105" sldId="284"/>
            <ac:spMk id="198" creationId="{353713FE-E849-C6EF-9FE4-8F19BA2626B1}"/>
          </ac:spMkLst>
        </pc:spChg>
        <pc:spChg chg="add mod">
          <ac:chgData name="văn nhân trương" userId="422e64b8e9ddaf1a" providerId="LiveId" clId="{4150DD67-82F0-46B3-B9E7-D2217FD73BCF}" dt="2023-08-27T16:17:11.410" v="6005" actId="14100"/>
          <ac:spMkLst>
            <pc:docMk/>
            <pc:sldMk cId="3920263105" sldId="284"/>
            <ac:spMk id="200" creationId="{92597E2B-80B4-8653-B923-81525A9D556E}"/>
          </ac:spMkLst>
        </pc:spChg>
        <pc:grpChg chg="add del mod">
          <ac:chgData name="văn nhân trương" userId="422e64b8e9ddaf1a" providerId="LiveId" clId="{4150DD67-82F0-46B3-B9E7-D2217FD73BCF}" dt="2023-08-27T16:09:33.464" v="5917" actId="165"/>
          <ac:grpSpMkLst>
            <pc:docMk/>
            <pc:sldMk cId="3920263105" sldId="284"/>
            <ac:grpSpMk id="7" creationId="{08CF06B0-E4AC-DFCD-5D7B-DFAF0FEB11D1}"/>
          </ac:grpSpMkLst>
        </pc:grpChg>
        <pc:grpChg chg="add del mod">
          <ac:chgData name="văn nhân trương" userId="422e64b8e9ddaf1a" providerId="LiveId" clId="{4150DD67-82F0-46B3-B9E7-D2217FD73BCF}" dt="2023-08-27T16:09:31.005" v="5916" actId="165"/>
          <ac:grpSpMkLst>
            <pc:docMk/>
            <pc:sldMk cId="3920263105" sldId="284"/>
            <ac:grpSpMk id="17" creationId="{72BA46AA-4B58-CE2B-FD2A-0DEDFD4CDA40}"/>
          </ac:grpSpMkLst>
        </pc:grpChg>
        <pc:grpChg chg="add mod">
          <ac:chgData name="văn nhân trương" userId="422e64b8e9ddaf1a" providerId="LiveId" clId="{4150DD67-82F0-46B3-B9E7-D2217FD73BCF}" dt="2023-08-27T16:09:27.217" v="5915" actId="571"/>
          <ac:grpSpMkLst>
            <pc:docMk/>
            <pc:sldMk cId="3920263105" sldId="284"/>
            <ac:grpSpMk id="23" creationId="{1C5762F7-C9E5-741D-5C82-E0D4ED321E10}"/>
          </ac:grpSpMkLst>
        </pc:grpChg>
        <pc:grpChg chg="del mod">
          <ac:chgData name="văn nhân trương" userId="422e64b8e9ddaf1a" providerId="LiveId" clId="{4150DD67-82F0-46B3-B9E7-D2217FD73BCF}" dt="2023-08-27T16:18:02.932" v="6019" actId="478"/>
          <ac:grpSpMkLst>
            <pc:docMk/>
            <pc:sldMk cId="3920263105" sldId="284"/>
            <ac:grpSpMk id="25" creationId="{A74BAC81-D03F-0B46-61C3-ABA989C0C2E2}"/>
          </ac:grpSpMkLst>
        </pc:grpChg>
        <pc:grpChg chg="del mod">
          <ac:chgData name="văn nhân trương" userId="422e64b8e9ddaf1a" providerId="LiveId" clId="{4150DD67-82F0-46B3-B9E7-D2217FD73BCF}" dt="2023-08-27T16:18:02.932" v="6019" actId="478"/>
          <ac:grpSpMkLst>
            <pc:docMk/>
            <pc:sldMk cId="3920263105" sldId="284"/>
            <ac:grpSpMk id="26" creationId="{F9BBE9CA-12CB-0984-3AAD-AC3F26B23435}"/>
          </ac:grpSpMkLst>
        </pc:grpChg>
        <pc:grpChg chg="add mod">
          <ac:chgData name="văn nhân trương" userId="422e64b8e9ddaf1a" providerId="LiveId" clId="{4150DD67-82F0-46B3-B9E7-D2217FD73BCF}" dt="2023-08-27T16:09:27.217" v="5915" actId="571"/>
          <ac:grpSpMkLst>
            <pc:docMk/>
            <pc:sldMk cId="3920263105" sldId="284"/>
            <ac:grpSpMk id="36" creationId="{8B98F6BB-D387-FD80-F45C-26DF5C35A78C}"/>
          </ac:grpSpMkLst>
        </pc:grpChg>
        <pc:grpChg chg="del mod">
          <ac:chgData name="văn nhân trương" userId="422e64b8e9ddaf1a" providerId="LiveId" clId="{4150DD67-82F0-46B3-B9E7-D2217FD73BCF}" dt="2023-08-27T16:18:02.932" v="6019" actId="478"/>
          <ac:grpSpMkLst>
            <pc:docMk/>
            <pc:sldMk cId="3920263105" sldId="284"/>
            <ac:grpSpMk id="39" creationId="{B40990FA-013C-8EE6-69D8-22C07A6D63D1}"/>
          </ac:grpSpMkLst>
        </pc:grpChg>
        <pc:grpChg chg="del mod">
          <ac:chgData name="văn nhân trương" userId="422e64b8e9ddaf1a" providerId="LiveId" clId="{4150DD67-82F0-46B3-B9E7-D2217FD73BCF}" dt="2023-08-27T16:18:02.932" v="6019" actId="478"/>
          <ac:grpSpMkLst>
            <pc:docMk/>
            <pc:sldMk cId="3920263105" sldId="284"/>
            <ac:grpSpMk id="45" creationId="{F332DD14-2B23-4D37-407A-A909BAB2B5DA}"/>
          </ac:grpSpMkLst>
        </pc:grpChg>
        <pc:grpChg chg="add mod">
          <ac:chgData name="văn nhân trương" userId="422e64b8e9ddaf1a" providerId="LiveId" clId="{4150DD67-82F0-46B3-B9E7-D2217FD73BCF}" dt="2023-08-27T16:09:26.998" v="5914" actId="571"/>
          <ac:grpSpMkLst>
            <pc:docMk/>
            <pc:sldMk cId="3920263105" sldId="284"/>
            <ac:grpSpMk id="64" creationId="{C6C4CD03-8F83-4D21-E404-8FED08726AE9}"/>
          </ac:grpSpMkLst>
        </pc:grpChg>
        <pc:grpChg chg="add mod">
          <ac:chgData name="văn nhân trương" userId="422e64b8e9ddaf1a" providerId="LiveId" clId="{4150DD67-82F0-46B3-B9E7-D2217FD73BCF}" dt="2023-08-27T16:09:26.998" v="5914" actId="571"/>
          <ac:grpSpMkLst>
            <pc:docMk/>
            <pc:sldMk cId="3920263105" sldId="284"/>
            <ac:grpSpMk id="70" creationId="{EC612E34-22DB-D2FC-5A9A-12CD931DED6C}"/>
          </ac:grpSpMkLst>
        </pc:grpChg>
        <pc:grpChg chg="add mod">
          <ac:chgData name="văn nhân trương" userId="422e64b8e9ddaf1a" providerId="LiveId" clId="{4150DD67-82F0-46B3-B9E7-D2217FD73BCF}" dt="2023-08-27T16:09:26.998" v="5914" actId="571"/>
          <ac:grpSpMkLst>
            <pc:docMk/>
            <pc:sldMk cId="3920263105" sldId="284"/>
            <ac:grpSpMk id="76" creationId="{B0482914-C07C-BCEC-52D0-00DD2AE1C4E0}"/>
          </ac:grpSpMkLst>
        </pc:grpChg>
        <pc:grpChg chg="add mod">
          <ac:chgData name="văn nhân trương" userId="422e64b8e9ddaf1a" providerId="LiveId" clId="{4150DD67-82F0-46B3-B9E7-D2217FD73BCF}" dt="2023-08-27T16:09:26.998" v="5914" actId="571"/>
          <ac:grpSpMkLst>
            <pc:docMk/>
            <pc:sldMk cId="3920263105" sldId="284"/>
            <ac:grpSpMk id="83" creationId="{83578E6A-16E9-AE57-8C09-46D674487A03}"/>
          </ac:grpSpMkLst>
        </pc:grpChg>
        <pc:grpChg chg="add mod">
          <ac:chgData name="văn nhân trương" userId="422e64b8e9ddaf1a" providerId="LiveId" clId="{4150DD67-82F0-46B3-B9E7-D2217FD73BCF}" dt="2023-08-27T16:09:26.711" v="5913" actId="571"/>
          <ac:grpSpMkLst>
            <pc:docMk/>
            <pc:sldMk cId="3920263105" sldId="284"/>
            <ac:grpSpMk id="89" creationId="{B9C3D554-EEAD-2FC4-C60C-0B0D08ECCA9C}"/>
          </ac:grpSpMkLst>
        </pc:grpChg>
        <pc:grpChg chg="add mod">
          <ac:chgData name="văn nhân trương" userId="422e64b8e9ddaf1a" providerId="LiveId" clId="{4150DD67-82F0-46B3-B9E7-D2217FD73BCF}" dt="2023-08-27T16:09:26.711" v="5913" actId="571"/>
          <ac:grpSpMkLst>
            <pc:docMk/>
            <pc:sldMk cId="3920263105" sldId="284"/>
            <ac:grpSpMk id="98" creationId="{1C48CB2C-630F-E88B-A0AC-CE9329CF8C0D}"/>
          </ac:grpSpMkLst>
        </pc:grpChg>
        <pc:grpChg chg="add mod">
          <ac:chgData name="văn nhân trương" userId="422e64b8e9ddaf1a" providerId="LiveId" clId="{4150DD67-82F0-46B3-B9E7-D2217FD73BCF}" dt="2023-08-27T16:09:26.711" v="5913" actId="571"/>
          <ac:grpSpMkLst>
            <pc:docMk/>
            <pc:sldMk cId="3920263105" sldId="284"/>
            <ac:grpSpMk id="121" creationId="{7E496AB0-B9AE-BA1C-D3DC-136709A011C4}"/>
          </ac:grpSpMkLst>
        </pc:grpChg>
        <pc:grpChg chg="add mod">
          <ac:chgData name="văn nhân trương" userId="422e64b8e9ddaf1a" providerId="LiveId" clId="{4150DD67-82F0-46B3-B9E7-D2217FD73BCF}" dt="2023-08-27T16:09:26.711" v="5913" actId="571"/>
          <ac:grpSpMkLst>
            <pc:docMk/>
            <pc:sldMk cId="3920263105" sldId="284"/>
            <ac:grpSpMk id="127" creationId="{0554FB78-9D20-F8E0-A70C-C19A35547154}"/>
          </ac:grpSpMkLst>
        </pc:grpChg>
        <pc:grpChg chg="add del mod ord">
          <ac:chgData name="văn nhân trương" userId="422e64b8e9ddaf1a" providerId="LiveId" clId="{4150DD67-82F0-46B3-B9E7-D2217FD73BCF}" dt="2023-08-27T16:17:46.972" v="6015" actId="165"/>
          <ac:grpSpMkLst>
            <pc:docMk/>
            <pc:sldMk cId="3920263105" sldId="284"/>
            <ac:grpSpMk id="183" creationId="{DD16336A-3B1E-FFAD-29F3-EEA0A2AF7F4A}"/>
          </ac:grpSpMkLst>
        </pc:grpChg>
        <pc:grpChg chg="add mod">
          <ac:chgData name="văn nhân trương" userId="422e64b8e9ddaf1a" providerId="LiveId" clId="{4150DD67-82F0-46B3-B9E7-D2217FD73BCF}" dt="2023-08-27T16:14:07.492" v="5932" actId="164"/>
          <ac:grpSpMkLst>
            <pc:docMk/>
            <pc:sldMk cId="3920263105" sldId="284"/>
            <ac:grpSpMk id="185" creationId="{3BE2D220-21F1-2913-2D77-2B7106345E47}"/>
          </ac:grpSpMkLst>
        </pc:grpChg>
        <pc:picChg chg="add del mod ord">
          <ac:chgData name="văn nhân trương" userId="422e64b8e9ddaf1a" providerId="LiveId" clId="{4150DD67-82F0-46B3-B9E7-D2217FD73BCF}" dt="2023-08-27T16:17:41.055" v="6013" actId="478"/>
          <ac:picMkLst>
            <pc:docMk/>
            <pc:sldMk cId="3920263105" sldId="284"/>
            <ac:picMk id="3" creationId="{4668B1C4-6E56-9AF4-26A0-170EFF28B811}"/>
          </ac:picMkLst>
        </pc:picChg>
        <pc:picChg chg="del mod">
          <ac:chgData name="văn nhân trương" userId="422e64b8e9ddaf1a" providerId="LiveId" clId="{4150DD67-82F0-46B3-B9E7-D2217FD73BCF}" dt="2023-08-27T16:18:02.932" v="6019" actId="478"/>
          <ac:picMkLst>
            <pc:docMk/>
            <pc:sldMk cId="3920263105" sldId="284"/>
            <ac:picMk id="5" creationId="{69D272D3-C007-9451-8D3F-4AA887568EDF}"/>
          </ac:picMkLst>
        </pc:picChg>
        <pc:picChg chg="mod topLvl">
          <ac:chgData name="văn nhân trương" userId="422e64b8e9ddaf1a" providerId="LiveId" clId="{4150DD67-82F0-46B3-B9E7-D2217FD73BCF}" dt="2023-08-27T16:17:46.972" v="6015" actId="165"/>
          <ac:picMkLst>
            <pc:docMk/>
            <pc:sldMk cId="3920263105" sldId="284"/>
            <ac:picMk id="57" creationId="{7E080FFE-C6E6-5DC1-7C05-FC7FDCDA8145}"/>
          </ac:picMkLst>
        </pc:picChg>
        <pc:cxnChg chg="mod topLvl">
          <ac:chgData name="văn nhân trương" userId="422e64b8e9ddaf1a" providerId="LiveId" clId="{4150DD67-82F0-46B3-B9E7-D2217FD73BCF}" dt="2023-08-27T16:17:46.972" v="6015" actId="165"/>
          <ac:cxnSpMkLst>
            <pc:docMk/>
            <pc:sldMk cId="3920263105" sldId="284"/>
            <ac:cxnSpMk id="118" creationId="{7264CFD7-BA82-4F13-AC21-5B24166AD12E}"/>
          </ac:cxnSpMkLst>
        </pc:cxnChg>
      </pc:sldChg>
      <pc:sldChg chg="addSp modSp add mod ord">
        <pc:chgData name="văn nhân trương" userId="422e64b8e9ddaf1a" providerId="LiveId" clId="{4150DD67-82F0-46B3-B9E7-D2217FD73BCF}" dt="2023-08-27T16:27:53.558" v="6844" actId="20577"/>
        <pc:sldMkLst>
          <pc:docMk/>
          <pc:sldMk cId="1419691254" sldId="285"/>
        </pc:sldMkLst>
        <pc:spChg chg="add mod">
          <ac:chgData name="văn nhân trương" userId="422e64b8e9ddaf1a" providerId="LiveId" clId="{4150DD67-82F0-46B3-B9E7-D2217FD73BCF}" dt="2023-08-27T16:27:53.558" v="6844" actId="20577"/>
          <ac:spMkLst>
            <pc:docMk/>
            <pc:sldMk cId="1419691254" sldId="285"/>
            <ac:spMk id="2" creationId="{E4B1FA07-3475-27B7-4EE8-D5B6D17854BA}"/>
          </ac:spMkLst>
        </pc:spChg>
        <pc:spChg chg="mod">
          <ac:chgData name="văn nhân trương" userId="422e64b8e9ddaf1a" providerId="LiveId" clId="{4150DD67-82F0-46B3-B9E7-D2217FD73BCF}" dt="2023-08-27T16:27:48.796" v="6841" actId="20577"/>
          <ac:spMkLst>
            <pc:docMk/>
            <pc:sldMk cId="1419691254" sldId="285"/>
            <ac:spMk id="56" creationId="{904139AD-C80D-6F36-330E-E4BD6F29BAA1}"/>
          </ac:spMkLst>
        </pc:spChg>
      </pc:sldChg>
      <pc:sldChg chg="addSp delSp modSp add mod">
        <pc:chgData name="văn nhân trương" userId="422e64b8e9ddaf1a" providerId="LiveId" clId="{4150DD67-82F0-46B3-B9E7-D2217FD73BCF}" dt="2023-08-27T16:27:58.546" v="6845" actId="478"/>
        <pc:sldMkLst>
          <pc:docMk/>
          <pc:sldMk cId="791299105" sldId="286"/>
        </pc:sldMkLst>
        <pc:spChg chg="add del mod">
          <ac:chgData name="văn nhân trương" userId="422e64b8e9ddaf1a" providerId="LiveId" clId="{4150DD67-82F0-46B3-B9E7-D2217FD73BCF}" dt="2023-08-27T16:27:58.546" v="6845" actId="478"/>
          <ac:spMkLst>
            <pc:docMk/>
            <pc:sldMk cId="791299105" sldId="286"/>
            <ac:spMk id="2" creationId="{17D97C1D-1019-13A9-FAD8-7EFB56B11E42}"/>
          </ac:spMkLst>
        </pc:spChg>
        <pc:spChg chg="del mod">
          <ac:chgData name="văn nhân trương" userId="422e64b8e9ddaf1a" providerId="LiveId" clId="{4150DD67-82F0-46B3-B9E7-D2217FD73BCF}" dt="2023-08-27T16:21:12.777" v="6451" actId="478"/>
          <ac:spMkLst>
            <pc:docMk/>
            <pc:sldMk cId="791299105" sldId="286"/>
            <ac:spMk id="56" creationId="{904139AD-C80D-6F36-330E-E4BD6F29BAA1}"/>
          </ac:spMkLst>
        </pc:spChg>
        <pc:spChg chg="mod">
          <ac:chgData name="văn nhân trương" userId="422e64b8e9ddaf1a" providerId="LiveId" clId="{4150DD67-82F0-46B3-B9E7-D2217FD73BCF}" dt="2023-08-27T16:22:08.914" v="6747" actId="20577"/>
          <ac:spMkLst>
            <pc:docMk/>
            <pc:sldMk cId="791299105" sldId="286"/>
            <ac:spMk id="200" creationId="{92597E2B-80B4-8653-B923-81525A9D556E}"/>
          </ac:spMkLst>
        </pc:spChg>
      </pc:sldChg>
      <pc:sldChg chg="addSp delSp modSp add mod">
        <pc:chgData name="văn nhân trương" userId="422e64b8e9ddaf1a" providerId="LiveId" clId="{4150DD67-82F0-46B3-B9E7-D2217FD73BCF}" dt="2023-08-27T16:27:04.980" v="6801" actId="1076"/>
        <pc:sldMkLst>
          <pc:docMk/>
          <pc:sldMk cId="3101144590" sldId="287"/>
        </pc:sldMkLst>
        <pc:spChg chg="del">
          <ac:chgData name="văn nhân trương" userId="422e64b8e9ddaf1a" providerId="LiveId" clId="{4150DD67-82F0-46B3-B9E7-D2217FD73BCF}" dt="2023-08-27T16:23:58.719" v="6750" actId="478"/>
          <ac:spMkLst>
            <pc:docMk/>
            <pc:sldMk cId="3101144590" sldId="287"/>
            <ac:spMk id="6" creationId="{BFF98E50-CE5B-2DA9-8A9D-EF8674FBFC49}"/>
          </ac:spMkLst>
        </pc:spChg>
        <pc:spChg chg="add mod">
          <ac:chgData name="văn nhân trương" userId="422e64b8e9ddaf1a" providerId="LiveId" clId="{4150DD67-82F0-46B3-B9E7-D2217FD73BCF}" dt="2023-08-27T16:27:00.720" v="6800" actId="1076"/>
          <ac:spMkLst>
            <pc:docMk/>
            <pc:sldMk cId="3101144590" sldId="287"/>
            <ac:spMk id="9" creationId="{3FE16898-D279-57D2-22DD-13F07AA8EAC6}"/>
          </ac:spMkLst>
        </pc:spChg>
        <pc:spChg chg="add mod">
          <ac:chgData name="văn nhân trương" userId="422e64b8e9ddaf1a" providerId="LiveId" clId="{4150DD67-82F0-46B3-B9E7-D2217FD73BCF}" dt="2023-08-27T16:27:00.720" v="6800" actId="1076"/>
          <ac:spMkLst>
            <pc:docMk/>
            <pc:sldMk cId="3101144590" sldId="287"/>
            <ac:spMk id="10" creationId="{CCBA1EF6-5E60-83A1-3409-AD06577BA94C}"/>
          </ac:spMkLst>
        </pc:spChg>
        <pc:spChg chg="del">
          <ac:chgData name="văn nhân trương" userId="422e64b8e9ddaf1a" providerId="LiveId" clId="{4150DD67-82F0-46B3-B9E7-D2217FD73BCF}" dt="2023-08-27T16:23:58.719" v="6750" actId="478"/>
          <ac:spMkLst>
            <pc:docMk/>
            <pc:sldMk cId="3101144590" sldId="287"/>
            <ac:spMk id="122" creationId="{EBBA3A26-796A-D931-74B5-CF264EA390DE}"/>
          </ac:spMkLst>
        </pc:spChg>
        <pc:spChg chg="del">
          <ac:chgData name="văn nhân trương" userId="422e64b8e9ddaf1a" providerId="LiveId" clId="{4150DD67-82F0-46B3-B9E7-D2217FD73BCF}" dt="2023-08-27T16:23:58.719" v="6750" actId="478"/>
          <ac:spMkLst>
            <pc:docMk/>
            <pc:sldMk cId="3101144590" sldId="287"/>
            <ac:spMk id="123" creationId="{E2B19EB4-F83F-87B9-0A74-5FB102F6E047}"/>
          </ac:spMkLst>
        </pc:spChg>
        <pc:spChg chg="del">
          <ac:chgData name="văn nhân trương" userId="422e64b8e9ddaf1a" providerId="LiveId" clId="{4150DD67-82F0-46B3-B9E7-D2217FD73BCF}" dt="2023-08-27T16:23:58.719" v="6750" actId="478"/>
          <ac:spMkLst>
            <pc:docMk/>
            <pc:sldMk cId="3101144590" sldId="287"/>
            <ac:spMk id="124" creationId="{EC18283E-A8C7-F870-1DAE-86925FC0D6B5}"/>
          </ac:spMkLst>
        </pc:spChg>
        <pc:spChg chg="del">
          <ac:chgData name="văn nhân trương" userId="422e64b8e9ddaf1a" providerId="LiveId" clId="{4150DD67-82F0-46B3-B9E7-D2217FD73BCF}" dt="2023-08-27T16:23:58.719" v="6750" actId="478"/>
          <ac:spMkLst>
            <pc:docMk/>
            <pc:sldMk cId="3101144590" sldId="287"/>
            <ac:spMk id="125" creationId="{F1042E30-A217-DD29-383D-DF453CAF3191}"/>
          </ac:spMkLst>
        </pc:spChg>
        <pc:spChg chg="del">
          <ac:chgData name="văn nhân trương" userId="422e64b8e9ddaf1a" providerId="LiveId" clId="{4150DD67-82F0-46B3-B9E7-D2217FD73BCF}" dt="2023-08-27T16:23:58.719" v="6750" actId="478"/>
          <ac:spMkLst>
            <pc:docMk/>
            <pc:sldMk cId="3101144590" sldId="287"/>
            <ac:spMk id="126" creationId="{391395CB-C6BE-48E9-2EF7-175DFF5646A7}"/>
          </ac:spMkLst>
        </pc:spChg>
        <pc:spChg chg="del">
          <ac:chgData name="văn nhân trương" userId="422e64b8e9ddaf1a" providerId="LiveId" clId="{4150DD67-82F0-46B3-B9E7-D2217FD73BCF}" dt="2023-08-27T16:23:58.719" v="6750" actId="478"/>
          <ac:spMkLst>
            <pc:docMk/>
            <pc:sldMk cId="3101144590" sldId="287"/>
            <ac:spMk id="127" creationId="{393E5FF0-D9E6-CE80-1016-4DCE7B68CC60}"/>
          </ac:spMkLst>
        </pc:spChg>
        <pc:spChg chg="del">
          <ac:chgData name="văn nhân trương" userId="422e64b8e9ddaf1a" providerId="LiveId" clId="{4150DD67-82F0-46B3-B9E7-D2217FD73BCF}" dt="2023-08-27T16:23:58.719" v="6750" actId="478"/>
          <ac:spMkLst>
            <pc:docMk/>
            <pc:sldMk cId="3101144590" sldId="287"/>
            <ac:spMk id="128" creationId="{D3F52F49-B53D-D635-751B-A15350B9D3AD}"/>
          </ac:spMkLst>
        </pc:spChg>
        <pc:spChg chg="del">
          <ac:chgData name="văn nhân trương" userId="422e64b8e9ddaf1a" providerId="LiveId" clId="{4150DD67-82F0-46B3-B9E7-D2217FD73BCF}" dt="2023-08-27T16:23:58.719" v="6750" actId="478"/>
          <ac:spMkLst>
            <pc:docMk/>
            <pc:sldMk cId="3101144590" sldId="287"/>
            <ac:spMk id="129" creationId="{40236DAF-FCB5-0FB6-D9DD-14414514D6E5}"/>
          </ac:spMkLst>
        </pc:spChg>
        <pc:spChg chg="del">
          <ac:chgData name="văn nhân trương" userId="422e64b8e9ddaf1a" providerId="LiveId" clId="{4150DD67-82F0-46B3-B9E7-D2217FD73BCF}" dt="2023-08-27T16:23:58.719" v="6750" actId="478"/>
          <ac:spMkLst>
            <pc:docMk/>
            <pc:sldMk cId="3101144590" sldId="287"/>
            <ac:spMk id="130" creationId="{53D8C776-B936-A2DF-6457-5710711BAFB6}"/>
          </ac:spMkLst>
        </pc:spChg>
        <pc:spChg chg="del">
          <ac:chgData name="văn nhân trương" userId="422e64b8e9ddaf1a" providerId="LiveId" clId="{4150DD67-82F0-46B3-B9E7-D2217FD73BCF}" dt="2023-08-27T16:23:58.719" v="6750" actId="478"/>
          <ac:spMkLst>
            <pc:docMk/>
            <pc:sldMk cId="3101144590" sldId="287"/>
            <ac:spMk id="131" creationId="{79D1BDC1-D54A-18D5-D08B-3F75177C7FDE}"/>
          </ac:spMkLst>
        </pc:spChg>
        <pc:spChg chg="del">
          <ac:chgData name="văn nhân trương" userId="422e64b8e9ddaf1a" providerId="LiveId" clId="{4150DD67-82F0-46B3-B9E7-D2217FD73BCF}" dt="2023-08-27T16:23:58.719" v="6750" actId="478"/>
          <ac:spMkLst>
            <pc:docMk/>
            <pc:sldMk cId="3101144590" sldId="287"/>
            <ac:spMk id="132" creationId="{106F0E77-7194-55AB-84FD-ED64CCB43CE2}"/>
          </ac:spMkLst>
        </pc:spChg>
        <pc:spChg chg="del">
          <ac:chgData name="văn nhân trương" userId="422e64b8e9ddaf1a" providerId="LiveId" clId="{4150DD67-82F0-46B3-B9E7-D2217FD73BCF}" dt="2023-08-27T16:23:58.719" v="6750" actId="478"/>
          <ac:spMkLst>
            <pc:docMk/>
            <pc:sldMk cId="3101144590" sldId="287"/>
            <ac:spMk id="133" creationId="{55CD4D8A-6B09-110F-00CD-46247EE0565F}"/>
          </ac:spMkLst>
        </pc:spChg>
        <pc:spChg chg="del">
          <ac:chgData name="văn nhân trương" userId="422e64b8e9ddaf1a" providerId="LiveId" clId="{4150DD67-82F0-46B3-B9E7-D2217FD73BCF}" dt="2023-08-27T16:23:58.719" v="6750" actId="478"/>
          <ac:spMkLst>
            <pc:docMk/>
            <pc:sldMk cId="3101144590" sldId="287"/>
            <ac:spMk id="134" creationId="{9852ED80-089E-FD5A-1E21-2C8862B650BE}"/>
          </ac:spMkLst>
        </pc:spChg>
        <pc:spChg chg="del">
          <ac:chgData name="văn nhân trương" userId="422e64b8e9ddaf1a" providerId="LiveId" clId="{4150DD67-82F0-46B3-B9E7-D2217FD73BCF}" dt="2023-08-27T16:23:58.719" v="6750" actId="478"/>
          <ac:spMkLst>
            <pc:docMk/>
            <pc:sldMk cId="3101144590" sldId="287"/>
            <ac:spMk id="135" creationId="{CB33CB96-6AD8-2E52-FAE7-61AB80AC28B2}"/>
          </ac:spMkLst>
        </pc:spChg>
        <pc:spChg chg="del">
          <ac:chgData name="văn nhân trương" userId="422e64b8e9ddaf1a" providerId="LiveId" clId="{4150DD67-82F0-46B3-B9E7-D2217FD73BCF}" dt="2023-08-27T16:23:58.719" v="6750" actId="478"/>
          <ac:spMkLst>
            <pc:docMk/>
            <pc:sldMk cId="3101144590" sldId="287"/>
            <ac:spMk id="136" creationId="{4C927467-8498-0174-493A-B7DFD5D1D66D}"/>
          </ac:spMkLst>
        </pc:spChg>
        <pc:spChg chg="del">
          <ac:chgData name="văn nhân trương" userId="422e64b8e9ddaf1a" providerId="LiveId" clId="{4150DD67-82F0-46B3-B9E7-D2217FD73BCF}" dt="2023-08-27T16:23:58.719" v="6750" actId="478"/>
          <ac:spMkLst>
            <pc:docMk/>
            <pc:sldMk cId="3101144590" sldId="287"/>
            <ac:spMk id="137" creationId="{E581C845-C965-CABB-45F7-DE3ADDBF3E5B}"/>
          </ac:spMkLst>
        </pc:spChg>
        <pc:spChg chg="del">
          <ac:chgData name="văn nhân trương" userId="422e64b8e9ddaf1a" providerId="LiveId" clId="{4150DD67-82F0-46B3-B9E7-D2217FD73BCF}" dt="2023-08-27T16:23:58.719" v="6750" actId="478"/>
          <ac:spMkLst>
            <pc:docMk/>
            <pc:sldMk cId="3101144590" sldId="287"/>
            <ac:spMk id="138" creationId="{6BB457C6-09A9-FFC8-8B05-189736D95FF4}"/>
          </ac:spMkLst>
        </pc:spChg>
        <pc:spChg chg="del">
          <ac:chgData name="văn nhân trương" userId="422e64b8e9ddaf1a" providerId="LiveId" clId="{4150DD67-82F0-46B3-B9E7-D2217FD73BCF}" dt="2023-08-27T16:23:58.719" v="6750" actId="478"/>
          <ac:spMkLst>
            <pc:docMk/>
            <pc:sldMk cId="3101144590" sldId="287"/>
            <ac:spMk id="139" creationId="{D6F7AED0-1F96-22D3-408E-81A5F5E02E69}"/>
          </ac:spMkLst>
        </pc:spChg>
        <pc:spChg chg="del">
          <ac:chgData name="văn nhân trương" userId="422e64b8e9ddaf1a" providerId="LiveId" clId="{4150DD67-82F0-46B3-B9E7-D2217FD73BCF}" dt="2023-08-27T16:23:58.719" v="6750" actId="478"/>
          <ac:spMkLst>
            <pc:docMk/>
            <pc:sldMk cId="3101144590" sldId="287"/>
            <ac:spMk id="140" creationId="{3BBE5C0C-A373-8C23-38E1-0022038E78CF}"/>
          </ac:spMkLst>
        </pc:spChg>
        <pc:spChg chg="del">
          <ac:chgData name="văn nhân trương" userId="422e64b8e9ddaf1a" providerId="LiveId" clId="{4150DD67-82F0-46B3-B9E7-D2217FD73BCF}" dt="2023-08-27T16:23:58.719" v="6750" actId="478"/>
          <ac:spMkLst>
            <pc:docMk/>
            <pc:sldMk cId="3101144590" sldId="287"/>
            <ac:spMk id="141" creationId="{4ABFA83D-B397-2798-9A3F-1142C7C8C260}"/>
          </ac:spMkLst>
        </pc:spChg>
        <pc:spChg chg="del">
          <ac:chgData name="văn nhân trương" userId="422e64b8e9ddaf1a" providerId="LiveId" clId="{4150DD67-82F0-46B3-B9E7-D2217FD73BCF}" dt="2023-08-27T16:23:58.719" v="6750" actId="478"/>
          <ac:spMkLst>
            <pc:docMk/>
            <pc:sldMk cId="3101144590" sldId="287"/>
            <ac:spMk id="142" creationId="{8466CA60-65C9-F8C3-2B4C-6A74522ECE6D}"/>
          </ac:spMkLst>
        </pc:spChg>
        <pc:spChg chg="del">
          <ac:chgData name="văn nhân trương" userId="422e64b8e9ddaf1a" providerId="LiveId" clId="{4150DD67-82F0-46B3-B9E7-D2217FD73BCF}" dt="2023-08-27T16:23:58.719" v="6750" actId="478"/>
          <ac:spMkLst>
            <pc:docMk/>
            <pc:sldMk cId="3101144590" sldId="287"/>
            <ac:spMk id="143" creationId="{5361CD1F-0FC6-0F3A-F876-34F003A36C19}"/>
          </ac:spMkLst>
        </pc:spChg>
        <pc:spChg chg="del">
          <ac:chgData name="văn nhân trương" userId="422e64b8e9ddaf1a" providerId="LiveId" clId="{4150DD67-82F0-46B3-B9E7-D2217FD73BCF}" dt="2023-08-27T16:23:58.719" v="6750" actId="478"/>
          <ac:spMkLst>
            <pc:docMk/>
            <pc:sldMk cId="3101144590" sldId="287"/>
            <ac:spMk id="144" creationId="{FB2DD172-4820-4901-BDC7-C6A77FB39DF9}"/>
          </ac:spMkLst>
        </pc:spChg>
        <pc:spChg chg="del">
          <ac:chgData name="văn nhân trương" userId="422e64b8e9ddaf1a" providerId="LiveId" clId="{4150DD67-82F0-46B3-B9E7-D2217FD73BCF}" dt="2023-08-27T16:23:58.719" v="6750" actId="478"/>
          <ac:spMkLst>
            <pc:docMk/>
            <pc:sldMk cId="3101144590" sldId="287"/>
            <ac:spMk id="145" creationId="{8107B7D7-4032-F9A0-3978-AFD692815396}"/>
          </ac:spMkLst>
        </pc:spChg>
        <pc:spChg chg="del">
          <ac:chgData name="văn nhân trương" userId="422e64b8e9ddaf1a" providerId="LiveId" clId="{4150DD67-82F0-46B3-B9E7-D2217FD73BCF}" dt="2023-08-27T16:23:58.719" v="6750" actId="478"/>
          <ac:spMkLst>
            <pc:docMk/>
            <pc:sldMk cId="3101144590" sldId="287"/>
            <ac:spMk id="149" creationId="{8DEAE6B9-2833-592A-289C-649C96D18FF2}"/>
          </ac:spMkLst>
        </pc:spChg>
        <pc:spChg chg="del">
          <ac:chgData name="văn nhân trương" userId="422e64b8e9ddaf1a" providerId="LiveId" clId="{4150DD67-82F0-46B3-B9E7-D2217FD73BCF}" dt="2023-08-27T16:23:58.719" v="6750" actId="478"/>
          <ac:spMkLst>
            <pc:docMk/>
            <pc:sldMk cId="3101144590" sldId="287"/>
            <ac:spMk id="150" creationId="{B09D8171-44C8-E9C5-1DD2-CD31EC1C2DE7}"/>
          </ac:spMkLst>
        </pc:spChg>
        <pc:spChg chg="del">
          <ac:chgData name="văn nhân trương" userId="422e64b8e9ddaf1a" providerId="LiveId" clId="{4150DD67-82F0-46B3-B9E7-D2217FD73BCF}" dt="2023-08-27T16:23:58.719" v="6750" actId="478"/>
          <ac:spMkLst>
            <pc:docMk/>
            <pc:sldMk cId="3101144590" sldId="287"/>
            <ac:spMk id="151" creationId="{16C0E0C5-B544-BA3C-CE75-A32AE98D1A59}"/>
          </ac:spMkLst>
        </pc:spChg>
        <pc:spChg chg="del">
          <ac:chgData name="văn nhân trương" userId="422e64b8e9ddaf1a" providerId="LiveId" clId="{4150DD67-82F0-46B3-B9E7-D2217FD73BCF}" dt="2023-08-27T16:23:58.719" v="6750" actId="478"/>
          <ac:spMkLst>
            <pc:docMk/>
            <pc:sldMk cId="3101144590" sldId="287"/>
            <ac:spMk id="152" creationId="{198EC356-42D8-5924-9226-563D982E1BCB}"/>
          </ac:spMkLst>
        </pc:spChg>
        <pc:spChg chg="del">
          <ac:chgData name="văn nhân trương" userId="422e64b8e9ddaf1a" providerId="LiveId" clId="{4150DD67-82F0-46B3-B9E7-D2217FD73BCF}" dt="2023-08-27T16:23:58.719" v="6750" actId="478"/>
          <ac:spMkLst>
            <pc:docMk/>
            <pc:sldMk cId="3101144590" sldId="287"/>
            <ac:spMk id="153" creationId="{FBE564C9-E6AE-E9BF-557C-3D1E97545DB2}"/>
          </ac:spMkLst>
        </pc:spChg>
        <pc:spChg chg="del">
          <ac:chgData name="văn nhân trương" userId="422e64b8e9ddaf1a" providerId="LiveId" clId="{4150DD67-82F0-46B3-B9E7-D2217FD73BCF}" dt="2023-08-27T16:23:58.719" v="6750" actId="478"/>
          <ac:spMkLst>
            <pc:docMk/>
            <pc:sldMk cId="3101144590" sldId="287"/>
            <ac:spMk id="155" creationId="{0A263BBE-2CC3-E495-F3CD-B8B66B8A44B1}"/>
          </ac:spMkLst>
        </pc:spChg>
        <pc:spChg chg="del">
          <ac:chgData name="văn nhân trương" userId="422e64b8e9ddaf1a" providerId="LiveId" clId="{4150DD67-82F0-46B3-B9E7-D2217FD73BCF}" dt="2023-08-27T16:23:58.719" v="6750" actId="478"/>
          <ac:spMkLst>
            <pc:docMk/>
            <pc:sldMk cId="3101144590" sldId="287"/>
            <ac:spMk id="156" creationId="{7BBAA7B7-2452-F85B-1692-4C2EA67BDD6D}"/>
          </ac:spMkLst>
        </pc:spChg>
        <pc:spChg chg="del">
          <ac:chgData name="văn nhân trương" userId="422e64b8e9ddaf1a" providerId="LiveId" clId="{4150DD67-82F0-46B3-B9E7-D2217FD73BCF}" dt="2023-08-27T16:23:58.719" v="6750" actId="478"/>
          <ac:spMkLst>
            <pc:docMk/>
            <pc:sldMk cId="3101144590" sldId="287"/>
            <ac:spMk id="157" creationId="{321D270E-CA96-E96C-483C-AA16890D4EAC}"/>
          </ac:spMkLst>
        </pc:spChg>
        <pc:spChg chg="del">
          <ac:chgData name="văn nhân trương" userId="422e64b8e9ddaf1a" providerId="LiveId" clId="{4150DD67-82F0-46B3-B9E7-D2217FD73BCF}" dt="2023-08-27T16:23:58.719" v="6750" actId="478"/>
          <ac:spMkLst>
            <pc:docMk/>
            <pc:sldMk cId="3101144590" sldId="287"/>
            <ac:spMk id="158" creationId="{B57CA72D-B0DD-67B0-1F88-3B38F7E76054}"/>
          </ac:spMkLst>
        </pc:spChg>
        <pc:spChg chg="del">
          <ac:chgData name="văn nhân trương" userId="422e64b8e9ddaf1a" providerId="LiveId" clId="{4150DD67-82F0-46B3-B9E7-D2217FD73BCF}" dt="2023-08-27T16:23:58.719" v="6750" actId="478"/>
          <ac:spMkLst>
            <pc:docMk/>
            <pc:sldMk cId="3101144590" sldId="287"/>
            <ac:spMk id="159" creationId="{6ED75325-AD9A-AC84-3E26-B704D332DC98}"/>
          </ac:spMkLst>
        </pc:spChg>
        <pc:spChg chg="del">
          <ac:chgData name="văn nhân trương" userId="422e64b8e9ddaf1a" providerId="LiveId" clId="{4150DD67-82F0-46B3-B9E7-D2217FD73BCF}" dt="2023-08-27T16:23:58.719" v="6750" actId="478"/>
          <ac:spMkLst>
            <pc:docMk/>
            <pc:sldMk cId="3101144590" sldId="287"/>
            <ac:spMk id="161" creationId="{32989117-00A6-A185-81A4-B222D4F183EA}"/>
          </ac:spMkLst>
        </pc:spChg>
        <pc:spChg chg="del">
          <ac:chgData name="văn nhân trương" userId="422e64b8e9ddaf1a" providerId="LiveId" clId="{4150DD67-82F0-46B3-B9E7-D2217FD73BCF}" dt="2023-08-27T16:23:58.719" v="6750" actId="478"/>
          <ac:spMkLst>
            <pc:docMk/>
            <pc:sldMk cId="3101144590" sldId="287"/>
            <ac:spMk id="162" creationId="{942F4076-B560-3942-E7BE-65A9ECAEBF51}"/>
          </ac:spMkLst>
        </pc:spChg>
        <pc:spChg chg="del">
          <ac:chgData name="văn nhân trương" userId="422e64b8e9ddaf1a" providerId="LiveId" clId="{4150DD67-82F0-46B3-B9E7-D2217FD73BCF}" dt="2023-08-27T16:23:58.719" v="6750" actId="478"/>
          <ac:spMkLst>
            <pc:docMk/>
            <pc:sldMk cId="3101144590" sldId="287"/>
            <ac:spMk id="163" creationId="{0C724839-1579-3269-9ECB-56C07CFC35D9}"/>
          </ac:spMkLst>
        </pc:spChg>
        <pc:spChg chg="del">
          <ac:chgData name="văn nhân trương" userId="422e64b8e9ddaf1a" providerId="LiveId" clId="{4150DD67-82F0-46B3-B9E7-D2217FD73BCF}" dt="2023-08-27T16:23:58.719" v="6750" actId="478"/>
          <ac:spMkLst>
            <pc:docMk/>
            <pc:sldMk cId="3101144590" sldId="287"/>
            <ac:spMk id="164" creationId="{67135AC7-6627-9BCC-A4AA-0774CEA24B84}"/>
          </ac:spMkLst>
        </pc:spChg>
        <pc:spChg chg="del">
          <ac:chgData name="văn nhân trương" userId="422e64b8e9ddaf1a" providerId="LiveId" clId="{4150DD67-82F0-46B3-B9E7-D2217FD73BCF}" dt="2023-08-27T16:23:58.719" v="6750" actId="478"/>
          <ac:spMkLst>
            <pc:docMk/>
            <pc:sldMk cId="3101144590" sldId="287"/>
            <ac:spMk id="165" creationId="{8687E1E6-DF1E-FE4F-326C-FB46F8FA951F}"/>
          </ac:spMkLst>
        </pc:spChg>
        <pc:spChg chg="del">
          <ac:chgData name="văn nhân trương" userId="422e64b8e9ddaf1a" providerId="LiveId" clId="{4150DD67-82F0-46B3-B9E7-D2217FD73BCF}" dt="2023-08-27T16:23:58.719" v="6750" actId="478"/>
          <ac:spMkLst>
            <pc:docMk/>
            <pc:sldMk cId="3101144590" sldId="287"/>
            <ac:spMk id="167" creationId="{18CB65D4-1087-8651-07EB-436217EB9B6E}"/>
          </ac:spMkLst>
        </pc:spChg>
        <pc:spChg chg="del">
          <ac:chgData name="văn nhân trương" userId="422e64b8e9ddaf1a" providerId="LiveId" clId="{4150DD67-82F0-46B3-B9E7-D2217FD73BCF}" dt="2023-08-27T16:23:58.719" v="6750" actId="478"/>
          <ac:spMkLst>
            <pc:docMk/>
            <pc:sldMk cId="3101144590" sldId="287"/>
            <ac:spMk id="168" creationId="{FF18E0D2-2150-1FE7-8F93-24D14FC9F036}"/>
          </ac:spMkLst>
        </pc:spChg>
        <pc:spChg chg="del">
          <ac:chgData name="văn nhân trương" userId="422e64b8e9ddaf1a" providerId="LiveId" clId="{4150DD67-82F0-46B3-B9E7-D2217FD73BCF}" dt="2023-08-27T16:23:58.719" v="6750" actId="478"/>
          <ac:spMkLst>
            <pc:docMk/>
            <pc:sldMk cId="3101144590" sldId="287"/>
            <ac:spMk id="169" creationId="{060B8181-3952-3EE1-D379-D839D5AD1349}"/>
          </ac:spMkLst>
        </pc:spChg>
        <pc:spChg chg="del">
          <ac:chgData name="văn nhân trương" userId="422e64b8e9ddaf1a" providerId="LiveId" clId="{4150DD67-82F0-46B3-B9E7-D2217FD73BCF}" dt="2023-08-27T16:23:58.719" v="6750" actId="478"/>
          <ac:spMkLst>
            <pc:docMk/>
            <pc:sldMk cId="3101144590" sldId="287"/>
            <ac:spMk id="170" creationId="{0E69B810-C798-EAB3-8001-DB88F824B034}"/>
          </ac:spMkLst>
        </pc:spChg>
        <pc:spChg chg="del">
          <ac:chgData name="văn nhân trương" userId="422e64b8e9ddaf1a" providerId="LiveId" clId="{4150DD67-82F0-46B3-B9E7-D2217FD73BCF}" dt="2023-08-27T16:23:58.719" v="6750" actId="478"/>
          <ac:spMkLst>
            <pc:docMk/>
            <pc:sldMk cId="3101144590" sldId="287"/>
            <ac:spMk id="171" creationId="{91C5A81B-F4B3-9FC5-D9D7-50BE10E8666B}"/>
          </ac:spMkLst>
        </pc:spChg>
        <pc:spChg chg="del">
          <ac:chgData name="văn nhân trương" userId="422e64b8e9ddaf1a" providerId="LiveId" clId="{4150DD67-82F0-46B3-B9E7-D2217FD73BCF}" dt="2023-08-27T16:23:58.719" v="6750" actId="478"/>
          <ac:spMkLst>
            <pc:docMk/>
            <pc:sldMk cId="3101144590" sldId="287"/>
            <ac:spMk id="176" creationId="{07E73D11-5DF3-4B56-7B51-88CA9966D20E}"/>
          </ac:spMkLst>
        </pc:spChg>
        <pc:spChg chg="del">
          <ac:chgData name="văn nhân trương" userId="422e64b8e9ddaf1a" providerId="LiveId" clId="{4150DD67-82F0-46B3-B9E7-D2217FD73BCF}" dt="2023-08-27T16:23:58.719" v="6750" actId="478"/>
          <ac:spMkLst>
            <pc:docMk/>
            <pc:sldMk cId="3101144590" sldId="287"/>
            <ac:spMk id="177" creationId="{A7D25F34-CA6E-37C7-8561-5AA1DF0860D5}"/>
          </ac:spMkLst>
        </pc:spChg>
        <pc:spChg chg="del">
          <ac:chgData name="văn nhân trương" userId="422e64b8e9ddaf1a" providerId="LiveId" clId="{4150DD67-82F0-46B3-B9E7-D2217FD73BCF}" dt="2023-08-27T16:23:58.719" v="6750" actId="478"/>
          <ac:spMkLst>
            <pc:docMk/>
            <pc:sldMk cId="3101144590" sldId="287"/>
            <ac:spMk id="178" creationId="{7DDFEA22-2F09-7AE9-F220-404DA25DEE3D}"/>
          </ac:spMkLst>
        </pc:spChg>
        <pc:spChg chg="del">
          <ac:chgData name="văn nhân trương" userId="422e64b8e9ddaf1a" providerId="LiveId" clId="{4150DD67-82F0-46B3-B9E7-D2217FD73BCF}" dt="2023-08-27T16:23:58.719" v="6750" actId="478"/>
          <ac:spMkLst>
            <pc:docMk/>
            <pc:sldMk cId="3101144590" sldId="287"/>
            <ac:spMk id="179" creationId="{FFB9B6BE-2114-325C-C336-76814EAEE091}"/>
          </ac:spMkLst>
        </pc:spChg>
        <pc:spChg chg="del">
          <ac:chgData name="văn nhân trương" userId="422e64b8e9ddaf1a" providerId="LiveId" clId="{4150DD67-82F0-46B3-B9E7-D2217FD73BCF}" dt="2023-08-27T16:23:58.719" v="6750" actId="478"/>
          <ac:spMkLst>
            <pc:docMk/>
            <pc:sldMk cId="3101144590" sldId="287"/>
            <ac:spMk id="180" creationId="{9EE29E9B-A95D-AEE3-8C6E-C53B7084378C}"/>
          </ac:spMkLst>
        </pc:spChg>
        <pc:spChg chg="del">
          <ac:chgData name="văn nhân trương" userId="422e64b8e9ddaf1a" providerId="LiveId" clId="{4150DD67-82F0-46B3-B9E7-D2217FD73BCF}" dt="2023-08-27T16:23:58.719" v="6750" actId="478"/>
          <ac:spMkLst>
            <pc:docMk/>
            <pc:sldMk cId="3101144590" sldId="287"/>
            <ac:spMk id="181" creationId="{4FDE9B5D-AA01-28A7-4DD3-EB000AB96FDB}"/>
          </ac:spMkLst>
        </pc:spChg>
        <pc:spChg chg="del">
          <ac:chgData name="văn nhân trương" userId="422e64b8e9ddaf1a" providerId="LiveId" clId="{4150DD67-82F0-46B3-B9E7-D2217FD73BCF}" dt="2023-08-27T16:23:58.719" v="6750" actId="478"/>
          <ac:spMkLst>
            <pc:docMk/>
            <pc:sldMk cId="3101144590" sldId="287"/>
            <ac:spMk id="182" creationId="{9743404D-3F8E-1C88-A764-488784C22D6F}"/>
          </ac:spMkLst>
        </pc:spChg>
        <pc:spChg chg="del">
          <ac:chgData name="văn nhân trương" userId="422e64b8e9ddaf1a" providerId="LiveId" clId="{4150DD67-82F0-46B3-B9E7-D2217FD73BCF}" dt="2023-08-27T16:23:58.719" v="6750" actId="478"/>
          <ac:spMkLst>
            <pc:docMk/>
            <pc:sldMk cId="3101144590" sldId="287"/>
            <ac:spMk id="185" creationId="{A3BE66A6-7137-EE7A-7069-A9C7E397F18A}"/>
          </ac:spMkLst>
        </pc:spChg>
        <pc:spChg chg="del">
          <ac:chgData name="văn nhân trương" userId="422e64b8e9ddaf1a" providerId="LiveId" clId="{4150DD67-82F0-46B3-B9E7-D2217FD73BCF}" dt="2023-08-27T16:23:58.719" v="6750" actId="478"/>
          <ac:spMkLst>
            <pc:docMk/>
            <pc:sldMk cId="3101144590" sldId="287"/>
            <ac:spMk id="188" creationId="{0AA8535E-1E6A-5215-87DB-AB2D4CC5D84A}"/>
          </ac:spMkLst>
        </pc:spChg>
        <pc:spChg chg="del">
          <ac:chgData name="văn nhân trương" userId="422e64b8e9ddaf1a" providerId="LiveId" clId="{4150DD67-82F0-46B3-B9E7-D2217FD73BCF}" dt="2023-08-27T16:23:58.719" v="6750" actId="478"/>
          <ac:spMkLst>
            <pc:docMk/>
            <pc:sldMk cId="3101144590" sldId="287"/>
            <ac:spMk id="189" creationId="{CC6D8D4E-7934-7D3E-3096-8FDFC16CD5D6}"/>
          </ac:spMkLst>
        </pc:spChg>
        <pc:picChg chg="add mod">
          <ac:chgData name="văn nhân trương" userId="422e64b8e9ddaf1a" providerId="LiveId" clId="{4150DD67-82F0-46B3-B9E7-D2217FD73BCF}" dt="2023-08-27T16:27:00.720" v="6800" actId="1076"/>
          <ac:picMkLst>
            <pc:docMk/>
            <pc:sldMk cId="3101144590" sldId="287"/>
            <ac:picMk id="3" creationId="{6FDDB0AD-49B6-3918-9B43-749D2F3F686C}"/>
          </ac:picMkLst>
        </pc:picChg>
        <pc:picChg chg="del">
          <ac:chgData name="văn nhân trương" userId="422e64b8e9ddaf1a" providerId="LiveId" clId="{4150DD67-82F0-46B3-B9E7-D2217FD73BCF}" dt="2023-08-27T16:23:58.719" v="6750" actId="478"/>
          <ac:picMkLst>
            <pc:docMk/>
            <pc:sldMk cId="3101144590" sldId="287"/>
            <ac:picMk id="5" creationId="{69D272D3-C007-9451-8D3F-4AA887568EDF}"/>
          </ac:picMkLst>
        </pc:picChg>
        <pc:picChg chg="add mod">
          <ac:chgData name="văn nhân trương" userId="422e64b8e9ddaf1a" providerId="LiveId" clId="{4150DD67-82F0-46B3-B9E7-D2217FD73BCF}" dt="2023-08-27T16:27:04.980" v="6801" actId="1076"/>
          <ac:picMkLst>
            <pc:docMk/>
            <pc:sldMk cId="3101144590" sldId="287"/>
            <ac:picMk id="8" creationId="{4C5F127F-75F2-0808-D8D8-A5DFAAC05F21}"/>
          </ac:picMkLst>
        </pc:picChg>
        <pc:picChg chg="del">
          <ac:chgData name="văn nhân trương" userId="422e64b8e9ddaf1a" providerId="LiveId" clId="{4150DD67-82F0-46B3-B9E7-D2217FD73BCF}" dt="2023-08-27T16:23:58.719" v="6750" actId="478"/>
          <ac:picMkLst>
            <pc:docMk/>
            <pc:sldMk cId="3101144590" sldId="287"/>
            <ac:picMk id="147" creationId="{91E16D18-1F5D-F856-D881-C19CE1E3C7E2}"/>
          </ac:picMkLst>
        </pc:picChg>
        <pc:cxnChg chg="del mod">
          <ac:chgData name="văn nhân trương" userId="422e64b8e9ddaf1a" providerId="LiveId" clId="{4150DD67-82F0-46B3-B9E7-D2217FD73BCF}" dt="2023-08-27T16:23:58.719" v="6750" actId="478"/>
          <ac:cxnSpMkLst>
            <pc:docMk/>
            <pc:sldMk cId="3101144590" sldId="287"/>
            <ac:cxnSpMk id="184" creationId="{A30AE2F5-C031-5AE6-1406-950EB01AC217}"/>
          </ac:cxnSpMkLst>
        </pc:cxnChg>
      </pc:sldChg>
      <pc:sldChg chg="delSp modSp add del mod">
        <pc:chgData name="văn nhân trương" userId="422e64b8e9ddaf1a" providerId="LiveId" clId="{4150DD67-82F0-46B3-B9E7-D2217FD73BCF}" dt="2023-08-27T16:27:08.506" v="6802" actId="47"/>
        <pc:sldMkLst>
          <pc:docMk/>
          <pc:sldMk cId="2836043570" sldId="288"/>
        </pc:sldMkLst>
        <pc:spChg chg="mod">
          <ac:chgData name="văn nhân trương" userId="422e64b8e9ddaf1a" providerId="LiveId" clId="{4150DD67-82F0-46B3-B9E7-D2217FD73BCF}" dt="2023-08-27T16:26:29.928" v="6793" actId="20577"/>
          <ac:spMkLst>
            <pc:docMk/>
            <pc:sldMk cId="2836043570" sldId="288"/>
            <ac:spMk id="9" creationId="{3FE16898-D279-57D2-22DD-13F07AA8EAC6}"/>
          </ac:spMkLst>
        </pc:spChg>
        <pc:picChg chg="del">
          <ac:chgData name="văn nhân trương" userId="422e64b8e9ddaf1a" providerId="LiveId" clId="{4150DD67-82F0-46B3-B9E7-D2217FD73BCF}" dt="2023-08-27T16:26:33.806" v="6794" actId="478"/>
          <ac:picMkLst>
            <pc:docMk/>
            <pc:sldMk cId="2836043570" sldId="288"/>
            <ac:picMk id="3" creationId="{6FDDB0AD-49B6-3918-9B43-749D2F3F686C}"/>
          </ac:picMkLst>
        </pc:picChg>
        <pc:picChg chg="del">
          <ac:chgData name="văn nhân trương" userId="422e64b8e9ddaf1a" providerId="LiveId" clId="{4150DD67-82F0-46B3-B9E7-D2217FD73BCF}" dt="2023-08-27T16:26:34.267" v="6795" actId="478"/>
          <ac:picMkLst>
            <pc:docMk/>
            <pc:sldMk cId="2836043570" sldId="288"/>
            <ac:picMk id="8" creationId="{4C5F127F-75F2-0808-D8D8-A5DFAAC05F21}"/>
          </ac:picMkLst>
        </pc:picChg>
      </pc:sldChg>
      <pc:sldChg chg="modSp add del mod">
        <pc:chgData name="văn nhân trương" userId="422e64b8e9ddaf1a" providerId="LiveId" clId="{4150DD67-82F0-46B3-B9E7-D2217FD73BCF}" dt="2023-08-27T16:31:25.483" v="6911" actId="47"/>
        <pc:sldMkLst>
          <pc:docMk/>
          <pc:sldMk cId="2969983936" sldId="288"/>
        </pc:sldMkLst>
        <pc:spChg chg="mod">
          <ac:chgData name="văn nhân trương" userId="422e64b8e9ddaf1a" providerId="LiveId" clId="{4150DD67-82F0-46B3-B9E7-D2217FD73BCF}" dt="2023-08-27T16:28:16.056" v="6850" actId="20577"/>
          <ac:spMkLst>
            <pc:docMk/>
            <pc:sldMk cId="2969983936" sldId="288"/>
            <ac:spMk id="7" creationId="{5D09930C-935A-D3E9-58D3-98F7C5F028BC}"/>
          </ac:spMkLst>
        </pc:spChg>
      </pc:sldChg>
      <pc:sldChg chg="addSp delSp modSp add mod">
        <pc:chgData name="văn nhân trương" userId="422e64b8e9ddaf1a" providerId="LiveId" clId="{4150DD67-82F0-46B3-B9E7-D2217FD73BCF}" dt="2023-08-27T16:37:31.794" v="6923" actId="20577"/>
        <pc:sldMkLst>
          <pc:docMk/>
          <pc:sldMk cId="3779378124" sldId="288"/>
        </pc:sldMkLst>
        <pc:spChg chg="add del">
          <ac:chgData name="văn nhân trương" userId="422e64b8e9ddaf1a" providerId="LiveId" clId="{4150DD67-82F0-46B3-B9E7-D2217FD73BCF}" dt="2023-08-27T16:37:30.122" v="6922" actId="478"/>
          <ac:spMkLst>
            <pc:docMk/>
            <pc:sldMk cId="3779378124" sldId="288"/>
            <ac:spMk id="7" creationId="{5D09930C-935A-D3E9-58D3-98F7C5F028BC}"/>
          </ac:spMkLst>
        </pc:spChg>
        <pc:spChg chg="mod">
          <ac:chgData name="văn nhân trương" userId="422e64b8e9ddaf1a" providerId="LiveId" clId="{4150DD67-82F0-46B3-B9E7-D2217FD73BCF}" dt="2023-08-27T16:37:31.794" v="6923" actId="20577"/>
          <ac:spMkLst>
            <pc:docMk/>
            <pc:sldMk cId="3779378124" sldId="288"/>
            <ac:spMk id="13" creationId="{2B39CB6C-A048-AFCE-C384-3FC1CDFD1703}"/>
          </ac:spMkLst>
        </pc:spChg>
        <pc:picChg chg="del">
          <ac:chgData name="văn nhân trương" userId="422e64b8e9ddaf1a" providerId="LiveId" clId="{4150DD67-82F0-46B3-B9E7-D2217FD73BCF}" dt="2023-08-27T16:37:12.708" v="6913" actId="478"/>
          <ac:picMkLst>
            <pc:docMk/>
            <pc:sldMk cId="3779378124" sldId="288"/>
            <ac:picMk id="3" creationId="{F4279D69-0E58-3FE3-E07F-112C1A1658E3}"/>
          </ac:picMkLst>
        </pc:picChg>
        <pc:picChg chg="add mod">
          <ac:chgData name="văn nhân trương" userId="422e64b8e9ddaf1a" providerId="LiveId" clId="{4150DD67-82F0-46B3-B9E7-D2217FD73BCF}" dt="2023-08-27T16:37:27.764" v="6921" actId="1076"/>
          <ac:picMkLst>
            <pc:docMk/>
            <pc:sldMk cId="3779378124" sldId="288"/>
            <ac:picMk id="5" creationId="{68C9B808-B0B9-BB76-3E56-33158B952197}"/>
          </ac:picMkLst>
        </pc:picChg>
        <pc:picChg chg="del">
          <ac:chgData name="văn nhân trương" userId="422e64b8e9ddaf1a" providerId="LiveId" clId="{4150DD67-82F0-46B3-B9E7-D2217FD73BCF}" dt="2023-08-27T16:37:13.443" v="6914" actId="478"/>
          <ac:picMkLst>
            <pc:docMk/>
            <pc:sldMk cId="3779378124" sldId="288"/>
            <ac:picMk id="12" creationId="{1891806B-2192-F467-8C43-A6A7462EBC1C}"/>
          </ac:picMkLst>
        </pc:picChg>
      </pc:sldChg>
      <pc:sldChg chg="add del">
        <pc:chgData name="văn nhân trương" userId="422e64b8e9ddaf1a" providerId="LiveId" clId="{4150DD67-82F0-46B3-B9E7-D2217FD73BCF}" dt="2023-08-27T16:37:19.241" v="6918"/>
        <pc:sldMkLst>
          <pc:docMk/>
          <pc:sldMk cId="290130886" sldId="289"/>
        </pc:sldMkLst>
      </pc:sldChg>
      <pc:sldChg chg="addSp delSp modSp add del mod">
        <pc:chgData name="văn nhân trương" userId="422e64b8e9ddaf1a" providerId="LiveId" clId="{4150DD67-82F0-46B3-B9E7-D2217FD73BCF}" dt="2023-08-27T16:31:24.149" v="6910" actId="47"/>
        <pc:sldMkLst>
          <pc:docMk/>
          <pc:sldMk cId="461553068" sldId="289"/>
        </pc:sldMkLst>
        <pc:spChg chg="mod">
          <ac:chgData name="văn nhân trương" userId="422e64b8e9ddaf1a" providerId="LiveId" clId="{4150DD67-82F0-46B3-B9E7-D2217FD73BCF}" dt="2023-08-27T16:28:29.263" v="6901" actId="20577"/>
          <ac:spMkLst>
            <pc:docMk/>
            <pc:sldMk cId="461553068" sldId="289"/>
            <ac:spMk id="4" creationId="{E360E858-7911-8C54-3F24-A80FC73A2DA5}"/>
          </ac:spMkLst>
        </pc:spChg>
        <pc:picChg chg="add del mod">
          <ac:chgData name="văn nhân trương" userId="422e64b8e9ddaf1a" providerId="LiveId" clId="{4150DD67-82F0-46B3-B9E7-D2217FD73BCF}" dt="2023-08-27T16:31:13.085" v="6905" actId="21"/>
          <ac:picMkLst>
            <pc:docMk/>
            <pc:sldMk cId="461553068" sldId="289"/>
            <ac:picMk id="5" creationId="{211B5F96-EAF4-B05C-D680-57EA5D53BFA4}"/>
          </ac:picMkLst>
        </pc:picChg>
      </pc:sldChg>
      <pc:sldChg chg="addSp delSp modSp add mod">
        <pc:chgData name="văn nhân trương" userId="422e64b8e9ddaf1a" providerId="LiveId" clId="{4150DD67-82F0-46B3-B9E7-D2217FD73BCF}" dt="2023-08-27T16:38:10.443" v="6930" actId="1076"/>
        <pc:sldMkLst>
          <pc:docMk/>
          <pc:sldMk cId="4283942693" sldId="289"/>
        </pc:sldMkLst>
        <pc:spChg chg="mod">
          <ac:chgData name="văn nhân trương" userId="422e64b8e9ddaf1a" providerId="LiveId" clId="{4150DD67-82F0-46B3-B9E7-D2217FD73BCF}" dt="2023-08-27T16:38:10.443" v="6930" actId="1076"/>
          <ac:spMkLst>
            <pc:docMk/>
            <pc:sldMk cId="4283942693" sldId="289"/>
            <ac:spMk id="13" creationId="{2B39CB6C-A048-AFCE-C384-3FC1CDFD1703}"/>
          </ac:spMkLst>
        </pc:spChg>
        <pc:picChg chg="add mod">
          <ac:chgData name="văn nhân trương" userId="422e64b8e9ddaf1a" providerId="LiveId" clId="{4150DD67-82F0-46B3-B9E7-D2217FD73BCF}" dt="2023-08-27T16:38:08.309" v="6929" actId="1076"/>
          <ac:picMkLst>
            <pc:docMk/>
            <pc:sldMk cId="4283942693" sldId="289"/>
            <ac:picMk id="3" creationId="{72CB8666-26B5-5090-D7DD-B1DA8183E92D}"/>
          </ac:picMkLst>
        </pc:picChg>
        <pc:picChg chg="del">
          <ac:chgData name="văn nhân trương" userId="422e64b8e9ddaf1a" providerId="LiveId" clId="{4150DD67-82F0-46B3-B9E7-D2217FD73BCF}" dt="2023-08-27T16:37:38.642" v="6926" actId="478"/>
          <ac:picMkLst>
            <pc:docMk/>
            <pc:sldMk cId="4283942693" sldId="289"/>
            <ac:picMk id="5" creationId="{68C9B808-B0B9-BB76-3E56-33158B952197}"/>
          </ac:picMkLst>
        </pc:picChg>
      </pc:sldChg>
    </pc:docChg>
  </pc:docChgLst>
  <pc:docChgLst>
    <pc:chgData name="văn nhân trương" userId="422e64b8e9ddaf1a" providerId="LiveId" clId="{E8D8B379-7C53-4FCD-82CB-36D722990FF3}"/>
    <pc:docChg chg="undo redo custSel addSld delSld modSld sldOrd">
      <pc:chgData name="văn nhân trương" userId="422e64b8e9ddaf1a" providerId="LiveId" clId="{E8D8B379-7C53-4FCD-82CB-36D722990FF3}" dt="2023-07-25T16:44:06.624" v="3009"/>
      <pc:docMkLst>
        <pc:docMk/>
      </pc:docMkLst>
      <pc:sldChg chg="addSp modSp mod">
        <pc:chgData name="văn nhân trương" userId="422e64b8e9ddaf1a" providerId="LiveId" clId="{E8D8B379-7C53-4FCD-82CB-36D722990FF3}" dt="2023-07-25T15:13:32.478" v="2884" actId="1076"/>
        <pc:sldMkLst>
          <pc:docMk/>
          <pc:sldMk cId="0" sldId="256"/>
        </pc:sldMkLst>
        <pc:spChg chg="add mod">
          <ac:chgData name="văn nhân trương" userId="422e64b8e9ddaf1a" providerId="LiveId" clId="{E8D8B379-7C53-4FCD-82CB-36D722990FF3}" dt="2023-07-25T15:13:32.478" v="2884" actId="1076"/>
          <ac:spMkLst>
            <pc:docMk/>
            <pc:sldMk cId="0" sldId="256"/>
            <ac:spMk id="2" creationId="{A6262894-B1E3-D370-5B40-97F48E19D1A6}"/>
          </ac:spMkLst>
        </pc:spChg>
        <pc:spChg chg="add mod">
          <ac:chgData name="văn nhân trương" userId="422e64b8e9ddaf1a" providerId="LiveId" clId="{E8D8B379-7C53-4FCD-82CB-36D722990FF3}" dt="2023-07-25T15:13:18.221" v="2874" actId="1076"/>
          <ac:spMkLst>
            <pc:docMk/>
            <pc:sldMk cId="0" sldId="256"/>
            <ac:spMk id="4" creationId="{5032F03C-FE54-D432-3846-8CF95A9DC4C6}"/>
          </ac:spMkLst>
        </pc:spChg>
        <pc:spChg chg="mod">
          <ac:chgData name="văn nhân trương" userId="422e64b8e9ddaf1a" providerId="LiveId" clId="{E8D8B379-7C53-4FCD-82CB-36D722990FF3}" dt="2023-07-25T15:13:30.363" v="2883" actId="1076"/>
          <ac:spMkLst>
            <pc:docMk/>
            <pc:sldMk cId="0" sldId="256"/>
            <ac:spMk id="54" creationId="{00000000-0000-0000-0000-000000000000}"/>
          </ac:spMkLst>
        </pc:spChg>
        <pc:spChg chg="mod">
          <ac:chgData name="văn nhân trương" userId="422e64b8e9ddaf1a" providerId="LiveId" clId="{E8D8B379-7C53-4FCD-82CB-36D722990FF3}" dt="2023-07-25T15:12:42.540" v="2867" actId="20577"/>
          <ac:spMkLst>
            <pc:docMk/>
            <pc:sldMk cId="0" sldId="256"/>
            <ac:spMk id="55" creationId="{00000000-0000-0000-0000-000000000000}"/>
          </ac:spMkLst>
        </pc:spChg>
      </pc:sldChg>
      <pc:sldChg chg="del setBg">
        <pc:chgData name="văn nhân trương" userId="422e64b8e9ddaf1a" providerId="LiveId" clId="{E8D8B379-7C53-4FCD-82CB-36D722990FF3}" dt="2023-07-25T12:38:36.221" v="92" actId="47"/>
        <pc:sldMkLst>
          <pc:docMk/>
          <pc:sldMk cId="3411530070" sldId="258"/>
        </pc:sldMkLst>
      </pc:sldChg>
      <pc:sldChg chg="addSp delSp modSp mod setBg">
        <pc:chgData name="văn nhân trương" userId="422e64b8e9ddaf1a" providerId="LiveId" clId="{E8D8B379-7C53-4FCD-82CB-36D722990FF3}" dt="2023-07-25T15:16:08.084" v="2990" actId="1076"/>
        <pc:sldMkLst>
          <pc:docMk/>
          <pc:sldMk cId="725087305" sldId="259"/>
        </pc:sldMkLst>
        <pc:spChg chg="del">
          <ac:chgData name="văn nhân trương" userId="422e64b8e9ddaf1a" providerId="LiveId" clId="{E8D8B379-7C53-4FCD-82CB-36D722990FF3}" dt="2023-07-25T12:44:47.538" v="615" actId="478"/>
          <ac:spMkLst>
            <pc:docMk/>
            <pc:sldMk cId="725087305" sldId="259"/>
            <ac:spMk id="2" creationId="{B574F43E-3D41-CFCC-6D4A-E31289ACEF65}"/>
          </ac:spMkLst>
        </pc:spChg>
        <pc:spChg chg="add del mod">
          <ac:chgData name="văn nhân trương" userId="422e64b8e9ddaf1a" providerId="LiveId" clId="{E8D8B379-7C53-4FCD-82CB-36D722990FF3}" dt="2023-07-25T12:44:57.316" v="619"/>
          <ac:spMkLst>
            <pc:docMk/>
            <pc:sldMk cId="725087305" sldId="259"/>
            <ac:spMk id="3" creationId="{60916B2E-FD6A-3663-889A-81517F4E01CD}"/>
          </ac:spMkLst>
        </pc:spChg>
        <pc:spChg chg="add mod">
          <ac:chgData name="văn nhân trương" userId="422e64b8e9ddaf1a" providerId="LiveId" clId="{E8D8B379-7C53-4FCD-82CB-36D722990FF3}" dt="2023-07-25T15:16:05.687" v="2989" actId="1076"/>
          <ac:spMkLst>
            <pc:docMk/>
            <pc:sldMk cId="725087305" sldId="259"/>
            <ac:spMk id="4" creationId="{C8BBD0FE-003D-E93F-C187-C9F22A8881D2}"/>
          </ac:spMkLst>
        </pc:spChg>
        <pc:spChg chg="mod">
          <ac:chgData name="văn nhân trương" userId="422e64b8e9ddaf1a" providerId="LiveId" clId="{E8D8B379-7C53-4FCD-82CB-36D722990FF3}" dt="2023-07-25T15:16:08.084" v="2990" actId="1076"/>
          <ac:spMkLst>
            <pc:docMk/>
            <pc:sldMk cId="725087305" sldId="259"/>
            <ac:spMk id="6" creationId="{1CE72155-DE53-03D0-7012-9BC9F0986873}"/>
          </ac:spMkLst>
        </pc:spChg>
        <pc:spChg chg="del">
          <ac:chgData name="văn nhân trương" userId="422e64b8e9ddaf1a" providerId="LiveId" clId="{E8D8B379-7C53-4FCD-82CB-36D722990FF3}" dt="2023-07-25T12:44:47.538" v="615" actId="478"/>
          <ac:spMkLst>
            <pc:docMk/>
            <pc:sldMk cId="725087305" sldId="259"/>
            <ac:spMk id="7" creationId="{449F32F3-558E-12EE-97EA-D0667C0276D5}"/>
          </ac:spMkLst>
        </pc:spChg>
        <pc:spChg chg="del">
          <ac:chgData name="văn nhân trương" userId="422e64b8e9ddaf1a" providerId="LiveId" clId="{E8D8B379-7C53-4FCD-82CB-36D722990FF3}" dt="2023-07-25T12:44:47.538" v="615" actId="478"/>
          <ac:spMkLst>
            <pc:docMk/>
            <pc:sldMk cId="725087305" sldId="259"/>
            <ac:spMk id="8" creationId="{D63B8611-1AA7-8C0B-89EB-5DC4ACFE0811}"/>
          </ac:spMkLst>
        </pc:spChg>
        <pc:spChg chg="del">
          <ac:chgData name="văn nhân trương" userId="422e64b8e9ddaf1a" providerId="LiveId" clId="{E8D8B379-7C53-4FCD-82CB-36D722990FF3}" dt="2023-07-25T12:44:47.538" v="615" actId="478"/>
          <ac:spMkLst>
            <pc:docMk/>
            <pc:sldMk cId="725087305" sldId="259"/>
            <ac:spMk id="9" creationId="{D2FE66C5-B443-8EC8-215E-C924D0345575}"/>
          </ac:spMkLst>
        </pc:spChg>
        <pc:spChg chg="del">
          <ac:chgData name="văn nhân trương" userId="422e64b8e9ddaf1a" providerId="LiveId" clId="{E8D8B379-7C53-4FCD-82CB-36D722990FF3}" dt="2023-07-25T12:44:47.538" v="615" actId="478"/>
          <ac:spMkLst>
            <pc:docMk/>
            <pc:sldMk cId="725087305" sldId="259"/>
            <ac:spMk id="10" creationId="{FA0D5B09-2858-1A75-E034-8549A4282609}"/>
          </ac:spMkLst>
        </pc:spChg>
        <pc:spChg chg="del">
          <ac:chgData name="văn nhân trương" userId="422e64b8e9ddaf1a" providerId="LiveId" clId="{E8D8B379-7C53-4FCD-82CB-36D722990FF3}" dt="2023-07-25T12:44:47.538" v="615" actId="478"/>
          <ac:spMkLst>
            <pc:docMk/>
            <pc:sldMk cId="725087305" sldId="259"/>
            <ac:spMk id="14" creationId="{A9BD3AFA-E9BE-A10A-CE12-3C579C87D363}"/>
          </ac:spMkLst>
        </pc:spChg>
        <pc:spChg chg="del">
          <ac:chgData name="văn nhân trương" userId="422e64b8e9ddaf1a" providerId="LiveId" clId="{E8D8B379-7C53-4FCD-82CB-36D722990FF3}" dt="2023-07-25T12:44:47.538" v="615" actId="478"/>
          <ac:spMkLst>
            <pc:docMk/>
            <pc:sldMk cId="725087305" sldId="259"/>
            <ac:spMk id="15" creationId="{E23CF18C-63BF-0542-5049-57A9F6AAE52C}"/>
          </ac:spMkLst>
        </pc:spChg>
      </pc:sldChg>
      <pc:sldChg chg="addSp delSp modSp add mod setBg modAnim">
        <pc:chgData name="văn nhân trương" userId="422e64b8e9ddaf1a" providerId="LiveId" clId="{E8D8B379-7C53-4FCD-82CB-36D722990FF3}" dt="2023-07-25T15:17:01.210" v="2996" actId="20577"/>
        <pc:sldMkLst>
          <pc:docMk/>
          <pc:sldMk cId="3291137702" sldId="260"/>
        </pc:sldMkLst>
        <pc:spChg chg="del">
          <ac:chgData name="văn nhân trương" userId="422e64b8e9ddaf1a" providerId="LiveId" clId="{E8D8B379-7C53-4FCD-82CB-36D722990FF3}" dt="2023-07-25T12:38:24.763" v="89" actId="478"/>
          <ac:spMkLst>
            <pc:docMk/>
            <pc:sldMk cId="3291137702" sldId="260"/>
            <ac:spMk id="2" creationId="{B574F43E-3D41-CFCC-6D4A-E31289ACEF65}"/>
          </ac:spMkLst>
        </pc:spChg>
        <pc:spChg chg="add del mod">
          <ac:chgData name="văn nhân trương" userId="422e64b8e9ddaf1a" providerId="LiveId" clId="{E8D8B379-7C53-4FCD-82CB-36D722990FF3}" dt="2023-07-25T12:44:11.866" v="591" actId="478"/>
          <ac:spMkLst>
            <pc:docMk/>
            <pc:sldMk cId="3291137702" sldId="260"/>
            <ac:spMk id="3" creationId="{3D7DDD13-AC69-F842-2B1D-8733DA251F54}"/>
          </ac:spMkLst>
        </pc:spChg>
        <pc:spChg chg="add mod">
          <ac:chgData name="văn nhân trương" userId="422e64b8e9ddaf1a" providerId="LiveId" clId="{E8D8B379-7C53-4FCD-82CB-36D722990FF3}" dt="2023-07-25T12:48:40.209" v="930" actId="1076"/>
          <ac:spMkLst>
            <pc:docMk/>
            <pc:sldMk cId="3291137702" sldId="260"/>
            <ac:spMk id="4" creationId="{E360E858-7911-8C54-3F24-A80FC73A2DA5}"/>
          </ac:spMkLst>
        </pc:spChg>
        <pc:spChg chg="del">
          <ac:chgData name="văn nhân trương" userId="422e64b8e9ddaf1a" providerId="LiveId" clId="{E8D8B379-7C53-4FCD-82CB-36D722990FF3}" dt="2023-07-25T12:38:24.763" v="89" actId="478"/>
          <ac:spMkLst>
            <pc:docMk/>
            <pc:sldMk cId="3291137702" sldId="260"/>
            <ac:spMk id="6" creationId="{1CE72155-DE53-03D0-7012-9BC9F0986873}"/>
          </ac:spMkLst>
        </pc:spChg>
        <pc:spChg chg="del">
          <ac:chgData name="văn nhân trương" userId="422e64b8e9ddaf1a" providerId="LiveId" clId="{E8D8B379-7C53-4FCD-82CB-36D722990FF3}" dt="2023-07-25T12:38:24.763" v="89" actId="478"/>
          <ac:spMkLst>
            <pc:docMk/>
            <pc:sldMk cId="3291137702" sldId="260"/>
            <ac:spMk id="7" creationId="{449F32F3-558E-12EE-97EA-D0667C0276D5}"/>
          </ac:spMkLst>
        </pc:spChg>
        <pc:spChg chg="del">
          <ac:chgData name="văn nhân trương" userId="422e64b8e9ddaf1a" providerId="LiveId" clId="{E8D8B379-7C53-4FCD-82CB-36D722990FF3}" dt="2023-07-25T12:38:24.763" v="89" actId="478"/>
          <ac:spMkLst>
            <pc:docMk/>
            <pc:sldMk cId="3291137702" sldId="260"/>
            <ac:spMk id="8" creationId="{D63B8611-1AA7-8C0B-89EB-5DC4ACFE0811}"/>
          </ac:spMkLst>
        </pc:spChg>
        <pc:spChg chg="del">
          <ac:chgData name="văn nhân trương" userId="422e64b8e9ddaf1a" providerId="LiveId" clId="{E8D8B379-7C53-4FCD-82CB-36D722990FF3}" dt="2023-07-25T12:38:24.763" v="89" actId="478"/>
          <ac:spMkLst>
            <pc:docMk/>
            <pc:sldMk cId="3291137702" sldId="260"/>
            <ac:spMk id="9" creationId="{D2FE66C5-B443-8EC8-215E-C924D0345575}"/>
          </ac:spMkLst>
        </pc:spChg>
        <pc:spChg chg="del">
          <ac:chgData name="văn nhân trương" userId="422e64b8e9ddaf1a" providerId="LiveId" clId="{E8D8B379-7C53-4FCD-82CB-36D722990FF3}" dt="2023-07-25T12:38:24.763" v="89" actId="478"/>
          <ac:spMkLst>
            <pc:docMk/>
            <pc:sldMk cId="3291137702" sldId="260"/>
            <ac:spMk id="10" creationId="{FA0D5B09-2858-1A75-E034-8549A4282609}"/>
          </ac:spMkLst>
        </pc:spChg>
        <pc:spChg chg="add mod">
          <ac:chgData name="văn nhân trương" userId="422e64b8e9ddaf1a" providerId="LiveId" clId="{E8D8B379-7C53-4FCD-82CB-36D722990FF3}" dt="2023-07-25T12:52:32.118" v="1217" actId="2711"/>
          <ac:spMkLst>
            <pc:docMk/>
            <pc:sldMk cId="3291137702" sldId="260"/>
            <ac:spMk id="12" creationId="{9DB5600A-12E9-5744-6784-0077C4807F91}"/>
          </ac:spMkLst>
        </pc:spChg>
        <pc:spChg chg="add del mod">
          <ac:chgData name="văn nhân trương" userId="422e64b8e9ddaf1a" providerId="LiveId" clId="{E8D8B379-7C53-4FCD-82CB-36D722990FF3}" dt="2023-07-25T12:45:36.955" v="627"/>
          <ac:spMkLst>
            <pc:docMk/>
            <pc:sldMk cId="3291137702" sldId="260"/>
            <ac:spMk id="13" creationId="{ADEB5F04-B2FE-8B29-0323-D28089C8C001}"/>
          </ac:spMkLst>
        </pc:spChg>
        <pc:spChg chg="del">
          <ac:chgData name="văn nhân trương" userId="422e64b8e9ddaf1a" providerId="LiveId" clId="{E8D8B379-7C53-4FCD-82CB-36D722990FF3}" dt="2023-07-25T12:38:24.763" v="89" actId="478"/>
          <ac:spMkLst>
            <pc:docMk/>
            <pc:sldMk cId="3291137702" sldId="260"/>
            <ac:spMk id="14" creationId="{A9BD3AFA-E9BE-A10A-CE12-3C579C87D363}"/>
          </ac:spMkLst>
        </pc:spChg>
        <pc:spChg chg="del">
          <ac:chgData name="văn nhân trương" userId="422e64b8e9ddaf1a" providerId="LiveId" clId="{E8D8B379-7C53-4FCD-82CB-36D722990FF3}" dt="2023-07-25T12:38:24.763" v="89" actId="478"/>
          <ac:spMkLst>
            <pc:docMk/>
            <pc:sldMk cId="3291137702" sldId="260"/>
            <ac:spMk id="15" creationId="{E23CF18C-63BF-0542-5049-57A9F6AAE52C}"/>
          </ac:spMkLst>
        </pc:spChg>
        <pc:spChg chg="add mod">
          <ac:chgData name="văn nhân trương" userId="422e64b8e9ddaf1a" providerId="LiveId" clId="{E8D8B379-7C53-4FCD-82CB-36D722990FF3}" dt="2023-07-25T12:56:35.015" v="1457" actId="1076"/>
          <ac:spMkLst>
            <pc:docMk/>
            <pc:sldMk cId="3291137702" sldId="260"/>
            <ac:spMk id="16" creationId="{5019F283-77FC-C37F-F6A3-C6B747769EF9}"/>
          </ac:spMkLst>
        </pc:spChg>
        <pc:spChg chg="add mod">
          <ac:chgData name="văn nhân trương" userId="422e64b8e9ddaf1a" providerId="LiveId" clId="{E8D8B379-7C53-4FCD-82CB-36D722990FF3}" dt="2023-07-25T12:56:35.015" v="1457" actId="1076"/>
          <ac:spMkLst>
            <pc:docMk/>
            <pc:sldMk cId="3291137702" sldId="260"/>
            <ac:spMk id="18" creationId="{1E6BFBD0-2D37-8044-D0BD-5AF72AF530A2}"/>
          </ac:spMkLst>
        </pc:spChg>
        <pc:spChg chg="add mod">
          <ac:chgData name="văn nhân trương" userId="422e64b8e9ddaf1a" providerId="LiveId" clId="{E8D8B379-7C53-4FCD-82CB-36D722990FF3}" dt="2023-07-25T15:17:01.210" v="2996" actId="20577"/>
          <ac:spMkLst>
            <pc:docMk/>
            <pc:sldMk cId="3291137702" sldId="260"/>
            <ac:spMk id="19" creationId="{1B7AB7BF-5374-F0F0-C46A-28E41D5001F4}"/>
          </ac:spMkLst>
        </pc:spChg>
        <pc:spChg chg="add mod">
          <ac:chgData name="văn nhân trương" userId="422e64b8e9ddaf1a" providerId="LiveId" clId="{E8D8B379-7C53-4FCD-82CB-36D722990FF3}" dt="2023-07-25T12:56:35.015" v="1457" actId="1076"/>
          <ac:spMkLst>
            <pc:docMk/>
            <pc:sldMk cId="3291137702" sldId="260"/>
            <ac:spMk id="21" creationId="{7A678199-2662-2014-80F9-35736C1628AB}"/>
          </ac:spMkLst>
        </pc:spChg>
        <pc:spChg chg="add del mod">
          <ac:chgData name="văn nhân trương" userId="422e64b8e9ddaf1a" providerId="LiveId" clId="{E8D8B379-7C53-4FCD-82CB-36D722990FF3}" dt="2023-07-25T12:53:27.802" v="1231" actId="21"/>
          <ac:spMkLst>
            <pc:docMk/>
            <pc:sldMk cId="3291137702" sldId="260"/>
            <ac:spMk id="22" creationId="{3E494F45-A7BF-0F1B-3F5D-947FD6EEB49E}"/>
          </ac:spMkLst>
        </pc:spChg>
        <pc:spChg chg="add mod">
          <ac:chgData name="văn nhân trương" userId="422e64b8e9ddaf1a" providerId="LiveId" clId="{E8D8B379-7C53-4FCD-82CB-36D722990FF3}" dt="2023-07-25T12:55:14.352" v="1349" actId="1076"/>
          <ac:spMkLst>
            <pc:docMk/>
            <pc:sldMk cId="3291137702" sldId="260"/>
            <ac:spMk id="23" creationId="{2459826B-4547-F786-508E-6E78E430A07F}"/>
          </ac:spMkLst>
        </pc:spChg>
        <pc:spChg chg="add mod">
          <ac:chgData name="văn nhân trương" userId="422e64b8e9ddaf1a" providerId="LiveId" clId="{E8D8B379-7C53-4FCD-82CB-36D722990FF3}" dt="2023-07-25T12:56:25.359" v="1456" actId="208"/>
          <ac:spMkLst>
            <pc:docMk/>
            <pc:sldMk cId="3291137702" sldId="260"/>
            <ac:spMk id="24" creationId="{D185E79B-488B-B6CB-359B-2428C6C0E469}"/>
          </ac:spMkLst>
        </pc:spChg>
        <pc:picChg chg="add mod">
          <ac:chgData name="văn nhân trương" userId="422e64b8e9ddaf1a" providerId="LiveId" clId="{E8D8B379-7C53-4FCD-82CB-36D722990FF3}" dt="2023-07-25T12:46:32.356" v="668" actId="1076"/>
          <ac:picMkLst>
            <pc:docMk/>
            <pc:sldMk cId="3291137702" sldId="260"/>
            <ac:picMk id="5" creationId="{27E5E9E5-A7EE-B1FE-D25E-B09059DC74D5}"/>
          </ac:picMkLst>
        </pc:picChg>
        <pc:picChg chg="add mod">
          <ac:chgData name="văn nhân trương" userId="422e64b8e9ddaf1a" providerId="LiveId" clId="{E8D8B379-7C53-4FCD-82CB-36D722990FF3}" dt="2023-07-25T12:46:50.950" v="671" actId="1076"/>
          <ac:picMkLst>
            <pc:docMk/>
            <pc:sldMk cId="3291137702" sldId="260"/>
            <ac:picMk id="17" creationId="{7AF6F0AC-CFAA-7195-F4FB-E6895B1937EC}"/>
          </ac:picMkLst>
        </pc:picChg>
        <pc:picChg chg="add mod modCrop">
          <ac:chgData name="văn nhân trương" userId="422e64b8e9ddaf1a" providerId="LiveId" clId="{E8D8B379-7C53-4FCD-82CB-36D722990FF3}" dt="2023-07-25T13:31:15.958" v="2137" actId="1076"/>
          <ac:picMkLst>
            <pc:docMk/>
            <pc:sldMk cId="3291137702" sldId="260"/>
            <ac:picMk id="25" creationId="{AB21D787-CFA7-D074-6882-17F74FB74701}"/>
          </ac:picMkLst>
        </pc:picChg>
      </pc:sldChg>
      <pc:sldChg chg="add del">
        <pc:chgData name="văn nhân trương" userId="422e64b8e9ddaf1a" providerId="LiveId" clId="{E8D8B379-7C53-4FCD-82CB-36D722990FF3}" dt="2023-07-25T12:44:19.242" v="596"/>
        <pc:sldMkLst>
          <pc:docMk/>
          <pc:sldMk cId="590610584" sldId="261"/>
        </pc:sldMkLst>
      </pc:sldChg>
      <pc:sldChg chg="addSp delSp modSp add mod">
        <pc:chgData name="văn nhân trương" userId="422e64b8e9ddaf1a" providerId="LiveId" clId="{E8D8B379-7C53-4FCD-82CB-36D722990FF3}" dt="2023-07-25T15:17:43.123" v="3003" actId="6549"/>
        <pc:sldMkLst>
          <pc:docMk/>
          <pc:sldMk cId="2208177533" sldId="261"/>
        </pc:sldMkLst>
        <pc:spChg chg="add mod">
          <ac:chgData name="văn nhân trương" userId="422e64b8e9ddaf1a" providerId="LiveId" clId="{E8D8B379-7C53-4FCD-82CB-36D722990FF3}" dt="2023-07-25T13:00:28.120" v="1634" actId="20577"/>
          <ac:spMkLst>
            <pc:docMk/>
            <pc:sldMk cId="2208177533" sldId="261"/>
            <ac:spMk id="2" creationId="{CADBD312-AFE3-704C-26CC-75E58BCBBBBE}"/>
          </ac:spMkLst>
        </pc:spChg>
        <pc:spChg chg="add mod">
          <ac:chgData name="văn nhân trương" userId="422e64b8e9ddaf1a" providerId="LiveId" clId="{E8D8B379-7C53-4FCD-82CB-36D722990FF3}" dt="2023-07-25T13:19:11.968" v="1969" actId="207"/>
          <ac:spMkLst>
            <pc:docMk/>
            <pc:sldMk cId="2208177533" sldId="261"/>
            <ac:spMk id="5" creationId="{C852F4EC-C6B9-C93B-01C0-DA4351715B7E}"/>
          </ac:spMkLst>
        </pc:spChg>
        <pc:spChg chg="add mod">
          <ac:chgData name="văn nhân trương" userId="422e64b8e9ddaf1a" providerId="LiveId" clId="{E8D8B379-7C53-4FCD-82CB-36D722990FF3}" dt="2023-07-25T15:17:43.123" v="3003" actId="6549"/>
          <ac:spMkLst>
            <pc:docMk/>
            <pc:sldMk cId="2208177533" sldId="261"/>
            <ac:spMk id="7" creationId="{F4B7A4B0-DBCB-498D-AEB1-6E93CAAD5A05}"/>
          </ac:spMkLst>
        </pc:spChg>
        <pc:spChg chg="add mod">
          <ac:chgData name="văn nhân trương" userId="422e64b8e9ddaf1a" providerId="LiveId" clId="{E8D8B379-7C53-4FCD-82CB-36D722990FF3}" dt="2023-07-25T13:18:53.764" v="1966" actId="207"/>
          <ac:spMkLst>
            <pc:docMk/>
            <pc:sldMk cId="2208177533" sldId="261"/>
            <ac:spMk id="12" creationId="{157AFD54-36CB-7957-B404-62FFD4F1168E}"/>
          </ac:spMkLst>
        </pc:spChg>
        <pc:picChg chg="add mod">
          <ac:chgData name="văn nhân trương" userId="422e64b8e9ddaf1a" providerId="LiveId" clId="{E8D8B379-7C53-4FCD-82CB-36D722990FF3}" dt="2023-07-25T13:10:42.576" v="1860" actId="1076"/>
          <ac:picMkLst>
            <pc:docMk/>
            <pc:sldMk cId="2208177533" sldId="261"/>
            <ac:picMk id="14" creationId="{7E38E249-4B9D-23DE-2995-57A317FE8F07}"/>
          </ac:picMkLst>
        </pc:picChg>
        <pc:cxnChg chg="add del mod">
          <ac:chgData name="văn nhân trương" userId="422e64b8e9ddaf1a" providerId="LiveId" clId="{E8D8B379-7C53-4FCD-82CB-36D722990FF3}" dt="2023-07-25T13:10:44.664" v="1861" actId="478"/>
          <ac:cxnSpMkLst>
            <pc:docMk/>
            <pc:sldMk cId="2208177533" sldId="261"/>
            <ac:cxnSpMk id="9" creationId="{FBB65796-CAB4-13DC-54F6-4187AB1E558B}"/>
          </ac:cxnSpMkLst>
        </pc:cxnChg>
      </pc:sldChg>
      <pc:sldChg chg="del">
        <pc:chgData name="văn nhân trương" userId="422e64b8e9ddaf1a" providerId="LiveId" clId="{E8D8B379-7C53-4FCD-82CB-36D722990FF3}" dt="2023-07-25T12:37:26.031" v="2" actId="47"/>
        <pc:sldMkLst>
          <pc:docMk/>
          <pc:sldMk cId="2339570901" sldId="261"/>
        </pc:sldMkLst>
      </pc:sldChg>
      <pc:sldChg chg="delSp add del mod">
        <pc:chgData name="văn nhân trương" userId="422e64b8e9ddaf1a" providerId="LiveId" clId="{E8D8B379-7C53-4FCD-82CB-36D722990FF3}" dt="2023-07-25T12:44:16.107" v="594" actId="47"/>
        <pc:sldMkLst>
          <pc:docMk/>
          <pc:sldMk cId="2859680517" sldId="261"/>
        </pc:sldMkLst>
        <pc:spChg chg="del">
          <ac:chgData name="văn nhân trương" userId="422e64b8e9ddaf1a" providerId="LiveId" clId="{E8D8B379-7C53-4FCD-82CB-36D722990FF3}" dt="2023-07-25T12:44:14.108" v="592" actId="478"/>
          <ac:spMkLst>
            <pc:docMk/>
            <pc:sldMk cId="2859680517" sldId="261"/>
            <ac:spMk id="3" creationId="{3D7DDD13-AC69-F842-2B1D-8733DA251F54}"/>
          </ac:spMkLst>
        </pc:spChg>
      </pc:sldChg>
      <pc:sldChg chg="del">
        <pc:chgData name="văn nhân trương" userId="422e64b8e9ddaf1a" providerId="LiveId" clId="{E8D8B379-7C53-4FCD-82CB-36D722990FF3}" dt="2023-07-25T12:37:24.203" v="0" actId="47"/>
        <pc:sldMkLst>
          <pc:docMk/>
          <pc:sldMk cId="631913576" sldId="262"/>
        </pc:sldMkLst>
      </pc:sldChg>
      <pc:sldChg chg="add del">
        <pc:chgData name="văn nhân trương" userId="422e64b8e9ddaf1a" providerId="LiveId" clId="{E8D8B379-7C53-4FCD-82CB-36D722990FF3}" dt="2023-07-25T13:09:36.494" v="1790" actId="47"/>
        <pc:sldMkLst>
          <pc:docMk/>
          <pc:sldMk cId="1589093951" sldId="262"/>
        </pc:sldMkLst>
      </pc:sldChg>
      <pc:sldChg chg="add del">
        <pc:chgData name="văn nhân trương" userId="422e64b8e9ddaf1a" providerId="LiveId" clId="{E8D8B379-7C53-4FCD-82CB-36D722990FF3}" dt="2023-07-25T12:44:14.998" v="593" actId="47"/>
        <pc:sldMkLst>
          <pc:docMk/>
          <pc:sldMk cId="4002011200" sldId="262"/>
        </pc:sldMkLst>
      </pc:sldChg>
      <pc:sldChg chg="addSp modSp add mod modAnim">
        <pc:chgData name="văn nhân trương" userId="422e64b8e9ddaf1a" providerId="LiveId" clId="{E8D8B379-7C53-4FCD-82CB-36D722990FF3}" dt="2023-07-25T13:36:59.262" v="2191" actId="14100"/>
        <pc:sldMkLst>
          <pc:docMk/>
          <pc:sldMk cId="838433951" sldId="263"/>
        </pc:sldMkLst>
        <pc:spChg chg="add mod">
          <ac:chgData name="văn nhân trương" userId="422e64b8e9ddaf1a" providerId="LiveId" clId="{E8D8B379-7C53-4FCD-82CB-36D722990FF3}" dt="2023-07-25T13:25:52.149" v="2117"/>
          <ac:spMkLst>
            <pc:docMk/>
            <pc:sldMk cId="838433951" sldId="263"/>
            <ac:spMk id="2" creationId="{28D44536-FF43-8C0A-AAF9-1CEA448422AF}"/>
          </ac:spMkLst>
        </pc:spChg>
        <pc:spChg chg="mod">
          <ac:chgData name="văn nhân trương" userId="422e64b8e9ddaf1a" providerId="LiveId" clId="{E8D8B379-7C53-4FCD-82CB-36D722990FF3}" dt="2023-07-25T12:44:36.793" v="611" actId="20577"/>
          <ac:spMkLst>
            <pc:docMk/>
            <pc:sldMk cId="838433951" sldId="263"/>
            <ac:spMk id="4" creationId="{E360E858-7911-8C54-3F24-A80FC73A2DA5}"/>
          </ac:spMkLst>
        </pc:spChg>
        <pc:spChg chg="add mod">
          <ac:chgData name="văn nhân trương" userId="422e64b8e9ddaf1a" providerId="LiveId" clId="{E8D8B379-7C53-4FCD-82CB-36D722990FF3}" dt="2023-07-25T13:32:28.675" v="2148" actId="207"/>
          <ac:spMkLst>
            <pc:docMk/>
            <pc:sldMk cId="838433951" sldId="263"/>
            <ac:spMk id="7" creationId="{8EE2528D-E045-E9B9-1CF2-3760A579F709}"/>
          </ac:spMkLst>
        </pc:spChg>
        <pc:spChg chg="add mod">
          <ac:chgData name="văn nhân trương" userId="422e64b8e9ddaf1a" providerId="LiveId" clId="{E8D8B379-7C53-4FCD-82CB-36D722990FF3}" dt="2023-07-25T13:36:21.574" v="2179" actId="20577"/>
          <ac:spMkLst>
            <pc:docMk/>
            <pc:sldMk cId="838433951" sldId="263"/>
            <ac:spMk id="9" creationId="{9CBF295C-0757-21FA-C843-3A7626656EF2}"/>
          </ac:spMkLst>
        </pc:spChg>
        <pc:spChg chg="add mod">
          <ac:chgData name="văn nhân trương" userId="422e64b8e9ddaf1a" providerId="LiveId" clId="{E8D8B379-7C53-4FCD-82CB-36D722990FF3}" dt="2023-07-25T13:35:23.797" v="2170" actId="14100"/>
          <ac:spMkLst>
            <pc:docMk/>
            <pc:sldMk cId="838433951" sldId="263"/>
            <ac:spMk id="11" creationId="{34F07144-9E27-774C-7371-17FBE2507DD6}"/>
          </ac:spMkLst>
        </pc:spChg>
        <pc:spChg chg="add mod">
          <ac:chgData name="văn nhân trương" userId="422e64b8e9ddaf1a" providerId="LiveId" clId="{E8D8B379-7C53-4FCD-82CB-36D722990FF3}" dt="2023-07-25T13:36:59.262" v="2191" actId="14100"/>
          <ac:spMkLst>
            <pc:docMk/>
            <pc:sldMk cId="838433951" sldId="263"/>
            <ac:spMk id="13" creationId="{8EE5A4E5-2D6A-2A09-7A1F-E50F59397EDF}"/>
          </ac:spMkLst>
        </pc:spChg>
        <pc:picChg chg="add mod">
          <ac:chgData name="văn nhân trương" userId="422e64b8e9ddaf1a" providerId="LiveId" clId="{E8D8B379-7C53-4FCD-82CB-36D722990FF3}" dt="2023-07-25T13:30:28.475" v="2128" actId="14100"/>
          <ac:picMkLst>
            <pc:docMk/>
            <pc:sldMk cId="838433951" sldId="263"/>
            <ac:picMk id="3" creationId="{D4610159-3D32-BE94-6C3A-888E18389029}"/>
          </ac:picMkLst>
        </pc:picChg>
        <pc:picChg chg="add mod modCrop">
          <ac:chgData name="văn nhân trương" userId="422e64b8e9ddaf1a" providerId="LiveId" clId="{E8D8B379-7C53-4FCD-82CB-36D722990FF3}" dt="2023-07-25T13:32:08.892" v="2144" actId="1076"/>
          <ac:picMkLst>
            <pc:docMk/>
            <pc:sldMk cId="838433951" sldId="263"/>
            <ac:picMk id="5" creationId="{7EA7201E-CB36-69D3-5C0E-C52FFB0DAEFB}"/>
          </ac:picMkLst>
        </pc:picChg>
      </pc:sldChg>
      <pc:sldChg chg="del">
        <pc:chgData name="văn nhân trương" userId="422e64b8e9ddaf1a" providerId="LiveId" clId="{E8D8B379-7C53-4FCD-82CB-36D722990FF3}" dt="2023-07-25T12:37:25.183" v="1" actId="47"/>
        <pc:sldMkLst>
          <pc:docMk/>
          <pc:sldMk cId="934329157" sldId="264"/>
        </pc:sldMkLst>
      </pc:sldChg>
      <pc:sldChg chg="addSp modSp add mod modAnim">
        <pc:chgData name="văn nhân trương" userId="422e64b8e9ddaf1a" providerId="LiveId" clId="{E8D8B379-7C53-4FCD-82CB-36D722990FF3}" dt="2023-07-25T13:44:58.998" v="2539" actId="14100"/>
        <pc:sldMkLst>
          <pc:docMk/>
          <pc:sldMk cId="2166296780" sldId="264"/>
        </pc:sldMkLst>
        <pc:spChg chg="add mod">
          <ac:chgData name="văn nhân trương" userId="422e64b8e9ddaf1a" providerId="LiveId" clId="{E8D8B379-7C53-4FCD-82CB-36D722990FF3}" dt="2023-07-25T13:26:05.595" v="2118"/>
          <ac:spMkLst>
            <pc:docMk/>
            <pc:sldMk cId="2166296780" sldId="264"/>
            <ac:spMk id="2" creationId="{F1CA7C79-D415-2778-0C64-CB8734762C55}"/>
          </ac:spMkLst>
        </pc:spChg>
        <pc:spChg chg="add mod">
          <ac:chgData name="văn nhân trương" userId="422e64b8e9ddaf1a" providerId="LiveId" clId="{E8D8B379-7C53-4FCD-82CB-36D722990FF3}" dt="2023-07-25T13:42:27.656" v="2373" actId="404"/>
          <ac:spMkLst>
            <pc:docMk/>
            <pc:sldMk cId="2166296780" sldId="264"/>
            <ac:spMk id="5" creationId="{0BD930C3-24B4-509E-F5B5-13401523F2F3}"/>
          </ac:spMkLst>
        </pc:spChg>
        <pc:spChg chg="add mod">
          <ac:chgData name="văn nhân trương" userId="422e64b8e9ddaf1a" providerId="LiveId" clId="{E8D8B379-7C53-4FCD-82CB-36D722990FF3}" dt="2023-07-25T13:43:42.186" v="2515"/>
          <ac:spMkLst>
            <pc:docMk/>
            <pc:sldMk cId="2166296780" sldId="264"/>
            <ac:spMk id="8" creationId="{6003AC8E-05BE-D059-3DD7-CC4283B62551}"/>
          </ac:spMkLst>
        </pc:spChg>
        <pc:spChg chg="add mod">
          <ac:chgData name="văn nhân trương" userId="422e64b8e9ddaf1a" providerId="LiveId" clId="{E8D8B379-7C53-4FCD-82CB-36D722990FF3}" dt="2023-07-25T13:43:27.741" v="2514" actId="255"/>
          <ac:spMkLst>
            <pc:docMk/>
            <pc:sldMk cId="2166296780" sldId="264"/>
            <ac:spMk id="9" creationId="{5542A052-7879-DE51-A432-C83581A9C159}"/>
          </ac:spMkLst>
        </pc:spChg>
        <pc:spChg chg="add mod">
          <ac:chgData name="văn nhân trương" userId="422e64b8e9ddaf1a" providerId="LiveId" clId="{E8D8B379-7C53-4FCD-82CB-36D722990FF3}" dt="2023-07-25T13:44:58.998" v="2539" actId="14100"/>
          <ac:spMkLst>
            <pc:docMk/>
            <pc:sldMk cId="2166296780" sldId="264"/>
            <ac:spMk id="12" creationId="{D71DB750-310A-BDD1-9738-E81414A4356E}"/>
          </ac:spMkLst>
        </pc:spChg>
        <pc:picChg chg="add mod">
          <ac:chgData name="văn nhân trương" userId="422e64b8e9ddaf1a" providerId="LiveId" clId="{E8D8B379-7C53-4FCD-82CB-36D722990FF3}" dt="2023-07-25T13:40:45.269" v="2242"/>
          <ac:picMkLst>
            <pc:docMk/>
            <pc:sldMk cId="2166296780" sldId="264"/>
            <ac:picMk id="6" creationId="{D81B1664-3CFB-E63E-B48D-013C40C68715}"/>
          </ac:picMkLst>
        </pc:picChg>
        <pc:picChg chg="add mod">
          <ac:chgData name="văn nhân trương" userId="422e64b8e9ddaf1a" providerId="LiveId" clId="{E8D8B379-7C53-4FCD-82CB-36D722990FF3}" dt="2023-07-25T13:44:04.775" v="2518" actId="14100"/>
          <ac:picMkLst>
            <pc:docMk/>
            <pc:sldMk cId="2166296780" sldId="264"/>
            <ac:picMk id="10" creationId="{33A0E583-3EC4-95EF-2DD8-A2E5A844E3D5}"/>
          </ac:picMkLst>
        </pc:picChg>
      </pc:sldChg>
      <pc:sldChg chg="del">
        <pc:chgData name="văn nhân trương" userId="422e64b8e9ddaf1a" providerId="LiveId" clId="{E8D8B379-7C53-4FCD-82CB-36D722990FF3}" dt="2023-07-25T12:37:24.203" v="0" actId="47"/>
        <pc:sldMkLst>
          <pc:docMk/>
          <pc:sldMk cId="1187311892" sldId="265"/>
        </pc:sldMkLst>
      </pc:sldChg>
      <pc:sldChg chg="addSp delSp modSp add mod modAnim">
        <pc:chgData name="văn nhân trương" userId="422e64b8e9ddaf1a" providerId="LiveId" clId="{E8D8B379-7C53-4FCD-82CB-36D722990FF3}" dt="2023-07-25T16:43:57.296" v="3006"/>
        <pc:sldMkLst>
          <pc:docMk/>
          <pc:sldMk cId="3164878793" sldId="265"/>
        </pc:sldMkLst>
        <pc:spChg chg="add mod">
          <ac:chgData name="văn nhân trương" userId="422e64b8e9ddaf1a" providerId="LiveId" clId="{E8D8B379-7C53-4FCD-82CB-36D722990FF3}" dt="2023-07-25T16:43:57.296" v="3006"/>
          <ac:spMkLst>
            <pc:docMk/>
            <pc:sldMk cId="3164878793" sldId="265"/>
            <ac:spMk id="2" creationId="{D7675227-58F1-80A1-C5E1-1A79DAD2F999}"/>
          </ac:spMkLst>
        </pc:spChg>
        <pc:spChg chg="mod">
          <ac:chgData name="văn nhân trương" userId="422e64b8e9ddaf1a" providerId="LiveId" clId="{E8D8B379-7C53-4FCD-82CB-36D722990FF3}" dt="2023-07-25T16:43:52.402" v="3005" actId="1076"/>
          <ac:spMkLst>
            <pc:docMk/>
            <pc:sldMk cId="3164878793" sldId="265"/>
            <ac:spMk id="4" creationId="{E360E858-7911-8C54-3F24-A80FC73A2DA5}"/>
          </ac:spMkLst>
        </pc:spChg>
        <pc:spChg chg="add mod">
          <ac:chgData name="văn nhân trương" userId="422e64b8e9ddaf1a" providerId="LiveId" clId="{E8D8B379-7C53-4FCD-82CB-36D722990FF3}" dt="2023-07-25T13:48:46.019" v="2545" actId="14100"/>
          <ac:spMkLst>
            <pc:docMk/>
            <pc:sldMk cId="3164878793" sldId="265"/>
            <ac:spMk id="5" creationId="{999DCDB9-29BA-BC82-436D-A5CAD551578B}"/>
          </ac:spMkLst>
        </pc:spChg>
        <pc:spChg chg="add mod">
          <ac:chgData name="văn nhân trương" userId="422e64b8e9ddaf1a" providerId="LiveId" clId="{E8D8B379-7C53-4FCD-82CB-36D722990FF3}" dt="2023-07-25T13:49:18.868" v="2552" actId="14100"/>
          <ac:spMkLst>
            <pc:docMk/>
            <pc:sldMk cId="3164878793" sldId="265"/>
            <ac:spMk id="8" creationId="{A782C538-5944-954A-756A-646CA9D81941}"/>
          </ac:spMkLst>
        </pc:spChg>
        <pc:spChg chg="add del mod">
          <ac:chgData name="văn nhân trương" userId="422e64b8e9ddaf1a" providerId="LiveId" clId="{E8D8B379-7C53-4FCD-82CB-36D722990FF3}" dt="2023-07-25T13:49:50.206" v="2557" actId="21"/>
          <ac:spMkLst>
            <pc:docMk/>
            <pc:sldMk cId="3164878793" sldId="265"/>
            <ac:spMk id="10" creationId="{2F9F4569-6432-FA44-8934-FD631618B7B5}"/>
          </ac:spMkLst>
        </pc:spChg>
        <pc:spChg chg="add del mod">
          <ac:chgData name="văn nhân trương" userId="422e64b8e9ddaf1a" providerId="LiveId" clId="{E8D8B379-7C53-4FCD-82CB-36D722990FF3}" dt="2023-07-25T13:50:01.676" v="2560" actId="478"/>
          <ac:spMkLst>
            <pc:docMk/>
            <pc:sldMk cId="3164878793" sldId="265"/>
            <ac:spMk id="11" creationId="{4B4DD54D-1AE9-3B46-D394-6A6FC0346840}"/>
          </ac:spMkLst>
        </pc:spChg>
        <pc:picChg chg="add mod">
          <ac:chgData name="văn nhân trương" userId="422e64b8e9ddaf1a" providerId="LiveId" clId="{E8D8B379-7C53-4FCD-82CB-36D722990FF3}" dt="2023-07-25T13:48:51.001" v="2546"/>
          <ac:picMkLst>
            <pc:docMk/>
            <pc:sldMk cId="3164878793" sldId="265"/>
            <ac:picMk id="6" creationId="{F5555A19-6E70-19C5-B834-82CE91665CAB}"/>
          </ac:picMkLst>
        </pc:picChg>
      </pc:sldChg>
      <pc:sldChg chg="addSp delSp modSp add mod delAnim modAnim">
        <pc:chgData name="văn nhân trương" userId="422e64b8e9ddaf1a" providerId="LiveId" clId="{E8D8B379-7C53-4FCD-82CB-36D722990FF3}" dt="2023-07-25T16:44:03.951" v="3008"/>
        <pc:sldMkLst>
          <pc:docMk/>
          <pc:sldMk cId="2970603743" sldId="266"/>
        </pc:sldMkLst>
        <pc:spChg chg="add mod">
          <ac:chgData name="văn nhân trương" userId="422e64b8e9ddaf1a" providerId="LiveId" clId="{E8D8B379-7C53-4FCD-82CB-36D722990FF3}" dt="2023-07-25T16:44:03.951" v="3008"/>
          <ac:spMkLst>
            <pc:docMk/>
            <pc:sldMk cId="2970603743" sldId="266"/>
            <ac:spMk id="2" creationId="{8BFF965B-DA9A-FF16-2784-7F6738E3EB91}"/>
          </ac:spMkLst>
        </pc:spChg>
        <pc:spChg chg="add mod">
          <ac:chgData name="văn nhân trương" userId="422e64b8e9ddaf1a" providerId="LiveId" clId="{E8D8B379-7C53-4FCD-82CB-36D722990FF3}" dt="2023-07-25T13:56:51.290" v="2697" actId="255"/>
          <ac:spMkLst>
            <pc:docMk/>
            <pc:sldMk cId="2970603743" sldId="266"/>
            <ac:spMk id="5" creationId="{3209EDE5-E071-9279-6DAC-87D732129733}"/>
          </ac:spMkLst>
        </pc:spChg>
        <pc:spChg chg="add mod">
          <ac:chgData name="văn nhân trương" userId="422e64b8e9ddaf1a" providerId="LiveId" clId="{E8D8B379-7C53-4FCD-82CB-36D722990FF3}" dt="2023-07-25T13:56:59.690" v="2699" actId="1076"/>
          <ac:spMkLst>
            <pc:docMk/>
            <pc:sldMk cId="2970603743" sldId="266"/>
            <ac:spMk id="8" creationId="{6B6F7C0D-55D5-1320-E957-FEF2011A89D4}"/>
          </ac:spMkLst>
        </pc:spChg>
        <pc:spChg chg="add mod">
          <ac:chgData name="văn nhân trương" userId="422e64b8e9ddaf1a" providerId="LiveId" clId="{E8D8B379-7C53-4FCD-82CB-36D722990FF3}" dt="2023-07-25T13:57:13.906" v="2703" actId="14100"/>
          <ac:spMkLst>
            <pc:docMk/>
            <pc:sldMk cId="2970603743" sldId="266"/>
            <ac:spMk id="12" creationId="{73D4C4CF-069D-5944-2AB8-16F74E44C09B}"/>
          </ac:spMkLst>
        </pc:spChg>
        <pc:picChg chg="add del mod">
          <ac:chgData name="văn nhân trương" userId="422e64b8e9ddaf1a" providerId="LiveId" clId="{E8D8B379-7C53-4FCD-82CB-36D722990FF3}" dt="2023-07-25T13:53:12.806" v="2662" actId="478"/>
          <ac:picMkLst>
            <pc:docMk/>
            <pc:sldMk cId="2970603743" sldId="266"/>
            <ac:picMk id="6" creationId="{9644D571-D9FE-A8D2-369B-DA6B28CF5B71}"/>
          </ac:picMkLst>
        </pc:picChg>
        <pc:picChg chg="add mod">
          <ac:chgData name="văn nhân trương" userId="422e64b8e9ddaf1a" providerId="LiveId" clId="{E8D8B379-7C53-4FCD-82CB-36D722990FF3}" dt="2023-07-25T13:55:11.446" v="2664" actId="1076"/>
          <ac:picMkLst>
            <pc:docMk/>
            <pc:sldMk cId="2970603743" sldId="266"/>
            <ac:picMk id="10" creationId="{5D2AF555-D65B-C9E6-F064-A2CD7ED07118}"/>
          </ac:picMkLst>
        </pc:picChg>
      </pc:sldChg>
      <pc:sldChg chg="addSp delSp modSp add mod">
        <pc:chgData name="văn nhân trương" userId="422e64b8e9ddaf1a" providerId="LiveId" clId="{E8D8B379-7C53-4FCD-82CB-36D722990FF3}" dt="2023-07-25T13:11:27.588" v="1890" actId="1038"/>
        <pc:sldMkLst>
          <pc:docMk/>
          <pc:sldMk cId="918449000" sldId="267"/>
        </pc:sldMkLst>
        <pc:spChg chg="add mod">
          <ac:chgData name="văn nhân trương" userId="422e64b8e9ddaf1a" providerId="LiveId" clId="{E8D8B379-7C53-4FCD-82CB-36D722990FF3}" dt="2023-07-25T12:58:18.477" v="1458"/>
          <ac:spMkLst>
            <pc:docMk/>
            <pc:sldMk cId="918449000" sldId="267"/>
            <ac:spMk id="2" creationId="{82226981-B9A3-DC5F-97A9-092B455C9693}"/>
          </ac:spMkLst>
        </pc:spChg>
        <pc:spChg chg="mod">
          <ac:chgData name="văn nhân trương" userId="422e64b8e9ddaf1a" providerId="LiveId" clId="{E8D8B379-7C53-4FCD-82CB-36D722990FF3}" dt="2023-07-25T12:58:22.893" v="1459" actId="1076"/>
          <ac:spMkLst>
            <pc:docMk/>
            <pc:sldMk cId="918449000" sldId="267"/>
            <ac:spMk id="16" creationId="{5019F283-77FC-C37F-F6A3-C6B747769EF9}"/>
          </ac:spMkLst>
        </pc:spChg>
        <pc:spChg chg="del">
          <ac:chgData name="văn nhân trương" userId="422e64b8e9ddaf1a" providerId="LiveId" clId="{E8D8B379-7C53-4FCD-82CB-36D722990FF3}" dt="2023-07-25T12:52:04.871" v="1210" actId="478"/>
          <ac:spMkLst>
            <pc:docMk/>
            <pc:sldMk cId="918449000" sldId="267"/>
            <ac:spMk id="18" creationId="{1E6BFBD0-2D37-8044-D0BD-5AF72AF530A2}"/>
          </ac:spMkLst>
        </pc:spChg>
        <pc:spChg chg="del">
          <ac:chgData name="văn nhân trương" userId="422e64b8e9ddaf1a" providerId="LiveId" clId="{E8D8B379-7C53-4FCD-82CB-36D722990FF3}" dt="2023-07-25T12:52:05.642" v="1211" actId="478"/>
          <ac:spMkLst>
            <pc:docMk/>
            <pc:sldMk cId="918449000" sldId="267"/>
            <ac:spMk id="19" creationId="{1B7AB7BF-5374-F0F0-C46A-28E41D5001F4}"/>
          </ac:spMkLst>
        </pc:spChg>
        <pc:spChg chg="del">
          <ac:chgData name="văn nhân trương" userId="422e64b8e9ddaf1a" providerId="LiveId" clId="{E8D8B379-7C53-4FCD-82CB-36D722990FF3}" dt="2023-07-25T12:52:06.805" v="1212" actId="478"/>
          <ac:spMkLst>
            <pc:docMk/>
            <pc:sldMk cId="918449000" sldId="267"/>
            <ac:spMk id="21" creationId="{7A678199-2662-2014-80F9-35736C1628AB}"/>
          </ac:spMkLst>
        </pc:spChg>
        <pc:picChg chg="add del mod">
          <ac:chgData name="văn nhân trương" userId="422e64b8e9ddaf1a" providerId="LiveId" clId="{E8D8B379-7C53-4FCD-82CB-36D722990FF3}" dt="2023-07-25T13:11:20.153" v="1871"/>
          <ac:picMkLst>
            <pc:docMk/>
            <pc:sldMk cId="918449000" sldId="267"/>
            <ac:picMk id="3" creationId="{7DE5DACB-31EC-B3B2-7012-3A14CD8438F9}"/>
          </ac:picMkLst>
        </pc:picChg>
        <pc:picChg chg="mod">
          <ac:chgData name="văn nhân trương" userId="422e64b8e9ddaf1a" providerId="LiveId" clId="{E8D8B379-7C53-4FCD-82CB-36D722990FF3}" dt="2023-07-25T13:11:27.588" v="1890" actId="1038"/>
          <ac:picMkLst>
            <pc:docMk/>
            <pc:sldMk cId="918449000" sldId="267"/>
            <ac:picMk id="5" creationId="{27E5E9E5-A7EE-B1FE-D25E-B09059DC74D5}"/>
          </ac:picMkLst>
        </pc:picChg>
        <pc:picChg chg="mod">
          <ac:chgData name="văn nhân trương" userId="422e64b8e9ddaf1a" providerId="LiveId" clId="{E8D8B379-7C53-4FCD-82CB-36D722990FF3}" dt="2023-07-25T13:11:26.334" v="1888" actId="1038"/>
          <ac:picMkLst>
            <pc:docMk/>
            <pc:sldMk cId="918449000" sldId="267"/>
            <ac:picMk id="17" creationId="{7AF6F0AC-CFAA-7195-F4FB-E6895B1937EC}"/>
          </ac:picMkLst>
        </pc:picChg>
      </pc:sldChg>
      <pc:sldChg chg="addSp modSp add mod ord">
        <pc:chgData name="văn nhân trương" userId="422e64b8e9ddaf1a" providerId="LiveId" clId="{E8D8B379-7C53-4FCD-82CB-36D722990FF3}" dt="2023-07-25T13:18:37.390" v="1963" actId="207"/>
        <pc:sldMkLst>
          <pc:docMk/>
          <pc:sldMk cId="2790895021" sldId="268"/>
        </pc:sldMkLst>
        <pc:spChg chg="mod">
          <ac:chgData name="văn nhân trương" userId="422e64b8e9ddaf1a" providerId="LiveId" clId="{E8D8B379-7C53-4FCD-82CB-36D722990FF3}" dt="2023-07-25T13:09:46.634" v="1792" actId="20577"/>
          <ac:spMkLst>
            <pc:docMk/>
            <pc:sldMk cId="2790895021" sldId="268"/>
            <ac:spMk id="2" creationId="{CADBD312-AFE3-704C-26CC-75E58BCBBBBE}"/>
          </ac:spMkLst>
        </pc:spChg>
        <pc:spChg chg="add mod">
          <ac:chgData name="văn nhân trương" userId="422e64b8e9ddaf1a" providerId="LiveId" clId="{E8D8B379-7C53-4FCD-82CB-36D722990FF3}" dt="2023-07-25T13:18:27.109" v="1960" actId="207"/>
          <ac:spMkLst>
            <pc:docMk/>
            <pc:sldMk cId="2790895021" sldId="268"/>
            <ac:spMk id="5" creationId="{FC183DB6-49BD-BD40-E3EA-FBA0D13A32DD}"/>
          </ac:spMkLst>
        </pc:spChg>
        <pc:spChg chg="add mod">
          <ac:chgData name="văn nhân trương" userId="422e64b8e9ddaf1a" providerId="LiveId" clId="{E8D8B379-7C53-4FCD-82CB-36D722990FF3}" dt="2023-07-25T13:18:37.390" v="1963" actId="207"/>
          <ac:spMkLst>
            <pc:docMk/>
            <pc:sldMk cId="2790895021" sldId="268"/>
            <ac:spMk id="8" creationId="{FDDE55A1-6C75-7CD1-AA9E-A772C84DFFE1}"/>
          </ac:spMkLst>
        </pc:spChg>
        <pc:spChg chg="add mod">
          <ac:chgData name="văn nhân trương" userId="422e64b8e9ddaf1a" providerId="LiveId" clId="{E8D8B379-7C53-4FCD-82CB-36D722990FF3}" dt="2023-07-25T13:13:49.414" v="1922"/>
          <ac:spMkLst>
            <pc:docMk/>
            <pc:sldMk cId="2790895021" sldId="268"/>
            <ac:spMk id="10" creationId="{8FE75434-32DD-20CF-4C80-40D682773754}"/>
          </ac:spMkLst>
        </pc:spChg>
        <pc:spChg chg="add mod">
          <ac:chgData name="văn nhân trương" userId="422e64b8e9ddaf1a" providerId="LiveId" clId="{E8D8B379-7C53-4FCD-82CB-36D722990FF3}" dt="2023-07-25T13:13:58.465" v="1926" actId="14100"/>
          <ac:spMkLst>
            <pc:docMk/>
            <pc:sldMk cId="2790895021" sldId="268"/>
            <ac:spMk id="12" creationId="{A293B6F8-E7BB-4080-32A8-6D4FDA4C1399}"/>
          </ac:spMkLst>
        </pc:spChg>
        <pc:picChg chg="add mod">
          <ac:chgData name="văn nhân trương" userId="422e64b8e9ddaf1a" providerId="LiveId" clId="{E8D8B379-7C53-4FCD-82CB-36D722990FF3}" dt="2023-07-25T13:11:55.805" v="1897" actId="1076"/>
          <ac:picMkLst>
            <pc:docMk/>
            <pc:sldMk cId="2790895021" sldId="268"/>
            <ac:picMk id="6" creationId="{673F7C21-53D3-B6AA-F43E-8FB7CF2CBA2D}"/>
          </ac:picMkLst>
        </pc:picChg>
      </pc:sldChg>
      <pc:sldChg chg="addSp delSp modSp add mod">
        <pc:chgData name="văn nhân trương" userId="422e64b8e9ddaf1a" providerId="LiveId" clId="{E8D8B379-7C53-4FCD-82CB-36D722990FF3}" dt="2023-07-25T13:18:42.513" v="1964" actId="207"/>
        <pc:sldMkLst>
          <pc:docMk/>
          <pc:sldMk cId="656038927" sldId="269"/>
        </pc:sldMkLst>
        <pc:spChg chg="add mod">
          <ac:chgData name="văn nhân trương" userId="422e64b8e9ddaf1a" providerId="LiveId" clId="{E8D8B379-7C53-4FCD-82CB-36D722990FF3}" dt="2023-07-25T13:18:42.513" v="1964" actId="207"/>
          <ac:spMkLst>
            <pc:docMk/>
            <pc:sldMk cId="656038927" sldId="269"/>
            <ac:spMk id="6" creationId="{47ECE49C-0BCF-82FE-7FF3-E81F66AB94CF}"/>
          </ac:spMkLst>
        </pc:spChg>
        <pc:spChg chg="add mod">
          <ac:chgData name="văn nhân trương" userId="422e64b8e9ddaf1a" providerId="LiveId" clId="{E8D8B379-7C53-4FCD-82CB-36D722990FF3}" dt="2023-07-25T13:08:07.738" v="1770" actId="21"/>
          <ac:spMkLst>
            <pc:docMk/>
            <pc:sldMk cId="656038927" sldId="269"/>
            <ac:spMk id="8" creationId="{ED2480F7-C075-7C55-1E55-1B2EFBCA904C}"/>
          </ac:spMkLst>
        </pc:spChg>
        <pc:spChg chg="add mod">
          <ac:chgData name="văn nhân trương" userId="422e64b8e9ddaf1a" providerId="LiveId" clId="{E8D8B379-7C53-4FCD-82CB-36D722990FF3}" dt="2023-07-25T13:09:21.880" v="1789" actId="1076"/>
          <ac:spMkLst>
            <pc:docMk/>
            <pc:sldMk cId="656038927" sldId="269"/>
            <ac:spMk id="12" creationId="{5A18D15F-E5CA-15C0-6282-766F09AB87EC}"/>
          </ac:spMkLst>
        </pc:spChg>
        <pc:spChg chg="add mod">
          <ac:chgData name="văn nhân trương" userId="422e64b8e9ddaf1a" providerId="LiveId" clId="{E8D8B379-7C53-4FCD-82CB-36D722990FF3}" dt="2023-07-25T13:09:13.766" v="1786" actId="1076"/>
          <ac:spMkLst>
            <pc:docMk/>
            <pc:sldMk cId="656038927" sldId="269"/>
            <ac:spMk id="13" creationId="{AA93A889-67F9-EEB2-A743-5764059A9CC6}"/>
          </ac:spMkLst>
        </pc:spChg>
        <pc:picChg chg="add del mod">
          <ac:chgData name="văn nhân trương" userId="422e64b8e9ddaf1a" providerId="LiveId" clId="{E8D8B379-7C53-4FCD-82CB-36D722990FF3}" dt="2023-07-25T13:11:09.361" v="1868" actId="478"/>
          <ac:picMkLst>
            <pc:docMk/>
            <pc:sldMk cId="656038927" sldId="269"/>
            <ac:picMk id="3" creationId="{348D68CA-DDC6-91FF-A25E-230F80E8B139}"/>
          </ac:picMkLst>
        </pc:picChg>
        <pc:picChg chg="add mod">
          <ac:chgData name="văn nhân trương" userId="422e64b8e9ddaf1a" providerId="LiveId" clId="{E8D8B379-7C53-4FCD-82CB-36D722990FF3}" dt="2023-07-25T13:11:11.721" v="1869"/>
          <ac:picMkLst>
            <pc:docMk/>
            <pc:sldMk cId="656038927" sldId="269"/>
            <ac:picMk id="14" creationId="{E15EAEB9-F091-E259-98F1-B860CB0AB29A}"/>
          </ac:picMkLst>
        </pc:picChg>
        <pc:cxnChg chg="add mod">
          <ac:chgData name="văn nhân trương" userId="422e64b8e9ddaf1a" providerId="LiveId" clId="{E8D8B379-7C53-4FCD-82CB-36D722990FF3}" dt="2023-07-25T13:09:13.766" v="1786" actId="1076"/>
          <ac:cxnSpMkLst>
            <pc:docMk/>
            <pc:sldMk cId="656038927" sldId="269"/>
            <ac:cxnSpMk id="10" creationId="{93C78D44-8A03-A164-9D95-E9994595E11B}"/>
          </ac:cxnSpMkLst>
        </pc:cxnChg>
      </pc:sldChg>
      <pc:sldChg chg="addSp delSp modSp add mod">
        <pc:chgData name="văn nhân trương" userId="422e64b8e9ddaf1a" providerId="LiveId" clId="{E8D8B379-7C53-4FCD-82CB-36D722990FF3}" dt="2023-07-25T13:21:49.628" v="2017" actId="1076"/>
        <pc:sldMkLst>
          <pc:docMk/>
          <pc:sldMk cId="2519009550" sldId="270"/>
        </pc:sldMkLst>
        <pc:spChg chg="mod">
          <ac:chgData name="văn nhân trương" userId="422e64b8e9ddaf1a" providerId="LiveId" clId="{E8D8B379-7C53-4FCD-82CB-36D722990FF3}" dt="2023-07-25T13:10:07.305" v="1857" actId="20577"/>
          <ac:spMkLst>
            <pc:docMk/>
            <pc:sldMk cId="2519009550" sldId="270"/>
            <ac:spMk id="2" creationId="{CADBD312-AFE3-704C-26CC-75E58BCBBBBE}"/>
          </ac:spMkLst>
        </pc:spChg>
        <pc:graphicFrameChg chg="add del mod">
          <ac:chgData name="văn nhân trương" userId="422e64b8e9ddaf1a" providerId="LiveId" clId="{E8D8B379-7C53-4FCD-82CB-36D722990FF3}" dt="2023-07-25T13:20:43.030" v="1998" actId="478"/>
          <ac:graphicFrameMkLst>
            <pc:docMk/>
            <pc:sldMk cId="2519009550" sldId="270"/>
            <ac:graphicFrameMk id="3" creationId="{6EA190D9-ADC1-68CE-EEA6-CE1E1CB7B608}"/>
          </ac:graphicFrameMkLst>
        </pc:graphicFrameChg>
        <pc:graphicFrameChg chg="add del mod modGraphic">
          <ac:chgData name="văn nhân trương" userId="422e64b8e9ddaf1a" providerId="LiveId" clId="{E8D8B379-7C53-4FCD-82CB-36D722990FF3}" dt="2023-07-25T13:20:45.929" v="2000" actId="478"/>
          <ac:graphicFrameMkLst>
            <pc:docMk/>
            <pc:sldMk cId="2519009550" sldId="270"/>
            <ac:graphicFrameMk id="5" creationId="{B497B8DA-4846-84BD-CF5C-D6975CC8E8A2}"/>
          </ac:graphicFrameMkLst>
        </pc:graphicFrameChg>
        <pc:graphicFrameChg chg="add del mod">
          <ac:chgData name="văn nhân trương" userId="422e64b8e9ddaf1a" providerId="LiveId" clId="{E8D8B379-7C53-4FCD-82CB-36D722990FF3}" dt="2023-07-25T13:21:15.101" v="2005"/>
          <ac:graphicFrameMkLst>
            <pc:docMk/>
            <pc:sldMk cId="2519009550" sldId="270"/>
            <ac:graphicFrameMk id="7" creationId="{18FA2F39-2E46-F5E0-EF43-9FB6BEE3A19A}"/>
          </ac:graphicFrameMkLst>
        </pc:graphicFrameChg>
        <pc:picChg chg="add del mod">
          <ac:chgData name="văn nhân trương" userId="422e64b8e9ddaf1a" providerId="LiveId" clId="{E8D8B379-7C53-4FCD-82CB-36D722990FF3}" dt="2023-07-25T13:21:22.251" v="2010"/>
          <ac:picMkLst>
            <pc:docMk/>
            <pc:sldMk cId="2519009550" sldId="270"/>
            <ac:picMk id="6" creationId="{15934365-9E76-570E-502F-3CE7AC253B6B}"/>
          </ac:picMkLst>
        </pc:picChg>
        <pc:picChg chg="add del">
          <ac:chgData name="văn nhân trương" userId="422e64b8e9ddaf1a" providerId="LiveId" clId="{E8D8B379-7C53-4FCD-82CB-36D722990FF3}" dt="2023-07-25T13:21:20.999" v="2007"/>
          <ac:picMkLst>
            <pc:docMk/>
            <pc:sldMk cId="2519009550" sldId="270"/>
            <ac:picMk id="8" creationId="{AC162432-F3E0-F4B8-D2FB-B9D42609D1C5}"/>
          </ac:picMkLst>
        </pc:picChg>
        <pc:picChg chg="add mod">
          <ac:chgData name="văn nhân trương" userId="422e64b8e9ddaf1a" providerId="LiveId" clId="{E8D8B379-7C53-4FCD-82CB-36D722990FF3}" dt="2023-07-25T13:21:49.628" v="2017" actId="1076"/>
          <ac:picMkLst>
            <pc:docMk/>
            <pc:sldMk cId="2519009550" sldId="270"/>
            <ac:picMk id="10" creationId="{EB2E00E0-C5EB-9AF1-CF22-330746C72399}"/>
          </ac:picMkLst>
        </pc:picChg>
        <pc:picChg chg="add del">
          <ac:chgData name="văn nhân trương" userId="422e64b8e9ddaf1a" providerId="LiveId" clId="{E8D8B379-7C53-4FCD-82CB-36D722990FF3}" dt="2023-07-25T13:21:44.340" v="2014" actId="22"/>
          <ac:picMkLst>
            <pc:docMk/>
            <pc:sldMk cId="2519009550" sldId="270"/>
            <ac:picMk id="12" creationId="{98636488-B738-7902-DF5B-7000B75BC634}"/>
          </ac:picMkLst>
        </pc:picChg>
        <pc:picChg chg="add mod">
          <ac:chgData name="văn nhân trương" userId="422e64b8e9ddaf1a" providerId="LiveId" clId="{E8D8B379-7C53-4FCD-82CB-36D722990FF3}" dt="2023-07-25T13:21:49.628" v="2017" actId="1076"/>
          <ac:picMkLst>
            <pc:docMk/>
            <pc:sldMk cId="2519009550" sldId="270"/>
            <ac:picMk id="14" creationId="{5BAD0721-7EF2-DD47-E847-D4A794985F28}"/>
          </ac:picMkLst>
        </pc:picChg>
      </pc:sldChg>
      <pc:sldChg chg="addSp delSp modSp add mod">
        <pc:chgData name="văn nhân trương" userId="422e64b8e9ddaf1a" providerId="LiveId" clId="{E8D8B379-7C53-4FCD-82CB-36D722990FF3}" dt="2023-07-25T13:17:26.989" v="1950" actId="1076"/>
        <pc:sldMkLst>
          <pc:docMk/>
          <pc:sldMk cId="2565140095" sldId="271"/>
        </pc:sldMkLst>
        <pc:spChg chg="del">
          <ac:chgData name="văn nhân trương" userId="422e64b8e9ddaf1a" providerId="LiveId" clId="{E8D8B379-7C53-4FCD-82CB-36D722990FF3}" dt="2023-07-25T13:14:39.890" v="1928" actId="478"/>
          <ac:spMkLst>
            <pc:docMk/>
            <pc:sldMk cId="2565140095" sldId="271"/>
            <ac:spMk id="5" creationId="{FC183DB6-49BD-BD40-E3EA-FBA0D13A32DD}"/>
          </ac:spMkLst>
        </pc:spChg>
        <pc:spChg chg="add mod">
          <ac:chgData name="văn nhân trương" userId="422e64b8e9ddaf1a" providerId="LiveId" clId="{E8D8B379-7C53-4FCD-82CB-36D722990FF3}" dt="2023-07-25T13:17:26.989" v="1950" actId="1076"/>
          <ac:spMkLst>
            <pc:docMk/>
            <pc:sldMk cId="2565140095" sldId="271"/>
            <ac:spMk id="7" creationId="{557D0E04-CA13-F561-DBA2-6784AD6D1582}"/>
          </ac:spMkLst>
        </pc:spChg>
        <pc:spChg chg="del">
          <ac:chgData name="văn nhân trương" userId="422e64b8e9ddaf1a" providerId="LiveId" clId="{E8D8B379-7C53-4FCD-82CB-36D722990FF3}" dt="2023-07-25T13:14:39.890" v="1928" actId="478"/>
          <ac:spMkLst>
            <pc:docMk/>
            <pc:sldMk cId="2565140095" sldId="271"/>
            <ac:spMk id="8" creationId="{FDDE55A1-6C75-7CD1-AA9E-A772C84DFFE1}"/>
          </ac:spMkLst>
        </pc:spChg>
        <pc:spChg chg="del">
          <ac:chgData name="văn nhân trương" userId="422e64b8e9ddaf1a" providerId="LiveId" clId="{E8D8B379-7C53-4FCD-82CB-36D722990FF3}" dt="2023-07-25T13:14:39.890" v="1928" actId="478"/>
          <ac:spMkLst>
            <pc:docMk/>
            <pc:sldMk cId="2565140095" sldId="271"/>
            <ac:spMk id="10" creationId="{8FE75434-32DD-20CF-4C80-40D682773754}"/>
          </ac:spMkLst>
        </pc:spChg>
        <pc:spChg chg="add del mod">
          <ac:chgData name="văn nhân trương" userId="422e64b8e9ddaf1a" providerId="LiveId" clId="{E8D8B379-7C53-4FCD-82CB-36D722990FF3}" dt="2023-07-25T13:17:18.246" v="1949"/>
          <ac:spMkLst>
            <pc:docMk/>
            <pc:sldMk cId="2565140095" sldId="271"/>
            <ac:spMk id="11" creationId="{61F5A7FC-59F9-5E0F-908E-F2B14BF5A05E}"/>
          </ac:spMkLst>
        </pc:spChg>
        <pc:spChg chg="del">
          <ac:chgData name="văn nhân trương" userId="422e64b8e9ddaf1a" providerId="LiveId" clId="{E8D8B379-7C53-4FCD-82CB-36D722990FF3}" dt="2023-07-25T13:14:39.890" v="1928" actId="478"/>
          <ac:spMkLst>
            <pc:docMk/>
            <pc:sldMk cId="2565140095" sldId="271"/>
            <ac:spMk id="12" creationId="{A293B6F8-E7BB-4080-32A8-6D4FDA4C1399}"/>
          </ac:spMkLst>
        </pc:spChg>
      </pc:sldChg>
      <pc:sldChg chg="addSp delSp modSp add mod">
        <pc:chgData name="văn nhân trương" userId="422e64b8e9ddaf1a" providerId="LiveId" clId="{E8D8B379-7C53-4FCD-82CB-36D722990FF3}" dt="2023-07-25T13:19:31.760" v="1978" actId="20577"/>
        <pc:sldMkLst>
          <pc:docMk/>
          <pc:sldMk cId="2518366928" sldId="272"/>
        </pc:sldMkLst>
        <pc:spChg chg="add del mod">
          <ac:chgData name="văn nhân trương" userId="422e64b8e9ddaf1a" providerId="LiveId" clId="{E8D8B379-7C53-4FCD-82CB-36D722990FF3}" dt="2023-07-25T13:19:19.226" v="1971" actId="478"/>
          <ac:spMkLst>
            <pc:docMk/>
            <pc:sldMk cId="2518366928" sldId="272"/>
            <ac:spMk id="5" creationId="{C7B4F4EE-6983-5465-07BF-8EB4776B14A6}"/>
          </ac:spMkLst>
        </pc:spChg>
        <pc:spChg chg="add mod">
          <ac:chgData name="văn nhân trương" userId="422e64b8e9ddaf1a" providerId="LiveId" clId="{E8D8B379-7C53-4FCD-82CB-36D722990FF3}" dt="2023-07-25T13:19:31.760" v="1978" actId="20577"/>
          <ac:spMkLst>
            <pc:docMk/>
            <pc:sldMk cId="2518366928" sldId="272"/>
            <ac:spMk id="8" creationId="{6A4255F6-8377-EC79-46FA-DF6056A7AFA7}"/>
          </ac:spMkLst>
        </pc:spChg>
      </pc:sldChg>
      <pc:sldChg chg="delSp add del mod">
        <pc:chgData name="văn nhân trương" userId="422e64b8e9ddaf1a" providerId="LiveId" clId="{E8D8B379-7C53-4FCD-82CB-36D722990FF3}" dt="2023-07-25T13:19:41.275" v="1980" actId="47"/>
        <pc:sldMkLst>
          <pc:docMk/>
          <pc:sldMk cId="5849772" sldId="273"/>
        </pc:sldMkLst>
        <pc:picChg chg="del">
          <ac:chgData name="văn nhân trương" userId="422e64b8e9ddaf1a" providerId="LiveId" clId="{E8D8B379-7C53-4FCD-82CB-36D722990FF3}" dt="2023-07-25T13:19:39.097" v="1979" actId="478"/>
          <ac:picMkLst>
            <pc:docMk/>
            <pc:sldMk cId="5849772" sldId="273"/>
            <ac:picMk id="6" creationId="{673F7C21-53D3-B6AA-F43E-8FB7CF2CBA2D}"/>
          </ac:picMkLst>
        </pc:picChg>
      </pc:sldChg>
      <pc:sldChg chg="addSp delSp modSp add mod">
        <pc:chgData name="văn nhân trương" userId="422e64b8e9ddaf1a" providerId="LiveId" clId="{E8D8B379-7C53-4FCD-82CB-36D722990FF3}" dt="2023-07-25T13:25:40.904" v="2116" actId="207"/>
        <pc:sldMkLst>
          <pc:docMk/>
          <pc:sldMk cId="3851637041" sldId="273"/>
        </pc:sldMkLst>
        <pc:spChg chg="add mod">
          <ac:chgData name="văn nhân trương" userId="422e64b8e9ddaf1a" providerId="LiveId" clId="{E8D8B379-7C53-4FCD-82CB-36D722990FF3}" dt="2023-07-25T13:25:40.904" v="2116" actId="207"/>
          <ac:spMkLst>
            <pc:docMk/>
            <pc:sldMk cId="3851637041" sldId="273"/>
            <ac:spMk id="5" creationId="{1DB6EE11-48F2-7A09-0BFE-9CA04A33EC3A}"/>
          </ac:spMkLst>
        </pc:spChg>
        <pc:spChg chg="add del mod">
          <ac:chgData name="văn nhân trương" userId="422e64b8e9ddaf1a" providerId="LiveId" clId="{E8D8B379-7C53-4FCD-82CB-36D722990FF3}" dt="2023-07-25T13:23:53.639" v="2064"/>
          <ac:spMkLst>
            <pc:docMk/>
            <pc:sldMk cId="3851637041" sldId="273"/>
            <ac:spMk id="7" creationId="{70413338-07CC-9316-16B0-33FEDF0F3070}"/>
          </ac:spMkLst>
        </pc:spChg>
        <pc:spChg chg="add mod">
          <ac:chgData name="văn nhân trương" userId="422e64b8e9ddaf1a" providerId="LiveId" clId="{E8D8B379-7C53-4FCD-82CB-36D722990FF3}" dt="2023-07-25T13:25:40.904" v="2116" actId="207"/>
          <ac:spMkLst>
            <pc:docMk/>
            <pc:sldMk cId="3851637041" sldId="273"/>
            <ac:spMk id="9" creationId="{33F95DE4-52DB-937D-0602-C62537EEF020}"/>
          </ac:spMkLst>
        </pc:spChg>
        <pc:spChg chg="add mod">
          <ac:chgData name="văn nhân trương" userId="422e64b8e9ddaf1a" providerId="LiveId" clId="{E8D8B379-7C53-4FCD-82CB-36D722990FF3}" dt="2023-07-25T13:25:40.904" v="2116" actId="207"/>
          <ac:spMkLst>
            <pc:docMk/>
            <pc:sldMk cId="3851637041" sldId="273"/>
            <ac:spMk id="12" creationId="{D015A6B3-EC87-01E1-BDD7-50D7D8A82911}"/>
          </ac:spMkLst>
        </pc:spChg>
        <pc:spChg chg="add mod">
          <ac:chgData name="văn nhân trương" userId="422e64b8e9ddaf1a" providerId="LiveId" clId="{E8D8B379-7C53-4FCD-82CB-36D722990FF3}" dt="2023-07-25T13:25:40.904" v="2116" actId="207"/>
          <ac:spMkLst>
            <pc:docMk/>
            <pc:sldMk cId="3851637041" sldId="273"/>
            <ac:spMk id="15" creationId="{444646C7-361B-6508-DA21-7E1F4E8CADDA}"/>
          </ac:spMkLst>
        </pc:spChg>
        <pc:picChg chg="mod">
          <ac:chgData name="văn nhân trương" userId="422e64b8e9ddaf1a" providerId="LiveId" clId="{E8D8B379-7C53-4FCD-82CB-36D722990FF3}" dt="2023-07-25T13:22:24.169" v="2020" actId="1076"/>
          <ac:picMkLst>
            <pc:docMk/>
            <pc:sldMk cId="3851637041" sldId="273"/>
            <ac:picMk id="10" creationId="{EB2E00E0-C5EB-9AF1-CF22-330746C72399}"/>
          </ac:picMkLst>
        </pc:picChg>
        <pc:picChg chg="mod">
          <ac:chgData name="văn nhân trương" userId="422e64b8e9ddaf1a" providerId="LiveId" clId="{E8D8B379-7C53-4FCD-82CB-36D722990FF3}" dt="2023-07-25T13:22:24.169" v="2020" actId="1076"/>
          <ac:picMkLst>
            <pc:docMk/>
            <pc:sldMk cId="3851637041" sldId="273"/>
            <ac:picMk id="14" creationId="{5BAD0721-7EF2-DD47-E847-D4A794985F28}"/>
          </ac:picMkLst>
        </pc:picChg>
      </pc:sldChg>
      <pc:sldChg chg="addSp delSp modSp add mod">
        <pc:chgData name="văn nhân trương" userId="422e64b8e9ddaf1a" providerId="LiveId" clId="{E8D8B379-7C53-4FCD-82CB-36D722990FF3}" dt="2023-07-25T15:11:26.214" v="2842" actId="1076"/>
        <pc:sldMkLst>
          <pc:docMk/>
          <pc:sldMk cId="1289078665" sldId="274"/>
        </pc:sldMkLst>
        <pc:spChg chg="del">
          <ac:chgData name="văn nhân trương" userId="422e64b8e9ddaf1a" providerId="LiveId" clId="{E8D8B379-7C53-4FCD-82CB-36D722990FF3}" dt="2023-07-25T13:26:37.362" v="2122" actId="478"/>
          <ac:spMkLst>
            <pc:docMk/>
            <pc:sldMk cId="1289078665" sldId="274"/>
            <ac:spMk id="2" creationId="{8BFF965B-DA9A-FF16-2784-7F6738E3EB91}"/>
          </ac:spMkLst>
        </pc:spChg>
        <pc:spChg chg="add mod">
          <ac:chgData name="văn nhân trương" userId="422e64b8e9ddaf1a" providerId="LiveId" clId="{E8D8B379-7C53-4FCD-82CB-36D722990FF3}" dt="2023-07-25T13:26:44.340" v="2123"/>
          <ac:spMkLst>
            <pc:docMk/>
            <pc:sldMk cId="1289078665" sldId="274"/>
            <ac:spMk id="3" creationId="{8674E847-CC6C-AD0F-6999-87FBC8FF2AAF}"/>
          </ac:spMkLst>
        </pc:spChg>
        <pc:picChg chg="add del">
          <ac:chgData name="văn nhân trương" userId="422e64b8e9ddaf1a" providerId="LiveId" clId="{E8D8B379-7C53-4FCD-82CB-36D722990FF3}" dt="2023-07-25T15:10:17.446" v="2833" actId="22"/>
          <ac:picMkLst>
            <pc:docMk/>
            <pc:sldMk cId="1289078665" sldId="274"/>
            <ac:picMk id="6" creationId="{1333001B-A057-4B93-F99A-8D320F67BBEB}"/>
          </ac:picMkLst>
        </pc:picChg>
        <pc:picChg chg="add mod">
          <ac:chgData name="văn nhân trương" userId="422e64b8e9ddaf1a" providerId="LiveId" clId="{E8D8B379-7C53-4FCD-82CB-36D722990FF3}" dt="2023-07-25T15:11:26.214" v="2842" actId="1076"/>
          <ac:picMkLst>
            <pc:docMk/>
            <pc:sldMk cId="1289078665" sldId="274"/>
            <ac:picMk id="8" creationId="{3BB435B8-7FE0-ADE8-BD7A-FD225F08B6B0}"/>
          </ac:picMkLst>
        </pc:picChg>
      </pc:sldChg>
      <pc:sldChg chg="addSp delSp modSp add mod">
        <pc:chgData name="văn nhân trương" userId="422e64b8e9ddaf1a" providerId="LiveId" clId="{E8D8B379-7C53-4FCD-82CB-36D722990FF3}" dt="2023-07-25T13:40:02.013" v="2230" actId="1076"/>
        <pc:sldMkLst>
          <pc:docMk/>
          <pc:sldMk cId="3926301590" sldId="275"/>
        </pc:sldMkLst>
        <pc:spChg chg="add mod">
          <ac:chgData name="văn nhân trương" userId="422e64b8e9ddaf1a" providerId="LiveId" clId="{E8D8B379-7C53-4FCD-82CB-36D722990FF3}" dt="2023-07-25T13:37:46.729" v="2198" actId="14100"/>
          <ac:spMkLst>
            <pc:docMk/>
            <pc:sldMk cId="3926301590" sldId="275"/>
            <ac:spMk id="8" creationId="{A9814AA4-C66D-21B0-3723-662C50E30F80}"/>
          </ac:spMkLst>
        </pc:spChg>
        <pc:spChg chg="del">
          <ac:chgData name="văn nhân trương" userId="422e64b8e9ddaf1a" providerId="LiveId" clId="{E8D8B379-7C53-4FCD-82CB-36D722990FF3}" dt="2023-07-25T13:36:52.711" v="2189" actId="478"/>
          <ac:spMkLst>
            <pc:docMk/>
            <pc:sldMk cId="3926301590" sldId="275"/>
            <ac:spMk id="9" creationId="{9CBF295C-0757-21FA-C843-3A7626656EF2}"/>
          </ac:spMkLst>
        </pc:spChg>
        <pc:spChg chg="add mod">
          <ac:chgData name="văn nhân trương" userId="422e64b8e9ddaf1a" providerId="LiveId" clId="{E8D8B379-7C53-4FCD-82CB-36D722990FF3}" dt="2023-07-25T13:38:19.373" v="2207" actId="1076"/>
          <ac:spMkLst>
            <pc:docMk/>
            <pc:sldMk cId="3926301590" sldId="275"/>
            <ac:spMk id="10" creationId="{75ED9837-FE16-A3B0-23B6-C456E50E1F38}"/>
          </ac:spMkLst>
        </pc:spChg>
        <pc:spChg chg="del">
          <ac:chgData name="văn nhân trương" userId="422e64b8e9ddaf1a" providerId="LiveId" clId="{E8D8B379-7C53-4FCD-82CB-36D722990FF3}" dt="2023-07-25T13:36:52.711" v="2189" actId="478"/>
          <ac:spMkLst>
            <pc:docMk/>
            <pc:sldMk cId="3926301590" sldId="275"/>
            <ac:spMk id="11" creationId="{34F07144-9E27-774C-7371-17FBE2507DD6}"/>
          </ac:spMkLst>
        </pc:spChg>
        <pc:spChg chg="del">
          <ac:chgData name="văn nhân trương" userId="422e64b8e9ddaf1a" providerId="LiveId" clId="{E8D8B379-7C53-4FCD-82CB-36D722990FF3}" dt="2023-07-25T13:36:54.438" v="2190" actId="478"/>
          <ac:spMkLst>
            <pc:docMk/>
            <pc:sldMk cId="3926301590" sldId="275"/>
            <ac:spMk id="13" creationId="{8EE5A4E5-2D6A-2A09-7A1F-E50F59397EDF}"/>
          </ac:spMkLst>
        </pc:spChg>
        <pc:spChg chg="add del">
          <ac:chgData name="văn nhân trương" userId="422e64b8e9ddaf1a" providerId="LiveId" clId="{E8D8B379-7C53-4FCD-82CB-36D722990FF3}" dt="2023-07-25T13:39:03.225" v="2209" actId="22"/>
          <ac:spMkLst>
            <pc:docMk/>
            <pc:sldMk cId="3926301590" sldId="275"/>
            <ac:spMk id="14" creationId="{64023BB8-BF6E-AD2A-F5AB-59FB00E289A6}"/>
          </ac:spMkLst>
        </pc:spChg>
        <pc:spChg chg="add mod">
          <ac:chgData name="văn nhân trương" userId="422e64b8e9ddaf1a" providerId="LiveId" clId="{E8D8B379-7C53-4FCD-82CB-36D722990FF3}" dt="2023-07-25T13:40:02.013" v="2230" actId="1076"/>
          <ac:spMkLst>
            <pc:docMk/>
            <pc:sldMk cId="3926301590" sldId="275"/>
            <ac:spMk id="16" creationId="{EAF888ED-BC1F-1E81-7CFC-536306B97FFE}"/>
          </ac:spMkLst>
        </pc:spChg>
      </pc:sldChg>
      <pc:sldChg chg="delSp modSp add del mod">
        <pc:chgData name="văn nhân trương" userId="422e64b8e9ddaf1a" providerId="LiveId" clId="{E8D8B379-7C53-4FCD-82CB-36D722990FF3}" dt="2023-07-25T13:40:17.694" v="2231" actId="47"/>
        <pc:sldMkLst>
          <pc:docMk/>
          <pc:sldMk cId="115273699" sldId="276"/>
        </pc:sldMkLst>
        <pc:spChg chg="del">
          <ac:chgData name="văn nhân trương" userId="422e64b8e9ddaf1a" providerId="LiveId" clId="{E8D8B379-7C53-4FCD-82CB-36D722990FF3}" dt="2023-07-25T13:39:08.468" v="2211" actId="478"/>
          <ac:spMkLst>
            <pc:docMk/>
            <pc:sldMk cId="115273699" sldId="276"/>
            <ac:spMk id="8" creationId="{A9814AA4-C66D-21B0-3723-662C50E30F80}"/>
          </ac:spMkLst>
        </pc:spChg>
        <pc:spChg chg="del mod">
          <ac:chgData name="văn nhân trương" userId="422e64b8e9ddaf1a" providerId="LiveId" clId="{E8D8B379-7C53-4FCD-82CB-36D722990FF3}" dt="2023-07-25T13:39:10.362" v="2213" actId="478"/>
          <ac:spMkLst>
            <pc:docMk/>
            <pc:sldMk cId="115273699" sldId="276"/>
            <ac:spMk id="10" creationId="{75ED9837-FE16-A3B0-23B6-C456E50E1F38}"/>
          </ac:spMkLst>
        </pc:spChg>
      </pc:sldChg>
      <pc:sldChg chg="delSp modSp add mod">
        <pc:chgData name="văn nhân trương" userId="422e64b8e9ddaf1a" providerId="LiveId" clId="{E8D8B379-7C53-4FCD-82CB-36D722990FF3}" dt="2023-07-25T16:44:01.463" v="3007"/>
        <pc:sldMkLst>
          <pc:docMk/>
          <pc:sldMk cId="557399325" sldId="276"/>
        </pc:sldMkLst>
        <pc:spChg chg="mod">
          <ac:chgData name="văn nhân trương" userId="422e64b8e9ddaf1a" providerId="LiveId" clId="{E8D8B379-7C53-4FCD-82CB-36D722990FF3}" dt="2023-07-25T16:44:01.463" v="3007"/>
          <ac:spMkLst>
            <pc:docMk/>
            <pc:sldMk cId="557399325" sldId="276"/>
            <ac:spMk id="2" creationId="{D7675227-58F1-80A1-C5E1-1A79DAD2F999}"/>
          </ac:spMkLst>
        </pc:spChg>
        <pc:spChg chg="del">
          <ac:chgData name="văn nhân trương" userId="422e64b8e9ddaf1a" providerId="LiveId" clId="{E8D8B379-7C53-4FCD-82CB-36D722990FF3}" dt="2023-07-25T13:50:04.948" v="2562" actId="478"/>
          <ac:spMkLst>
            <pc:docMk/>
            <pc:sldMk cId="557399325" sldId="276"/>
            <ac:spMk id="5" creationId="{999DCDB9-29BA-BC82-436D-A5CAD551578B}"/>
          </ac:spMkLst>
        </pc:spChg>
        <pc:spChg chg="del mod">
          <ac:chgData name="văn nhân trương" userId="422e64b8e9ddaf1a" providerId="LiveId" clId="{E8D8B379-7C53-4FCD-82CB-36D722990FF3}" dt="2023-07-25T13:50:05.868" v="2563" actId="478"/>
          <ac:spMkLst>
            <pc:docMk/>
            <pc:sldMk cId="557399325" sldId="276"/>
            <ac:spMk id="8" creationId="{A782C538-5944-954A-756A-646CA9D81941}"/>
          </ac:spMkLst>
        </pc:spChg>
        <pc:spChg chg="mod">
          <ac:chgData name="văn nhân trương" userId="422e64b8e9ddaf1a" providerId="LiveId" clId="{E8D8B379-7C53-4FCD-82CB-36D722990FF3}" dt="2023-07-25T13:50:14.175" v="2565" actId="14100"/>
          <ac:spMkLst>
            <pc:docMk/>
            <pc:sldMk cId="557399325" sldId="276"/>
            <ac:spMk id="11" creationId="{4B4DD54D-1AE9-3B46-D394-6A6FC0346840}"/>
          </ac:spMkLst>
        </pc:spChg>
      </pc:sldChg>
      <pc:sldChg chg="addSp delSp modSp add mod">
        <pc:chgData name="văn nhân trương" userId="422e64b8e9ddaf1a" providerId="LiveId" clId="{E8D8B379-7C53-4FCD-82CB-36D722990FF3}" dt="2023-07-25T16:44:06.624" v="3009"/>
        <pc:sldMkLst>
          <pc:docMk/>
          <pc:sldMk cId="1798131829" sldId="277"/>
        </pc:sldMkLst>
        <pc:spChg chg="mod">
          <ac:chgData name="văn nhân trương" userId="422e64b8e9ddaf1a" providerId="LiveId" clId="{E8D8B379-7C53-4FCD-82CB-36D722990FF3}" dt="2023-07-25T16:44:06.624" v="3009"/>
          <ac:spMkLst>
            <pc:docMk/>
            <pc:sldMk cId="1798131829" sldId="277"/>
            <ac:spMk id="2" creationId="{8BFF965B-DA9A-FF16-2784-7F6738E3EB91}"/>
          </ac:spMkLst>
        </pc:spChg>
        <pc:spChg chg="del">
          <ac:chgData name="văn nhân trương" userId="422e64b8e9ddaf1a" providerId="LiveId" clId="{E8D8B379-7C53-4FCD-82CB-36D722990FF3}" dt="2023-07-25T13:57:29.448" v="2705" actId="478"/>
          <ac:spMkLst>
            <pc:docMk/>
            <pc:sldMk cId="1798131829" sldId="277"/>
            <ac:spMk id="5" creationId="{3209EDE5-E071-9279-6DAC-87D732129733}"/>
          </ac:spMkLst>
        </pc:spChg>
        <pc:spChg chg="add mod">
          <ac:chgData name="văn nhân trương" userId="422e64b8e9ddaf1a" providerId="LiveId" clId="{E8D8B379-7C53-4FCD-82CB-36D722990FF3}" dt="2023-07-25T14:01:37.865" v="2829" actId="207"/>
          <ac:spMkLst>
            <pc:docMk/>
            <pc:sldMk cId="1798131829" sldId="277"/>
            <ac:spMk id="6" creationId="{A1315263-E533-D294-43CF-4A920350DF96}"/>
          </ac:spMkLst>
        </pc:spChg>
        <pc:spChg chg="del">
          <ac:chgData name="văn nhân trương" userId="422e64b8e9ddaf1a" providerId="LiveId" clId="{E8D8B379-7C53-4FCD-82CB-36D722990FF3}" dt="2023-07-25T13:57:29.448" v="2705" actId="478"/>
          <ac:spMkLst>
            <pc:docMk/>
            <pc:sldMk cId="1798131829" sldId="277"/>
            <ac:spMk id="8" creationId="{6B6F7C0D-55D5-1320-E957-FEF2011A89D4}"/>
          </ac:spMkLst>
        </pc:spChg>
        <pc:spChg chg="del">
          <ac:chgData name="văn nhân trương" userId="422e64b8e9ddaf1a" providerId="LiveId" clId="{E8D8B379-7C53-4FCD-82CB-36D722990FF3}" dt="2023-07-25T13:57:29.448" v="2705" actId="478"/>
          <ac:spMkLst>
            <pc:docMk/>
            <pc:sldMk cId="1798131829" sldId="277"/>
            <ac:spMk id="12" creationId="{73D4C4CF-069D-5944-2AB8-16F74E44C09B}"/>
          </ac:spMkLst>
        </pc:spChg>
        <pc:picChg chg="mod">
          <ac:chgData name="văn nhân trương" userId="422e64b8e9ddaf1a" providerId="LiveId" clId="{E8D8B379-7C53-4FCD-82CB-36D722990FF3}" dt="2023-07-25T13:58:23.258" v="2732" actId="14100"/>
          <ac:picMkLst>
            <pc:docMk/>
            <pc:sldMk cId="1798131829" sldId="277"/>
            <ac:picMk id="10" creationId="{5D2AF555-D65B-C9E6-F064-A2CD7ED07118}"/>
          </ac:picMkLst>
        </pc:picChg>
      </pc:sldChg>
      <pc:sldChg chg="addSp delSp modSp add mod">
        <pc:chgData name="văn nhân trương" userId="422e64b8e9ddaf1a" providerId="LiveId" clId="{E8D8B379-7C53-4FCD-82CB-36D722990FF3}" dt="2023-07-25T15:11:22.105" v="2841" actId="1076"/>
        <pc:sldMkLst>
          <pc:docMk/>
          <pc:sldMk cId="2835925627" sldId="278"/>
        </pc:sldMkLst>
        <pc:picChg chg="add mod">
          <ac:chgData name="văn nhân trương" userId="422e64b8e9ddaf1a" providerId="LiveId" clId="{E8D8B379-7C53-4FCD-82CB-36D722990FF3}" dt="2023-07-25T15:11:22.105" v="2841" actId="1076"/>
          <ac:picMkLst>
            <pc:docMk/>
            <pc:sldMk cId="2835925627" sldId="278"/>
            <ac:picMk id="5" creationId="{AB583990-A202-8988-D11F-4BD4C9E9E103}"/>
          </ac:picMkLst>
        </pc:picChg>
        <pc:picChg chg="del mod">
          <ac:chgData name="văn nhân trương" userId="422e64b8e9ddaf1a" providerId="LiveId" clId="{E8D8B379-7C53-4FCD-82CB-36D722990FF3}" dt="2023-07-25T15:10:55.083" v="2838" actId="478"/>
          <ac:picMkLst>
            <pc:docMk/>
            <pc:sldMk cId="2835925627" sldId="278"/>
            <ac:picMk id="8" creationId="{3BB435B8-7FE0-ADE8-BD7A-FD225F08B6B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5103B6-4224-C339-A7D0-64D84C8D22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91D14F7-CFB6-332B-4370-83B3A36A1F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042BA9-E425-4E54-9C56-B90F5070BDB0}" type="datetimeFigureOut">
              <a:rPr lang="en-US" smtClean="0"/>
              <a:t>8/27/2023</a:t>
            </a:fld>
            <a:endParaRPr lang="en-US"/>
          </a:p>
        </p:txBody>
      </p:sp>
      <p:sp>
        <p:nvSpPr>
          <p:cNvPr id="4" name="Footer Placeholder 3">
            <a:extLst>
              <a:ext uri="{FF2B5EF4-FFF2-40B4-BE49-F238E27FC236}">
                <a16:creationId xmlns:a16="http://schemas.microsoft.com/office/drawing/2014/main" id="{2E6C28C5-071B-85F0-D245-FB2F50919E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A24F05C-FD03-DAAF-DC42-72D877F9CC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C97315-1DBB-4BAF-8E39-EA0AEBD74FCF}" type="slidenum">
              <a:rPr lang="en-US" smtClean="0"/>
              <a:t>‹#›</a:t>
            </a:fld>
            <a:endParaRPr lang="en-US"/>
          </a:p>
        </p:txBody>
      </p:sp>
    </p:spTree>
    <p:extLst>
      <p:ext uri="{BB962C8B-B14F-4D97-AF65-F5344CB8AC3E}">
        <p14:creationId xmlns:p14="http://schemas.microsoft.com/office/powerpoint/2010/main" val="3459247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91996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30233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11183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1638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30026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1163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5624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24293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5301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61817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82625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29422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513159" y="2882900"/>
            <a:ext cx="4800600" cy="1460500"/>
          </a:xfrm>
        </p:spPr>
        <p:txBody>
          <a:bodyPr anchor="t">
            <a:normAutofit/>
          </a:bodyPr>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cxnSp>
        <p:nvCxnSpPr>
          <p:cNvPr id="16" name="Straight Connector 15"/>
          <p:cNvCxnSpPr/>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68659"/>
            <a:ext cx="4560491" cy="45604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24209"/>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457201"/>
            <a:ext cx="3257549" cy="325754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363701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16" name="Text Placeholder 9"/>
          <p:cNvSpPr>
            <a:spLocks noGrp="1"/>
          </p:cNvSpPr>
          <p:nvPr>
            <p:ph type="body" sz="quarter" idx="14"/>
          </p:nvPr>
        </p:nvSpPr>
        <p:spPr>
          <a:xfrm>
            <a:off x="685801" y="2882900"/>
            <a:ext cx="6228158" cy="3429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23097975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9" y="3086100"/>
            <a:ext cx="6401991" cy="140970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8388750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514350"/>
            <a:ext cx="6858001"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84659" y="2571750"/>
            <a:ext cx="6400800"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3160" y="3225801"/>
            <a:ext cx="6400800" cy="1263649"/>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
        <p:nvSpPr>
          <p:cNvPr id="14" name="TextBox 13"/>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a:solidFill>
                  <a:schemeClr val="tx1"/>
                </a:solidFill>
                <a:effectLst/>
              </a:rPr>
              <a:t>“</a:t>
            </a:r>
          </a:p>
        </p:txBody>
      </p:sp>
      <p:sp>
        <p:nvSpPr>
          <p:cNvPr id="15" name="TextBox 14"/>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a:solidFill>
                  <a:schemeClr val="tx1"/>
                </a:solidFill>
                <a:effectLst/>
              </a:rPr>
              <a:t>”</a:t>
            </a:r>
          </a:p>
        </p:txBody>
      </p:sp>
    </p:spTree>
    <p:extLst>
      <p:ext uri="{BB962C8B-B14F-4D97-AF65-F5344CB8AC3E}">
        <p14:creationId xmlns:p14="http://schemas.microsoft.com/office/powerpoint/2010/main" val="19964826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3159" y="2571750"/>
            <a:ext cx="6400800" cy="127305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8" y="3849736"/>
            <a:ext cx="6401993" cy="645300"/>
          </a:xfrm>
        </p:spPr>
        <p:txBody>
          <a:bodyPr anchor="t">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327864113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60" y="514350"/>
            <a:ext cx="6858000"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3159" y="2946400"/>
            <a:ext cx="6400801" cy="78740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733800"/>
            <a:ext cx="6400801" cy="7620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
        <p:nvSpPr>
          <p:cNvPr id="11" name="TextBox 10"/>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a:solidFill>
                  <a:schemeClr val="tx1"/>
                </a:solidFill>
                <a:effectLst/>
              </a:rPr>
              <a:t>“</a:t>
            </a:r>
          </a:p>
        </p:txBody>
      </p:sp>
      <p:sp>
        <p:nvSpPr>
          <p:cNvPr id="12" name="TextBox 11"/>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a:solidFill>
                  <a:schemeClr val="tx1"/>
                </a:solidFill>
                <a:effectLst/>
              </a:rPr>
              <a:t>”</a:t>
            </a:r>
          </a:p>
        </p:txBody>
      </p:sp>
    </p:spTree>
    <p:extLst>
      <p:ext uri="{BB962C8B-B14F-4D97-AF65-F5344CB8AC3E}">
        <p14:creationId xmlns:p14="http://schemas.microsoft.com/office/powerpoint/2010/main" val="300214781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3159" y="2946401"/>
            <a:ext cx="6400800" cy="62865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575049"/>
            <a:ext cx="6400801" cy="9207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382927524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416101478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514350"/>
            <a:ext cx="1543050" cy="3429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514350"/>
            <a:ext cx="5867400" cy="39814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46969678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3159" y="514350"/>
            <a:ext cx="6000750" cy="2228851"/>
          </a:xfrm>
          <a:prstGeom prst="rect">
            <a:avLst/>
          </a:prstGeom>
        </p:spPr>
        <p:txBody>
          <a:bodyPr anchor="b">
            <a:normAutofit/>
          </a:bodyPr>
          <a:lstStyle>
            <a:lvl1pPr algn="l">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513159" y="2882900"/>
            <a:ext cx="4800600" cy="1460500"/>
          </a:xfrm>
          <a:prstGeom prst="rect">
            <a:avLst/>
          </a:prstGeom>
        </p:spPr>
        <p:txBody>
          <a:bodyPr anchor="t">
            <a:normAutofit/>
          </a:bodyPr>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428309" y="4629150"/>
            <a:ext cx="1200150" cy="273844"/>
          </a:xfrm>
          <a:prstGeom prst="rect">
            <a:avLst/>
          </a:prstGeom>
        </p:spPr>
        <p:txBody>
          <a:bodyPr/>
          <a:lstStyle/>
          <a:p>
            <a:fld id="{B61BEF0D-F0BB-DE4B-95CE-6DB70DBA9567}" type="datetimeFigureOut">
              <a:rPr lang="en-US" smtClean="0"/>
              <a:pPr/>
              <a:t>8/27/2023</a:t>
            </a:fld>
            <a:endParaRPr lang="en-US"/>
          </a:p>
        </p:txBody>
      </p:sp>
      <p:sp>
        <p:nvSpPr>
          <p:cNvPr id="5" name="Footer Placeholder 4"/>
          <p:cNvSpPr>
            <a:spLocks noGrp="1"/>
          </p:cNvSpPr>
          <p:nvPr>
            <p:ph type="ftr" sz="quarter" idx="11"/>
          </p:nvPr>
        </p:nvSpPr>
        <p:spPr>
          <a:xfrm>
            <a:off x="513159" y="4629150"/>
            <a:ext cx="565785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7772400" y="4183857"/>
            <a:ext cx="856684" cy="502444"/>
          </a:xfrm>
          <a:prstGeom prst="rect">
            <a:avLst/>
          </a:prstGeom>
        </p:spPr>
        <p:txBody>
          <a:bodyPr/>
          <a:lstStyle/>
          <a:p>
            <a:pPr marL="0" lvl="0" indent="0" algn="r" rtl="0">
              <a:spcBef>
                <a:spcPts val="0"/>
              </a:spcBef>
              <a:spcAft>
                <a:spcPts val="0"/>
              </a:spcAft>
              <a:buNone/>
            </a:pPr>
            <a:fld id="{00000000-1234-1234-1234-123412341234}" type="slidenum">
              <a:rPr lang="vi" smtClean="0"/>
              <a:t>‹#›</a:t>
            </a:fld>
            <a:endParaRPr lang="vi"/>
          </a:p>
        </p:txBody>
      </p:sp>
      <p:cxnSp>
        <p:nvCxnSpPr>
          <p:cNvPr id="16" name="Straight Connector 15"/>
          <p:cNvCxnSpPr/>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68659"/>
            <a:ext cx="4560491" cy="45604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24209"/>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457201"/>
            <a:ext cx="3257549" cy="325754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541172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3159" y="3365499"/>
            <a:ext cx="6400800" cy="113030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13159" y="514351"/>
            <a:ext cx="6400800" cy="2711450"/>
          </a:xfrm>
          <a:prstGeom prst="rect">
            <a:avLst/>
          </a:prstGeo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428309" y="4629150"/>
            <a:ext cx="1200150" cy="273844"/>
          </a:xfrm>
          <a:prstGeom prst="rect">
            <a:avLst/>
          </a:prstGeom>
        </p:spPr>
        <p:txBody>
          <a:bodyPr/>
          <a:lstStyle/>
          <a:p>
            <a:fld id="{52647F38-B617-4D2F-AE0A-013F0C4D2C57}" type="datetimeFigureOut">
              <a:rPr lang="en-US" smtClean="0"/>
              <a:t>8/27/2023</a:t>
            </a:fld>
            <a:endParaRPr lang="en-US"/>
          </a:p>
        </p:txBody>
      </p:sp>
      <p:sp>
        <p:nvSpPr>
          <p:cNvPr id="5" name="Footer Placeholder 4"/>
          <p:cNvSpPr>
            <a:spLocks noGrp="1"/>
          </p:cNvSpPr>
          <p:nvPr>
            <p:ph type="ftr" sz="quarter" idx="11"/>
          </p:nvPr>
        </p:nvSpPr>
        <p:spPr>
          <a:xfrm>
            <a:off x="513159" y="4629150"/>
            <a:ext cx="565785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7772400" y="4183857"/>
            <a:ext cx="856684" cy="502444"/>
          </a:xfrm>
          <a:prstGeom prst="rect">
            <a:avLst/>
          </a:prstGeom>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148097728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108648972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3159" y="1504950"/>
            <a:ext cx="6400801" cy="1711200"/>
          </a:xfrm>
          <a:prstGeom prst="rect">
            <a:avLst/>
          </a:prstGeom>
        </p:spPr>
        <p:txBody>
          <a:bodyPr anchor="b">
            <a:normAutofit/>
          </a:bodyPr>
          <a:lstStyle>
            <a:lvl1pPr algn="l">
              <a:defRPr sz="2700" b="0" cap="all"/>
            </a:lvl1pPr>
          </a:lstStyle>
          <a:p>
            <a:r>
              <a:rPr lang="en-US"/>
              <a:t>Click to edit Master title style</a:t>
            </a:r>
            <a:endParaRPr lang="en-US" dirty="0"/>
          </a:p>
        </p:txBody>
      </p:sp>
      <p:sp>
        <p:nvSpPr>
          <p:cNvPr id="3" name="Text Placeholder 2"/>
          <p:cNvSpPr>
            <a:spLocks noGrp="1"/>
          </p:cNvSpPr>
          <p:nvPr>
            <p:ph type="body" idx="1"/>
          </p:nvPr>
        </p:nvSpPr>
        <p:spPr>
          <a:xfrm>
            <a:off x="513160" y="3371850"/>
            <a:ext cx="6400800" cy="1123950"/>
          </a:xfrm>
          <a:prstGeom prst="rect">
            <a:avLst/>
          </a:prstGeo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428309" y="4629150"/>
            <a:ext cx="1200150" cy="273844"/>
          </a:xfrm>
          <a:prstGeom prst="rect">
            <a:avLst/>
          </a:prstGeom>
        </p:spPr>
        <p:txBody>
          <a:bodyPr/>
          <a:lstStyle/>
          <a:p>
            <a:fld id="{B61BEF0D-F0BB-DE4B-95CE-6DB70DBA9567}" type="datetimeFigureOut">
              <a:rPr lang="en-US" smtClean="0"/>
              <a:pPr/>
              <a:t>8/27/2023</a:t>
            </a:fld>
            <a:endParaRPr lang="en-US"/>
          </a:p>
        </p:txBody>
      </p:sp>
      <p:sp>
        <p:nvSpPr>
          <p:cNvPr id="5" name="Footer Placeholder 4"/>
          <p:cNvSpPr>
            <a:spLocks noGrp="1"/>
          </p:cNvSpPr>
          <p:nvPr>
            <p:ph type="ftr" sz="quarter" idx="11"/>
          </p:nvPr>
        </p:nvSpPr>
        <p:spPr>
          <a:xfrm>
            <a:off x="513159" y="4629150"/>
            <a:ext cx="565785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7772400" y="4183857"/>
            <a:ext cx="856684" cy="502444"/>
          </a:xfrm>
          <a:prstGeom prst="rect">
            <a:avLst/>
          </a:prstGeom>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2718606570"/>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3159" y="3365499"/>
            <a:ext cx="6400800" cy="113030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513159" y="514351"/>
            <a:ext cx="3703241" cy="2711450"/>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56100" y="514351"/>
            <a:ext cx="3700859" cy="2711450"/>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428309" y="4629150"/>
            <a:ext cx="1200150" cy="273844"/>
          </a:xfrm>
          <a:prstGeom prst="rect">
            <a:avLst/>
          </a:prstGeom>
        </p:spPr>
        <p:txBody>
          <a:bodyPr/>
          <a:lstStyle/>
          <a:p>
            <a:fld id="{05BFA754-D5C3-4E66-96A6-867B257F58DC}" type="datetimeFigureOut">
              <a:rPr lang="en-US" smtClean="0"/>
              <a:t>8/27/2023</a:t>
            </a:fld>
            <a:endParaRPr lang="en-US"/>
          </a:p>
        </p:txBody>
      </p:sp>
      <p:sp>
        <p:nvSpPr>
          <p:cNvPr id="6" name="Footer Placeholder 5"/>
          <p:cNvSpPr>
            <a:spLocks noGrp="1"/>
          </p:cNvSpPr>
          <p:nvPr>
            <p:ph type="ftr" sz="quarter" idx="11"/>
          </p:nvPr>
        </p:nvSpPr>
        <p:spPr>
          <a:xfrm>
            <a:off x="513159" y="4629150"/>
            <a:ext cx="565785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7772400" y="4183857"/>
            <a:ext cx="856684" cy="502444"/>
          </a:xfrm>
          <a:prstGeom prst="rect">
            <a:avLst/>
          </a:prstGeom>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515239621"/>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3159" y="3365499"/>
            <a:ext cx="6400800" cy="1130300"/>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29061" y="514350"/>
            <a:ext cx="3487340" cy="432197"/>
          </a:xfrm>
          <a:prstGeom prst="rect">
            <a:avLst/>
          </a:prstGeo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3159" y="952897"/>
            <a:ext cx="3703241" cy="2272904"/>
          </a:xfrm>
          <a:prstGeom prst="rect">
            <a:avLst/>
          </a:prstGeo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59299" y="514350"/>
            <a:ext cx="3498851" cy="432197"/>
          </a:xfrm>
          <a:prstGeom prst="rect">
            <a:avLst/>
          </a:prstGeo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54909" y="946546"/>
            <a:ext cx="3696891" cy="2272904"/>
          </a:xfrm>
          <a:prstGeom prst="rect">
            <a:avLst/>
          </a:prstGeo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428309" y="4629150"/>
            <a:ext cx="1200150" cy="273844"/>
          </a:xfrm>
          <a:prstGeom prst="rect">
            <a:avLst/>
          </a:prstGeom>
        </p:spPr>
        <p:txBody>
          <a:bodyPr/>
          <a:lstStyle/>
          <a:p>
            <a:fld id="{B61BEF0D-F0BB-DE4B-95CE-6DB70DBA9567}" type="datetimeFigureOut">
              <a:rPr lang="en-US" smtClean="0"/>
              <a:pPr/>
              <a:t>8/27/2023</a:t>
            </a:fld>
            <a:endParaRPr lang="en-US"/>
          </a:p>
        </p:txBody>
      </p:sp>
      <p:sp>
        <p:nvSpPr>
          <p:cNvPr id="8" name="Footer Placeholder 7"/>
          <p:cNvSpPr>
            <a:spLocks noGrp="1"/>
          </p:cNvSpPr>
          <p:nvPr>
            <p:ph type="ftr" sz="quarter" idx="11"/>
          </p:nvPr>
        </p:nvSpPr>
        <p:spPr>
          <a:xfrm>
            <a:off x="513159" y="4629150"/>
            <a:ext cx="565785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7772400" y="4183857"/>
            <a:ext cx="856684" cy="502444"/>
          </a:xfrm>
          <a:prstGeom prst="rect">
            <a:avLst/>
          </a:prstGeom>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3312556307"/>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3159" y="3365499"/>
            <a:ext cx="6400800" cy="1130300"/>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7428309" y="4629150"/>
            <a:ext cx="1200150" cy="273844"/>
          </a:xfrm>
          <a:prstGeom prst="rect">
            <a:avLst/>
          </a:prstGeom>
        </p:spPr>
        <p:txBody>
          <a:bodyPr/>
          <a:lstStyle/>
          <a:p>
            <a:fld id="{B61BEF0D-F0BB-DE4B-95CE-6DB70DBA9567}" type="datetimeFigureOut">
              <a:rPr lang="en-US" smtClean="0"/>
              <a:pPr/>
              <a:t>8/27/2023</a:t>
            </a:fld>
            <a:endParaRPr lang="en-US"/>
          </a:p>
        </p:txBody>
      </p:sp>
      <p:sp>
        <p:nvSpPr>
          <p:cNvPr id="4" name="Footer Placeholder 3"/>
          <p:cNvSpPr>
            <a:spLocks noGrp="1"/>
          </p:cNvSpPr>
          <p:nvPr>
            <p:ph type="ftr" sz="quarter" idx="11"/>
          </p:nvPr>
        </p:nvSpPr>
        <p:spPr>
          <a:xfrm>
            <a:off x="513159" y="4629150"/>
            <a:ext cx="565785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7772400" y="4183857"/>
            <a:ext cx="856684" cy="502444"/>
          </a:xfrm>
          <a:prstGeom prst="rect">
            <a:avLst/>
          </a:prstGeom>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3128169782"/>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428309" y="4629150"/>
            <a:ext cx="1200150" cy="273844"/>
          </a:xfrm>
          <a:prstGeom prst="rect">
            <a:avLst/>
          </a:prstGeom>
        </p:spPr>
        <p:txBody>
          <a:bodyPr/>
          <a:lstStyle/>
          <a:p>
            <a:fld id="{B61BEF0D-F0BB-DE4B-95CE-6DB70DBA9567}" type="datetimeFigureOut">
              <a:rPr lang="en-US" smtClean="0"/>
              <a:pPr/>
              <a:t>8/27/2023</a:t>
            </a:fld>
            <a:endParaRPr lang="en-US"/>
          </a:p>
        </p:txBody>
      </p:sp>
      <p:sp>
        <p:nvSpPr>
          <p:cNvPr id="3" name="Footer Placeholder 2"/>
          <p:cNvSpPr>
            <a:spLocks noGrp="1"/>
          </p:cNvSpPr>
          <p:nvPr>
            <p:ph type="ftr" sz="quarter" idx="11"/>
          </p:nvPr>
        </p:nvSpPr>
        <p:spPr>
          <a:xfrm>
            <a:off x="513159" y="4629150"/>
            <a:ext cx="565785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7772400" y="4183857"/>
            <a:ext cx="856684" cy="502444"/>
          </a:xfrm>
          <a:prstGeom prst="rect">
            <a:avLst/>
          </a:prstGeom>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29662177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a:prstGeom prst="rect">
            <a:avLst/>
          </a:prstGeo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513159" y="514350"/>
            <a:ext cx="4457701" cy="3981450"/>
          </a:xfrm>
          <a:prstGeom prst="rect">
            <a:avLst/>
          </a:prstGeo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13759" y="1657350"/>
            <a:ext cx="2743200" cy="1568450"/>
          </a:xfrm>
          <a:prstGeom prst="rect">
            <a:avLst/>
          </a:prstGeo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7428309" y="4629150"/>
            <a:ext cx="1200150" cy="273844"/>
          </a:xfrm>
          <a:prstGeom prst="rect">
            <a:avLst/>
          </a:prstGeom>
        </p:spPr>
        <p:txBody>
          <a:bodyPr/>
          <a:lstStyle/>
          <a:p>
            <a:fld id="{B61BEF0D-F0BB-DE4B-95CE-6DB70DBA9567}" type="datetimeFigureOut">
              <a:rPr lang="en-US" smtClean="0"/>
              <a:pPr/>
              <a:t>8/27/2023</a:t>
            </a:fld>
            <a:endParaRPr lang="en-US"/>
          </a:p>
        </p:txBody>
      </p:sp>
      <p:sp>
        <p:nvSpPr>
          <p:cNvPr id="6" name="Footer Placeholder 5"/>
          <p:cNvSpPr>
            <a:spLocks noGrp="1"/>
          </p:cNvSpPr>
          <p:nvPr>
            <p:ph type="ftr" sz="quarter" idx="11"/>
          </p:nvPr>
        </p:nvSpPr>
        <p:spPr>
          <a:xfrm>
            <a:off x="513159" y="4629150"/>
            <a:ext cx="565785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7772400" y="4183857"/>
            <a:ext cx="856684" cy="502444"/>
          </a:xfrm>
          <a:prstGeom prst="rect">
            <a:avLst/>
          </a:prstGeom>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416477409"/>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42109" y="1085850"/>
            <a:ext cx="4514850" cy="857250"/>
          </a:xfrm>
          <a:prstGeom prst="rect">
            <a:avLst/>
          </a:prstGeo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4" name="Text Placeholder 3"/>
          <p:cNvSpPr>
            <a:spLocks noGrp="1"/>
          </p:cNvSpPr>
          <p:nvPr>
            <p:ph type="body" sz="half" idx="2"/>
          </p:nvPr>
        </p:nvSpPr>
        <p:spPr>
          <a:xfrm>
            <a:off x="3542109" y="2082800"/>
            <a:ext cx="4516041" cy="1536700"/>
          </a:xfrm>
          <a:prstGeom prst="rect">
            <a:avLst/>
          </a:prstGeo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7428309" y="4629150"/>
            <a:ext cx="1200150" cy="273844"/>
          </a:xfrm>
          <a:prstGeom prst="rect">
            <a:avLst/>
          </a:prstGeom>
        </p:spPr>
        <p:txBody>
          <a:bodyPr/>
          <a:lstStyle/>
          <a:p>
            <a:fld id="{B61BEF0D-F0BB-DE4B-95CE-6DB70DBA9567}" type="datetimeFigureOut">
              <a:rPr lang="en-US" smtClean="0"/>
              <a:pPr/>
              <a:t>8/27/2023</a:t>
            </a:fld>
            <a:endParaRPr lang="en-US"/>
          </a:p>
        </p:txBody>
      </p:sp>
      <p:sp>
        <p:nvSpPr>
          <p:cNvPr id="6" name="Footer Placeholder 5"/>
          <p:cNvSpPr>
            <a:spLocks noGrp="1"/>
          </p:cNvSpPr>
          <p:nvPr>
            <p:ph type="ftr" sz="quarter" idx="11"/>
          </p:nvPr>
        </p:nvSpPr>
        <p:spPr>
          <a:xfrm>
            <a:off x="513159" y="4629150"/>
            <a:ext cx="565785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7772400" y="4183857"/>
            <a:ext cx="856684" cy="502444"/>
          </a:xfrm>
          <a:prstGeom prst="rect">
            <a:avLst/>
          </a:prstGeom>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895121006"/>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3159" y="3365499"/>
            <a:ext cx="6400800" cy="1130300"/>
          </a:xfrm>
          <a:prstGeom prst="rect">
            <a:avLst/>
          </a:prstGeom>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16" name="Text Placeholder 9"/>
          <p:cNvSpPr>
            <a:spLocks noGrp="1"/>
          </p:cNvSpPr>
          <p:nvPr>
            <p:ph type="body" sz="quarter" idx="14"/>
          </p:nvPr>
        </p:nvSpPr>
        <p:spPr>
          <a:xfrm>
            <a:off x="685801" y="2882900"/>
            <a:ext cx="6228158" cy="342900"/>
          </a:xfrm>
          <a:prstGeom prst="rect">
            <a:avLst/>
          </a:prstGeo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Date Placeholder 2"/>
          <p:cNvSpPr>
            <a:spLocks noGrp="1"/>
          </p:cNvSpPr>
          <p:nvPr>
            <p:ph type="dt" sz="half" idx="10"/>
          </p:nvPr>
        </p:nvSpPr>
        <p:spPr>
          <a:xfrm>
            <a:off x="7428309" y="4629150"/>
            <a:ext cx="1200150" cy="273844"/>
          </a:xfrm>
          <a:prstGeom prst="rect">
            <a:avLst/>
          </a:prstGeom>
        </p:spPr>
        <p:txBody>
          <a:bodyPr/>
          <a:lstStyle/>
          <a:p>
            <a:fld id="{B61BEF0D-F0BB-DE4B-95CE-6DB70DBA9567}" type="datetimeFigureOut">
              <a:rPr lang="en-US" smtClean="0"/>
              <a:pPr/>
              <a:t>8/27/2023</a:t>
            </a:fld>
            <a:endParaRPr lang="en-US"/>
          </a:p>
        </p:txBody>
      </p:sp>
      <p:sp>
        <p:nvSpPr>
          <p:cNvPr id="4" name="Footer Placeholder 3"/>
          <p:cNvSpPr>
            <a:spLocks noGrp="1"/>
          </p:cNvSpPr>
          <p:nvPr>
            <p:ph type="ftr" sz="quarter" idx="11"/>
          </p:nvPr>
        </p:nvSpPr>
        <p:spPr>
          <a:xfrm>
            <a:off x="513159" y="4629150"/>
            <a:ext cx="565785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7772400" y="4183857"/>
            <a:ext cx="856684" cy="502444"/>
          </a:xfrm>
          <a:prstGeom prst="rect">
            <a:avLst/>
          </a:prstGeom>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1780258987"/>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a:prstGeom prst="rect">
            <a:avLst/>
          </a:prstGeo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9" y="3086100"/>
            <a:ext cx="6401991" cy="1409700"/>
          </a:xfrm>
          <a:prstGeom prst="rect">
            <a:avLst/>
          </a:prstGeo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428309" y="4629150"/>
            <a:ext cx="1200150" cy="273844"/>
          </a:xfrm>
          <a:prstGeom prst="rect">
            <a:avLst/>
          </a:prstGeom>
        </p:spPr>
        <p:txBody>
          <a:bodyPr/>
          <a:lstStyle/>
          <a:p>
            <a:fld id="{B61BEF0D-F0BB-DE4B-95CE-6DB70DBA9567}" type="datetimeFigureOut">
              <a:rPr lang="en-US" smtClean="0"/>
              <a:pPr/>
              <a:t>8/27/2023</a:t>
            </a:fld>
            <a:endParaRPr lang="en-US"/>
          </a:p>
        </p:txBody>
      </p:sp>
      <p:sp>
        <p:nvSpPr>
          <p:cNvPr id="5" name="Footer Placeholder 4"/>
          <p:cNvSpPr>
            <a:spLocks noGrp="1"/>
          </p:cNvSpPr>
          <p:nvPr>
            <p:ph type="ftr" sz="quarter" idx="11"/>
          </p:nvPr>
        </p:nvSpPr>
        <p:spPr>
          <a:xfrm>
            <a:off x="513159" y="4629150"/>
            <a:ext cx="565785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7772400" y="4183857"/>
            <a:ext cx="856684" cy="502444"/>
          </a:xfrm>
          <a:prstGeom prst="rect">
            <a:avLst/>
          </a:prstGeom>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2495149018"/>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514350"/>
            <a:ext cx="6858001" cy="2057400"/>
          </a:xfrm>
          <a:prstGeom prst="rect">
            <a:avLst/>
          </a:prstGeo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84659" y="2571750"/>
            <a:ext cx="6400800" cy="285750"/>
          </a:xfrm>
          <a:prstGeom prst="rect">
            <a:avLst/>
          </a:prstGeo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3160" y="3225801"/>
            <a:ext cx="6400800" cy="1263649"/>
          </a:xfrm>
          <a:prstGeom prst="rect">
            <a:avLst/>
          </a:prstGeo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428309" y="4629150"/>
            <a:ext cx="1200150" cy="273844"/>
          </a:xfrm>
          <a:prstGeom prst="rect">
            <a:avLst/>
          </a:prstGeom>
        </p:spPr>
        <p:txBody>
          <a:bodyPr/>
          <a:lstStyle/>
          <a:p>
            <a:fld id="{B61BEF0D-F0BB-DE4B-95CE-6DB70DBA9567}" type="datetimeFigureOut">
              <a:rPr lang="en-US" smtClean="0"/>
              <a:pPr/>
              <a:t>8/27/2023</a:t>
            </a:fld>
            <a:endParaRPr lang="en-US"/>
          </a:p>
        </p:txBody>
      </p:sp>
      <p:sp>
        <p:nvSpPr>
          <p:cNvPr id="5" name="Footer Placeholder 4"/>
          <p:cNvSpPr>
            <a:spLocks noGrp="1"/>
          </p:cNvSpPr>
          <p:nvPr>
            <p:ph type="ftr" sz="quarter" idx="11"/>
          </p:nvPr>
        </p:nvSpPr>
        <p:spPr>
          <a:xfrm>
            <a:off x="513159" y="4629150"/>
            <a:ext cx="565785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7772400" y="4183857"/>
            <a:ext cx="856684" cy="502444"/>
          </a:xfrm>
          <a:prstGeom prst="rect">
            <a:avLst/>
          </a:prstGeom>
        </p:spPr>
        <p:txBody>
          <a:bodyPr/>
          <a:lstStyle/>
          <a:p>
            <a:pPr marL="0" lvl="0" indent="0" algn="r" rtl="0">
              <a:spcBef>
                <a:spcPts val="0"/>
              </a:spcBef>
              <a:spcAft>
                <a:spcPts val="0"/>
              </a:spcAft>
              <a:buNone/>
            </a:pPr>
            <a:fld id="{00000000-1234-1234-1234-123412341234}" type="slidenum">
              <a:rPr lang="vi" smtClean="0"/>
              <a:t>‹#›</a:t>
            </a:fld>
            <a:endParaRPr lang="vi"/>
          </a:p>
        </p:txBody>
      </p:sp>
      <p:sp>
        <p:nvSpPr>
          <p:cNvPr id="14" name="TextBox 13"/>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a:solidFill>
                  <a:schemeClr val="tx1"/>
                </a:solidFill>
                <a:effectLst/>
              </a:rPr>
              <a:t>“</a:t>
            </a:r>
          </a:p>
        </p:txBody>
      </p:sp>
      <p:sp>
        <p:nvSpPr>
          <p:cNvPr id="15" name="TextBox 14"/>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a:solidFill>
                  <a:schemeClr val="tx1"/>
                </a:solidFill>
                <a:effectLst/>
              </a:rPr>
              <a:t>”</a:t>
            </a:r>
          </a:p>
        </p:txBody>
      </p:sp>
    </p:spTree>
    <p:extLst>
      <p:ext uri="{BB962C8B-B14F-4D97-AF65-F5344CB8AC3E}">
        <p14:creationId xmlns:p14="http://schemas.microsoft.com/office/powerpoint/2010/main" val="104443117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3159" y="1504950"/>
            <a:ext cx="6400801" cy="1711200"/>
          </a:xfrm>
        </p:spPr>
        <p:txBody>
          <a:bodyPr anchor="b">
            <a:normAutofit/>
          </a:bodyPr>
          <a:lstStyle>
            <a:lvl1pPr algn="l">
              <a:defRPr sz="2700" b="0" cap="all"/>
            </a:lvl1pPr>
          </a:lstStyle>
          <a:p>
            <a:r>
              <a:rPr lang="en-US"/>
              <a:t>Click to edit Master title style</a:t>
            </a:r>
            <a:endParaRPr lang="en-US" dirty="0"/>
          </a:p>
        </p:txBody>
      </p:sp>
      <p:sp>
        <p:nvSpPr>
          <p:cNvPr id="3" name="Text Placeholder 2"/>
          <p:cNvSpPr>
            <a:spLocks noGrp="1"/>
          </p:cNvSpPr>
          <p:nvPr>
            <p:ph type="body" idx="1"/>
          </p:nvPr>
        </p:nvSpPr>
        <p:spPr>
          <a:xfrm>
            <a:off x="513160" y="3371850"/>
            <a:ext cx="6400800" cy="11239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2257490771"/>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3159" y="2571750"/>
            <a:ext cx="6400800" cy="1273050"/>
          </a:xfrm>
          <a:prstGeom prst="rect">
            <a:avLst/>
          </a:prstGeo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8" y="3849736"/>
            <a:ext cx="6401993" cy="645300"/>
          </a:xfrm>
          <a:prstGeom prst="rect">
            <a:avLst/>
          </a:prstGeom>
        </p:spPr>
        <p:txBody>
          <a:bodyPr anchor="t">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428309" y="4629150"/>
            <a:ext cx="1200150" cy="273844"/>
          </a:xfrm>
          <a:prstGeom prst="rect">
            <a:avLst/>
          </a:prstGeom>
        </p:spPr>
        <p:txBody>
          <a:bodyPr/>
          <a:lstStyle/>
          <a:p>
            <a:fld id="{B61BEF0D-F0BB-DE4B-95CE-6DB70DBA9567}" type="datetimeFigureOut">
              <a:rPr lang="en-US" smtClean="0"/>
              <a:pPr/>
              <a:t>8/27/2023</a:t>
            </a:fld>
            <a:endParaRPr lang="en-US"/>
          </a:p>
        </p:txBody>
      </p:sp>
      <p:sp>
        <p:nvSpPr>
          <p:cNvPr id="5" name="Footer Placeholder 4"/>
          <p:cNvSpPr>
            <a:spLocks noGrp="1"/>
          </p:cNvSpPr>
          <p:nvPr>
            <p:ph type="ftr" sz="quarter" idx="11"/>
          </p:nvPr>
        </p:nvSpPr>
        <p:spPr>
          <a:xfrm>
            <a:off x="513159" y="4629150"/>
            <a:ext cx="565785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7772400" y="4183857"/>
            <a:ext cx="856684" cy="502444"/>
          </a:xfrm>
          <a:prstGeom prst="rect">
            <a:avLst/>
          </a:prstGeom>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4232869683"/>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60" y="514350"/>
            <a:ext cx="6858000" cy="2057400"/>
          </a:xfrm>
          <a:prstGeom prst="rect">
            <a:avLst/>
          </a:prstGeo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3159" y="2946400"/>
            <a:ext cx="6400801" cy="787400"/>
          </a:xfrm>
          <a:prstGeom prst="rect">
            <a:avLst/>
          </a:prstGeo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733800"/>
            <a:ext cx="6400801" cy="762000"/>
          </a:xfrm>
          <a:prstGeom prst="rect">
            <a:avLst/>
          </a:prstGeo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428309" y="4629150"/>
            <a:ext cx="1200150" cy="273844"/>
          </a:xfrm>
          <a:prstGeom prst="rect">
            <a:avLst/>
          </a:prstGeom>
        </p:spPr>
        <p:txBody>
          <a:bodyPr/>
          <a:lstStyle/>
          <a:p>
            <a:fld id="{B61BEF0D-F0BB-DE4B-95CE-6DB70DBA9567}" type="datetimeFigureOut">
              <a:rPr lang="en-US" smtClean="0"/>
              <a:pPr/>
              <a:t>8/27/2023</a:t>
            </a:fld>
            <a:endParaRPr lang="en-US"/>
          </a:p>
        </p:txBody>
      </p:sp>
      <p:sp>
        <p:nvSpPr>
          <p:cNvPr id="5" name="Footer Placeholder 4"/>
          <p:cNvSpPr>
            <a:spLocks noGrp="1"/>
          </p:cNvSpPr>
          <p:nvPr>
            <p:ph type="ftr" sz="quarter" idx="11"/>
          </p:nvPr>
        </p:nvSpPr>
        <p:spPr>
          <a:xfrm>
            <a:off x="513159" y="4629150"/>
            <a:ext cx="565785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7772400" y="4183857"/>
            <a:ext cx="856684" cy="502444"/>
          </a:xfrm>
          <a:prstGeom prst="rect">
            <a:avLst/>
          </a:prstGeom>
        </p:spPr>
        <p:txBody>
          <a:bodyPr/>
          <a:lstStyle/>
          <a:p>
            <a:pPr marL="0" lvl="0" indent="0" algn="r" rtl="0">
              <a:spcBef>
                <a:spcPts val="0"/>
              </a:spcBef>
              <a:spcAft>
                <a:spcPts val="0"/>
              </a:spcAft>
              <a:buNone/>
            </a:pPr>
            <a:fld id="{00000000-1234-1234-1234-123412341234}" type="slidenum">
              <a:rPr lang="vi" smtClean="0"/>
              <a:t>‹#›</a:t>
            </a:fld>
            <a:endParaRPr lang="vi"/>
          </a:p>
        </p:txBody>
      </p:sp>
      <p:sp>
        <p:nvSpPr>
          <p:cNvPr id="11" name="TextBox 10"/>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a:solidFill>
                  <a:schemeClr val="tx1"/>
                </a:solidFill>
                <a:effectLst/>
              </a:rPr>
              <a:t>“</a:t>
            </a:r>
          </a:p>
        </p:txBody>
      </p:sp>
      <p:sp>
        <p:nvSpPr>
          <p:cNvPr id="12" name="TextBox 11"/>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a:solidFill>
                  <a:schemeClr val="tx1"/>
                </a:solidFill>
                <a:effectLst/>
              </a:rPr>
              <a:t>”</a:t>
            </a:r>
          </a:p>
        </p:txBody>
      </p:sp>
    </p:spTree>
    <p:extLst>
      <p:ext uri="{BB962C8B-B14F-4D97-AF65-F5344CB8AC3E}">
        <p14:creationId xmlns:p14="http://schemas.microsoft.com/office/powerpoint/2010/main" val="2885317349"/>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a:prstGeom prst="rect">
            <a:avLst/>
          </a:prstGeo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3159" y="2946401"/>
            <a:ext cx="6400800" cy="628650"/>
          </a:xfrm>
          <a:prstGeom prst="rect">
            <a:avLst/>
          </a:prstGeo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575049"/>
            <a:ext cx="6400801" cy="920750"/>
          </a:xfrm>
          <a:prstGeom prst="rect">
            <a:avLst/>
          </a:prstGeo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428309" y="4629150"/>
            <a:ext cx="1200150" cy="273844"/>
          </a:xfrm>
          <a:prstGeom prst="rect">
            <a:avLst/>
          </a:prstGeom>
        </p:spPr>
        <p:txBody>
          <a:bodyPr/>
          <a:lstStyle/>
          <a:p>
            <a:fld id="{B61BEF0D-F0BB-DE4B-95CE-6DB70DBA9567}" type="datetimeFigureOut">
              <a:rPr lang="en-US" smtClean="0"/>
              <a:pPr/>
              <a:t>8/27/2023</a:t>
            </a:fld>
            <a:endParaRPr lang="en-US"/>
          </a:p>
        </p:txBody>
      </p:sp>
      <p:sp>
        <p:nvSpPr>
          <p:cNvPr id="5" name="Footer Placeholder 4"/>
          <p:cNvSpPr>
            <a:spLocks noGrp="1"/>
          </p:cNvSpPr>
          <p:nvPr>
            <p:ph type="ftr" sz="quarter" idx="11"/>
          </p:nvPr>
        </p:nvSpPr>
        <p:spPr>
          <a:xfrm>
            <a:off x="513159" y="4629150"/>
            <a:ext cx="565785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7772400" y="4183857"/>
            <a:ext cx="856684" cy="502444"/>
          </a:xfrm>
          <a:prstGeom prst="rect">
            <a:avLst/>
          </a:prstGeom>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3809410863"/>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3159" y="3365499"/>
            <a:ext cx="6400800" cy="1130300"/>
          </a:xfrm>
          <a:prstGeom prst="rect">
            <a:avLst/>
          </a:prstGeom>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3159" y="514351"/>
            <a:ext cx="6400800" cy="2711450"/>
          </a:xfrm>
          <a:prstGeom prst="rect">
            <a:avLst/>
          </a:prstGeo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428309" y="4629150"/>
            <a:ext cx="1200150" cy="273844"/>
          </a:xfrm>
          <a:prstGeom prst="rect">
            <a:avLst/>
          </a:prstGeom>
        </p:spPr>
        <p:txBody>
          <a:bodyPr/>
          <a:lstStyle/>
          <a:p>
            <a:fld id="{B61BEF0D-F0BB-DE4B-95CE-6DB70DBA9567}" type="datetimeFigureOut">
              <a:rPr lang="en-US" smtClean="0"/>
              <a:pPr/>
              <a:t>8/27/2023</a:t>
            </a:fld>
            <a:endParaRPr lang="en-US"/>
          </a:p>
        </p:txBody>
      </p:sp>
      <p:sp>
        <p:nvSpPr>
          <p:cNvPr id="5" name="Footer Placeholder 4"/>
          <p:cNvSpPr>
            <a:spLocks noGrp="1"/>
          </p:cNvSpPr>
          <p:nvPr>
            <p:ph type="ftr" sz="quarter" idx="11"/>
          </p:nvPr>
        </p:nvSpPr>
        <p:spPr>
          <a:xfrm>
            <a:off x="513159" y="4629150"/>
            <a:ext cx="565785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7772400" y="4183857"/>
            <a:ext cx="856684" cy="502444"/>
          </a:xfrm>
          <a:prstGeom prst="rect">
            <a:avLst/>
          </a:prstGeom>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1318114664"/>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514350"/>
            <a:ext cx="1543050" cy="3429000"/>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514350"/>
            <a:ext cx="5867400" cy="3981450"/>
          </a:xfrm>
          <a:prstGeom prst="rect">
            <a:avLst/>
          </a:prstGeo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428309" y="4629150"/>
            <a:ext cx="1200150" cy="273844"/>
          </a:xfrm>
          <a:prstGeom prst="rect">
            <a:avLst/>
          </a:prstGeom>
        </p:spPr>
        <p:txBody>
          <a:bodyPr/>
          <a:lstStyle/>
          <a:p>
            <a:fld id="{B61BEF0D-F0BB-DE4B-95CE-6DB70DBA9567}" type="datetimeFigureOut">
              <a:rPr lang="en-US" smtClean="0"/>
              <a:pPr/>
              <a:t>8/27/2023</a:t>
            </a:fld>
            <a:endParaRPr lang="en-US"/>
          </a:p>
        </p:txBody>
      </p:sp>
      <p:sp>
        <p:nvSpPr>
          <p:cNvPr id="5" name="Footer Placeholder 4"/>
          <p:cNvSpPr>
            <a:spLocks noGrp="1"/>
          </p:cNvSpPr>
          <p:nvPr>
            <p:ph type="ftr" sz="quarter" idx="11"/>
          </p:nvPr>
        </p:nvSpPr>
        <p:spPr>
          <a:xfrm>
            <a:off x="513159" y="4629150"/>
            <a:ext cx="565785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7772400" y="4183857"/>
            <a:ext cx="856684" cy="502444"/>
          </a:xfrm>
          <a:prstGeom prst="rect">
            <a:avLst/>
          </a:prstGeom>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30784315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3159" y="514351"/>
            <a:ext cx="3703241"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56100" y="514351"/>
            <a:ext cx="3700859"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353651930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29061" y="514350"/>
            <a:ext cx="3487340"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3159" y="952897"/>
            <a:ext cx="370324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59299" y="514350"/>
            <a:ext cx="3498851"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54909" y="946546"/>
            <a:ext cx="369689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3870418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38353832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3567850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513159" y="514350"/>
            <a:ext cx="4457701" cy="398145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13759" y="1657350"/>
            <a:ext cx="2743200" cy="156845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29518008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42109" y="1085850"/>
            <a:ext cx="4514850" cy="85725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4" name="Text Placeholder 3"/>
          <p:cNvSpPr>
            <a:spLocks noGrp="1"/>
          </p:cNvSpPr>
          <p:nvPr>
            <p:ph type="body" sz="half" idx="2"/>
          </p:nvPr>
        </p:nvSpPr>
        <p:spPr>
          <a:xfrm>
            <a:off x="3542109" y="2082800"/>
            <a:ext cx="4516041" cy="15367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314389211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222500"/>
            <a:ext cx="2236394" cy="240665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3365499"/>
            <a:ext cx="6400800" cy="11303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3159" y="514351"/>
            <a:ext cx="6400800" cy="27114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28309" y="4629150"/>
            <a:ext cx="1200150" cy="273844"/>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B61BEF0D-F0BB-DE4B-95CE-6DB70DBA9567}" type="datetimeFigureOut">
              <a:rPr lang="en-US" smtClean="0"/>
              <a:pPr/>
              <a:t>8/27/2023</a:t>
            </a:fld>
            <a:endParaRPr lang="en-US"/>
          </a:p>
        </p:txBody>
      </p:sp>
      <p:sp>
        <p:nvSpPr>
          <p:cNvPr id="5" name="Footer Placeholder 4"/>
          <p:cNvSpPr>
            <a:spLocks noGrp="1"/>
          </p:cNvSpPr>
          <p:nvPr>
            <p:ph type="ftr" sz="quarter" idx="3"/>
          </p:nvPr>
        </p:nvSpPr>
        <p:spPr>
          <a:xfrm>
            <a:off x="513159" y="4629150"/>
            <a:ext cx="5657850" cy="273844"/>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2400" y="4183857"/>
            <a:ext cx="856684" cy="502444"/>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592801307"/>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222500"/>
            <a:ext cx="2236394" cy="240665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 name="Rectangle 12">
            <a:extLst>
              <a:ext uri="{FF2B5EF4-FFF2-40B4-BE49-F238E27FC236}">
                <a16:creationId xmlns:a16="http://schemas.microsoft.com/office/drawing/2014/main" id="{C6D8DA26-B8E0-FEF1-5BCA-88531E74D2D0}"/>
              </a:ext>
            </a:extLst>
          </p:cNvPr>
          <p:cNvSpPr/>
          <p:nvPr userDrawn="1"/>
        </p:nvSpPr>
        <p:spPr>
          <a:xfrm>
            <a:off x="0" y="0"/>
            <a:ext cx="9141620" cy="405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p>
        </p:txBody>
      </p:sp>
    </p:spTree>
    <p:extLst>
      <p:ext uri="{BB962C8B-B14F-4D97-AF65-F5344CB8AC3E}">
        <p14:creationId xmlns:p14="http://schemas.microsoft.com/office/powerpoint/2010/main" val="3012981121"/>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206102" y="693457"/>
            <a:ext cx="4289947" cy="589244"/>
          </a:xfrm>
          <a:prstGeom prst="rect">
            <a:avLst/>
          </a:prstGeom>
        </p:spPr>
        <p:txBody>
          <a:bodyPr spcFirstLastPara="1" wrap="square" lIns="91425" tIns="91425" rIns="91425" bIns="91425" anchor="b" anchorCtr="0">
            <a:normAutofit/>
          </a:bodyPr>
          <a:lstStyle/>
          <a:p>
            <a:r>
              <a:rPr lang="en-US" sz="2400">
                <a:latin typeface="Times New Roman" panose="02020603050405020304" pitchFamily="18" charset="0"/>
                <a:cs typeface="Times New Roman" panose="02020603050405020304" pitchFamily="18" charset="0"/>
              </a:rPr>
              <a:t>BÁO CÁO BÀI TẬP LỚN SỐ 2</a:t>
            </a:r>
          </a:p>
        </p:txBody>
      </p:sp>
      <p:sp>
        <p:nvSpPr>
          <p:cNvPr id="55" name="Google Shape;55;p13"/>
          <p:cNvSpPr txBox="1">
            <a:spLocks noGrp="1"/>
          </p:cNvSpPr>
          <p:nvPr>
            <p:ph type="subTitle" idx="1"/>
          </p:nvPr>
        </p:nvSpPr>
        <p:spPr>
          <a:xfrm>
            <a:off x="408885" y="2571749"/>
            <a:ext cx="5118714" cy="1743075"/>
          </a:xfrm>
          <a:prstGeom prst="rect">
            <a:avLst/>
          </a:prstGeom>
        </p:spPr>
        <p:txBody>
          <a:bodyPr spcFirstLastPara="1" wrap="square" lIns="91425" tIns="91425" rIns="91425" bIns="91425" anchor="t" anchorCtr="0">
            <a:noAutofit/>
          </a:bodyPr>
          <a:lstStyle/>
          <a:p>
            <a:pPr marL="0" lvl="0" indent="0" rtl="0">
              <a:lnSpc>
                <a:spcPct val="114000"/>
              </a:lnSpc>
              <a:spcBef>
                <a:spcPts val="300"/>
              </a:spcBef>
              <a:spcAft>
                <a:spcPts val="300"/>
              </a:spcAft>
              <a:buNone/>
            </a:pPr>
            <a:r>
              <a:rPr lang="en-US" sz="1300" b="1">
                <a:solidFill>
                  <a:schemeClr val="tx1"/>
                </a:solidFill>
              </a:rPr>
              <a:t>Thành thực hiện:</a:t>
            </a:r>
          </a:p>
          <a:p>
            <a:pPr marL="0" lvl="0" indent="0" rtl="0">
              <a:lnSpc>
                <a:spcPct val="114000"/>
              </a:lnSpc>
              <a:spcBef>
                <a:spcPts val="300"/>
              </a:spcBef>
              <a:spcAft>
                <a:spcPts val="300"/>
              </a:spcAft>
              <a:buNone/>
            </a:pPr>
            <a:r>
              <a:rPr lang="en-US" sz="1300" b="1">
                <a:solidFill>
                  <a:schemeClr val="tx1"/>
                </a:solidFill>
              </a:rPr>
              <a:t>+ Trương Văn Nhân – MSSV: 2220016</a:t>
            </a:r>
            <a:endParaRPr sz="1300" b="1">
              <a:solidFill>
                <a:schemeClr val="tx1"/>
              </a:solidFill>
            </a:endParaRPr>
          </a:p>
        </p:txBody>
      </p:sp>
      <p:sp>
        <p:nvSpPr>
          <p:cNvPr id="2" name="TextBox 1">
            <a:extLst>
              <a:ext uri="{FF2B5EF4-FFF2-40B4-BE49-F238E27FC236}">
                <a16:creationId xmlns:a16="http://schemas.microsoft.com/office/drawing/2014/main" id="{A6262894-B1E3-D370-5B40-97F48E19D1A6}"/>
              </a:ext>
            </a:extLst>
          </p:cNvPr>
          <p:cNvSpPr txBox="1"/>
          <p:nvPr/>
        </p:nvSpPr>
        <p:spPr>
          <a:xfrm>
            <a:off x="1736211" y="1336174"/>
            <a:ext cx="5229727" cy="646331"/>
          </a:xfrm>
          <a:prstGeom prst="rect">
            <a:avLst/>
          </a:prstGeom>
          <a:noFill/>
        </p:spPr>
        <p:txBody>
          <a:bodyPr wrap="square" rtlCol="0">
            <a:spAutoFit/>
          </a:bodyPr>
          <a:lstStyle/>
          <a:p>
            <a:pPr algn="ctr"/>
            <a:r>
              <a:rPr lang="en-US" b="1" err="1">
                <a:solidFill>
                  <a:schemeClr val="accent1">
                    <a:lumMod val="75000"/>
                  </a:schemeClr>
                </a:solidFill>
              </a:rPr>
              <a:t>Đề</a:t>
            </a:r>
            <a:r>
              <a:rPr lang="en-US" b="1">
                <a:solidFill>
                  <a:schemeClr val="accent1">
                    <a:lumMod val="75000"/>
                  </a:schemeClr>
                </a:solidFill>
              </a:rPr>
              <a:t> </a:t>
            </a:r>
            <a:r>
              <a:rPr lang="en-US" b="1" err="1">
                <a:solidFill>
                  <a:schemeClr val="accent1">
                    <a:lumMod val="75000"/>
                  </a:schemeClr>
                </a:solidFill>
              </a:rPr>
              <a:t>tài</a:t>
            </a:r>
            <a:r>
              <a:rPr lang="en-US" b="1">
                <a:solidFill>
                  <a:schemeClr val="accent1">
                    <a:lumMod val="75000"/>
                  </a:schemeClr>
                </a:solidFill>
              </a:rPr>
              <a:t>: </a:t>
            </a:r>
            <a:r>
              <a:rPr lang="en-US" b="1" err="1">
                <a:solidFill>
                  <a:schemeClr val="accent1">
                    <a:lumMod val="75000"/>
                  </a:schemeClr>
                </a:solidFill>
              </a:rPr>
              <a:t>Áp</a:t>
            </a:r>
            <a:r>
              <a:rPr lang="en-US" b="1">
                <a:solidFill>
                  <a:schemeClr val="accent1">
                    <a:lumMod val="75000"/>
                  </a:schemeClr>
                </a:solidFill>
              </a:rPr>
              <a:t> </a:t>
            </a:r>
            <a:r>
              <a:rPr lang="en-US" b="1" err="1">
                <a:solidFill>
                  <a:schemeClr val="accent1">
                    <a:lumMod val="75000"/>
                  </a:schemeClr>
                </a:solidFill>
              </a:rPr>
              <a:t>dụng</a:t>
            </a:r>
            <a:r>
              <a:rPr lang="en-US" b="1">
                <a:solidFill>
                  <a:schemeClr val="accent1">
                    <a:lumMod val="75000"/>
                  </a:schemeClr>
                </a:solidFill>
              </a:rPr>
              <a:t> </a:t>
            </a:r>
            <a:r>
              <a:rPr lang="en-US" b="1" err="1">
                <a:solidFill>
                  <a:schemeClr val="accent1">
                    <a:lumMod val="75000"/>
                  </a:schemeClr>
                </a:solidFill>
              </a:rPr>
              <a:t>giải</a:t>
            </a:r>
            <a:r>
              <a:rPr lang="en-US" b="1">
                <a:solidFill>
                  <a:schemeClr val="accent1">
                    <a:lumMod val="75000"/>
                  </a:schemeClr>
                </a:solidFill>
              </a:rPr>
              <a:t> </a:t>
            </a:r>
            <a:r>
              <a:rPr lang="en-US" b="1" err="1">
                <a:solidFill>
                  <a:schemeClr val="accent1">
                    <a:lumMod val="75000"/>
                  </a:schemeClr>
                </a:solidFill>
              </a:rPr>
              <a:t>thuật</a:t>
            </a:r>
            <a:r>
              <a:rPr lang="en-US" b="1">
                <a:solidFill>
                  <a:schemeClr val="accent1">
                    <a:lumMod val="75000"/>
                  </a:schemeClr>
                </a:solidFill>
              </a:rPr>
              <a:t> Minimax kết hợp alpha-beta vào game cờ caro (Gomoku)</a:t>
            </a:r>
          </a:p>
        </p:txBody>
      </p:sp>
      <p:sp>
        <p:nvSpPr>
          <p:cNvPr id="4" name="TextBox 3">
            <a:extLst>
              <a:ext uri="{FF2B5EF4-FFF2-40B4-BE49-F238E27FC236}">
                <a16:creationId xmlns:a16="http://schemas.microsoft.com/office/drawing/2014/main" id="{5032F03C-FE54-D432-3846-8CF95A9DC4C6}"/>
              </a:ext>
            </a:extLst>
          </p:cNvPr>
          <p:cNvSpPr txBox="1"/>
          <p:nvPr/>
        </p:nvSpPr>
        <p:spPr>
          <a:xfrm>
            <a:off x="1100106" y="182740"/>
            <a:ext cx="6117431" cy="510717"/>
          </a:xfrm>
          <a:prstGeom prst="rect">
            <a:avLst/>
          </a:prstGeom>
          <a:noFill/>
        </p:spPr>
        <p:txBody>
          <a:bodyPr wrap="square">
            <a:spAutoFit/>
          </a:bodyPr>
          <a:lstStyle/>
          <a:p>
            <a:pPr algn="ctr">
              <a:lnSpc>
                <a:spcPct val="125000"/>
              </a:lnSpc>
              <a:spcBef>
                <a:spcPts val="600"/>
              </a:spcBef>
              <a:spcAft>
                <a:spcPts val="600"/>
              </a:spcAft>
            </a:pPr>
            <a:r>
              <a:rPr lang="vi-VN" sz="2400" b="1">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MÔN </a:t>
            </a:r>
            <a:r>
              <a:rPr lang="en-US" sz="2400" b="1">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NHẬP MÔN TRÍ TUỆ NHÂN TẠO</a:t>
            </a:r>
            <a:endParaRPr lang="en-US" sz="240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60E858-7911-8C54-3F24-A80FC73A2DA5}"/>
              </a:ext>
            </a:extLst>
          </p:cNvPr>
          <p:cNvSpPr/>
          <p:nvPr/>
        </p:nvSpPr>
        <p:spPr>
          <a:xfrm>
            <a:off x="0" y="0"/>
            <a:ext cx="9144000" cy="34375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6. </a:t>
            </a:r>
            <a:r>
              <a:rPr lang="en-US" b="0" i="0" u="none" strike="noStrike" kern="1200" baseline="0">
                <a:solidFill>
                  <a:srgbClr val="FFFFFF"/>
                </a:solidFill>
                <a:latin typeface="Times New Roman" panose="02020603050405020304" pitchFamily="18" charset="0"/>
              </a:rPr>
              <a:t>HÀM LƯỢNG GIÁ VÀ HỖ TRỢ HÀM LƯỢNG GIÁ</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9D272D3-C007-9451-8D3F-4AA887568EDF}"/>
              </a:ext>
            </a:extLst>
          </p:cNvPr>
          <p:cNvPicPr>
            <a:picLocks noChangeAspect="1"/>
          </p:cNvPicPr>
          <p:nvPr/>
        </p:nvPicPr>
        <p:blipFill rotWithShape="1">
          <a:blip r:embed="rId3"/>
          <a:srcRect r="21478"/>
          <a:stretch/>
        </p:blipFill>
        <p:spPr>
          <a:xfrm>
            <a:off x="29823" y="343759"/>
            <a:ext cx="2960372" cy="3121878"/>
          </a:xfrm>
          <a:prstGeom prst="rect">
            <a:avLst/>
          </a:prstGeom>
        </p:spPr>
      </p:pic>
      <p:grpSp>
        <p:nvGrpSpPr>
          <p:cNvPr id="25" name="Group 24">
            <a:extLst>
              <a:ext uri="{FF2B5EF4-FFF2-40B4-BE49-F238E27FC236}">
                <a16:creationId xmlns:a16="http://schemas.microsoft.com/office/drawing/2014/main" id="{A74BAC81-D03F-0B46-61C3-ABA989C0C2E2}"/>
              </a:ext>
            </a:extLst>
          </p:cNvPr>
          <p:cNvGrpSpPr/>
          <p:nvPr/>
        </p:nvGrpSpPr>
        <p:grpSpPr>
          <a:xfrm>
            <a:off x="664842" y="1127760"/>
            <a:ext cx="121920" cy="892713"/>
            <a:chOff x="5867400" y="1181100"/>
            <a:chExt cx="121920" cy="892713"/>
          </a:xfrm>
        </p:grpSpPr>
        <p:sp>
          <p:nvSpPr>
            <p:cNvPr id="6" name="Oval 5">
              <a:extLst>
                <a:ext uri="{FF2B5EF4-FFF2-40B4-BE49-F238E27FC236}">
                  <a16:creationId xmlns:a16="http://schemas.microsoft.com/office/drawing/2014/main" id="{BFF98E50-CE5B-2DA9-8A9D-EF8674FBFC49}"/>
                </a:ext>
              </a:extLst>
            </p:cNvPr>
            <p:cNvSpPr/>
            <p:nvPr/>
          </p:nvSpPr>
          <p:spPr>
            <a:xfrm>
              <a:off x="5867400" y="118110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A373937-1892-2AAC-4554-F3D02C67A34A}"/>
                </a:ext>
              </a:extLst>
            </p:cNvPr>
            <p:cNvSpPr/>
            <p:nvPr/>
          </p:nvSpPr>
          <p:spPr>
            <a:xfrm>
              <a:off x="5867400" y="136398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ED41762-E97E-84BA-3FEA-B51CFAA56F8C}"/>
                </a:ext>
              </a:extLst>
            </p:cNvPr>
            <p:cNvSpPr/>
            <p:nvPr/>
          </p:nvSpPr>
          <p:spPr>
            <a:xfrm>
              <a:off x="5867400" y="154686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DBCDDDF-A477-06D9-ADA7-EBEAD6FC3CA4}"/>
                </a:ext>
              </a:extLst>
            </p:cNvPr>
            <p:cNvSpPr/>
            <p:nvPr/>
          </p:nvSpPr>
          <p:spPr>
            <a:xfrm>
              <a:off x="5867400" y="173355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9CDF53C-006A-BC3A-AAD5-142AF2AEDE75}"/>
                </a:ext>
              </a:extLst>
            </p:cNvPr>
            <p:cNvSpPr/>
            <p:nvPr/>
          </p:nvSpPr>
          <p:spPr>
            <a:xfrm>
              <a:off x="5867400" y="1959513"/>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F9BBE9CA-12CB-0984-3AAD-AC3F26B23435}"/>
              </a:ext>
            </a:extLst>
          </p:cNvPr>
          <p:cNvGrpSpPr/>
          <p:nvPr/>
        </p:nvGrpSpPr>
        <p:grpSpPr>
          <a:xfrm rot="5400000">
            <a:off x="1633631" y="1111934"/>
            <a:ext cx="121920" cy="892713"/>
            <a:chOff x="5867400" y="1181100"/>
            <a:chExt cx="121920" cy="892713"/>
          </a:xfrm>
        </p:grpSpPr>
        <p:sp>
          <p:nvSpPr>
            <p:cNvPr id="27" name="Oval 26">
              <a:extLst>
                <a:ext uri="{FF2B5EF4-FFF2-40B4-BE49-F238E27FC236}">
                  <a16:creationId xmlns:a16="http://schemas.microsoft.com/office/drawing/2014/main" id="{E6995535-7820-1257-5015-CCA429DAE52B}"/>
                </a:ext>
              </a:extLst>
            </p:cNvPr>
            <p:cNvSpPr/>
            <p:nvPr/>
          </p:nvSpPr>
          <p:spPr>
            <a:xfrm>
              <a:off x="5867400" y="118110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5AE0416-C971-58AB-A67D-F5CD1FEFEC05}"/>
                </a:ext>
              </a:extLst>
            </p:cNvPr>
            <p:cNvSpPr/>
            <p:nvPr/>
          </p:nvSpPr>
          <p:spPr>
            <a:xfrm>
              <a:off x="5867400" y="136398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1605F1B-97F2-7BCF-416A-D8D28A335436}"/>
                </a:ext>
              </a:extLst>
            </p:cNvPr>
            <p:cNvSpPr/>
            <p:nvPr/>
          </p:nvSpPr>
          <p:spPr>
            <a:xfrm>
              <a:off x="5867400" y="154686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AAEE673-5714-E880-2EBB-E43FA19482C4}"/>
                </a:ext>
              </a:extLst>
            </p:cNvPr>
            <p:cNvSpPr/>
            <p:nvPr/>
          </p:nvSpPr>
          <p:spPr>
            <a:xfrm>
              <a:off x="5867400" y="173355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0BB9FC0-1F6A-CC19-02B9-B3AA91962E65}"/>
                </a:ext>
              </a:extLst>
            </p:cNvPr>
            <p:cNvSpPr/>
            <p:nvPr/>
          </p:nvSpPr>
          <p:spPr>
            <a:xfrm>
              <a:off x="5867400" y="1959513"/>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B40990FA-013C-8EE6-69D8-22C07A6D63D1}"/>
              </a:ext>
            </a:extLst>
          </p:cNvPr>
          <p:cNvGrpSpPr/>
          <p:nvPr/>
        </p:nvGrpSpPr>
        <p:grpSpPr>
          <a:xfrm rot="2700000">
            <a:off x="1965226" y="2197197"/>
            <a:ext cx="121920" cy="892713"/>
            <a:chOff x="5867400" y="1181100"/>
            <a:chExt cx="121920" cy="892713"/>
          </a:xfrm>
        </p:grpSpPr>
        <p:sp>
          <p:nvSpPr>
            <p:cNvPr id="40" name="Oval 39">
              <a:extLst>
                <a:ext uri="{FF2B5EF4-FFF2-40B4-BE49-F238E27FC236}">
                  <a16:creationId xmlns:a16="http://schemas.microsoft.com/office/drawing/2014/main" id="{4A44C8B2-8845-AF55-999C-831EAB320853}"/>
                </a:ext>
              </a:extLst>
            </p:cNvPr>
            <p:cNvSpPr/>
            <p:nvPr/>
          </p:nvSpPr>
          <p:spPr>
            <a:xfrm>
              <a:off x="5867400" y="118110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D848AF34-8C9B-BD79-AD07-6A6F4CA7B5CC}"/>
                </a:ext>
              </a:extLst>
            </p:cNvPr>
            <p:cNvSpPr/>
            <p:nvPr/>
          </p:nvSpPr>
          <p:spPr>
            <a:xfrm>
              <a:off x="5867400" y="136398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CAFE5BFC-3806-71A7-540C-8739A6ECEC77}"/>
                </a:ext>
              </a:extLst>
            </p:cNvPr>
            <p:cNvSpPr/>
            <p:nvPr/>
          </p:nvSpPr>
          <p:spPr>
            <a:xfrm>
              <a:off x="5867400" y="154686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EACC6F2-954E-AE85-B67B-1B4DE33021AE}"/>
                </a:ext>
              </a:extLst>
            </p:cNvPr>
            <p:cNvSpPr/>
            <p:nvPr/>
          </p:nvSpPr>
          <p:spPr>
            <a:xfrm>
              <a:off x="5867400" y="173355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29A8EF1-A919-8C0B-F967-E099C53630E4}"/>
                </a:ext>
              </a:extLst>
            </p:cNvPr>
            <p:cNvSpPr/>
            <p:nvPr/>
          </p:nvSpPr>
          <p:spPr>
            <a:xfrm>
              <a:off x="5867400" y="1959513"/>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F332DD14-2B23-4D37-407A-A909BAB2B5DA}"/>
              </a:ext>
            </a:extLst>
          </p:cNvPr>
          <p:cNvGrpSpPr/>
          <p:nvPr/>
        </p:nvGrpSpPr>
        <p:grpSpPr>
          <a:xfrm rot="-2700000">
            <a:off x="770355" y="2211265"/>
            <a:ext cx="121920" cy="892713"/>
            <a:chOff x="5867400" y="1181100"/>
            <a:chExt cx="121920" cy="892713"/>
          </a:xfrm>
        </p:grpSpPr>
        <p:sp>
          <p:nvSpPr>
            <p:cNvPr id="46" name="Oval 45">
              <a:extLst>
                <a:ext uri="{FF2B5EF4-FFF2-40B4-BE49-F238E27FC236}">
                  <a16:creationId xmlns:a16="http://schemas.microsoft.com/office/drawing/2014/main" id="{656E1529-0958-7B31-399A-7A0C60C809C4}"/>
                </a:ext>
              </a:extLst>
            </p:cNvPr>
            <p:cNvSpPr/>
            <p:nvPr/>
          </p:nvSpPr>
          <p:spPr>
            <a:xfrm>
              <a:off x="5867400" y="118110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3C6696E-C151-C257-D096-2EF94B8A83F8}"/>
                </a:ext>
              </a:extLst>
            </p:cNvPr>
            <p:cNvSpPr/>
            <p:nvPr/>
          </p:nvSpPr>
          <p:spPr>
            <a:xfrm>
              <a:off x="5867400" y="136398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A63D4B0-39B3-BA24-FE16-2361D2E6CAF8}"/>
                </a:ext>
              </a:extLst>
            </p:cNvPr>
            <p:cNvSpPr/>
            <p:nvPr/>
          </p:nvSpPr>
          <p:spPr>
            <a:xfrm>
              <a:off x="5867400" y="154686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D72BCD55-78F0-0B39-0C7F-EEE0E20B19D9}"/>
                </a:ext>
              </a:extLst>
            </p:cNvPr>
            <p:cNvSpPr/>
            <p:nvPr/>
          </p:nvSpPr>
          <p:spPr>
            <a:xfrm>
              <a:off x="5867400" y="173355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312FACF-3767-9E9E-BB11-F2DF73D60D1B}"/>
                </a:ext>
              </a:extLst>
            </p:cNvPr>
            <p:cNvSpPr/>
            <p:nvPr/>
          </p:nvSpPr>
          <p:spPr>
            <a:xfrm>
              <a:off x="5867400" y="1959513"/>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a:extLst>
              <a:ext uri="{FF2B5EF4-FFF2-40B4-BE49-F238E27FC236}">
                <a16:creationId xmlns:a16="http://schemas.microsoft.com/office/drawing/2014/main" id="{0510ADFF-3DB6-B5B4-CB1F-A31E083B03B0}"/>
              </a:ext>
            </a:extLst>
          </p:cNvPr>
          <p:cNvSpPr txBox="1"/>
          <p:nvPr/>
        </p:nvSpPr>
        <p:spPr>
          <a:xfrm>
            <a:off x="559699" y="775700"/>
            <a:ext cx="338554" cy="369332"/>
          </a:xfrm>
          <a:prstGeom prst="rect">
            <a:avLst/>
          </a:prstGeom>
          <a:noFill/>
        </p:spPr>
        <p:txBody>
          <a:bodyPr wrap="none" rtlCol="0">
            <a:spAutoFit/>
          </a:bodyPr>
          <a:lstStyle/>
          <a:p>
            <a:r>
              <a:rPr lang="en-US">
                <a:solidFill>
                  <a:srgbClr val="FF0000"/>
                </a:solidFill>
                <a:highlight>
                  <a:srgbClr val="00FF00"/>
                </a:highlight>
              </a:rPr>
              <a:t>C</a:t>
            </a:r>
          </a:p>
        </p:txBody>
      </p:sp>
      <p:sp>
        <p:nvSpPr>
          <p:cNvPr id="52" name="TextBox 51">
            <a:extLst>
              <a:ext uri="{FF2B5EF4-FFF2-40B4-BE49-F238E27FC236}">
                <a16:creationId xmlns:a16="http://schemas.microsoft.com/office/drawing/2014/main" id="{1E69F178-606A-7FD2-15F0-AF56F1B439F5}"/>
              </a:ext>
            </a:extLst>
          </p:cNvPr>
          <p:cNvSpPr txBox="1"/>
          <p:nvPr/>
        </p:nvSpPr>
        <p:spPr>
          <a:xfrm>
            <a:off x="1531348" y="1057394"/>
            <a:ext cx="338554" cy="369332"/>
          </a:xfrm>
          <a:prstGeom prst="rect">
            <a:avLst/>
          </a:prstGeom>
          <a:noFill/>
        </p:spPr>
        <p:txBody>
          <a:bodyPr wrap="none" rtlCol="0">
            <a:spAutoFit/>
          </a:bodyPr>
          <a:lstStyle/>
          <a:p>
            <a:r>
              <a:rPr lang="en-US">
                <a:solidFill>
                  <a:srgbClr val="FF0000"/>
                </a:solidFill>
                <a:highlight>
                  <a:srgbClr val="00FF00"/>
                </a:highlight>
              </a:rPr>
              <a:t>R</a:t>
            </a:r>
          </a:p>
        </p:txBody>
      </p:sp>
      <p:sp>
        <p:nvSpPr>
          <p:cNvPr id="53" name="TextBox 52">
            <a:extLst>
              <a:ext uri="{FF2B5EF4-FFF2-40B4-BE49-F238E27FC236}">
                <a16:creationId xmlns:a16="http://schemas.microsoft.com/office/drawing/2014/main" id="{8F95AA85-4772-73E3-9C58-BA69CEFE08FE}"/>
              </a:ext>
            </a:extLst>
          </p:cNvPr>
          <p:cNvSpPr txBox="1"/>
          <p:nvPr/>
        </p:nvSpPr>
        <p:spPr>
          <a:xfrm>
            <a:off x="429932" y="2664649"/>
            <a:ext cx="466794" cy="369332"/>
          </a:xfrm>
          <a:prstGeom prst="rect">
            <a:avLst/>
          </a:prstGeom>
          <a:noFill/>
        </p:spPr>
        <p:txBody>
          <a:bodyPr wrap="none" rtlCol="0">
            <a:spAutoFit/>
          </a:bodyPr>
          <a:lstStyle/>
          <a:p>
            <a:r>
              <a:rPr lang="en-US">
                <a:solidFill>
                  <a:srgbClr val="FF0000"/>
                </a:solidFill>
                <a:highlight>
                  <a:srgbClr val="00FF00"/>
                </a:highlight>
              </a:rPr>
              <a:t>X2</a:t>
            </a:r>
          </a:p>
        </p:txBody>
      </p:sp>
      <p:sp>
        <p:nvSpPr>
          <p:cNvPr id="54" name="TextBox 53">
            <a:extLst>
              <a:ext uri="{FF2B5EF4-FFF2-40B4-BE49-F238E27FC236}">
                <a16:creationId xmlns:a16="http://schemas.microsoft.com/office/drawing/2014/main" id="{72E917F7-FE16-E745-FD5A-C8F4E5960E34}"/>
              </a:ext>
            </a:extLst>
          </p:cNvPr>
          <p:cNvSpPr txBox="1"/>
          <p:nvPr/>
        </p:nvSpPr>
        <p:spPr>
          <a:xfrm>
            <a:off x="2126282" y="2634516"/>
            <a:ext cx="466794" cy="369332"/>
          </a:xfrm>
          <a:prstGeom prst="rect">
            <a:avLst/>
          </a:prstGeom>
          <a:noFill/>
        </p:spPr>
        <p:txBody>
          <a:bodyPr wrap="none" rtlCol="0">
            <a:spAutoFit/>
          </a:bodyPr>
          <a:lstStyle/>
          <a:p>
            <a:r>
              <a:rPr lang="en-US">
                <a:solidFill>
                  <a:srgbClr val="FF0000"/>
                </a:solidFill>
                <a:highlight>
                  <a:srgbClr val="00FF00"/>
                </a:highlight>
              </a:rPr>
              <a:t>X1</a:t>
            </a:r>
          </a:p>
        </p:txBody>
      </p:sp>
      <p:grpSp>
        <p:nvGrpSpPr>
          <p:cNvPr id="183" name="Group 182">
            <a:extLst>
              <a:ext uri="{FF2B5EF4-FFF2-40B4-BE49-F238E27FC236}">
                <a16:creationId xmlns:a16="http://schemas.microsoft.com/office/drawing/2014/main" id="{DD16336A-3B1E-FFAD-29F3-EEA0A2AF7F4A}"/>
              </a:ext>
            </a:extLst>
          </p:cNvPr>
          <p:cNvGrpSpPr/>
          <p:nvPr/>
        </p:nvGrpSpPr>
        <p:grpSpPr>
          <a:xfrm>
            <a:off x="3077187" y="352113"/>
            <a:ext cx="3528715" cy="3121878"/>
            <a:chOff x="3077187" y="352113"/>
            <a:chExt cx="3528715" cy="3121878"/>
          </a:xfrm>
        </p:grpSpPr>
        <p:pic>
          <p:nvPicPr>
            <p:cNvPr id="57" name="Picture 56">
              <a:extLst>
                <a:ext uri="{FF2B5EF4-FFF2-40B4-BE49-F238E27FC236}">
                  <a16:creationId xmlns:a16="http://schemas.microsoft.com/office/drawing/2014/main" id="{7E080FFE-C6E6-5DC1-7C05-FC7FDCDA8145}"/>
                </a:ext>
              </a:extLst>
            </p:cNvPr>
            <p:cNvPicPr>
              <a:picLocks noChangeAspect="1"/>
            </p:cNvPicPr>
            <p:nvPr/>
          </p:nvPicPr>
          <p:blipFill rotWithShape="1">
            <a:blip r:embed="rId3"/>
            <a:srcRect r="21478"/>
            <a:stretch/>
          </p:blipFill>
          <p:spPr>
            <a:xfrm>
              <a:off x="3077187" y="352113"/>
              <a:ext cx="2960372" cy="3121878"/>
            </a:xfrm>
            <a:prstGeom prst="rect">
              <a:avLst/>
            </a:prstGeom>
          </p:spPr>
        </p:pic>
        <p:sp>
          <p:nvSpPr>
            <p:cNvPr id="59" name="Oval 58">
              <a:extLst>
                <a:ext uri="{FF2B5EF4-FFF2-40B4-BE49-F238E27FC236}">
                  <a16:creationId xmlns:a16="http://schemas.microsoft.com/office/drawing/2014/main" id="{DBF6A8AA-59DE-4908-DF5A-A88419F23BD7}"/>
                </a:ext>
              </a:extLst>
            </p:cNvPr>
            <p:cNvSpPr/>
            <p:nvPr/>
          </p:nvSpPr>
          <p:spPr>
            <a:xfrm>
              <a:off x="3712206" y="113611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A356ABEC-DCB6-657D-1D83-B6EFB61CBAC8}"/>
                </a:ext>
              </a:extLst>
            </p:cNvPr>
            <p:cNvSpPr/>
            <p:nvPr/>
          </p:nvSpPr>
          <p:spPr>
            <a:xfrm>
              <a:off x="3712206" y="131899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BA499BC-9407-DB65-2382-ACE63FA29528}"/>
                </a:ext>
              </a:extLst>
            </p:cNvPr>
            <p:cNvSpPr/>
            <p:nvPr/>
          </p:nvSpPr>
          <p:spPr>
            <a:xfrm>
              <a:off x="3712206" y="150187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F6DD20F-81D8-BBC0-D531-FD9E6836EAA3}"/>
                </a:ext>
              </a:extLst>
            </p:cNvPr>
            <p:cNvSpPr/>
            <p:nvPr/>
          </p:nvSpPr>
          <p:spPr>
            <a:xfrm>
              <a:off x="3712206" y="168856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FF393C88-FC5A-AF5A-F977-B2C6B6305E30}"/>
                </a:ext>
              </a:extLst>
            </p:cNvPr>
            <p:cNvSpPr txBox="1"/>
            <p:nvPr/>
          </p:nvSpPr>
          <p:spPr>
            <a:xfrm>
              <a:off x="3623125" y="652456"/>
              <a:ext cx="300082" cy="369332"/>
            </a:xfrm>
            <a:prstGeom prst="rect">
              <a:avLst/>
            </a:prstGeom>
            <a:noFill/>
          </p:spPr>
          <p:txBody>
            <a:bodyPr wrap="none" rtlCol="0">
              <a:spAutoFit/>
            </a:bodyPr>
            <a:lstStyle/>
            <a:p>
              <a:r>
                <a:rPr lang="en-US">
                  <a:solidFill>
                    <a:srgbClr val="FF0000"/>
                  </a:solidFill>
                  <a:highlight>
                    <a:srgbClr val="00FF00"/>
                  </a:highlight>
                </a:rPr>
                <a:t>x</a:t>
              </a:r>
            </a:p>
          </p:txBody>
        </p:sp>
        <p:sp>
          <p:nvSpPr>
            <p:cNvPr id="94" name="Oval 93">
              <a:extLst>
                <a:ext uri="{FF2B5EF4-FFF2-40B4-BE49-F238E27FC236}">
                  <a16:creationId xmlns:a16="http://schemas.microsoft.com/office/drawing/2014/main" id="{75728175-4154-21C1-6BCE-8CC6DF4FDA65}"/>
                </a:ext>
              </a:extLst>
            </p:cNvPr>
            <p:cNvSpPr/>
            <p:nvPr/>
          </p:nvSpPr>
          <p:spPr>
            <a:xfrm>
              <a:off x="4108446" y="113611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5CE7DE2A-94DF-3540-DBB1-0508F78867BE}"/>
                </a:ext>
              </a:extLst>
            </p:cNvPr>
            <p:cNvSpPr/>
            <p:nvPr/>
          </p:nvSpPr>
          <p:spPr>
            <a:xfrm>
              <a:off x="4108446" y="131899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5B833666-AE24-8A75-49C3-B31091A3844C}"/>
                </a:ext>
              </a:extLst>
            </p:cNvPr>
            <p:cNvSpPr/>
            <p:nvPr/>
          </p:nvSpPr>
          <p:spPr>
            <a:xfrm>
              <a:off x="4108446" y="150187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30F6C205-CC7A-5D13-AA14-8381607B0CAE}"/>
                </a:ext>
              </a:extLst>
            </p:cNvPr>
            <p:cNvSpPr/>
            <p:nvPr/>
          </p:nvSpPr>
          <p:spPr>
            <a:xfrm>
              <a:off x="4496413" y="113611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7D19238A-BA9B-59DC-E29C-7F2999C80119}"/>
                </a:ext>
              </a:extLst>
            </p:cNvPr>
            <p:cNvSpPr/>
            <p:nvPr/>
          </p:nvSpPr>
          <p:spPr>
            <a:xfrm>
              <a:off x="4496413" y="131899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7252307A-2D94-745F-AB18-A98C83DAC183}"/>
                </a:ext>
              </a:extLst>
            </p:cNvPr>
            <p:cNvSpPr/>
            <p:nvPr/>
          </p:nvSpPr>
          <p:spPr>
            <a:xfrm>
              <a:off x="3721317" y="2325849"/>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5958F967-C93A-BD0E-B2B5-4B5B6ABBA290}"/>
                </a:ext>
              </a:extLst>
            </p:cNvPr>
            <p:cNvSpPr/>
            <p:nvPr/>
          </p:nvSpPr>
          <p:spPr>
            <a:xfrm>
              <a:off x="3721317" y="2508729"/>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8DE955A5-8E14-021D-6913-E1C775EF76EE}"/>
                </a:ext>
              </a:extLst>
            </p:cNvPr>
            <p:cNvSpPr/>
            <p:nvPr/>
          </p:nvSpPr>
          <p:spPr>
            <a:xfrm>
              <a:off x="3721317" y="2691609"/>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625B04D1-65CA-B0F2-2B5D-3430DD93D037}"/>
                </a:ext>
              </a:extLst>
            </p:cNvPr>
            <p:cNvSpPr/>
            <p:nvPr/>
          </p:nvSpPr>
          <p:spPr>
            <a:xfrm>
              <a:off x="3721317" y="2878299"/>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613AA12D-D83A-D202-4A32-A3EC3CECA429}"/>
                </a:ext>
              </a:extLst>
            </p:cNvPr>
            <p:cNvSpPr/>
            <p:nvPr/>
          </p:nvSpPr>
          <p:spPr>
            <a:xfrm>
              <a:off x="4117557" y="2325849"/>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E75FC17A-CF7B-7E2E-FF52-A067E99F9E47}"/>
                </a:ext>
              </a:extLst>
            </p:cNvPr>
            <p:cNvSpPr/>
            <p:nvPr/>
          </p:nvSpPr>
          <p:spPr>
            <a:xfrm>
              <a:off x="4117557" y="2508729"/>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75B9BC2B-DD01-86DF-C005-6FC0A23623B0}"/>
                </a:ext>
              </a:extLst>
            </p:cNvPr>
            <p:cNvSpPr/>
            <p:nvPr/>
          </p:nvSpPr>
          <p:spPr>
            <a:xfrm>
              <a:off x="4117557" y="2691609"/>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BC0ABCB3-4CC4-E143-EFFF-5D69304B44FF}"/>
                </a:ext>
              </a:extLst>
            </p:cNvPr>
            <p:cNvSpPr/>
            <p:nvPr/>
          </p:nvSpPr>
          <p:spPr>
            <a:xfrm>
              <a:off x="4505524" y="2325849"/>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B41BE105-4777-4D7E-9AF3-A3609B8D8796}"/>
                </a:ext>
              </a:extLst>
            </p:cNvPr>
            <p:cNvSpPr/>
            <p:nvPr/>
          </p:nvSpPr>
          <p:spPr>
            <a:xfrm>
              <a:off x="4505524" y="2508729"/>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Multiplication Sign 113">
              <a:extLst>
                <a:ext uri="{FF2B5EF4-FFF2-40B4-BE49-F238E27FC236}">
                  <a16:creationId xmlns:a16="http://schemas.microsoft.com/office/drawing/2014/main" id="{4FB0B366-310B-68E6-3275-8CF0C851EB74}"/>
                </a:ext>
              </a:extLst>
            </p:cNvPr>
            <p:cNvSpPr/>
            <p:nvPr/>
          </p:nvSpPr>
          <p:spPr>
            <a:xfrm>
              <a:off x="3623125" y="2028827"/>
              <a:ext cx="300082" cy="224632"/>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Multiplication Sign 114">
              <a:extLst>
                <a:ext uri="{FF2B5EF4-FFF2-40B4-BE49-F238E27FC236}">
                  <a16:creationId xmlns:a16="http://schemas.microsoft.com/office/drawing/2014/main" id="{3A06236C-2DD0-7DC1-6039-FBFD519E7EB6}"/>
                </a:ext>
              </a:extLst>
            </p:cNvPr>
            <p:cNvSpPr/>
            <p:nvPr/>
          </p:nvSpPr>
          <p:spPr>
            <a:xfrm>
              <a:off x="4019365" y="2019807"/>
              <a:ext cx="300082" cy="224632"/>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Multiplication Sign 115">
              <a:extLst>
                <a:ext uri="{FF2B5EF4-FFF2-40B4-BE49-F238E27FC236}">
                  <a16:creationId xmlns:a16="http://schemas.microsoft.com/office/drawing/2014/main" id="{EF7673FC-6DE9-AF28-3110-0EDC8B320C0F}"/>
                </a:ext>
              </a:extLst>
            </p:cNvPr>
            <p:cNvSpPr/>
            <p:nvPr/>
          </p:nvSpPr>
          <p:spPr>
            <a:xfrm>
              <a:off x="4394236" y="2028827"/>
              <a:ext cx="300082" cy="224632"/>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64CFD7-BA82-4F13-AC21-5B24166AD12E}"/>
                </a:ext>
              </a:extLst>
            </p:cNvPr>
            <p:cNvCxnSpPr>
              <a:stCxn id="57" idx="1"/>
              <a:endCxn id="57" idx="3"/>
            </p:cNvCxnSpPr>
            <p:nvPr/>
          </p:nvCxnSpPr>
          <p:spPr>
            <a:xfrm>
              <a:off x="3077187" y="1913052"/>
              <a:ext cx="2960372" cy="0"/>
            </a:xfrm>
            <a:prstGeom prst="line">
              <a:avLst/>
            </a:prstGeom>
            <a:ln w="571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7507E583-76B6-F81B-3F5B-8507012C74F6}"/>
                </a:ext>
              </a:extLst>
            </p:cNvPr>
            <p:cNvSpPr txBox="1"/>
            <p:nvPr/>
          </p:nvSpPr>
          <p:spPr>
            <a:xfrm>
              <a:off x="5053326" y="1250414"/>
              <a:ext cx="854721" cy="369332"/>
            </a:xfrm>
            <a:prstGeom prst="rect">
              <a:avLst/>
            </a:prstGeom>
            <a:noFill/>
          </p:spPr>
          <p:txBody>
            <a:bodyPr wrap="none" rtlCol="0">
              <a:spAutoFit/>
            </a:bodyPr>
            <a:lstStyle/>
            <a:p>
              <a:r>
                <a:rPr lang="en-US">
                  <a:solidFill>
                    <a:schemeClr val="bg1"/>
                  </a:solidFill>
                  <a:highlight>
                    <a:srgbClr val="FFFF00"/>
                  </a:highlight>
                </a:rPr>
                <a:t>Type A</a:t>
              </a:r>
            </a:p>
          </p:txBody>
        </p:sp>
        <p:sp>
          <p:nvSpPr>
            <p:cNvPr id="120" name="TextBox 119">
              <a:extLst>
                <a:ext uri="{FF2B5EF4-FFF2-40B4-BE49-F238E27FC236}">
                  <a16:creationId xmlns:a16="http://schemas.microsoft.com/office/drawing/2014/main" id="{6E901594-D17F-4262-E1BF-85CAC16EF3C7}"/>
                </a:ext>
              </a:extLst>
            </p:cNvPr>
            <p:cNvSpPr txBox="1"/>
            <p:nvPr/>
          </p:nvSpPr>
          <p:spPr>
            <a:xfrm>
              <a:off x="5053325" y="2349513"/>
              <a:ext cx="854721" cy="369332"/>
            </a:xfrm>
            <a:prstGeom prst="rect">
              <a:avLst/>
            </a:prstGeom>
            <a:noFill/>
          </p:spPr>
          <p:txBody>
            <a:bodyPr wrap="none" rtlCol="0">
              <a:spAutoFit/>
            </a:bodyPr>
            <a:lstStyle/>
            <a:p>
              <a:r>
                <a:rPr lang="en-US">
                  <a:solidFill>
                    <a:schemeClr val="bg1"/>
                  </a:solidFill>
                  <a:highlight>
                    <a:srgbClr val="FFFF00"/>
                  </a:highlight>
                </a:rPr>
                <a:t>Type B</a:t>
              </a:r>
            </a:p>
          </p:txBody>
        </p:sp>
        <p:sp>
          <p:nvSpPr>
            <p:cNvPr id="184" name="Multiplication Sign 183">
              <a:extLst>
                <a:ext uri="{FF2B5EF4-FFF2-40B4-BE49-F238E27FC236}">
                  <a16:creationId xmlns:a16="http://schemas.microsoft.com/office/drawing/2014/main" id="{A5DB57F2-BC77-F6F6-55E4-09166338E397}"/>
                </a:ext>
              </a:extLst>
            </p:cNvPr>
            <p:cNvSpPr/>
            <p:nvPr/>
          </p:nvSpPr>
          <p:spPr>
            <a:xfrm>
              <a:off x="6305820" y="983334"/>
              <a:ext cx="300082" cy="224632"/>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4668B1C4-6E56-9AF4-26A0-170EFF28B811}"/>
              </a:ext>
            </a:extLst>
          </p:cNvPr>
          <p:cNvPicPr>
            <a:picLocks noChangeAspect="1"/>
          </p:cNvPicPr>
          <p:nvPr/>
        </p:nvPicPr>
        <p:blipFill rotWithShape="1">
          <a:blip r:embed="rId3"/>
          <a:srcRect r="21478"/>
          <a:stretch/>
        </p:blipFill>
        <p:spPr>
          <a:xfrm>
            <a:off x="6130037" y="343759"/>
            <a:ext cx="2960372" cy="3121878"/>
          </a:xfrm>
          <a:prstGeom prst="rect">
            <a:avLst/>
          </a:prstGeom>
        </p:spPr>
      </p:pic>
      <p:sp>
        <p:nvSpPr>
          <p:cNvPr id="12" name="Oval 11">
            <a:extLst>
              <a:ext uri="{FF2B5EF4-FFF2-40B4-BE49-F238E27FC236}">
                <a16:creationId xmlns:a16="http://schemas.microsoft.com/office/drawing/2014/main" id="{3DB21BBC-D24E-8A77-D77D-3E3D202C5259}"/>
              </a:ext>
            </a:extLst>
          </p:cNvPr>
          <p:cNvSpPr/>
          <p:nvPr/>
        </p:nvSpPr>
        <p:spPr>
          <a:xfrm>
            <a:off x="6386396" y="131899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5803248-CA22-8A27-8E76-8B6807B15F4B}"/>
              </a:ext>
            </a:extLst>
          </p:cNvPr>
          <p:cNvSpPr/>
          <p:nvPr/>
        </p:nvSpPr>
        <p:spPr>
          <a:xfrm>
            <a:off x="6386396" y="150187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C44DA8-1E7F-FBA7-A011-F40EA009A477}"/>
              </a:ext>
            </a:extLst>
          </p:cNvPr>
          <p:cNvSpPr/>
          <p:nvPr/>
        </p:nvSpPr>
        <p:spPr>
          <a:xfrm>
            <a:off x="6386396" y="168475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B125CC7-B8AC-8C84-2348-8F3C81C0CA25}"/>
              </a:ext>
            </a:extLst>
          </p:cNvPr>
          <p:cNvSpPr/>
          <p:nvPr/>
        </p:nvSpPr>
        <p:spPr>
          <a:xfrm>
            <a:off x="6386396" y="187144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FD1C8DB-2F5F-9839-680C-64A01D599D33}"/>
              </a:ext>
            </a:extLst>
          </p:cNvPr>
          <p:cNvSpPr/>
          <p:nvPr/>
        </p:nvSpPr>
        <p:spPr>
          <a:xfrm>
            <a:off x="6181686" y="132661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761FA62-3ECD-E563-236C-13D63FC1A936}"/>
              </a:ext>
            </a:extLst>
          </p:cNvPr>
          <p:cNvSpPr/>
          <p:nvPr/>
        </p:nvSpPr>
        <p:spPr>
          <a:xfrm>
            <a:off x="6181686" y="150949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9FBA4F9-C9A0-AC6B-6A83-DD7077CB90D3}"/>
              </a:ext>
            </a:extLst>
          </p:cNvPr>
          <p:cNvSpPr/>
          <p:nvPr/>
        </p:nvSpPr>
        <p:spPr>
          <a:xfrm>
            <a:off x="6181686" y="169237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E526C93-D989-C058-175D-12B910F471DA}"/>
              </a:ext>
            </a:extLst>
          </p:cNvPr>
          <p:cNvSpPr/>
          <p:nvPr/>
        </p:nvSpPr>
        <p:spPr>
          <a:xfrm>
            <a:off x="6181686" y="187906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E372AC87-EE09-981A-1326-5D754A6A8EDD}"/>
              </a:ext>
            </a:extLst>
          </p:cNvPr>
          <p:cNvSpPr/>
          <p:nvPr/>
        </p:nvSpPr>
        <p:spPr>
          <a:xfrm>
            <a:off x="6774814" y="1305503"/>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F8CD61CC-267E-8723-0414-546F0051E3F8}"/>
              </a:ext>
            </a:extLst>
          </p:cNvPr>
          <p:cNvSpPr/>
          <p:nvPr/>
        </p:nvSpPr>
        <p:spPr>
          <a:xfrm>
            <a:off x="6774814" y="1488383"/>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B046B776-A785-C653-29FE-421B23F2C27C}"/>
              </a:ext>
            </a:extLst>
          </p:cNvPr>
          <p:cNvSpPr/>
          <p:nvPr/>
        </p:nvSpPr>
        <p:spPr>
          <a:xfrm>
            <a:off x="6774814" y="1671263"/>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B43EBA8A-9F3B-6391-3F5F-850DE3CA7A27}"/>
              </a:ext>
            </a:extLst>
          </p:cNvPr>
          <p:cNvSpPr/>
          <p:nvPr/>
        </p:nvSpPr>
        <p:spPr>
          <a:xfrm>
            <a:off x="6570104" y="1313123"/>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7ACEC83-E7A6-5049-788C-27A432EAC7C9}"/>
              </a:ext>
            </a:extLst>
          </p:cNvPr>
          <p:cNvSpPr/>
          <p:nvPr/>
        </p:nvSpPr>
        <p:spPr>
          <a:xfrm>
            <a:off x="6570104" y="1496003"/>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586208D2-DB0D-90FC-8DC1-35EDA2DAB589}"/>
              </a:ext>
            </a:extLst>
          </p:cNvPr>
          <p:cNvSpPr/>
          <p:nvPr/>
        </p:nvSpPr>
        <p:spPr>
          <a:xfrm>
            <a:off x="6570104" y="1678883"/>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5BA37D4-3ABA-622A-1011-1B53A699A287}"/>
              </a:ext>
            </a:extLst>
          </p:cNvPr>
          <p:cNvSpPr/>
          <p:nvPr/>
        </p:nvSpPr>
        <p:spPr>
          <a:xfrm>
            <a:off x="6570104" y="209293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898CFB35-2391-EC24-D2AC-843313B6FBE3}"/>
              </a:ext>
            </a:extLst>
          </p:cNvPr>
          <p:cNvSpPr/>
          <p:nvPr/>
        </p:nvSpPr>
        <p:spPr>
          <a:xfrm>
            <a:off x="7177223" y="131150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E7DBDC95-C7E8-A0F0-7AEA-018659B3196C}"/>
              </a:ext>
            </a:extLst>
          </p:cNvPr>
          <p:cNvSpPr/>
          <p:nvPr/>
        </p:nvSpPr>
        <p:spPr>
          <a:xfrm>
            <a:off x="7177223" y="149438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E56B06F7-3536-F337-6FE2-EFF7E941DCBD}"/>
              </a:ext>
            </a:extLst>
          </p:cNvPr>
          <p:cNvSpPr/>
          <p:nvPr/>
        </p:nvSpPr>
        <p:spPr>
          <a:xfrm>
            <a:off x="7177223" y="167726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BC18A4EC-ED5F-52AE-2469-7AE2858FAEAC}"/>
              </a:ext>
            </a:extLst>
          </p:cNvPr>
          <p:cNvSpPr/>
          <p:nvPr/>
        </p:nvSpPr>
        <p:spPr>
          <a:xfrm>
            <a:off x="6972513" y="131912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AD20445A-6BEE-8CE9-1517-5EB58DAA4445}"/>
              </a:ext>
            </a:extLst>
          </p:cNvPr>
          <p:cNvSpPr/>
          <p:nvPr/>
        </p:nvSpPr>
        <p:spPr>
          <a:xfrm>
            <a:off x="6972513" y="150200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B3E49AFE-8D08-CE80-C0C6-DEC00C99EED6}"/>
              </a:ext>
            </a:extLst>
          </p:cNvPr>
          <p:cNvSpPr/>
          <p:nvPr/>
        </p:nvSpPr>
        <p:spPr>
          <a:xfrm>
            <a:off x="6972513" y="168488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53F03070-A6F1-3437-641E-98FEA17FF756}"/>
              </a:ext>
            </a:extLst>
          </p:cNvPr>
          <p:cNvSpPr/>
          <p:nvPr/>
        </p:nvSpPr>
        <p:spPr>
          <a:xfrm>
            <a:off x="6941129" y="209293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3F8E4C0E-5BAE-08F3-C307-D3226F539BE1}"/>
              </a:ext>
            </a:extLst>
          </p:cNvPr>
          <p:cNvSpPr/>
          <p:nvPr/>
        </p:nvSpPr>
        <p:spPr>
          <a:xfrm>
            <a:off x="7565641" y="1298009"/>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4EC2CBB-058B-F374-FF16-4CE38DB3978C}"/>
              </a:ext>
            </a:extLst>
          </p:cNvPr>
          <p:cNvSpPr/>
          <p:nvPr/>
        </p:nvSpPr>
        <p:spPr>
          <a:xfrm>
            <a:off x="7565641" y="1480889"/>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753B7031-9EB6-C137-7667-B6DC7AAF8D07}"/>
              </a:ext>
            </a:extLst>
          </p:cNvPr>
          <p:cNvSpPr/>
          <p:nvPr/>
        </p:nvSpPr>
        <p:spPr>
          <a:xfrm>
            <a:off x="7360931" y="1305629"/>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2C4133A2-4C04-23F8-E7E6-04B402D3BC8A}"/>
              </a:ext>
            </a:extLst>
          </p:cNvPr>
          <p:cNvSpPr/>
          <p:nvPr/>
        </p:nvSpPr>
        <p:spPr>
          <a:xfrm>
            <a:off x="7360931" y="1488509"/>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B546C746-4724-940D-1680-CD2A2732A458}"/>
              </a:ext>
            </a:extLst>
          </p:cNvPr>
          <p:cNvSpPr/>
          <p:nvPr/>
        </p:nvSpPr>
        <p:spPr>
          <a:xfrm>
            <a:off x="7962161" y="1299632"/>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DB4DC5AA-9670-A2BA-7E6D-0AB3292CC071}"/>
              </a:ext>
            </a:extLst>
          </p:cNvPr>
          <p:cNvSpPr/>
          <p:nvPr/>
        </p:nvSpPr>
        <p:spPr>
          <a:xfrm>
            <a:off x="7962161" y="1482512"/>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E89D624D-E74E-1652-5D3C-5073DE3CE537}"/>
              </a:ext>
            </a:extLst>
          </p:cNvPr>
          <p:cNvSpPr/>
          <p:nvPr/>
        </p:nvSpPr>
        <p:spPr>
          <a:xfrm>
            <a:off x="7757451" y="1307252"/>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8C535A95-5045-DDE6-FA1B-89E8CC8396F5}"/>
              </a:ext>
            </a:extLst>
          </p:cNvPr>
          <p:cNvSpPr/>
          <p:nvPr/>
        </p:nvSpPr>
        <p:spPr>
          <a:xfrm>
            <a:off x="7757451" y="1490132"/>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CC984DF3-DB56-5732-7977-DD5442466210}"/>
              </a:ext>
            </a:extLst>
          </p:cNvPr>
          <p:cNvSpPr/>
          <p:nvPr/>
        </p:nvSpPr>
        <p:spPr>
          <a:xfrm>
            <a:off x="8350579" y="1286141"/>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6F5F9096-8308-7B81-B279-36BFF50376C0}"/>
              </a:ext>
            </a:extLst>
          </p:cNvPr>
          <p:cNvSpPr/>
          <p:nvPr/>
        </p:nvSpPr>
        <p:spPr>
          <a:xfrm>
            <a:off x="8350579" y="1469021"/>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CA5046FE-5FEA-578C-ACD0-7DEC45778645}"/>
              </a:ext>
            </a:extLst>
          </p:cNvPr>
          <p:cNvSpPr/>
          <p:nvPr/>
        </p:nvSpPr>
        <p:spPr>
          <a:xfrm>
            <a:off x="8145869" y="1293761"/>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5E141A8F-6CEC-7105-F9F5-A82EAB4DC0A5}"/>
              </a:ext>
            </a:extLst>
          </p:cNvPr>
          <p:cNvSpPr/>
          <p:nvPr/>
        </p:nvSpPr>
        <p:spPr>
          <a:xfrm>
            <a:off x="8145869" y="1476641"/>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Multiplication Sign 185">
            <a:extLst>
              <a:ext uri="{FF2B5EF4-FFF2-40B4-BE49-F238E27FC236}">
                <a16:creationId xmlns:a16="http://schemas.microsoft.com/office/drawing/2014/main" id="{7C00B1B8-81C7-1411-EC14-2D00D2A6B3AE}"/>
              </a:ext>
            </a:extLst>
          </p:cNvPr>
          <p:cNvSpPr/>
          <p:nvPr/>
        </p:nvSpPr>
        <p:spPr>
          <a:xfrm>
            <a:off x="6325633" y="1073328"/>
            <a:ext cx="204710" cy="180896"/>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E1399FA5-E1CA-E50B-5745-A676C858020E}"/>
              </a:ext>
            </a:extLst>
          </p:cNvPr>
          <p:cNvSpPr/>
          <p:nvPr/>
        </p:nvSpPr>
        <p:spPr>
          <a:xfrm>
            <a:off x="7347361" y="191005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264633ED-D9B5-467D-3C32-BFAAA3199DFE}"/>
              </a:ext>
            </a:extLst>
          </p:cNvPr>
          <p:cNvSpPr/>
          <p:nvPr/>
        </p:nvSpPr>
        <p:spPr>
          <a:xfrm>
            <a:off x="7347361" y="209293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01681D04-E640-E654-1DD9-98DEE4385A8D}"/>
              </a:ext>
            </a:extLst>
          </p:cNvPr>
          <p:cNvSpPr/>
          <p:nvPr/>
        </p:nvSpPr>
        <p:spPr>
          <a:xfrm>
            <a:off x="7568150" y="1901763"/>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70370D51-B34F-4EC6-E594-B73743CF3AB9}"/>
              </a:ext>
            </a:extLst>
          </p:cNvPr>
          <p:cNvSpPr/>
          <p:nvPr/>
        </p:nvSpPr>
        <p:spPr>
          <a:xfrm>
            <a:off x="7568150" y="2084643"/>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117434B7-05AD-F573-90F7-166C16C2E9D1}"/>
              </a:ext>
            </a:extLst>
          </p:cNvPr>
          <p:cNvSpPr/>
          <p:nvPr/>
        </p:nvSpPr>
        <p:spPr>
          <a:xfrm>
            <a:off x="7757000" y="191005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C12F0A76-CD90-67C6-6E85-BE52ADB01B46}"/>
              </a:ext>
            </a:extLst>
          </p:cNvPr>
          <p:cNvSpPr/>
          <p:nvPr/>
        </p:nvSpPr>
        <p:spPr>
          <a:xfrm>
            <a:off x="7977789" y="1901763"/>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Multiplication Sign 192">
            <a:extLst>
              <a:ext uri="{FF2B5EF4-FFF2-40B4-BE49-F238E27FC236}">
                <a16:creationId xmlns:a16="http://schemas.microsoft.com/office/drawing/2014/main" id="{A27EF26C-04C7-3534-87F9-5DC421C5C52B}"/>
              </a:ext>
            </a:extLst>
          </p:cNvPr>
          <p:cNvSpPr/>
          <p:nvPr/>
        </p:nvSpPr>
        <p:spPr>
          <a:xfrm>
            <a:off x="6904998" y="1081795"/>
            <a:ext cx="204710" cy="180896"/>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Multiplication Sign 193">
            <a:extLst>
              <a:ext uri="{FF2B5EF4-FFF2-40B4-BE49-F238E27FC236}">
                <a16:creationId xmlns:a16="http://schemas.microsoft.com/office/drawing/2014/main" id="{11B888C3-488E-3F8B-50B2-2F093761CF50}"/>
              </a:ext>
            </a:extLst>
          </p:cNvPr>
          <p:cNvSpPr/>
          <p:nvPr/>
        </p:nvSpPr>
        <p:spPr>
          <a:xfrm>
            <a:off x="7127247" y="1073328"/>
            <a:ext cx="204710" cy="180896"/>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Multiplication Sign 194">
            <a:extLst>
              <a:ext uri="{FF2B5EF4-FFF2-40B4-BE49-F238E27FC236}">
                <a16:creationId xmlns:a16="http://schemas.microsoft.com/office/drawing/2014/main" id="{A0F54666-6522-3DBC-E582-3E72F36E606A}"/>
              </a:ext>
            </a:extLst>
          </p:cNvPr>
          <p:cNvSpPr/>
          <p:nvPr/>
        </p:nvSpPr>
        <p:spPr>
          <a:xfrm>
            <a:off x="7507868" y="1080410"/>
            <a:ext cx="204710" cy="180896"/>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Multiplication Sign 195">
            <a:extLst>
              <a:ext uri="{FF2B5EF4-FFF2-40B4-BE49-F238E27FC236}">
                <a16:creationId xmlns:a16="http://schemas.microsoft.com/office/drawing/2014/main" id="{9695BFE8-932A-3F53-1699-F237FDDF0A8C}"/>
              </a:ext>
            </a:extLst>
          </p:cNvPr>
          <p:cNvSpPr/>
          <p:nvPr/>
        </p:nvSpPr>
        <p:spPr>
          <a:xfrm>
            <a:off x="7956320" y="1068880"/>
            <a:ext cx="204710" cy="180896"/>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Multiplication Sign 196">
            <a:extLst>
              <a:ext uri="{FF2B5EF4-FFF2-40B4-BE49-F238E27FC236}">
                <a16:creationId xmlns:a16="http://schemas.microsoft.com/office/drawing/2014/main" id="{2B4F2C4B-DD14-73F3-70DB-14AABFB33648}"/>
              </a:ext>
            </a:extLst>
          </p:cNvPr>
          <p:cNvSpPr/>
          <p:nvPr/>
        </p:nvSpPr>
        <p:spPr>
          <a:xfrm>
            <a:off x="8309184" y="1068880"/>
            <a:ext cx="204710" cy="180896"/>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TextBox 197">
            <a:extLst>
              <a:ext uri="{FF2B5EF4-FFF2-40B4-BE49-F238E27FC236}">
                <a16:creationId xmlns:a16="http://schemas.microsoft.com/office/drawing/2014/main" id="{353713FE-E849-C6EF-9FE4-8F19BA2626B1}"/>
              </a:ext>
            </a:extLst>
          </p:cNvPr>
          <p:cNvSpPr txBox="1"/>
          <p:nvPr/>
        </p:nvSpPr>
        <p:spPr>
          <a:xfrm>
            <a:off x="6530343" y="2878299"/>
            <a:ext cx="1115370" cy="369332"/>
          </a:xfrm>
          <a:prstGeom prst="rect">
            <a:avLst/>
          </a:prstGeom>
          <a:noFill/>
        </p:spPr>
        <p:txBody>
          <a:bodyPr wrap="none" rtlCol="0">
            <a:spAutoFit/>
          </a:bodyPr>
          <a:lstStyle/>
          <a:p>
            <a:r>
              <a:rPr lang="en-US">
                <a:solidFill>
                  <a:schemeClr val="bg1"/>
                </a:solidFill>
                <a:highlight>
                  <a:srgbClr val="FFFF00"/>
                </a:highlight>
              </a:rPr>
              <a:t>Type 0-11</a:t>
            </a:r>
          </a:p>
        </p:txBody>
      </p:sp>
      <p:sp>
        <p:nvSpPr>
          <p:cNvPr id="200" name="TextBox 199">
            <a:extLst>
              <a:ext uri="{FF2B5EF4-FFF2-40B4-BE49-F238E27FC236}">
                <a16:creationId xmlns:a16="http://schemas.microsoft.com/office/drawing/2014/main" id="{92597E2B-80B4-8653-B923-81525A9D556E}"/>
              </a:ext>
            </a:extLst>
          </p:cNvPr>
          <p:cNvSpPr txBox="1"/>
          <p:nvPr/>
        </p:nvSpPr>
        <p:spPr>
          <a:xfrm>
            <a:off x="358140" y="3449051"/>
            <a:ext cx="6028256" cy="1098634"/>
          </a:xfrm>
          <a:prstGeom prst="rect">
            <a:avLst/>
          </a:prstGeom>
          <a:noFill/>
        </p:spPr>
        <p:txBody>
          <a:bodyPr wrap="square">
            <a:spAutoFit/>
          </a:bodyPr>
          <a:lstStyle/>
          <a:p>
            <a:pPr marL="285750" lvl="0" indent="-285750">
              <a:lnSpc>
                <a:spcPct val="125000"/>
              </a:lnSpc>
              <a:buFont typeface="Arial" panose="020B0604020202020204" pitchFamily="34" charset="0"/>
              <a:buChar char="•"/>
            </a:pPr>
            <a:r>
              <a:rPr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rPr>
              <a:t>Mỗi Agent sẽ có cách tính điểm khác nhau cho ứng với Type và đang xét cho quân mình hay quân đối phương – thông qua hàm tinhdiem</a:t>
            </a: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1299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60E858-7911-8C54-3F24-A80FC73A2DA5}"/>
              </a:ext>
            </a:extLst>
          </p:cNvPr>
          <p:cNvSpPr/>
          <p:nvPr/>
        </p:nvSpPr>
        <p:spPr>
          <a:xfrm>
            <a:off x="0" y="0"/>
            <a:ext cx="9144000" cy="34375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6. </a:t>
            </a:r>
            <a:r>
              <a:rPr lang="en-US" b="0" i="0" u="none" strike="noStrike" kern="1200" baseline="0">
                <a:solidFill>
                  <a:srgbClr val="FFFFFF"/>
                </a:solidFill>
                <a:latin typeface="Times New Roman" panose="02020603050405020304" pitchFamily="18" charset="0"/>
              </a:rPr>
              <a:t>HÀM LƯỢNG GIÁ VÀ HỖ TRỢ HÀM LƯỢNG GIÁ</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4279D69-0E58-3FE3-E07F-112C1A1658E3}"/>
              </a:ext>
            </a:extLst>
          </p:cNvPr>
          <p:cNvPicPr>
            <a:picLocks noChangeAspect="1"/>
          </p:cNvPicPr>
          <p:nvPr/>
        </p:nvPicPr>
        <p:blipFill>
          <a:blip r:embed="rId3"/>
          <a:stretch>
            <a:fillRect/>
          </a:stretch>
        </p:blipFill>
        <p:spPr>
          <a:xfrm>
            <a:off x="0" y="484666"/>
            <a:ext cx="8983329" cy="2238687"/>
          </a:xfrm>
          <a:prstGeom prst="rect">
            <a:avLst/>
          </a:prstGeom>
        </p:spPr>
      </p:pic>
      <p:sp>
        <p:nvSpPr>
          <p:cNvPr id="7" name="TextBox 6">
            <a:extLst>
              <a:ext uri="{FF2B5EF4-FFF2-40B4-BE49-F238E27FC236}">
                <a16:creationId xmlns:a16="http://schemas.microsoft.com/office/drawing/2014/main" id="{5D09930C-935A-D3E9-58D3-98F7C5F028BC}"/>
              </a:ext>
            </a:extLst>
          </p:cNvPr>
          <p:cNvSpPr txBox="1"/>
          <p:nvPr/>
        </p:nvSpPr>
        <p:spPr>
          <a:xfrm>
            <a:off x="3732349" y="2781382"/>
            <a:ext cx="1261884" cy="369332"/>
          </a:xfrm>
          <a:prstGeom prst="rect">
            <a:avLst/>
          </a:prstGeom>
          <a:noFill/>
        </p:spPr>
        <p:txBody>
          <a:bodyPr wrap="none" rtlCol="0">
            <a:spAutoFit/>
          </a:bodyPr>
          <a:lstStyle/>
          <a:p>
            <a:r>
              <a:rPr lang="en-US"/>
              <a:t>Giải pháp 1</a:t>
            </a:r>
          </a:p>
        </p:txBody>
      </p:sp>
      <p:pic>
        <p:nvPicPr>
          <p:cNvPr id="12" name="Picture 11">
            <a:extLst>
              <a:ext uri="{FF2B5EF4-FFF2-40B4-BE49-F238E27FC236}">
                <a16:creationId xmlns:a16="http://schemas.microsoft.com/office/drawing/2014/main" id="{1891806B-2192-F467-8C43-A6A7462EBC1C}"/>
              </a:ext>
            </a:extLst>
          </p:cNvPr>
          <p:cNvPicPr>
            <a:picLocks noChangeAspect="1"/>
          </p:cNvPicPr>
          <p:nvPr/>
        </p:nvPicPr>
        <p:blipFill>
          <a:blip r:embed="rId4"/>
          <a:stretch>
            <a:fillRect/>
          </a:stretch>
        </p:blipFill>
        <p:spPr>
          <a:xfrm>
            <a:off x="2591393" y="3208743"/>
            <a:ext cx="3543795" cy="1247949"/>
          </a:xfrm>
          <a:prstGeom prst="rect">
            <a:avLst/>
          </a:prstGeom>
        </p:spPr>
      </p:pic>
      <p:sp>
        <p:nvSpPr>
          <p:cNvPr id="13" name="TextBox 12">
            <a:extLst>
              <a:ext uri="{FF2B5EF4-FFF2-40B4-BE49-F238E27FC236}">
                <a16:creationId xmlns:a16="http://schemas.microsoft.com/office/drawing/2014/main" id="{2B39CB6C-A048-AFCE-C384-3FC1CDFD1703}"/>
              </a:ext>
            </a:extLst>
          </p:cNvPr>
          <p:cNvSpPr txBox="1"/>
          <p:nvPr/>
        </p:nvSpPr>
        <p:spPr>
          <a:xfrm>
            <a:off x="3860722" y="4514721"/>
            <a:ext cx="1261884" cy="369332"/>
          </a:xfrm>
          <a:prstGeom prst="rect">
            <a:avLst/>
          </a:prstGeom>
          <a:noFill/>
        </p:spPr>
        <p:txBody>
          <a:bodyPr wrap="none" rtlCol="0">
            <a:spAutoFit/>
          </a:bodyPr>
          <a:lstStyle/>
          <a:p>
            <a:r>
              <a:rPr lang="en-US"/>
              <a:t>Giải pháp 2</a:t>
            </a:r>
          </a:p>
        </p:txBody>
      </p:sp>
    </p:spTree>
    <p:extLst>
      <p:ext uri="{BB962C8B-B14F-4D97-AF65-F5344CB8AC3E}">
        <p14:creationId xmlns:p14="http://schemas.microsoft.com/office/powerpoint/2010/main" val="3223249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60E858-7911-8C54-3F24-A80FC73A2DA5}"/>
              </a:ext>
            </a:extLst>
          </p:cNvPr>
          <p:cNvSpPr/>
          <p:nvPr/>
        </p:nvSpPr>
        <p:spPr>
          <a:xfrm>
            <a:off x="0" y="0"/>
            <a:ext cx="9144000" cy="34375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6. </a:t>
            </a:r>
            <a:r>
              <a:rPr lang="en-US" b="0" i="0" u="none" strike="noStrike" kern="1200" baseline="0">
                <a:solidFill>
                  <a:srgbClr val="FFFFFF"/>
                </a:solidFill>
                <a:latin typeface="Times New Roman" panose="02020603050405020304" pitchFamily="18" charset="0"/>
              </a:rPr>
              <a:t>HÀM LƯỢNG GIÁ VÀ HỖ TRỢ HÀM LƯỢNG GIÁ</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2B39CB6C-A048-AFCE-C384-3FC1CDFD1703}"/>
              </a:ext>
            </a:extLst>
          </p:cNvPr>
          <p:cNvSpPr txBox="1"/>
          <p:nvPr/>
        </p:nvSpPr>
        <p:spPr>
          <a:xfrm>
            <a:off x="3860722" y="4514721"/>
            <a:ext cx="1261884" cy="369332"/>
          </a:xfrm>
          <a:prstGeom prst="rect">
            <a:avLst/>
          </a:prstGeom>
          <a:noFill/>
        </p:spPr>
        <p:txBody>
          <a:bodyPr wrap="none" rtlCol="0">
            <a:spAutoFit/>
          </a:bodyPr>
          <a:lstStyle/>
          <a:p>
            <a:r>
              <a:rPr lang="en-US"/>
              <a:t>Giải pháp 1</a:t>
            </a:r>
          </a:p>
        </p:txBody>
      </p:sp>
      <p:pic>
        <p:nvPicPr>
          <p:cNvPr id="5" name="Picture 4">
            <a:extLst>
              <a:ext uri="{FF2B5EF4-FFF2-40B4-BE49-F238E27FC236}">
                <a16:creationId xmlns:a16="http://schemas.microsoft.com/office/drawing/2014/main" id="{68C9B808-B0B9-BB76-3E56-33158B952197}"/>
              </a:ext>
            </a:extLst>
          </p:cNvPr>
          <p:cNvPicPr>
            <a:picLocks noChangeAspect="1"/>
          </p:cNvPicPr>
          <p:nvPr/>
        </p:nvPicPr>
        <p:blipFill>
          <a:blip r:embed="rId3"/>
          <a:stretch>
            <a:fillRect/>
          </a:stretch>
        </p:blipFill>
        <p:spPr>
          <a:xfrm>
            <a:off x="362232" y="429900"/>
            <a:ext cx="8002117" cy="3486637"/>
          </a:xfrm>
          <a:prstGeom prst="rect">
            <a:avLst/>
          </a:prstGeom>
        </p:spPr>
      </p:pic>
    </p:spTree>
    <p:extLst>
      <p:ext uri="{BB962C8B-B14F-4D97-AF65-F5344CB8AC3E}">
        <p14:creationId xmlns:p14="http://schemas.microsoft.com/office/powerpoint/2010/main" val="3779378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60E858-7911-8C54-3F24-A80FC73A2DA5}"/>
              </a:ext>
            </a:extLst>
          </p:cNvPr>
          <p:cNvSpPr/>
          <p:nvPr/>
        </p:nvSpPr>
        <p:spPr>
          <a:xfrm>
            <a:off x="0" y="0"/>
            <a:ext cx="9144000" cy="34375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6. </a:t>
            </a:r>
            <a:r>
              <a:rPr lang="en-US" b="0" i="0" u="none" strike="noStrike" kern="1200" baseline="0">
                <a:solidFill>
                  <a:srgbClr val="FFFFFF"/>
                </a:solidFill>
                <a:latin typeface="Times New Roman" panose="02020603050405020304" pitchFamily="18" charset="0"/>
              </a:rPr>
              <a:t>HÀM LƯỢNG GIÁ VÀ HỖ TRỢ HÀM LƯỢNG GIÁ</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2B39CB6C-A048-AFCE-C384-3FC1CDFD1703}"/>
              </a:ext>
            </a:extLst>
          </p:cNvPr>
          <p:cNvSpPr txBox="1"/>
          <p:nvPr/>
        </p:nvSpPr>
        <p:spPr>
          <a:xfrm>
            <a:off x="3769282" y="3265040"/>
            <a:ext cx="1261884" cy="369332"/>
          </a:xfrm>
          <a:prstGeom prst="rect">
            <a:avLst/>
          </a:prstGeom>
          <a:noFill/>
        </p:spPr>
        <p:txBody>
          <a:bodyPr wrap="none" rtlCol="0">
            <a:spAutoFit/>
          </a:bodyPr>
          <a:lstStyle/>
          <a:p>
            <a:r>
              <a:rPr lang="en-US"/>
              <a:t>Giải pháp 2</a:t>
            </a:r>
          </a:p>
        </p:txBody>
      </p:sp>
      <p:pic>
        <p:nvPicPr>
          <p:cNvPr id="3" name="Picture 2">
            <a:extLst>
              <a:ext uri="{FF2B5EF4-FFF2-40B4-BE49-F238E27FC236}">
                <a16:creationId xmlns:a16="http://schemas.microsoft.com/office/drawing/2014/main" id="{72CB8666-26B5-5090-D7DD-B1DA8183E92D}"/>
              </a:ext>
            </a:extLst>
          </p:cNvPr>
          <p:cNvPicPr>
            <a:picLocks noChangeAspect="1"/>
          </p:cNvPicPr>
          <p:nvPr/>
        </p:nvPicPr>
        <p:blipFill>
          <a:blip r:embed="rId3"/>
          <a:stretch>
            <a:fillRect/>
          </a:stretch>
        </p:blipFill>
        <p:spPr>
          <a:xfrm>
            <a:off x="1028843" y="604082"/>
            <a:ext cx="6925642" cy="2400635"/>
          </a:xfrm>
          <a:prstGeom prst="rect">
            <a:avLst/>
          </a:prstGeom>
        </p:spPr>
      </p:pic>
    </p:spTree>
    <p:extLst>
      <p:ext uri="{BB962C8B-B14F-4D97-AF65-F5344CB8AC3E}">
        <p14:creationId xmlns:p14="http://schemas.microsoft.com/office/powerpoint/2010/main" val="4283942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60E858-7911-8C54-3F24-A80FC73A2DA5}"/>
              </a:ext>
            </a:extLst>
          </p:cNvPr>
          <p:cNvSpPr/>
          <p:nvPr/>
        </p:nvSpPr>
        <p:spPr>
          <a:xfrm>
            <a:off x="0" y="0"/>
            <a:ext cx="9144000" cy="34375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1. SƠ LƯỢC GAME</a:t>
            </a:r>
          </a:p>
        </p:txBody>
      </p:sp>
      <p:sp>
        <p:nvSpPr>
          <p:cNvPr id="6" name="TextBox 5">
            <a:extLst>
              <a:ext uri="{FF2B5EF4-FFF2-40B4-BE49-F238E27FC236}">
                <a16:creationId xmlns:a16="http://schemas.microsoft.com/office/drawing/2014/main" id="{A1315263-E533-D294-43CF-4A920350DF96}"/>
              </a:ext>
            </a:extLst>
          </p:cNvPr>
          <p:cNvSpPr txBox="1"/>
          <p:nvPr/>
        </p:nvSpPr>
        <p:spPr>
          <a:xfrm>
            <a:off x="213359" y="687518"/>
            <a:ext cx="5615941" cy="4064574"/>
          </a:xfrm>
          <a:prstGeom prst="rect">
            <a:avLst/>
          </a:prstGeom>
          <a:noFill/>
        </p:spPr>
        <p:txBody>
          <a:bodyPr wrap="square">
            <a:spAutoFit/>
          </a:bodyPr>
          <a:lstStyle/>
          <a:p>
            <a:pPr marL="342900" lvl="0" indent="-342900">
              <a:lnSpc>
                <a:spcPct val="125000"/>
              </a:lnSpc>
              <a:buFont typeface="Wingdings" panose="05000000000000000000" pitchFamily="2" charset="2"/>
              <a:buChar char="§"/>
            </a:pPr>
            <a:r>
              <a:rPr lang="en-US" sz="1600">
                <a:solidFill>
                  <a:schemeClr val="bg1"/>
                </a:solidFill>
                <a:latin typeface="Times New Roman" panose="02020603050405020304" pitchFamily="18" charset="0"/>
                <a:ea typeface="Calibri" panose="020F0502020204030204" pitchFamily="34" charset="0"/>
                <a:cs typeface="Times New Roman" panose="02020603050405020304" pitchFamily="18" charset="0"/>
              </a:rPr>
              <a:t>Game Gomoku được biễu diễn bằng ma trận kích thước nxn=15x15 (có thể thay đổi kích thước)</a:t>
            </a:r>
          </a:p>
          <a:p>
            <a:pPr marL="342900" lvl="0" indent="-342900">
              <a:lnSpc>
                <a:spcPct val="125000"/>
              </a:lnSpc>
              <a:buFont typeface="Wingdings" panose="05000000000000000000" pitchFamily="2" charset="2"/>
              <a:buChar char="§"/>
            </a:pPr>
            <a:r>
              <a:rPr lang="en-US" sz="1600">
                <a:solidFill>
                  <a:schemeClr val="bg1"/>
                </a:solidFill>
                <a:latin typeface="Times New Roman" panose="02020603050405020304" pitchFamily="18" charset="0"/>
                <a:ea typeface="Calibri" panose="020F0502020204030204" pitchFamily="34" charset="0"/>
                <a:cs typeface="Times New Roman" panose="02020603050405020304" pitchFamily="18" charset="0"/>
              </a:rPr>
              <a:t>Mỗi phần tử của ma trận nhận 1 trong 3 giá trị: 0 – chưa đặt quân nào vào; 1- đã đặt quân cờ Đen vào, 2- đã đặt quân màu trắng vào</a:t>
            </a:r>
          </a:p>
          <a:p>
            <a:pPr marL="342900" lvl="0" indent="-342900">
              <a:lnSpc>
                <a:spcPct val="125000"/>
              </a:lnSpc>
              <a:buFont typeface="Wingdings" panose="05000000000000000000" pitchFamily="2" charset="2"/>
              <a:buChar char="§"/>
            </a:pPr>
            <a:r>
              <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Cài đặt: Turn 0 – Cờ Đen; Turn 1 – Cờ Trắng (cờ đen luôn đi trước)</a:t>
            </a:r>
          </a:p>
          <a:p>
            <a:pPr marL="342900" lvl="0" indent="-342900">
              <a:lnSpc>
                <a:spcPct val="125000"/>
              </a:lnSpc>
              <a:buFont typeface="Wingdings" panose="05000000000000000000" pitchFamily="2" charset="2"/>
              <a:buChar char="§"/>
            </a:pPr>
            <a:r>
              <a:rPr lang="en-US" sz="1600">
                <a:solidFill>
                  <a:schemeClr val="bg1"/>
                </a:solidFill>
                <a:latin typeface="Times New Roman" panose="02020603050405020304" pitchFamily="18" charset="0"/>
                <a:ea typeface="Calibri" panose="020F0502020204030204" pitchFamily="34" charset="0"/>
                <a:cs typeface="Times New Roman" panose="02020603050405020304" pitchFamily="18" charset="0"/>
              </a:rPr>
              <a:t>Luật chơi: hình thành dãy 5 quân liên tiếp là thắng, không xét các yếu tố bị chặn 2 đầu</a:t>
            </a:r>
          </a:p>
          <a:p>
            <a:pPr marL="342900" lvl="0" indent="-342900">
              <a:lnSpc>
                <a:spcPct val="125000"/>
              </a:lnSpc>
              <a:buFont typeface="Wingdings" panose="05000000000000000000" pitchFamily="2" charset="2"/>
              <a:buChar char="§"/>
            </a:pPr>
            <a:r>
              <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Game lấy t</a:t>
            </a:r>
            <a:r>
              <a:rPr lang="en-US" sz="1600">
                <a:solidFill>
                  <a:schemeClr val="bg1"/>
                </a:solidFill>
                <a:latin typeface="Times New Roman" panose="02020603050405020304" pitchFamily="18" charset="0"/>
                <a:ea typeface="Calibri" panose="020F0502020204030204" pitchFamily="34" charset="0"/>
                <a:cs typeface="Times New Roman" panose="02020603050405020304" pitchFamily="18" charset="0"/>
              </a:rPr>
              <a:t>ừ source trên github phục vụ 2 người chơi thông qua click chuột; sinh viên đã chỉnh sửa lạị để nhận kết quả từ các agent tạo ra.</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25000"/>
              </a:lnSpc>
              <a:buFont typeface="Times New Roman" panose="02020603050405020304" pitchFamily="18" charset="0"/>
              <a:buChar char="-"/>
            </a:pP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2A398F14-78BF-87E4-60FD-F68E335A5DD6}"/>
              </a:ext>
            </a:extLst>
          </p:cNvPr>
          <p:cNvPicPr>
            <a:picLocks noChangeAspect="1"/>
          </p:cNvPicPr>
          <p:nvPr/>
        </p:nvPicPr>
        <p:blipFill rotWithShape="1">
          <a:blip r:embed="rId3"/>
          <a:srcRect r="21478"/>
          <a:stretch/>
        </p:blipFill>
        <p:spPr>
          <a:xfrm>
            <a:off x="6177261" y="343759"/>
            <a:ext cx="2960372" cy="3121878"/>
          </a:xfrm>
          <a:prstGeom prst="rect">
            <a:avLst/>
          </a:prstGeom>
        </p:spPr>
      </p:pic>
    </p:spTree>
    <p:extLst>
      <p:ext uri="{BB962C8B-B14F-4D97-AF65-F5344CB8AC3E}">
        <p14:creationId xmlns:p14="http://schemas.microsoft.com/office/powerpoint/2010/main" val="179813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60E858-7911-8C54-3F24-A80FC73A2DA5}"/>
              </a:ext>
            </a:extLst>
          </p:cNvPr>
          <p:cNvSpPr/>
          <p:nvPr/>
        </p:nvSpPr>
        <p:spPr>
          <a:xfrm>
            <a:off x="0" y="0"/>
            <a:ext cx="9144000" cy="34375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2. AGENT_0 : ĐI TỰ DO ĐÚNG LUẬT </a:t>
            </a:r>
          </a:p>
        </p:txBody>
      </p:sp>
      <p:pic>
        <p:nvPicPr>
          <p:cNvPr id="3" name="Picture 2">
            <a:extLst>
              <a:ext uri="{FF2B5EF4-FFF2-40B4-BE49-F238E27FC236}">
                <a16:creationId xmlns:a16="http://schemas.microsoft.com/office/drawing/2014/main" id="{5BC451E2-4D0D-8864-AD3D-62C21E8DF7E4}"/>
              </a:ext>
            </a:extLst>
          </p:cNvPr>
          <p:cNvPicPr>
            <a:picLocks noChangeAspect="1"/>
          </p:cNvPicPr>
          <p:nvPr/>
        </p:nvPicPr>
        <p:blipFill>
          <a:blip r:embed="rId3"/>
          <a:stretch>
            <a:fillRect/>
          </a:stretch>
        </p:blipFill>
        <p:spPr>
          <a:xfrm>
            <a:off x="1451822" y="623764"/>
            <a:ext cx="5925377" cy="1762371"/>
          </a:xfrm>
          <a:prstGeom prst="rect">
            <a:avLst/>
          </a:prstGeom>
        </p:spPr>
      </p:pic>
      <p:sp>
        <p:nvSpPr>
          <p:cNvPr id="5" name="TextBox 4">
            <a:extLst>
              <a:ext uri="{FF2B5EF4-FFF2-40B4-BE49-F238E27FC236}">
                <a16:creationId xmlns:a16="http://schemas.microsoft.com/office/drawing/2014/main" id="{B7105FC7-FD66-AADD-4330-2B1D587DF704}"/>
              </a:ext>
            </a:extLst>
          </p:cNvPr>
          <p:cNvSpPr txBox="1"/>
          <p:nvPr/>
        </p:nvSpPr>
        <p:spPr>
          <a:xfrm>
            <a:off x="1546859" y="2638238"/>
            <a:ext cx="5830340" cy="679032"/>
          </a:xfrm>
          <a:prstGeom prst="rect">
            <a:avLst/>
          </a:prstGeom>
          <a:noFill/>
        </p:spPr>
        <p:txBody>
          <a:bodyPr wrap="square">
            <a:spAutoFit/>
          </a:bodyPr>
          <a:lstStyle/>
          <a:p>
            <a:pPr marL="285750" lvl="0" indent="-285750">
              <a:lnSpc>
                <a:spcPct val="125000"/>
              </a:lnSpc>
              <a:buFont typeface="Arial" panose="020B0604020202020204" pitchFamily="34" charset="0"/>
              <a:buChar char="•"/>
            </a:pPr>
            <a:r>
              <a:rPr lang="en-US" sz="1600">
                <a:solidFill>
                  <a:schemeClr val="bg1"/>
                </a:solidFill>
                <a:latin typeface="Times New Roman" panose="02020603050405020304" pitchFamily="18" charset="0"/>
                <a:ea typeface="Calibri" panose="020F0502020204030204" pitchFamily="34" charset="0"/>
                <a:cs typeface="Times New Roman" panose="02020603050405020304" pitchFamily="18" charset="0"/>
              </a:rPr>
              <a:t>Agent sẽ chọn 1 vị trí tự do trong các ô chưa được chọn trên bàn cờ (ma trận) để đi.</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1577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60E858-7911-8C54-3F24-A80FC73A2DA5}"/>
              </a:ext>
            </a:extLst>
          </p:cNvPr>
          <p:cNvSpPr/>
          <p:nvPr/>
        </p:nvSpPr>
        <p:spPr>
          <a:xfrm>
            <a:off x="0" y="0"/>
            <a:ext cx="9144000" cy="34375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3. TỔNG QUÁT CHUNG CÁC AGENT</a:t>
            </a:r>
          </a:p>
        </p:txBody>
      </p:sp>
      <p:sp>
        <p:nvSpPr>
          <p:cNvPr id="6" name="TextBox 5">
            <a:extLst>
              <a:ext uri="{FF2B5EF4-FFF2-40B4-BE49-F238E27FC236}">
                <a16:creationId xmlns:a16="http://schemas.microsoft.com/office/drawing/2014/main" id="{B0AED9AF-CFB8-C0C9-E255-D3F98E64252D}"/>
              </a:ext>
            </a:extLst>
          </p:cNvPr>
          <p:cNvSpPr txBox="1"/>
          <p:nvPr/>
        </p:nvSpPr>
        <p:spPr>
          <a:xfrm>
            <a:off x="5029199" y="463373"/>
            <a:ext cx="3573781" cy="4680127"/>
          </a:xfrm>
          <a:prstGeom prst="rect">
            <a:avLst/>
          </a:prstGeom>
          <a:noFill/>
        </p:spPr>
        <p:txBody>
          <a:bodyPr wrap="square">
            <a:spAutoFit/>
          </a:bodyPr>
          <a:lstStyle/>
          <a:p>
            <a:pPr marL="285750" lvl="0" indent="-285750">
              <a:lnSpc>
                <a:spcPct val="125000"/>
              </a:lnSpc>
              <a:buFont typeface="Arial" panose="020B0604020202020204" pitchFamily="34" charset="0"/>
              <a:buChar char="•"/>
            </a:pPr>
            <a:r>
              <a:rPr lang="en-US" sz="1600">
                <a:solidFill>
                  <a:schemeClr val="bg1"/>
                </a:solidFill>
                <a:latin typeface="Times New Roman" panose="02020603050405020304" pitchFamily="18" charset="0"/>
                <a:ea typeface="Calibri" panose="020F0502020204030204" pitchFamily="34" charset="0"/>
                <a:cs typeface="Times New Roman" panose="02020603050405020304" pitchFamily="18" charset="0"/>
              </a:rPr>
              <a:t>Hàm Agent được đóng gói bao gồm hàm minimax, các thông số ban đầu về độ sâu tìm kiếm và các hàm phụ trợ như hàm tính điểm, hàm nhận danh sách các index hợp lệ để xem xét; các hàm này thay đổi tùy theo các Agent, ngoại trừ kết cấu hàm Minimax là chung, sử dụng xuyên suốt các Agent</a:t>
            </a:r>
          </a:p>
          <a:p>
            <a:pPr lvl="0">
              <a:lnSpc>
                <a:spcPct val="125000"/>
              </a:lnSpc>
            </a:pPr>
            <a:endParaRPr lang="en-US" sz="16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25000"/>
              </a:lnSpc>
              <a:buFont typeface="Arial" panose="020B0604020202020204" pitchFamily="34" charset="0"/>
              <a:buChar char="•"/>
            </a:pPr>
            <a:r>
              <a:rPr lang="en-US" sz="1600">
                <a:solidFill>
                  <a:schemeClr val="bg1"/>
                </a:solidFill>
                <a:latin typeface="Times New Roman" panose="02020603050405020304" pitchFamily="18" charset="0"/>
                <a:ea typeface="Calibri" panose="020F0502020204030204" pitchFamily="34" charset="0"/>
                <a:cs typeface="Times New Roman" panose="02020603050405020304" pitchFamily="18" charset="0"/>
              </a:rPr>
              <a:t>Kết quả trả về của hàm Minimax sẽ trả về cặp giá trị (index, alpha); để lấy giá trị index ta lấy chỉ số đầu [0]</a:t>
            </a:r>
          </a:p>
          <a:p>
            <a:pPr marL="285750" lvl="0" indent="-285750">
              <a:lnSpc>
                <a:spcPct val="125000"/>
              </a:lnSpc>
              <a:buFont typeface="Arial" panose="020B0604020202020204" pitchFamily="34" charset="0"/>
              <a:buChar char="•"/>
            </a:pPr>
            <a:endParaRPr lang="en-US" sz="16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lvl="0">
              <a:lnSpc>
                <a:spcPct val="125000"/>
              </a:lnSpc>
            </a:pP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B637D229-3D1A-0B62-2823-4B6E6F3771C5}"/>
              </a:ext>
            </a:extLst>
          </p:cNvPr>
          <p:cNvPicPr>
            <a:picLocks noChangeAspect="1"/>
          </p:cNvPicPr>
          <p:nvPr/>
        </p:nvPicPr>
        <p:blipFill rotWithShape="1">
          <a:blip r:embed="rId3"/>
          <a:srcRect r="17992"/>
          <a:stretch/>
        </p:blipFill>
        <p:spPr>
          <a:xfrm>
            <a:off x="0" y="447379"/>
            <a:ext cx="4953000" cy="2124371"/>
          </a:xfrm>
          <a:prstGeom prst="rect">
            <a:avLst/>
          </a:prstGeom>
        </p:spPr>
      </p:pic>
    </p:spTree>
    <p:extLst>
      <p:ext uri="{BB962C8B-B14F-4D97-AF65-F5344CB8AC3E}">
        <p14:creationId xmlns:p14="http://schemas.microsoft.com/office/powerpoint/2010/main" val="1223651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60E858-7911-8C54-3F24-A80FC73A2DA5}"/>
              </a:ext>
            </a:extLst>
          </p:cNvPr>
          <p:cNvSpPr/>
          <p:nvPr/>
        </p:nvSpPr>
        <p:spPr>
          <a:xfrm>
            <a:off x="0" y="0"/>
            <a:ext cx="9144000" cy="34375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3. TỔNG QUÁT CHUNG CÁC AGENT</a:t>
            </a:r>
          </a:p>
        </p:txBody>
      </p:sp>
      <p:pic>
        <p:nvPicPr>
          <p:cNvPr id="5" name="Picture 4">
            <a:extLst>
              <a:ext uri="{FF2B5EF4-FFF2-40B4-BE49-F238E27FC236}">
                <a16:creationId xmlns:a16="http://schemas.microsoft.com/office/drawing/2014/main" id="{7CD08374-652B-4085-79A7-E93D4C73AA67}"/>
              </a:ext>
            </a:extLst>
          </p:cNvPr>
          <p:cNvPicPr>
            <a:picLocks noChangeAspect="1"/>
          </p:cNvPicPr>
          <p:nvPr/>
        </p:nvPicPr>
        <p:blipFill>
          <a:blip r:embed="rId3"/>
          <a:stretch>
            <a:fillRect/>
          </a:stretch>
        </p:blipFill>
        <p:spPr>
          <a:xfrm>
            <a:off x="0" y="343759"/>
            <a:ext cx="4786372" cy="3611021"/>
          </a:xfrm>
          <a:prstGeom prst="rect">
            <a:avLst/>
          </a:prstGeom>
        </p:spPr>
      </p:pic>
      <p:sp>
        <p:nvSpPr>
          <p:cNvPr id="6" name="TextBox 5">
            <a:extLst>
              <a:ext uri="{FF2B5EF4-FFF2-40B4-BE49-F238E27FC236}">
                <a16:creationId xmlns:a16="http://schemas.microsoft.com/office/drawing/2014/main" id="{B0AED9AF-CFB8-C0C9-E255-D3F98E64252D}"/>
              </a:ext>
            </a:extLst>
          </p:cNvPr>
          <p:cNvSpPr txBox="1"/>
          <p:nvPr/>
        </p:nvSpPr>
        <p:spPr>
          <a:xfrm>
            <a:off x="5029199" y="463373"/>
            <a:ext cx="3573781" cy="4680127"/>
          </a:xfrm>
          <a:prstGeom prst="rect">
            <a:avLst/>
          </a:prstGeom>
          <a:noFill/>
        </p:spPr>
        <p:txBody>
          <a:bodyPr wrap="square">
            <a:spAutoFit/>
          </a:bodyPr>
          <a:lstStyle/>
          <a:p>
            <a:pPr marL="285750" lvl="0" indent="-285750">
              <a:lnSpc>
                <a:spcPct val="125000"/>
              </a:lnSpc>
              <a:buFont typeface="Arial" panose="020B0604020202020204" pitchFamily="34" charset="0"/>
              <a:buChar char="•"/>
            </a:pPr>
            <a:r>
              <a:rPr lang="en-US" sz="1600">
                <a:solidFill>
                  <a:schemeClr val="bg1"/>
                </a:solidFill>
                <a:latin typeface="Times New Roman" panose="02020603050405020304" pitchFamily="18" charset="0"/>
                <a:ea typeface="Calibri" panose="020F0502020204030204" pitchFamily="34" charset="0"/>
                <a:cs typeface="Times New Roman" panose="02020603050405020304" pitchFamily="18" charset="0"/>
              </a:rPr>
              <a:t>Hàm Agent được đóng gói bao gồm hàm minimax, các thông số ban đầu về độ sâu tìm kiếm và các hàm phụ trợ như hàm tính điểm, hàm nhận danh sách các index hợp lệ để xem xét; các hàm này thay đổi tùy theo các Agent, ngoại trừ kết cấu hàm Minimax là chung, sử dụng xuyên suốt các Agent</a:t>
            </a:r>
          </a:p>
          <a:p>
            <a:pPr lvl="0">
              <a:lnSpc>
                <a:spcPct val="125000"/>
              </a:lnSpc>
            </a:pPr>
            <a:endParaRPr lang="en-US" sz="16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25000"/>
              </a:lnSpc>
              <a:buFont typeface="Arial" panose="020B0604020202020204" pitchFamily="34" charset="0"/>
              <a:buChar char="•"/>
            </a:pPr>
            <a:r>
              <a:rPr lang="en-US" sz="1600">
                <a:solidFill>
                  <a:schemeClr val="bg1"/>
                </a:solidFill>
                <a:latin typeface="Times New Roman" panose="02020603050405020304" pitchFamily="18" charset="0"/>
                <a:ea typeface="Calibri" panose="020F0502020204030204" pitchFamily="34" charset="0"/>
                <a:cs typeface="Times New Roman" panose="02020603050405020304" pitchFamily="18" charset="0"/>
              </a:rPr>
              <a:t>Kết quả trả về của hàm Minimax sẽ trả về cặp giá trị (index, alpha); để lấy giá trị index ta lấy chỉ số đầu [0]</a:t>
            </a:r>
          </a:p>
          <a:p>
            <a:pPr marL="285750" lvl="0" indent="-285750">
              <a:lnSpc>
                <a:spcPct val="125000"/>
              </a:lnSpc>
              <a:buFont typeface="Arial" panose="020B0604020202020204" pitchFamily="34" charset="0"/>
              <a:buChar char="•"/>
            </a:pPr>
            <a:endParaRPr lang="en-US" sz="16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lvl="0">
              <a:lnSpc>
                <a:spcPct val="125000"/>
              </a:lnSpc>
            </a:pP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E6CD663B-A2C5-94AB-CEC3-77F9260F9800}"/>
              </a:ext>
            </a:extLst>
          </p:cNvPr>
          <p:cNvPicPr>
            <a:picLocks noChangeAspect="1"/>
          </p:cNvPicPr>
          <p:nvPr/>
        </p:nvPicPr>
        <p:blipFill>
          <a:blip r:embed="rId4"/>
          <a:stretch>
            <a:fillRect/>
          </a:stretch>
        </p:blipFill>
        <p:spPr>
          <a:xfrm>
            <a:off x="0" y="4175760"/>
            <a:ext cx="4810972" cy="967740"/>
          </a:xfrm>
          <a:prstGeom prst="rect">
            <a:avLst/>
          </a:prstGeom>
        </p:spPr>
      </p:pic>
    </p:spTree>
    <p:extLst>
      <p:ext uri="{BB962C8B-B14F-4D97-AF65-F5344CB8AC3E}">
        <p14:creationId xmlns:p14="http://schemas.microsoft.com/office/powerpoint/2010/main" val="3630439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60E858-7911-8C54-3F24-A80FC73A2DA5}"/>
              </a:ext>
            </a:extLst>
          </p:cNvPr>
          <p:cNvSpPr/>
          <p:nvPr/>
        </p:nvSpPr>
        <p:spPr>
          <a:xfrm>
            <a:off x="0" y="0"/>
            <a:ext cx="9144000" cy="34375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3. TỔNG QUÁT CHUNG CÁC AGENT</a:t>
            </a:r>
          </a:p>
        </p:txBody>
      </p:sp>
      <p:sp>
        <p:nvSpPr>
          <p:cNvPr id="2" name="TextBox 1">
            <a:extLst>
              <a:ext uri="{FF2B5EF4-FFF2-40B4-BE49-F238E27FC236}">
                <a16:creationId xmlns:a16="http://schemas.microsoft.com/office/drawing/2014/main" id="{133807B7-6C72-7FF5-7777-5E312528AAD1}"/>
              </a:ext>
            </a:extLst>
          </p:cNvPr>
          <p:cNvSpPr txBox="1"/>
          <p:nvPr/>
        </p:nvSpPr>
        <p:spPr>
          <a:xfrm>
            <a:off x="213359" y="687518"/>
            <a:ext cx="5615941" cy="1910138"/>
          </a:xfrm>
          <a:prstGeom prst="rect">
            <a:avLst/>
          </a:prstGeom>
          <a:noFill/>
        </p:spPr>
        <p:txBody>
          <a:bodyPr wrap="square">
            <a:spAutoFit/>
          </a:bodyPr>
          <a:lstStyle/>
          <a:p>
            <a:pPr lvl="0">
              <a:lnSpc>
                <a:spcPct val="125000"/>
              </a:lnSpc>
            </a:pPr>
            <a:r>
              <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Mức độ hoàn thiện của các Agent sẽ phụ thuộc vào:</a:t>
            </a:r>
          </a:p>
          <a:p>
            <a:pPr marL="285750" lvl="0" indent="-285750">
              <a:lnSpc>
                <a:spcPct val="125000"/>
              </a:lnSpc>
              <a:buFont typeface="Arial" panose="020B0604020202020204" pitchFamily="34" charset="0"/>
              <a:buChar char="•"/>
            </a:pPr>
            <a:r>
              <a:rPr lang="en-US" sz="1600">
                <a:solidFill>
                  <a:schemeClr val="bg1"/>
                </a:solidFill>
                <a:latin typeface="Times New Roman" panose="02020603050405020304" pitchFamily="18" charset="0"/>
                <a:ea typeface="Calibri" panose="020F0502020204030204" pitchFamily="34" charset="0"/>
                <a:cs typeface="Times New Roman" panose="02020603050405020304" pitchFamily="18" charset="0"/>
              </a:rPr>
              <a:t>Độ sâu tìm kiếm, càng sâu thì khả năng cho lời giải tối ưu càng cao</a:t>
            </a:r>
          </a:p>
          <a:p>
            <a:pPr marL="285750" lvl="0" indent="-285750">
              <a:lnSpc>
                <a:spcPct val="125000"/>
              </a:lnSpc>
              <a:buFont typeface="Arial" panose="020B0604020202020204" pitchFamily="34" charset="0"/>
              <a:buChar char="•"/>
            </a:pPr>
            <a:r>
              <a:rPr lang="en-US" sz="1600">
                <a:solidFill>
                  <a:schemeClr val="bg1"/>
                </a:solidFill>
                <a:latin typeface="Times New Roman" panose="02020603050405020304" pitchFamily="18" charset="0"/>
                <a:ea typeface="Calibri" panose="020F0502020204030204" pitchFamily="34" charset="0"/>
                <a:cs typeface="Times New Roman" panose="02020603050405020304" pitchFamily="18" charset="0"/>
              </a:rPr>
              <a:t>Hàm lượng giá: tinhdiem – cách đánh giá tốt thì cho lời giải tốt.</a:t>
            </a:r>
          </a:p>
          <a:p>
            <a:pPr marL="285750" lvl="0" indent="-285750">
              <a:lnSpc>
                <a:spcPct val="125000"/>
              </a:lnSpc>
              <a:buFont typeface="Arial" panose="020B0604020202020204" pitchFamily="34" charset="0"/>
              <a:buChar char="•"/>
            </a:pPr>
            <a:r>
              <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Hàm lấy danh sách các node (index) để kiểm tra</a:t>
            </a:r>
          </a:p>
        </p:txBody>
      </p:sp>
      <p:sp>
        <p:nvSpPr>
          <p:cNvPr id="3" name="TextBox 2">
            <a:extLst>
              <a:ext uri="{FF2B5EF4-FFF2-40B4-BE49-F238E27FC236}">
                <a16:creationId xmlns:a16="http://schemas.microsoft.com/office/drawing/2014/main" id="{E8DC43B2-45F0-745F-0559-68389787CB50}"/>
              </a:ext>
            </a:extLst>
          </p:cNvPr>
          <p:cNvSpPr txBox="1"/>
          <p:nvPr/>
        </p:nvSpPr>
        <p:spPr>
          <a:xfrm>
            <a:off x="411480" y="2987040"/>
            <a:ext cx="8001000" cy="1294585"/>
          </a:xfrm>
          <a:prstGeom prst="rect">
            <a:avLst/>
          </a:prstGeom>
          <a:noFill/>
        </p:spPr>
        <p:txBody>
          <a:bodyPr wrap="square">
            <a:spAutoFit/>
          </a:bodyPr>
          <a:lstStyle>
            <a:defPPr>
              <a:defRPr lang="en-US"/>
            </a:defPPr>
            <a:lvl1pPr lvl="0">
              <a:lnSpc>
                <a:spcPct val="125000"/>
              </a:lnSpc>
              <a:defRPr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defRPr>
            </a:lvl1pPr>
          </a:lstStyle>
          <a:p>
            <a:r>
              <a:rPr lang="en-US" b="1" u="sng"/>
              <a:t>Nhận xét:</a:t>
            </a:r>
            <a:r>
              <a:rPr lang="en-US" b="1"/>
              <a:t> </a:t>
            </a:r>
            <a:r>
              <a:rPr lang="en-US"/>
              <a:t>Độ sâu tìm kiếm tăng tuyến tính thì thời gian để thực hiện của Agent sẽ tăng theo số mũ, với không gian trạng thái có kích thước rất lớn 15x15 như cờ Gomoku, không khả thi nếu ta xét tất cả các ô trống hiện có trên bàn cờ =&gt; cần hàm để đưa ra dánh sách các index cần xem xét</a:t>
            </a:r>
            <a:endParaRPr lang="en-US" b="1" u="sng"/>
          </a:p>
        </p:txBody>
      </p:sp>
    </p:spTree>
    <p:extLst>
      <p:ext uri="{BB962C8B-B14F-4D97-AF65-F5344CB8AC3E}">
        <p14:creationId xmlns:p14="http://schemas.microsoft.com/office/powerpoint/2010/main" val="1265029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60E858-7911-8C54-3F24-A80FC73A2DA5}"/>
              </a:ext>
            </a:extLst>
          </p:cNvPr>
          <p:cNvSpPr/>
          <p:nvPr/>
        </p:nvSpPr>
        <p:spPr>
          <a:xfrm>
            <a:off x="0" y="0"/>
            <a:ext cx="9144000" cy="34375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5. </a:t>
            </a:r>
            <a:r>
              <a:rPr lang="en-US" b="0" i="0" u="none" strike="noStrike" kern="1200" baseline="0">
                <a:solidFill>
                  <a:srgbClr val="FFFFFF"/>
                </a:solidFill>
                <a:latin typeface="Times New Roman" panose="02020603050405020304" pitchFamily="18" charset="0"/>
              </a:rPr>
              <a:t>HÀM XÁC ĐỊNH DANH SÁCH CÁC NODE (INDEX) CẦN XEM XÉT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9D272D3-C007-9451-8D3F-4AA887568EDF}"/>
              </a:ext>
            </a:extLst>
          </p:cNvPr>
          <p:cNvPicPr>
            <a:picLocks noChangeAspect="1"/>
          </p:cNvPicPr>
          <p:nvPr/>
        </p:nvPicPr>
        <p:blipFill rotWithShape="1">
          <a:blip r:embed="rId3"/>
          <a:srcRect r="21478"/>
          <a:stretch/>
        </p:blipFill>
        <p:spPr>
          <a:xfrm>
            <a:off x="995661" y="343759"/>
            <a:ext cx="2960372" cy="3121878"/>
          </a:xfrm>
          <a:prstGeom prst="rect">
            <a:avLst/>
          </a:prstGeom>
        </p:spPr>
      </p:pic>
      <p:sp>
        <p:nvSpPr>
          <p:cNvPr id="6" name="Oval 5">
            <a:extLst>
              <a:ext uri="{FF2B5EF4-FFF2-40B4-BE49-F238E27FC236}">
                <a16:creationId xmlns:a16="http://schemas.microsoft.com/office/drawing/2014/main" id="{BFF98E50-CE5B-2DA9-8A9D-EF8674FBFC49}"/>
              </a:ext>
            </a:extLst>
          </p:cNvPr>
          <p:cNvSpPr/>
          <p:nvPr/>
        </p:nvSpPr>
        <p:spPr>
          <a:xfrm>
            <a:off x="2217420" y="1104900"/>
            <a:ext cx="121920" cy="114300"/>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EBBA3A26-796A-D931-74B5-CF264EA390DE}"/>
              </a:ext>
            </a:extLst>
          </p:cNvPr>
          <p:cNvSpPr/>
          <p:nvPr/>
        </p:nvSpPr>
        <p:spPr>
          <a:xfrm>
            <a:off x="2034540" y="1104900"/>
            <a:ext cx="121920" cy="114300"/>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E2B19EB4-F83F-87B9-0A74-5FB102F6E047}"/>
              </a:ext>
            </a:extLst>
          </p:cNvPr>
          <p:cNvSpPr/>
          <p:nvPr/>
        </p:nvSpPr>
        <p:spPr>
          <a:xfrm>
            <a:off x="1821180" y="1101090"/>
            <a:ext cx="121920" cy="114300"/>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EC18283E-A8C7-F870-1DAE-86925FC0D6B5}"/>
              </a:ext>
            </a:extLst>
          </p:cNvPr>
          <p:cNvSpPr/>
          <p:nvPr/>
        </p:nvSpPr>
        <p:spPr>
          <a:xfrm>
            <a:off x="2414887" y="1104900"/>
            <a:ext cx="121920" cy="114300"/>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F1042E30-A217-DD29-383D-DF453CAF3191}"/>
              </a:ext>
            </a:extLst>
          </p:cNvPr>
          <p:cNvSpPr/>
          <p:nvPr/>
        </p:nvSpPr>
        <p:spPr>
          <a:xfrm>
            <a:off x="2619321" y="1101090"/>
            <a:ext cx="121920" cy="114300"/>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391395CB-C6BE-48E9-2EF7-175DFF5646A7}"/>
              </a:ext>
            </a:extLst>
          </p:cNvPr>
          <p:cNvSpPr/>
          <p:nvPr/>
        </p:nvSpPr>
        <p:spPr>
          <a:xfrm>
            <a:off x="2217420" y="895665"/>
            <a:ext cx="121920" cy="114300"/>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393E5FF0-D9E6-CE80-1016-4DCE7B68CC60}"/>
              </a:ext>
            </a:extLst>
          </p:cNvPr>
          <p:cNvSpPr/>
          <p:nvPr/>
        </p:nvSpPr>
        <p:spPr>
          <a:xfrm>
            <a:off x="2034540" y="895665"/>
            <a:ext cx="121920" cy="114300"/>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D3F52F49-B53D-D635-751B-A15350B9D3AD}"/>
              </a:ext>
            </a:extLst>
          </p:cNvPr>
          <p:cNvSpPr/>
          <p:nvPr/>
        </p:nvSpPr>
        <p:spPr>
          <a:xfrm>
            <a:off x="1821180" y="891855"/>
            <a:ext cx="121920" cy="114300"/>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40236DAF-FCB5-0FB6-D9DD-14414514D6E5}"/>
              </a:ext>
            </a:extLst>
          </p:cNvPr>
          <p:cNvSpPr/>
          <p:nvPr/>
        </p:nvSpPr>
        <p:spPr>
          <a:xfrm>
            <a:off x="2414887" y="895665"/>
            <a:ext cx="121920" cy="114300"/>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53D8C776-B936-A2DF-6457-5710711BAFB6}"/>
              </a:ext>
            </a:extLst>
          </p:cNvPr>
          <p:cNvSpPr/>
          <p:nvPr/>
        </p:nvSpPr>
        <p:spPr>
          <a:xfrm>
            <a:off x="2619321" y="891855"/>
            <a:ext cx="121920" cy="114300"/>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79D1BDC1-D54A-18D5-D08B-3F75177C7FDE}"/>
              </a:ext>
            </a:extLst>
          </p:cNvPr>
          <p:cNvSpPr/>
          <p:nvPr/>
        </p:nvSpPr>
        <p:spPr>
          <a:xfrm>
            <a:off x="2217420" y="1310325"/>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106F0E77-7194-55AB-84FD-ED64CCB43CE2}"/>
              </a:ext>
            </a:extLst>
          </p:cNvPr>
          <p:cNvSpPr/>
          <p:nvPr/>
        </p:nvSpPr>
        <p:spPr>
          <a:xfrm>
            <a:off x="2034540" y="1310325"/>
            <a:ext cx="121920" cy="114300"/>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55CD4D8A-6B09-110F-00CD-46247EE0565F}"/>
              </a:ext>
            </a:extLst>
          </p:cNvPr>
          <p:cNvSpPr/>
          <p:nvPr/>
        </p:nvSpPr>
        <p:spPr>
          <a:xfrm>
            <a:off x="1821180" y="1306515"/>
            <a:ext cx="121920" cy="114300"/>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9852ED80-089E-FD5A-1E21-2C8862B650BE}"/>
              </a:ext>
            </a:extLst>
          </p:cNvPr>
          <p:cNvSpPr/>
          <p:nvPr/>
        </p:nvSpPr>
        <p:spPr>
          <a:xfrm>
            <a:off x="2414887" y="1310325"/>
            <a:ext cx="121920" cy="114300"/>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CB33CB96-6AD8-2E52-FAE7-61AB80AC28B2}"/>
              </a:ext>
            </a:extLst>
          </p:cNvPr>
          <p:cNvSpPr/>
          <p:nvPr/>
        </p:nvSpPr>
        <p:spPr>
          <a:xfrm>
            <a:off x="2619321" y="1306515"/>
            <a:ext cx="121920" cy="114300"/>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4C927467-8498-0174-493A-B7DFD5D1D66D}"/>
              </a:ext>
            </a:extLst>
          </p:cNvPr>
          <p:cNvSpPr/>
          <p:nvPr/>
        </p:nvSpPr>
        <p:spPr>
          <a:xfrm>
            <a:off x="2217420" y="1508990"/>
            <a:ext cx="121920" cy="114300"/>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E581C845-C965-CABB-45F7-DE3ADDBF3E5B}"/>
              </a:ext>
            </a:extLst>
          </p:cNvPr>
          <p:cNvSpPr/>
          <p:nvPr/>
        </p:nvSpPr>
        <p:spPr>
          <a:xfrm>
            <a:off x="2034540" y="1508990"/>
            <a:ext cx="121920" cy="114300"/>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6BB457C6-09A9-FFC8-8B05-189736D95FF4}"/>
              </a:ext>
            </a:extLst>
          </p:cNvPr>
          <p:cNvSpPr/>
          <p:nvPr/>
        </p:nvSpPr>
        <p:spPr>
          <a:xfrm>
            <a:off x="1821180" y="1505180"/>
            <a:ext cx="121920" cy="114300"/>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D6F7AED0-1F96-22D3-408E-81A5F5E02E69}"/>
              </a:ext>
            </a:extLst>
          </p:cNvPr>
          <p:cNvSpPr/>
          <p:nvPr/>
        </p:nvSpPr>
        <p:spPr>
          <a:xfrm>
            <a:off x="2414887" y="1508990"/>
            <a:ext cx="121920" cy="114300"/>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3BBE5C0C-A373-8C23-38E1-0022038E78CF}"/>
              </a:ext>
            </a:extLst>
          </p:cNvPr>
          <p:cNvSpPr/>
          <p:nvPr/>
        </p:nvSpPr>
        <p:spPr>
          <a:xfrm>
            <a:off x="2619321" y="1505180"/>
            <a:ext cx="121920" cy="114300"/>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4ABFA83D-B397-2798-9A3F-1142C7C8C260}"/>
              </a:ext>
            </a:extLst>
          </p:cNvPr>
          <p:cNvSpPr/>
          <p:nvPr/>
        </p:nvSpPr>
        <p:spPr>
          <a:xfrm>
            <a:off x="2217420" y="1707426"/>
            <a:ext cx="121920" cy="114300"/>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8466CA60-65C9-F8C3-2B4C-6A74522ECE6D}"/>
              </a:ext>
            </a:extLst>
          </p:cNvPr>
          <p:cNvSpPr/>
          <p:nvPr/>
        </p:nvSpPr>
        <p:spPr>
          <a:xfrm>
            <a:off x="2034540" y="1707426"/>
            <a:ext cx="121920" cy="114300"/>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5361CD1F-0FC6-0F3A-F876-34F003A36C19}"/>
              </a:ext>
            </a:extLst>
          </p:cNvPr>
          <p:cNvSpPr/>
          <p:nvPr/>
        </p:nvSpPr>
        <p:spPr>
          <a:xfrm>
            <a:off x="1821180" y="1703616"/>
            <a:ext cx="121920" cy="114300"/>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FB2DD172-4820-4901-BDC7-C6A77FB39DF9}"/>
              </a:ext>
            </a:extLst>
          </p:cNvPr>
          <p:cNvSpPr/>
          <p:nvPr/>
        </p:nvSpPr>
        <p:spPr>
          <a:xfrm>
            <a:off x="2414887" y="1707426"/>
            <a:ext cx="121920" cy="114300"/>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8107B7D7-4032-F9A0-3978-AFD692815396}"/>
              </a:ext>
            </a:extLst>
          </p:cNvPr>
          <p:cNvSpPr/>
          <p:nvPr/>
        </p:nvSpPr>
        <p:spPr>
          <a:xfrm>
            <a:off x="2619321" y="1703616"/>
            <a:ext cx="121920" cy="114300"/>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7" name="Picture 146">
            <a:extLst>
              <a:ext uri="{FF2B5EF4-FFF2-40B4-BE49-F238E27FC236}">
                <a16:creationId xmlns:a16="http://schemas.microsoft.com/office/drawing/2014/main" id="{91E16D18-1F5D-F856-D881-C19CE1E3C7E2}"/>
              </a:ext>
            </a:extLst>
          </p:cNvPr>
          <p:cNvPicPr>
            <a:picLocks noChangeAspect="1"/>
          </p:cNvPicPr>
          <p:nvPr/>
        </p:nvPicPr>
        <p:blipFill rotWithShape="1">
          <a:blip r:embed="rId3"/>
          <a:srcRect r="21478"/>
          <a:stretch/>
        </p:blipFill>
        <p:spPr>
          <a:xfrm>
            <a:off x="5187967" y="339949"/>
            <a:ext cx="2960372" cy="3121878"/>
          </a:xfrm>
          <a:prstGeom prst="rect">
            <a:avLst/>
          </a:prstGeom>
        </p:spPr>
      </p:pic>
      <p:sp>
        <p:nvSpPr>
          <p:cNvPr id="149" name="Oval 148">
            <a:extLst>
              <a:ext uri="{FF2B5EF4-FFF2-40B4-BE49-F238E27FC236}">
                <a16:creationId xmlns:a16="http://schemas.microsoft.com/office/drawing/2014/main" id="{8DEAE6B9-2833-592A-289C-649C96D18FF2}"/>
              </a:ext>
            </a:extLst>
          </p:cNvPr>
          <p:cNvSpPr/>
          <p:nvPr/>
        </p:nvSpPr>
        <p:spPr>
          <a:xfrm>
            <a:off x="5822986" y="93345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B09D8171-44C8-E9C5-1DD2-CD31EC1C2DE7}"/>
              </a:ext>
            </a:extLst>
          </p:cNvPr>
          <p:cNvSpPr/>
          <p:nvPr/>
        </p:nvSpPr>
        <p:spPr>
          <a:xfrm>
            <a:off x="5822986" y="111633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16C0E0C5-B544-BA3C-CE75-A32AE98D1A59}"/>
              </a:ext>
            </a:extLst>
          </p:cNvPr>
          <p:cNvSpPr/>
          <p:nvPr/>
        </p:nvSpPr>
        <p:spPr>
          <a:xfrm>
            <a:off x="5822986" y="129921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198EC356-42D8-5924-9226-563D982E1BCB}"/>
              </a:ext>
            </a:extLst>
          </p:cNvPr>
          <p:cNvSpPr/>
          <p:nvPr/>
        </p:nvSpPr>
        <p:spPr>
          <a:xfrm>
            <a:off x="5822986" y="148590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FBE564C9-E6AE-E9BF-557C-3D1E97545DB2}"/>
              </a:ext>
            </a:extLst>
          </p:cNvPr>
          <p:cNvSpPr/>
          <p:nvPr/>
        </p:nvSpPr>
        <p:spPr>
          <a:xfrm>
            <a:off x="5822986" y="1711863"/>
            <a:ext cx="121920" cy="1143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0A263BBE-2CC3-E495-F3CD-B8B66B8A44B1}"/>
              </a:ext>
            </a:extLst>
          </p:cNvPr>
          <p:cNvSpPr/>
          <p:nvPr/>
        </p:nvSpPr>
        <p:spPr>
          <a:xfrm rot="5400000">
            <a:off x="7397145" y="1314681"/>
            <a:ext cx="121920" cy="1143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7BBAA7B7-2452-F85B-1692-4C2EA67BDD6D}"/>
              </a:ext>
            </a:extLst>
          </p:cNvPr>
          <p:cNvSpPr/>
          <p:nvPr/>
        </p:nvSpPr>
        <p:spPr>
          <a:xfrm rot="5400000">
            <a:off x="7214265" y="1314681"/>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321D270E-CA96-E96C-483C-AA16890D4EAC}"/>
              </a:ext>
            </a:extLst>
          </p:cNvPr>
          <p:cNvSpPr/>
          <p:nvPr/>
        </p:nvSpPr>
        <p:spPr>
          <a:xfrm rot="5400000">
            <a:off x="7031385" y="1314681"/>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B57CA72D-B0DD-67B0-1F88-3B38F7E76054}"/>
              </a:ext>
            </a:extLst>
          </p:cNvPr>
          <p:cNvSpPr/>
          <p:nvPr/>
        </p:nvSpPr>
        <p:spPr>
          <a:xfrm rot="5400000">
            <a:off x="6844695" y="1314681"/>
            <a:ext cx="121920" cy="1143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6ED75325-AD9A-AC84-3E26-B704D332DC98}"/>
              </a:ext>
            </a:extLst>
          </p:cNvPr>
          <p:cNvSpPr/>
          <p:nvPr/>
        </p:nvSpPr>
        <p:spPr>
          <a:xfrm rot="5400000">
            <a:off x="6618732" y="1314681"/>
            <a:ext cx="121920" cy="1143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32989117-00A6-A185-81A4-B222D4F183EA}"/>
              </a:ext>
            </a:extLst>
          </p:cNvPr>
          <p:cNvSpPr/>
          <p:nvPr/>
        </p:nvSpPr>
        <p:spPr>
          <a:xfrm rot="2700000">
            <a:off x="7398581" y="2307383"/>
            <a:ext cx="121920" cy="1143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942F4076-B560-3942-E7BE-65A9ECAEBF51}"/>
              </a:ext>
            </a:extLst>
          </p:cNvPr>
          <p:cNvSpPr/>
          <p:nvPr/>
        </p:nvSpPr>
        <p:spPr>
          <a:xfrm rot="2700000">
            <a:off x="7269265" y="2436699"/>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0C724839-1579-3269-9ECB-56C07CFC35D9}"/>
              </a:ext>
            </a:extLst>
          </p:cNvPr>
          <p:cNvSpPr/>
          <p:nvPr/>
        </p:nvSpPr>
        <p:spPr>
          <a:xfrm rot="2700000">
            <a:off x="7139949" y="256601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67135AC7-6627-9BCC-A4AA-0774CEA24B84}"/>
              </a:ext>
            </a:extLst>
          </p:cNvPr>
          <p:cNvSpPr/>
          <p:nvPr/>
        </p:nvSpPr>
        <p:spPr>
          <a:xfrm rot="2700000">
            <a:off x="7007939" y="269802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8687E1E6-DF1E-FE4F-326C-FB46F8FA951F}"/>
              </a:ext>
            </a:extLst>
          </p:cNvPr>
          <p:cNvSpPr/>
          <p:nvPr/>
        </p:nvSpPr>
        <p:spPr>
          <a:xfrm rot="2700000">
            <a:off x="6848159" y="2857804"/>
            <a:ext cx="121920" cy="1143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18CB65D4-1087-8651-07EB-436217EB9B6E}"/>
              </a:ext>
            </a:extLst>
          </p:cNvPr>
          <p:cNvSpPr/>
          <p:nvPr/>
        </p:nvSpPr>
        <p:spPr>
          <a:xfrm rot="18900000">
            <a:off x="5653288" y="2321451"/>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FF18E0D2-2150-1FE7-8F93-24D14FC9F036}"/>
              </a:ext>
            </a:extLst>
          </p:cNvPr>
          <p:cNvSpPr/>
          <p:nvPr/>
        </p:nvSpPr>
        <p:spPr>
          <a:xfrm rot="18900000">
            <a:off x="5782604" y="2450767"/>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060B8181-3952-3EE1-D379-D839D5AD1349}"/>
              </a:ext>
            </a:extLst>
          </p:cNvPr>
          <p:cNvSpPr/>
          <p:nvPr/>
        </p:nvSpPr>
        <p:spPr>
          <a:xfrm rot="18900000">
            <a:off x="5911920" y="2580082"/>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0E69B810-C798-EAB3-8001-DB88F824B034}"/>
              </a:ext>
            </a:extLst>
          </p:cNvPr>
          <p:cNvSpPr/>
          <p:nvPr/>
        </p:nvSpPr>
        <p:spPr>
          <a:xfrm rot="18900000">
            <a:off x="6043930" y="2712092"/>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91C5A81B-F4B3-9FC5-D9D7-50BE10E8666B}"/>
              </a:ext>
            </a:extLst>
          </p:cNvPr>
          <p:cNvSpPr/>
          <p:nvPr/>
        </p:nvSpPr>
        <p:spPr>
          <a:xfrm rot="18900000">
            <a:off x="6203710" y="2871872"/>
            <a:ext cx="121920" cy="1143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07E73D11-5DF3-4B56-7B51-88CA9966D20E}"/>
              </a:ext>
            </a:extLst>
          </p:cNvPr>
          <p:cNvSpPr/>
          <p:nvPr/>
        </p:nvSpPr>
        <p:spPr>
          <a:xfrm rot="2700000">
            <a:off x="7611413" y="2086404"/>
            <a:ext cx="121920" cy="1143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A7D25F34-CA6E-37C7-8561-5AA1DF0860D5}"/>
              </a:ext>
            </a:extLst>
          </p:cNvPr>
          <p:cNvSpPr/>
          <p:nvPr/>
        </p:nvSpPr>
        <p:spPr>
          <a:xfrm rot="2700000">
            <a:off x="6636858" y="3101645"/>
            <a:ext cx="121920" cy="1143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7DDFEA22-2F09-7AE9-F220-404DA25DEE3D}"/>
              </a:ext>
            </a:extLst>
          </p:cNvPr>
          <p:cNvSpPr/>
          <p:nvPr/>
        </p:nvSpPr>
        <p:spPr>
          <a:xfrm rot="18900000">
            <a:off x="5434005" y="2116885"/>
            <a:ext cx="121920" cy="1143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FFB9B6BE-2114-325C-C336-76814EAEE091}"/>
              </a:ext>
            </a:extLst>
          </p:cNvPr>
          <p:cNvSpPr/>
          <p:nvPr/>
        </p:nvSpPr>
        <p:spPr>
          <a:xfrm rot="5400000">
            <a:off x="6415009" y="1306515"/>
            <a:ext cx="121920" cy="1143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9EE29E9B-A95D-AEE3-8C6E-C53B7084378C}"/>
              </a:ext>
            </a:extLst>
          </p:cNvPr>
          <p:cNvSpPr/>
          <p:nvPr/>
        </p:nvSpPr>
        <p:spPr>
          <a:xfrm rot="5400000">
            <a:off x="7587957" y="1306515"/>
            <a:ext cx="121920" cy="1143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4FDE9B5D-AA01-28A7-4DD3-EB000AB96FDB}"/>
              </a:ext>
            </a:extLst>
          </p:cNvPr>
          <p:cNvSpPr/>
          <p:nvPr/>
        </p:nvSpPr>
        <p:spPr>
          <a:xfrm rot="5400000">
            <a:off x="7809093" y="1299210"/>
            <a:ext cx="121920" cy="1143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9743404D-3F8E-1C88-A764-488784C22D6F}"/>
              </a:ext>
            </a:extLst>
          </p:cNvPr>
          <p:cNvSpPr/>
          <p:nvPr/>
        </p:nvSpPr>
        <p:spPr>
          <a:xfrm>
            <a:off x="5829357" y="687672"/>
            <a:ext cx="121920" cy="1143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 name="Straight Connector 183">
            <a:extLst>
              <a:ext uri="{FF2B5EF4-FFF2-40B4-BE49-F238E27FC236}">
                <a16:creationId xmlns:a16="http://schemas.microsoft.com/office/drawing/2014/main" id="{A30AE2F5-C031-5AE6-1406-950EB01AC217}"/>
              </a:ext>
            </a:extLst>
          </p:cNvPr>
          <p:cNvCxnSpPr>
            <a:cxnSpLocks/>
            <a:stCxn id="4" idx="2"/>
          </p:cNvCxnSpPr>
          <p:nvPr/>
        </p:nvCxnSpPr>
        <p:spPr>
          <a:xfrm>
            <a:off x="4572000" y="343759"/>
            <a:ext cx="0" cy="3118068"/>
          </a:xfrm>
          <a:prstGeom prst="line">
            <a:avLst/>
          </a:prstGeom>
          <a:ln w="3810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
        <p:nvSpPr>
          <p:cNvPr id="185" name="TextBox 184">
            <a:extLst>
              <a:ext uri="{FF2B5EF4-FFF2-40B4-BE49-F238E27FC236}">
                <a16:creationId xmlns:a16="http://schemas.microsoft.com/office/drawing/2014/main" id="{A3BE66A6-7137-EE7A-7069-A9C7E397F18A}"/>
              </a:ext>
            </a:extLst>
          </p:cNvPr>
          <p:cNvSpPr txBox="1"/>
          <p:nvPr/>
        </p:nvSpPr>
        <p:spPr>
          <a:xfrm>
            <a:off x="147339" y="3501952"/>
            <a:ext cx="8001000" cy="1602362"/>
          </a:xfrm>
          <a:prstGeom prst="rect">
            <a:avLst/>
          </a:prstGeom>
          <a:noFill/>
        </p:spPr>
        <p:txBody>
          <a:bodyPr wrap="square">
            <a:spAutoFit/>
          </a:bodyPr>
          <a:lstStyle>
            <a:defPPr>
              <a:defRPr lang="en-US"/>
            </a:defPPr>
            <a:lvl1pPr lvl="0">
              <a:lnSpc>
                <a:spcPct val="125000"/>
              </a:lnSpc>
              <a:defRPr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defRPr>
            </a:lvl1pPr>
          </a:lstStyle>
          <a:p>
            <a:r>
              <a:rPr lang="en-US"/>
              <a:t>Sinh viên hiện thực 2 giải pháp: </a:t>
            </a:r>
          </a:p>
          <a:p>
            <a:r>
              <a:rPr lang="en-US"/>
              <a:t>+ Giải pháp 1: xem xét tất cả các ô trống phạm vi “k” ô quanh các ô của quân mình và quân đối phương, gộp lại thành 1 tập hợp (set).</a:t>
            </a:r>
          </a:p>
          <a:p>
            <a:r>
              <a:rPr lang="en-US"/>
              <a:t>+ Giải pháp 2: xem xét tất cả các ô trống có khả năng hình thành chuỗi 5 từ chuỗi 4,3,2 quân hiện có của bản than và quân đối phương, gộp lại thành 1 tập h</a:t>
            </a:r>
          </a:p>
        </p:txBody>
      </p:sp>
      <p:sp>
        <p:nvSpPr>
          <p:cNvPr id="188" name="TextBox 187">
            <a:extLst>
              <a:ext uri="{FF2B5EF4-FFF2-40B4-BE49-F238E27FC236}">
                <a16:creationId xmlns:a16="http://schemas.microsoft.com/office/drawing/2014/main" id="{0AA8535E-1E6A-5215-87DB-AB2D4CC5D84A}"/>
              </a:ext>
            </a:extLst>
          </p:cNvPr>
          <p:cNvSpPr txBox="1"/>
          <p:nvPr/>
        </p:nvSpPr>
        <p:spPr>
          <a:xfrm>
            <a:off x="856406" y="2685725"/>
            <a:ext cx="3224088" cy="369332"/>
          </a:xfrm>
          <a:prstGeom prst="rect">
            <a:avLst/>
          </a:prstGeom>
          <a:noFill/>
        </p:spPr>
        <p:txBody>
          <a:bodyPr wrap="none" rtlCol="0">
            <a:spAutoFit/>
          </a:bodyPr>
          <a:lstStyle/>
          <a:p>
            <a:r>
              <a:rPr lang="en-US" b="1"/>
              <a:t>Giải pháp 1 – Agent_1, Agen_2</a:t>
            </a:r>
          </a:p>
        </p:txBody>
      </p:sp>
      <p:sp>
        <p:nvSpPr>
          <p:cNvPr id="189" name="TextBox 188">
            <a:extLst>
              <a:ext uri="{FF2B5EF4-FFF2-40B4-BE49-F238E27FC236}">
                <a16:creationId xmlns:a16="http://schemas.microsoft.com/office/drawing/2014/main" id="{CC6D8D4E-7934-7D3E-3096-8FDFC16CD5D6}"/>
              </a:ext>
            </a:extLst>
          </p:cNvPr>
          <p:cNvSpPr txBox="1"/>
          <p:nvPr/>
        </p:nvSpPr>
        <p:spPr>
          <a:xfrm>
            <a:off x="5010498" y="3363704"/>
            <a:ext cx="3224088" cy="369332"/>
          </a:xfrm>
          <a:prstGeom prst="rect">
            <a:avLst/>
          </a:prstGeom>
          <a:noFill/>
        </p:spPr>
        <p:txBody>
          <a:bodyPr wrap="none" rtlCol="0">
            <a:spAutoFit/>
          </a:bodyPr>
          <a:lstStyle/>
          <a:p>
            <a:r>
              <a:rPr lang="en-US" b="1"/>
              <a:t>Giải pháp 2 – Agent_3, Agen_4</a:t>
            </a:r>
          </a:p>
        </p:txBody>
      </p:sp>
    </p:spTree>
    <p:extLst>
      <p:ext uri="{BB962C8B-B14F-4D97-AF65-F5344CB8AC3E}">
        <p14:creationId xmlns:p14="http://schemas.microsoft.com/office/powerpoint/2010/main" val="1034575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60E858-7911-8C54-3F24-A80FC73A2DA5}"/>
              </a:ext>
            </a:extLst>
          </p:cNvPr>
          <p:cNvSpPr/>
          <p:nvPr/>
        </p:nvSpPr>
        <p:spPr>
          <a:xfrm>
            <a:off x="0" y="0"/>
            <a:ext cx="9144000" cy="34375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5. </a:t>
            </a:r>
            <a:r>
              <a:rPr lang="en-US" b="0" i="0" u="none" strike="noStrike" kern="1200" baseline="0">
                <a:solidFill>
                  <a:srgbClr val="FFFFFF"/>
                </a:solidFill>
                <a:latin typeface="Times New Roman" panose="02020603050405020304" pitchFamily="18" charset="0"/>
              </a:rPr>
              <a:t>HÀM XÁC ĐỊNH DANH SÁCH CÁC NODE (INDEX) CẦN XEM XÉT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6FDDB0AD-49B6-3918-9B43-749D2F3F686C}"/>
              </a:ext>
            </a:extLst>
          </p:cNvPr>
          <p:cNvPicPr>
            <a:picLocks noChangeAspect="1"/>
          </p:cNvPicPr>
          <p:nvPr/>
        </p:nvPicPr>
        <p:blipFill>
          <a:blip r:embed="rId3"/>
          <a:stretch>
            <a:fillRect/>
          </a:stretch>
        </p:blipFill>
        <p:spPr>
          <a:xfrm>
            <a:off x="1004389" y="457117"/>
            <a:ext cx="7135221" cy="1181265"/>
          </a:xfrm>
          <a:prstGeom prst="rect">
            <a:avLst/>
          </a:prstGeom>
        </p:spPr>
      </p:pic>
      <p:pic>
        <p:nvPicPr>
          <p:cNvPr id="8" name="Picture 7">
            <a:extLst>
              <a:ext uri="{FF2B5EF4-FFF2-40B4-BE49-F238E27FC236}">
                <a16:creationId xmlns:a16="http://schemas.microsoft.com/office/drawing/2014/main" id="{4C5F127F-75F2-0808-D8D8-A5DFAAC05F21}"/>
              </a:ext>
            </a:extLst>
          </p:cNvPr>
          <p:cNvPicPr>
            <a:picLocks noChangeAspect="1"/>
          </p:cNvPicPr>
          <p:nvPr/>
        </p:nvPicPr>
        <p:blipFill>
          <a:blip r:embed="rId4"/>
          <a:stretch>
            <a:fillRect/>
          </a:stretch>
        </p:blipFill>
        <p:spPr>
          <a:xfrm>
            <a:off x="1647416" y="1987018"/>
            <a:ext cx="5849166" cy="2629267"/>
          </a:xfrm>
          <a:prstGeom prst="rect">
            <a:avLst/>
          </a:prstGeom>
        </p:spPr>
      </p:pic>
      <p:sp>
        <p:nvSpPr>
          <p:cNvPr id="9" name="TextBox 8">
            <a:extLst>
              <a:ext uri="{FF2B5EF4-FFF2-40B4-BE49-F238E27FC236}">
                <a16:creationId xmlns:a16="http://schemas.microsoft.com/office/drawing/2014/main" id="{3FE16898-D279-57D2-22DD-13F07AA8EAC6}"/>
              </a:ext>
            </a:extLst>
          </p:cNvPr>
          <p:cNvSpPr txBox="1"/>
          <p:nvPr/>
        </p:nvSpPr>
        <p:spPr>
          <a:xfrm>
            <a:off x="3694249" y="4616285"/>
            <a:ext cx="1261884" cy="369332"/>
          </a:xfrm>
          <a:prstGeom prst="rect">
            <a:avLst/>
          </a:prstGeom>
          <a:noFill/>
        </p:spPr>
        <p:txBody>
          <a:bodyPr wrap="none" rtlCol="0">
            <a:spAutoFit/>
          </a:bodyPr>
          <a:lstStyle/>
          <a:p>
            <a:r>
              <a:rPr lang="en-US"/>
              <a:t>Giải pháp 2</a:t>
            </a:r>
          </a:p>
        </p:txBody>
      </p:sp>
      <p:sp>
        <p:nvSpPr>
          <p:cNvPr id="10" name="TextBox 9">
            <a:extLst>
              <a:ext uri="{FF2B5EF4-FFF2-40B4-BE49-F238E27FC236}">
                <a16:creationId xmlns:a16="http://schemas.microsoft.com/office/drawing/2014/main" id="{CCBA1EF6-5E60-83A1-3409-AD06577BA94C}"/>
              </a:ext>
            </a:extLst>
          </p:cNvPr>
          <p:cNvSpPr txBox="1"/>
          <p:nvPr/>
        </p:nvSpPr>
        <p:spPr>
          <a:xfrm>
            <a:off x="3755209" y="1638382"/>
            <a:ext cx="1261884" cy="369332"/>
          </a:xfrm>
          <a:prstGeom prst="rect">
            <a:avLst/>
          </a:prstGeom>
          <a:noFill/>
        </p:spPr>
        <p:txBody>
          <a:bodyPr wrap="none" rtlCol="0">
            <a:spAutoFit/>
          </a:bodyPr>
          <a:lstStyle/>
          <a:p>
            <a:r>
              <a:rPr lang="en-US"/>
              <a:t>Giải pháp 1</a:t>
            </a:r>
          </a:p>
        </p:txBody>
      </p:sp>
    </p:spTree>
    <p:extLst>
      <p:ext uri="{BB962C8B-B14F-4D97-AF65-F5344CB8AC3E}">
        <p14:creationId xmlns:p14="http://schemas.microsoft.com/office/powerpoint/2010/main" val="310114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60E858-7911-8C54-3F24-A80FC73A2DA5}"/>
              </a:ext>
            </a:extLst>
          </p:cNvPr>
          <p:cNvSpPr/>
          <p:nvPr/>
        </p:nvSpPr>
        <p:spPr>
          <a:xfrm>
            <a:off x="0" y="0"/>
            <a:ext cx="9144000" cy="34375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6. </a:t>
            </a:r>
            <a:r>
              <a:rPr lang="en-US" b="0" i="0" u="none" strike="noStrike" kern="1200" baseline="0">
                <a:solidFill>
                  <a:srgbClr val="FFFFFF"/>
                </a:solidFill>
                <a:latin typeface="Times New Roman" panose="02020603050405020304" pitchFamily="18" charset="0"/>
              </a:rPr>
              <a:t>HÀM LƯỢNG GIÁ VÀ HỖ TRỢ HÀM LƯỢNG GIÁ</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9D272D3-C007-9451-8D3F-4AA887568EDF}"/>
              </a:ext>
            </a:extLst>
          </p:cNvPr>
          <p:cNvPicPr>
            <a:picLocks noChangeAspect="1"/>
          </p:cNvPicPr>
          <p:nvPr/>
        </p:nvPicPr>
        <p:blipFill rotWithShape="1">
          <a:blip r:embed="rId3"/>
          <a:srcRect r="21478"/>
          <a:stretch/>
        </p:blipFill>
        <p:spPr>
          <a:xfrm>
            <a:off x="29823" y="343759"/>
            <a:ext cx="2960372" cy="3121878"/>
          </a:xfrm>
          <a:prstGeom prst="rect">
            <a:avLst/>
          </a:prstGeom>
        </p:spPr>
      </p:pic>
      <p:grpSp>
        <p:nvGrpSpPr>
          <p:cNvPr id="25" name="Group 24">
            <a:extLst>
              <a:ext uri="{FF2B5EF4-FFF2-40B4-BE49-F238E27FC236}">
                <a16:creationId xmlns:a16="http://schemas.microsoft.com/office/drawing/2014/main" id="{A74BAC81-D03F-0B46-61C3-ABA989C0C2E2}"/>
              </a:ext>
            </a:extLst>
          </p:cNvPr>
          <p:cNvGrpSpPr/>
          <p:nvPr/>
        </p:nvGrpSpPr>
        <p:grpSpPr>
          <a:xfrm>
            <a:off x="664842" y="1127760"/>
            <a:ext cx="121920" cy="892713"/>
            <a:chOff x="5867400" y="1181100"/>
            <a:chExt cx="121920" cy="892713"/>
          </a:xfrm>
        </p:grpSpPr>
        <p:sp>
          <p:nvSpPr>
            <p:cNvPr id="6" name="Oval 5">
              <a:extLst>
                <a:ext uri="{FF2B5EF4-FFF2-40B4-BE49-F238E27FC236}">
                  <a16:creationId xmlns:a16="http://schemas.microsoft.com/office/drawing/2014/main" id="{BFF98E50-CE5B-2DA9-8A9D-EF8674FBFC49}"/>
                </a:ext>
              </a:extLst>
            </p:cNvPr>
            <p:cNvSpPr/>
            <p:nvPr/>
          </p:nvSpPr>
          <p:spPr>
            <a:xfrm>
              <a:off x="5867400" y="118110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A373937-1892-2AAC-4554-F3D02C67A34A}"/>
                </a:ext>
              </a:extLst>
            </p:cNvPr>
            <p:cNvSpPr/>
            <p:nvPr/>
          </p:nvSpPr>
          <p:spPr>
            <a:xfrm>
              <a:off x="5867400" y="136398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ED41762-E97E-84BA-3FEA-B51CFAA56F8C}"/>
                </a:ext>
              </a:extLst>
            </p:cNvPr>
            <p:cNvSpPr/>
            <p:nvPr/>
          </p:nvSpPr>
          <p:spPr>
            <a:xfrm>
              <a:off x="5867400" y="154686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DBCDDDF-A477-06D9-ADA7-EBEAD6FC3CA4}"/>
                </a:ext>
              </a:extLst>
            </p:cNvPr>
            <p:cNvSpPr/>
            <p:nvPr/>
          </p:nvSpPr>
          <p:spPr>
            <a:xfrm>
              <a:off x="5867400" y="173355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9CDF53C-006A-BC3A-AAD5-142AF2AEDE75}"/>
                </a:ext>
              </a:extLst>
            </p:cNvPr>
            <p:cNvSpPr/>
            <p:nvPr/>
          </p:nvSpPr>
          <p:spPr>
            <a:xfrm>
              <a:off x="5867400" y="1959513"/>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F9BBE9CA-12CB-0984-3AAD-AC3F26B23435}"/>
              </a:ext>
            </a:extLst>
          </p:cNvPr>
          <p:cNvGrpSpPr/>
          <p:nvPr/>
        </p:nvGrpSpPr>
        <p:grpSpPr>
          <a:xfrm rot="5400000">
            <a:off x="1633631" y="1111934"/>
            <a:ext cx="121920" cy="892713"/>
            <a:chOff x="5867400" y="1181100"/>
            <a:chExt cx="121920" cy="892713"/>
          </a:xfrm>
        </p:grpSpPr>
        <p:sp>
          <p:nvSpPr>
            <p:cNvPr id="27" name="Oval 26">
              <a:extLst>
                <a:ext uri="{FF2B5EF4-FFF2-40B4-BE49-F238E27FC236}">
                  <a16:creationId xmlns:a16="http://schemas.microsoft.com/office/drawing/2014/main" id="{E6995535-7820-1257-5015-CCA429DAE52B}"/>
                </a:ext>
              </a:extLst>
            </p:cNvPr>
            <p:cNvSpPr/>
            <p:nvPr/>
          </p:nvSpPr>
          <p:spPr>
            <a:xfrm>
              <a:off x="5867400" y="118110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5AE0416-C971-58AB-A67D-F5CD1FEFEC05}"/>
                </a:ext>
              </a:extLst>
            </p:cNvPr>
            <p:cNvSpPr/>
            <p:nvPr/>
          </p:nvSpPr>
          <p:spPr>
            <a:xfrm>
              <a:off x="5867400" y="136398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1605F1B-97F2-7BCF-416A-D8D28A335436}"/>
                </a:ext>
              </a:extLst>
            </p:cNvPr>
            <p:cNvSpPr/>
            <p:nvPr/>
          </p:nvSpPr>
          <p:spPr>
            <a:xfrm>
              <a:off x="5867400" y="154686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AAEE673-5714-E880-2EBB-E43FA19482C4}"/>
                </a:ext>
              </a:extLst>
            </p:cNvPr>
            <p:cNvSpPr/>
            <p:nvPr/>
          </p:nvSpPr>
          <p:spPr>
            <a:xfrm>
              <a:off x="5867400" y="173355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0BB9FC0-1F6A-CC19-02B9-B3AA91962E65}"/>
                </a:ext>
              </a:extLst>
            </p:cNvPr>
            <p:cNvSpPr/>
            <p:nvPr/>
          </p:nvSpPr>
          <p:spPr>
            <a:xfrm>
              <a:off x="5867400" y="1959513"/>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B40990FA-013C-8EE6-69D8-22C07A6D63D1}"/>
              </a:ext>
            </a:extLst>
          </p:cNvPr>
          <p:cNvGrpSpPr/>
          <p:nvPr/>
        </p:nvGrpSpPr>
        <p:grpSpPr>
          <a:xfrm rot="2700000">
            <a:off x="1965226" y="2197197"/>
            <a:ext cx="121920" cy="892713"/>
            <a:chOff x="5867400" y="1181100"/>
            <a:chExt cx="121920" cy="892713"/>
          </a:xfrm>
        </p:grpSpPr>
        <p:sp>
          <p:nvSpPr>
            <p:cNvPr id="40" name="Oval 39">
              <a:extLst>
                <a:ext uri="{FF2B5EF4-FFF2-40B4-BE49-F238E27FC236}">
                  <a16:creationId xmlns:a16="http://schemas.microsoft.com/office/drawing/2014/main" id="{4A44C8B2-8845-AF55-999C-831EAB320853}"/>
                </a:ext>
              </a:extLst>
            </p:cNvPr>
            <p:cNvSpPr/>
            <p:nvPr/>
          </p:nvSpPr>
          <p:spPr>
            <a:xfrm>
              <a:off x="5867400" y="118110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D848AF34-8C9B-BD79-AD07-6A6F4CA7B5CC}"/>
                </a:ext>
              </a:extLst>
            </p:cNvPr>
            <p:cNvSpPr/>
            <p:nvPr/>
          </p:nvSpPr>
          <p:spPr>
            <a:xfrm>
              <a:off x="5867400" y="136398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CAFE5BFC-3806-71A7-540C-8739A6ECEC77}"/>
                </a:ext>
              </a:extLst>
            </p:cNvPr>
            <p:cNvSpPr/>
            <p:nvPr/>
          </p:nvSpPr>
          <p:spPr>
            <a:xfrm>
              <a:off x="5867400" y="154686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EACC6F2-954E-AE85-B67B-1B4DE33021AE}"/>
                </a:ext>
              </a:extLst>
            </p:cNvPr>
            <p:cNvSpPr/>
            <p:nvPr/>
          </p:nvSpPr>
          <p:spPr>
            <a:xfrm>
              <a:off x="5867400" y="173355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29A8EF1-A919-8C0B-F967-E099C53630E4}"/>
                </a:ext>
              </a:extLst>
            </p:cNvPr>
            <p:cNvSpPr/>
            <p:nvPr/>
          </p:nvSpPr>
          <p:spPr>
            <a:xfrm>
              <a:off x="5867400" y="1959513"/>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F332DD14-2B23-4D37-407A-A909BAB2B5DA}"/>
              </a:ext>
            </a:extLst>
          </p:cNvPr>
          <p:cNvGrpSpPr/>
          <p:nvPr/>
        </p:nvGrpSpPr>
        <p:grpSpPr>
          <a:xfrm rot="-2700000">
            <a:off x="770355" y="2211265"/>
            <a:ext cx="121920" cy="892713"/>
            <a:chOff x="5867400" y="1181100"/>
            <a:chExt cx="121920" cy="892713"/>
          </a:xfrm>
        </p:grpSpPr>
        <p:sp>
          <p:nvSpPr>
            <p:cNvPr id="46" name="Oval 45">
              <a:extLst>
                <a:ext uri="{FF2B5EF4-FFF2-40B4-BE49-F238E27FC236}">
                  <a16:creationId xmlns:a16="http://schemas.microsoft.com/office/drawing/2014/main" id="{656E1529-0958-7B31-399A-7A0C60C809C4}"/>
                </a:ext>
              </a:extLst>
            </p:cNvPr>
            <p:cNvSpPr/>
            <p:nvPr/>
          </p:nvSpPr>
          <p:spPr>
            <a:xfrm>
              <a:off x="5867400" y="118110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3C6696E-C151-C257-D096-2EF94B8A83F8}"/>
                </a:ext>
              </a:extLst>
            </p:cNvPr>
            <p:cNvSpPr/>
            <p:nvPr/>
          </p:nvSpPr>
          <p:spPr>
            <a:xfrm>
              <a:off x="5867400" y="136398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A63D4B0-39B3-BA24-FE16-2361D2E6CAF8}"/>
                </a:ext>
              </a:extLst>
            </p:cNvPr>
            <p:cNvSpPr/>
            <p:nvPr/>
          </p:nvSpPr>
          <p:spPr>
            <a:xfrm>
              <a:off x="5867400" y="154686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D72BCD55-78F0-0B39-0C7F-EEE0E20B19D9}"/>
                </a:ext>
              </a:extLst>
            </p:cNvPr>
            <p:cNvSpPr/>
            <p:nvPr/>
          </p:nvSpPr>
          <p:spPr>
            <a:xfrm>
              <a:off x="5867400" y="173355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312FACF-3767-9E9E-BB11-F2DF73D60D1B}"/>
                </a:ext>
              </a:extLst>
            </p:cNvPr>
            <p:cNvSpPr/>
            <p:nvPr/>
          </p:nvSpPr>
          <p:spPr>
            <a:xfrm>
              <a:off x="5867400" y="1959513"/>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a:extLst>
              <a:ext uri="{FF2B5EF4-FFF2-40B4-BE49-F238E27FC236}">
                <a16:creationId xmlns:a16="http://schemas.microsoft.com/office/drawing/2014/main" id="{0510ADFF-3DB6-B5B4-CB1F-A31E083B03B0}"/>
              </a:ext>
            </a:extLst>
          </p:cNvPr>
          <p:cNvSpPr txBox="1"/>
          <p:nvPr/>
        </p:nvSpPr>
        <p:spPr>
          <a:xfrm>
            <a:off x="559699" y="775700"/>
            <a:ext cx="338554" cy="369332"/>
          </a:xfrm>
          <a:prstGeom prst="rect">
            <a:avLst/>
          </a:prstGeom>
          <a:noFill/>
        </p:spPr>
        <p:txBody>
          <a:bodyPr wrap="none" rtlCol="0">
            <a:spAutoFit/>
          </a:bodyPr>
          <a:lstStyle/>
          <a:p>
            <a:r>
              <a:rPr lang="en-US">
                <a:solidFill>
                  <a:srgbClr val="FF0000"/>
                </a:solidFill>
                <a:highlight>
                  <a:srgbClr val="00FF00"/>
                </a:highlight>
              </a:rPr>
              <a:t>C</a:t>
            </a:r>
          </a:p>
        </p:txBody>
      </p:sp>
      <p:sp>
        <p:nvSpPr>
          <p:cNvPr id="52" name="TextBox 51">
            <a:extLst>
              <a:ext uri="{FF2B5EF4-FFF2-40B4-BE49-F238E27FC236}">
                <a16:creationId xmlns:a16="http://schemas.microsoft.com/office/drawing/2014/main" id="{1E69F178-606A-7FD2-15F0-AF56F1B439F5}"/>
              </a:ext>
            </a:extLst>
          </p:cNvPr>
          <p:cNvSpPr txBox="1"/>
          <p:nvPr/>
        </p:nvSpPr>
        <p:spPr>
          <a:xfrm>
            <a:off x="1531348" y="1057394"/>
            <a:ext cx="338554" cy="369332"/>
          </a:xfrm>
          <a:prstGeom prst="rect">
            <a:avLst/>
          </a:prstGeom>
          <a:noFill/>
        </p:spPr>
        <p:txBody>
          <a:bodyPr wrap="none" rtlCol="0">
            <a:spAutoFit/>
          </a:bodyPr>
          <a:lstStyle/>
          <a:p>
            <a:r>
              <a:rPr lang="en-US">
                <a:solidFill>
                  <a:srgbClr val="FF0000"/>
                </a:solidFill>
                <a:highlight>
                  <a:srgbClr val="00FF00"/>
                </a:highlight>
              </a:rPr>
              <a:t>R</a:t>
            </a:r>
          </a:p>
        </p:txBody>
      </p:sp>
      <p:sp>
        <p:nvSpPr>
          <p:cNvPr id="53" name="TextBox 52">
            <a:extLst>
              <a:ext uri="{FF2B5EF4-FFF2-40B4-BE49-F238E27FC236}">
                <a16:creationId xmlns:a16="http://schemas.microsoft.com/office/drawing/2014/main" id="{8F95AA85-4772-73E3-9C58-BA69CEFE08FE}"/>
              </a:ext>
            </a:extLst>
          </p:cNvPr>
          <p:cNvSpPr txBox="1"/>
          <p:nvPr/>
        </p:nvSpPr>
        <p:spPr>
          <a:xfrm>
            <a:off x="429932" y="2664649"/>
            <a:ext cx="466794" cy="369332"/>
          </a:xfrm>
          <a:prstGeom prst="rect">
            <a:avLst/>
          </a:prstGeom>
          <a:noFill/>
        </p:spPr>
        <p:txBody>
          <a:bodyPr wrap="none" rtlCol="0">
            <a:spAutoFit/>
          </a:bodyPr>
          <a:lstStyle/>
          <a:p>
            <a:r>
              <a:rPr lang="en-US">
                <a:solidFill>
                  <a:srgbClr val="FF0000"/>
                </a:solidFill>
                <a:highlight>
                  <a:srgbClr val="00FF00"/>
                </a:highlight>
              </a:rPr>
              <a:t>X2</a:t>
            </a:r>
          </a:p>
        </p:txBody>
      </p:sp>
      <p:sp>
        <p:nvSpPr>
          <p:cNvPr id="54" name="TextBox 53">
            <a:extLst>
              <a:ext uri="{FF2B5EF4-FFF2-40B4-BE49-F238E27FC236}">
                <a16:creationId xmlns:a16="http://schemas.microsoft.com/office/drawing/2014/main" id="{72E917F7-FE16-E745-FD5A-C8F4E5960E34}"/>
              </a:ext>
            </a:extLst>
          </p:cNvPr>
          <p:cNvSpPr txBox="1"/>
          <p:nvPr/>
        </p:nvSpPr>
        <p:spPr>
          <a:xfrm>
            <a:off x="2126282" y="2634516"/>
            <a:ext cx="466794" cy="369332"/>
          </a:xfrm>
          <a:prstGeom prst="rect">
            <a:avLst/>
          </a:prstGeom>
          <a:noFill/>
        </p:spPr>
        <p:txBody>
          <a:bodyPr wrap="none" rtlCol="0">
            <a:spAutoFit/>
          </a:bodyPr>
          <a:lstStyle/>
          <a:p>
            <a:r>
              <a:rPr lang="en-US">
                <a:solidFill>
                  <a:srgbClr val="FF0000"/>
                </a:solidFill>
                <a:highlight>
                  <a:srgbClr val="00FF00"/>
                </a:highlight>
              </a:rPr>
              <a:t>X1</a:t>
            </a:r>
          </a:p>
        </p:txBody>
      </p:sp>
      <p:sp>
        <p:nvSpPr>
          <p:cNvPr id="56" name="TextBox 55">
            <a:extLst>
              <a:ext uri="{FF2B5EF4-FFF2-40B4-BE49-F238E27FC236}">
                <a16:creationId xmlns:a16="http://schemas.microsoft.com/office/drawing/2014/main" id="{904139AD-C80D-6F36-330E-E4BD6F29BAA1}"/>
              </a:ext>
            </a:extLst>
          </p:cNvPr>
          <p:cNvSpPr txBox="1"/>
          <p:nvPr/>
        </p:nvSpPr>
        <p:spPr>
          <a:xfrm>
            <a:off x="418915" y="3801612"/>
            <a:ext cx="7008583" cy="679032"/>
          </a:xfrm>
          <a:prstGeom prst="rect">
            <a:avLst/>
          </a:prstGeom>
          <a:noFill/>
        </p:spPr>
        <p:txBody>
          <a:bodyPr wrap="square">
            <a:spAutoFit/>
          </a:bodyPr>
          <a:lstStyle/>
          <a:p>
            <a:pPr marL="285750" lvl="0" indent="-285750">
              <a:lnSpc>
                <a:spcPct val="125000"/>
              </a:lnSpc>
              <a:buFont typeface="Arial" panose="020B0604020202020204" pitchFamily="34" charset="0"/>
              <a:buChar char="•"/>
            </a:pPr>
            <a:r>
              <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Agent_1 và Agent_2 xem xét các chuỗi 4,3,2 có khả năng hình thành chuỗi 5 và chia làm 2 loại, không bị chặn và bị chặn 1 đầu – Giải pháp 1</a:t>
            </a:r>
          </a:p>
        </p:txBody>
      </p:sp>
      <p:grpSp>
        <p:nvGrpSpPr>
          <p:cNvPr id="183" name="Group 182">
            <a:extLst>
              <a:ext uri="{FF2B5EF4-FFF2-40B4-BE49-F238E27FC236}">
                <a16:creationId xmlns:a16="http://schemas.microsoft.com/office/drawing/2014/main" id="{DD16336A-3B1E-FFAD-29F3-EEA0A2AF7F4A}"/>
              </a:ext>
            </a:extLst>
          </p:cNvPr>
          <p:cNvGrpSpPr/>
          <p:nvPr/>
        </p:nvGrpSpPr>
        <p:grpSpPr>
          <a:xfrm>
            <a:off x="3077187" y="352113"/>
            <a:ext cx="3528715" cy="3121878"/>
            <a:chOff x="3077187" y="352113"/>
            <a:chExt cx="3528715" cy="3121878"/>
          </a:xfrm>
        </p:grpSpPr>
        <p:pic>
          <p:nvPicPr>
            <p:cNvPr id="57" name="Picture 56">
              <a:extLst>
                <a:ext uri="{FF2B5EF4-FFF2-40B4-BE49-F238E27FC236}">
                  <a16:creationId xmlns:a16="http://schemas.microsoft.com/office/drawing/2014/main" id="{7E080FFE-C6E6-5DC1-7C05-FC7FDCDA8145}"/>
                </a:ext>
              </a:extLst>
            </p:cNvPr>
            <p:cNvPicPr>
              <a:picLocks noChangeAspect="1"/>
            </p:cNvPicPr>
            <p:nvPr/>
          </p:nvPicPr>
          <p:blipFill rotWithShape="1">
            <a:blip r:embed="rId3"/>
            <a:srcRect r="21478"/>
            <a:stretch/>
          </p:blipFill>
          <p:spPr>
            <a:xfrm>
              <a:off x="3077187" y="352113"/>
              <a:ext cx="2960372" cy="3121878"/>
            </a:xfrm>
            <a:prstGeom prst="rect">
              <a:avLst/>
            </a:prstGeom>
          </p:spPr>
        </p:pic>
        <p:sp>
          <p:nvSpPr>
            <p:cNvPr id="59" name="Oval 58">
              <a:extLst>
                <a:ext uri="{FF2B5EF4-FFF2-40B4-BE49-F238E27FC236}">
                  <a16:creationId xmlns:a16="http://schemas.microsoft.com/office/drawing/2014/main" id="{DBF6A8AA-59DE-4908-DF5A-A88419F23BD7}"/>
                </a:ext>
              </a:extLst>
            </p:cNvPr>
            <p:cNvSpPr/>
            <p:nvPr/>
          </p:nvSpPr>
          <p:spPr>
            <a:xfrm>
              <a:off x="3712206" y="113611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A356ABEC-DCB6-657D-1D83-B6EFB61CBAC8}"/>
                </a:ext>
              </a:extLst>
            </p:cNvPr>
            <p:cNvSpPr/>
            <p:nvPr/>
          </p:nvSpPr>
          <p:spPr>
            <a:xfrm>
              <a:off x="3712206" y="131899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BA499BC-9407-DB65-2382-ACE63FA29528}"/>
                </a:ext>
              </a:extLst>
            </p:cNvPr>
            <p:cNvSpPr/>
            <p:nvPr/>
          </p:nvSpPr>
          <p:spPr>
            <a:xfrm>
              <a:off x="3712206" y="150187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F6DD20F-81D8-BBC0-D531-FD9E6836EAA3}"/>
                </a:ext>
              </a:extLst>
            </p:cNvPr>
            <p:cNvSpPr/>
            <p:nvPr/>
          </p:nvSpPr>
          <p:spPr>
            <a:xfrm>
              <a:off x="3712206" y="168856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FF393C88-FC5A-AF5A-F977-B2C6B6305E30}"/>
                </a:ext>
              </a:extLst>
            </p:cNvPr>
            <p:cNvSpPr txBox="1"/>
            <p:nvPr/>
          </p:nvSpPr>
          <p:spPr>
            <a:xfrm>
              <a:off x="3623125" y="652456"/>
              <a:ext cx="300082" cy="369332"/>
            </a:xfrm>
            <a:prstGeom prst="rect">
              <a:avLst/>
            </a:prstGeom>
            <a:noFill/>
          </p:spPr>
          <p:txBody>
            <a:bodyPr wrap="none" rtlCol="0">
              <a:spAutoFit/>
            </a:bodyPr>
            <a:lstStyle/>
            <a:p>
              <a:r>
                <a:rPr lang="en-US">
                  <a:solidFill>
                    <a:srgbClr val="FF0000"/>
                  </a:solidFill>
                  <a:highlight>
                    <a:srgbClr val="00FF00"/>
                  </a:highlight>
                </a:rPr>
                <a:t>x</a:t>
              </a:r>
            </a:p>
          </p:txBody>
        </p:sp>
        <p:sp>
          <p:nvSpPr>
            <p:cNvPr id="94" name="Oval 93">
              <a:extLst>
                <a:ext uri="{FF2B5EF4-FFF2-40B4-BE49-F238E27FC236}">
                  <a16:creationId xmlns:a16="http://schemas.microsoft.com/office/drawing/2014/main" id="{75728175-4154-21C1-6BCE-8CC6DF4FDA65}"/>
                </a:ext>
              </a:extLst>
            </p:cNvPr>
            <p:cNvSpPr/>
            <p:nvPr/>
          </p:nvSpPr>
          <p:spPr>
            <a:xfrm>
              <a:off x="4108446" y="113611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5CE7DE2A-94DF-3540-DBB1-0508F78867BE}"/>
                </a:ext>
              </a:extLst>
            </p:cNvPr>
            <p:cNvSpPr/>
            <p:nvPr/>
          </p:nvSpPr>
          <p:spPr>
            <a:xfrm>
              <a:off x="4108446" y="131899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5B833666-AE24-8A75-49C3-B31091A3844C}"/>
                </a:ext>
              </a:extLst>
            </p:cNvPr>
            <p:cNvSpPr/>
            <p:nvPr/>
          </p:nvSpPr>
          <p:spPr>
            <a:xfrm>
              <a:off x="4108446" y="150187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30F6C205-CC7A-5D13-AA14-8381607B0CAE}"/>
                </a:ext>
              </a:extLst>
            </p:cNvPr>
            <p:cNvSpPr/>
            <p:nvPr/>
          </p:nvSpPr>
          <p:spPr>
            <a:xfrm>
              <a:off x="4496413" y="113611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7D19238A-BA9B-59DC-E29C-7F2999C80119}"/>
                </a:ext>
              </a:extLst>
            </p:cNvPr>
            <p:cNvSpPr/>
            <p:nvPr/>
          </p:nvSpPr>
          <p:spPr>
            <a:xfrm>
              <a:off x="4496413" y="131899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7252307A-2D94-745F-AB18-A98C83DAC183}"/>
                </a:ext>
              </a:extLst>
            </p:cNvPr>
            <p:cNvSpPr/>
            <p:nvPr/>
          </p:nvSpPr>
          <p:spPr>
            <a:xfrm>
              <a:off x="3721317" y="2325849"/>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5958F967-C93A-BD0E-B2B5-4B5B6ABBA290}"/>
                </a:ext>
              </a:extLst>
            </p:cNvPr>
            <p:cNvSpPr/>
            <p:nvPr/>
          </p:nvSpPr>
          <p:spPr>
            <a:xfrm>
              <a:off x="3721317" y="2508729"/>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8DE955A5-8E14-021D-6913-E1C775EF76EE}"/>
                </a:ext>
              </a:extLst>
            </p:cNvPr>
            <p:cNvSpPr/>
            <p:nvPr/>
          </p:nvSpPr>
          <p:spPr>
            <a:xfrm>
              <a:off x="3721317" y="2691609"/>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625B04D1-65CA-B0F2-2B5D-3430DD93D037}"/>
                </a:ext>
              </a:extLst>
            </p:cNvPr>
            <p:cNvSpPr/>
            <p:nvPr/>
          </p:nvSpPr>
          <p:spPr>
            <a:xfrm>
              <a:off x="3721317" y="2878299"/>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613AA12D-D83A-D202-4A32-A3EC3CECA429}"/>
                </a:ext>
              </a:extLst>
            </p:cNvPr>
            <p:cNvSpPr/>
            <p:nvPr/>
          </p:nvSpPr>
          <p:spPr>
            <a:xfrm>
              <a:off x="4117557" y="2325849"/>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E75FC17A-CF7B-7E2E-FF52-A067E99F9E47}"/>
                </a:ext>
              </a:extLst>
            </p:cNvPr>
            <p:cNvSpPr/>
            <p:nvPr/>
          </p:nvSpPr>
          <p:spPr>
            <a:xfrm>
              <a:off x="4117557" y="2508729"/>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75B9BC2B-DD01-86DF-C005-6FC0A23623B0}"/>
                </a:ext>
              </a:extLst>
            </p:cNvPr>
            <p:cNvSpPr/>
            <p:nvPr/>
          </p:nvSpPr>
          <p:spPr>
            <a:xfrm>
              <a:off x="4117557" y="2691609"/>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BC0ABCB3-4CC4-E143-EFFF-5D69304B44FF}"/>
                </a:ext>
              </a:extLst>
            </p:cNvPr>
            <p:cNvSpPr/>
            <p:nvPr/>
          </p:nvSpPr>
          <p:spPr>
            <a:xfrm>
              <a:off x="4505524" y="2325849"/>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B41BE105-4777-4D7E-9AF3-A3609B8D8796}"/>
                </a:ext>
              </a:extLst>
            </p:cNvPr>
            <p:cNvSpPr/>
            <p:nvPr/>
          </p:nvSpPr>
          <p:spPr>
            <a:xfrm>
              <a:off x="4505524" y="2508729"/>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Multiplication Sign 113">
              <a:extLst>
                <a:ext uri="{FF2B5EF4-FFF2-40B4-BE49-F238E27FC236}">
                  <a16:creationId xmlns:a16="http://schemas.microsoft.com/office/drawing/2014/main" id="{4FB0B366-310B-68E6-3275-8CF0C851EB74}"/>
                </a:ext>
              </a:extLst>
            </p:cNvPr>
            <p:cNvSpPr/>
            <p:nvPr/>
          </p:nvSpPr>
          <p:spPr>
            <a:xfrm>
              <a:off x="3623125" y="2028827"/>
              <a:ext cx="300082" cy="224632"/>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Multiplication Sign 114">
              <a:extLst>
                <a:ext uri="{FF2B5EF4-FFF2-40B4-BE49-F238E27FC236}">
                  <a16:creationId xmlns:a16="http://schemas.microsoft.com/office/drawing/2014/main" id="{3A06236C-2DD0-7DC1-6039-FBFD519E7EB6}"/>
                </a:ext>
              </a:extLst>
            </p:cNvPr>
            <p:cNvSpPr/>
            <p:nvPr/>
          </p:nvSpPr>
          <p:spPr>
            <a:xfrm>
              <a:off x="4019365" y="2019807"/>
              <a:ext cx="300082" cy="224632"/>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Multiplication Sign 115">
              <a:extLst>
                <a:ext uri="{FF2B5EF4-FFF2-40B4-BE49-F238E27FC236}">
                  <a16:creationId xmlns:a16="http://schemas.microsoft.com/office/drawing/2014/main" id="{EF7673FC-6DE9-AF28-3110-0EDC8B320C0F}"/>
                </a:ext>
              </a:extLst>
            </p:cNvPr>
            <p:cNvSpPr/>
            <p:nvPr/>
          </p:nvSpPr>
          <p:spPr>
            <a:xfrm>
              <a:off x="4394236" y="2028827"/>
              <a:ext cx="300082" cy="224632"/>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64CFD7-BA82-4F13-AC21-5B24166AD12E}"/>
                </a:ext>
              </a:extLst>
            </p:cNvPr>
            <p:cNvCxnSpPr>
              <a:stCxn id="57" idx="1"/>
              <a:endCxn id="57" idx="3"/>
            </p:cNvCxnSpPr>
            <p:nvPr/>
          </p:nvCxnSpPr>
          <p:spPr>
            <a:xfrm>
              <a:off x="3077187" y="1913052"/>
              <a:ext cx="2960372" cy="0"/>
            </a:xfrm>
            <a:prstGeom prst="line">
              <a:avLst/>
            </a:prstGeom>
            <a:ln w="571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7507E583-76B6-F81B-3F5B-8507012C74F6}"/>
                </a:ext>
              </a:extLst>
            </p:cNvPr>
            <p:cNvSpPr txBox="1"/>
            <p:nvPr/>
          </p:nvSpPr>
          <p:spPr>
            <a:xfrm>
              <a:off x="5053326" y="1250414"/>
              <a:ext cx="854721" cy="369332"/>
            </a:xfrm>
            <a:prstGeom prst="rect">
              <a:avLst/>
            </a:prstGeom>
            <a:noFill/>
          </p:spPr>
          <p:txBody>
            <a:bodyPr wrap="none" rtlCol="0">
              <a:spAutoFit/>
            </a:bodyPr>
            <a:lstStyle/>
            <a:p>
              <a:r>
                <a:rPr lang="en-US">
                  <a:solidFill>
                    <a:schemeClr val="bg1"/>
                  </a:solidFill>
                  <a:highlight>
                    <a:srgbClr val="FFFF00"/>
                  </a:highlight>
                </a:rPr>
                <a:t>Type A</a:t>
              </a:r>
            </a:p>
          </p:txBody>
        </p:sp>
        <p:sp>
          <p:nvSpPr>
            <p:cNvPr id="120" name="TextBox 119">
              <a:extLst>
                <a:ext uri="{FF2B5EF4-FFF2-40B4-BE49-F238E27FC236}">
                  <a16:creationId xmlns:a16="http://schemas.microsoft.com/office/drawing/2014/main" id="{6E901594-D17F-4262-E1BF-85CAC16EF3C7}"/>
                </a:ext>
              </a:extLst>
            </p:cNvPr>
            <p:cNvSpPr txBox="1"/>
            <p:nvPr/>
          </p:nvSpPr>
          <p:spPr>
            <a:xfrm>
              <a:off x="5053325" y="2349513"/>
              <a:ext cx="854721" cy="369332"/>
            </a:xfrm>
            <a:prstGeom prst="rect">
              <a:avLst/>
            </a:prstGeom>
            <a:noFill/>
          </p:spPr>
          <p:txBody>
            <a:bodyPr wrap="none" rtlCol="0">
              <a:spAutoFit/>
            </a:bodyPr>
            <a:lstStyle/>
            <a:p>
              <a:r>
                <a:rPr lang="en-US">
                  <a:solidFill>
                    <a:schemeClr val="bg1"/>
                  </a:solidFill>
                  <a:highlight>
                    <a:srgbClr val="FFFF00"/>
                  </a:highlight>
                </a:rPr>
                <a:t>Type B</a:t>
              </a:r>
            </a:p>
          </p:txBody>
        </p:sp>
        <p:sp>
          <p:nvSpPr>
            <p:cNvPr id="184" name="Multiplication Sign 183">
              <a:extLst>
                <a:ext uri="{FF2B5EF4-FFF2-40B4-BE49-F238E27FC236}">
                  <a16:creationId xmlns:a16="http://schemas.microsoft.com/office/drawing/2014/main" id="{A5DB57F2-BC77-F6F6-55E4-09166338E397}"/>
                </a:ext>
              </a:extLst>
            </p:cNvPr>
            <p:cNvSpPr/>
            <p:nvPr/>
          </p:nvSpPr>
          <p:spPr>
            <a:xfrm>
              <a:off x="6305820" y="983334"/>
              <a:ext cx="300082" cy="224632"/>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4668B1C4-6E56-9AF4-26A0-170EFF28B811}"/>
              </a:ext>
            </a:extLst>
          </p:cNvPr>
          <p:cNvPicPr>
            <a:picLocks noChangeAspect="1"/>
          </p:cNvPicPr>
          <p:nvPr/>
        </p:nvPicPr>
        <p:blipFill rotWithShape="1">
          <a:blip r:embed="rId3"/>
          <a:srcRect r="21478"/>
          <a:stretch/>
        </p:blipFill>
        <p:spPr>
          <a:xfrm>
            <a:off x="6130037" y="343759"/>
            <a:ext cx="2960372" cy="3121878"/>
          </a:xfrm>
          <a:prstGeom prst="rect">
            <a:avLst/>
          </a:prstGeom>
        </p:spPr>
      </p:pic>
      <p:sp>
        <p:nvSpPr>
          <p:cNvPr id="12" name="Oval 11">
            <a:extLst>
              <a:ext uri="{FF2B5EF4-FFF2-40B4-BE49-F238E27FC236}">
                <a16:creationId xmlns:a16="http://schemas.microsoft.com/office/drawing/2014/main" id="{3DB21BBC-D24E-8A77-D77D-3E3D202C5259}"/>
              </a:ext>
            </a:extLst>
          </p:cNvPr>
          <p:cNvSpPr/>
          <p:nvPr/>
        </p:nvSpPr>
        <p:spPr>
          <a:xfrm>
            <a:off x="6386396" y="131899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5803248-CA22-8A27-8E76-8B6807B15F4B}"/>
              </a:ext>
            </a:extLst>
          </p:cNvPr>
          <p:cNvSpPr/>
          <p:nvPr/>
        </p:nvSpPr>
        <p:spPr>
          <a:xfrm>
            <a:off x="6386396" y="150187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C44DA8-1E7F-FBA7-A011-F40EA009A477}"/>
              </a:ext>
            </a:extLst>
          </p:cNvPr>
          <p:cNvSpPr/>
          <p:nvPr/>
        </p:nvSpPr>
        <p:spPr>
          <a:xfrm>
            <a:off x="6386396" y="168475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B125CC7-B8AC-8C84-2348-8F3C81C0CA25}"/>
              </a:ext>
            </a:extLst>
          </p:cNvPr>
          <p:cNvSpPr/>
          <p:nvPr/>
        </p:nvSpPr>
        <p:spPr>
          <a:xfrm>
            <a:off x="6386396" y="187144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FD1C8DB-2F5F-9839-680C-64A01D599D33}"/>
              </a:ext>
            </a:extLst>
          </p:cNvPr>
          <p:cNvSpPr/>
          <p:nvPr/>
        </p:nvSpPr>
        <p:spPr>
          <a:xfrm>
            <a:off x="6181686" y="132661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761FA62-3ECD-E563-236C-13D63FC1A936}"/>
              </a:ext>
            </a:extLst>
          </p:cNvPr>
          <p:cNvSpPr/>
          <p:nvPr/>
        </p:nvSpPr>
        <p:spPr>
          <a:xfrm>
            <a:off x="6181686" y="150949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9FBA4F9-C9A0-AC6B-6A83-DD7077CB90D3}"/>
              </a:ext>
            </a:extLst>
          </p:cNvPr>
          <p:cNvSpPr/>
          <p:nvPr/>
        </p:nvSpPr>
        <p:spPr>
          <a:xfrm>
            <a:off x="6181686" y="169237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E526C93-D989-C058-175D-12B910F471DA}"/>
              </a:ext>
            </a:extLst>
          </p:cNvPr>
          <p:cNvSpPr/>
          <p:nvPr/>
        </p:nvSpPr>
        <p:spPr>
          <a:xfrm>
            <a:off x="6181686" y="187906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E372AC87-EE09-981A-1326-5D754A6A8EDD}"/>
              </a:ext>
            </a:extLst>
          </p:cNvPr>
          <p:cNvSpPr/>
          <p:nvPr/>
        </p:nvSpPr>
        <p:spPr>
          <a:xfrm>
            <a:off x="6774814" y="1305503"/>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F8CD61CC-267E-8723-0414-546F0051E3F8}"/>
              </a:ext>
            </a:extLst>
          </p:cNvPr>
          <p:cNvSpPr/>
          <p:nvPr/>
        </p:nvSpPr>
        <p:spPr>
          <a:xfrm>
            <a:off x="6774814" y="1488383"/>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B046B776-A785-C653-29FE-421B23F2C27C}"/>
              </a:ext>
            </a:extLst>
          </p:cNvPr>
          <p:cNvSpPr/>
          <p:nvPr/>
        </p:nvSpPr>
        <p:spPr>
          <a:xfrm>
            <a:off x="6774814" y="1671263"/>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B43EBA8A-9F3B-6391-3F5F-850DE3CA7A27}"/>
              </a:ext>
            </a:extLst>
          </p:cNvPr>
          <p:cNvSpPr/>
          <p:nvPr/>
        </p:nvSpPr>
        <p:spPr>
          <a:xfrm>
            <a:off x="6570104" y="1313123"/>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7ACEC83-E7A6-5049-788C-27A432EAC7C9}"/>
              </a:ext>
            </a:extLst>
          </p:cNvPr>
          <p:cNvSpPr/>
          <p:nvPr/>
        </p:nvSpPr>
        <p:spPr>
          <a:xfrm>
            <a:off x="6570104" y="1496003"/>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586208D2-DB0D-90FC-8DC1-35EDA2DAB589}"/>
              </a:ext>
            </a:extLst>
          </p:cNvPr>
          <p:cNvSpPr/>
          <p:nvPr/>
        </p:nvSpPr>
        <p:spPr>
          <a:xfrm>
            <a:off x="6570104" y="1678883"/>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5BA37D4-3ABA-622A-1011-1B53A699A287}"/>
              </a:ext>
            </a:extLst>
          </p:cNvPr>
          <p:cNvSpPr/>
          <p:nvPr/>
        </p:nvSpPr>
        <p:spPr>
          <a:xfrm>
            <a:off x="6570104" y="209293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898CFB35-2391-EC24-D2AC-843313B6FBE3}"/>
              </a:ext>
            </a:extLst>
          </p:cNvPr>
          <p:cNvSpPr/>
          <p:nvPr/>
        </p:nvSpPr>
        <p:spPr>
          <a:xfrm>
            <a:off x="7177223" y="131150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E7DBDC95-C7E8-A0F0-7AEA-018659B3196C}"/>
              </a:ext>
            </a:extLst>
          </p:cNvPr>
          <p:cNvSpPr/>
          <p:nvPr/>
        </p:nvSpPr>
        <p:spPr>
          <a:xfrm>
            <a:off x="7177223" y="149438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E56B06F7-3536-F337-6FE2-EFF7E941DCBD}"/>
              </a:ext>
            </a:extLst>
          </p:cNvPr>
          <p:cNvSpPr/>
          <p:nvPr/>
        </p:nvSpPr>
        <p:spPr>
          <a:xfrm>
            <a:off x="7177223" y="167726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BC18A4EC-ED5F-52AE-2469-7AE2858FAEAC}"/>
              </a:ext>
            </a:extLst>
          </p:cNvPr>
          <p:cNvSpPr/>
          <p:nvPr/>
        </p:nvSpPr>
        <p:spPr>
          <a:xfrm>
            <a:off x="6972513" y="131912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AD20445A-6BEE-8CE9-1517-5EB58DAA4445}"/>
              </a:ext>
            </a:extLst>
          </p:cNvPr>
          <p:cNvSpPr/>
          <p:nvPr/>
        </p:nvSpPr>
        <p:spPr>
          <a:xfrm>
            <a:off x="6972513" y="150200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B3E49AFE-8D08-CE80-C0C6-DEC00C99EED6}"/>
              </a:ext>
            </a:extLst>
          </p:cNvPr>
          <p:cNvSpPr/>
          <p:nvPr/>
        </p:nvSpPr>
        <p:spPr>
          <a:xfrm>
            <a:off x="6972513" y="1684880"/>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53F03070-A6F1-3437-641E-98FEA17FF756}"/>
              </a:ext>
            </a:extLst>
          </p:cNvPr>
          <p:cNvSpPr/>
          <p:nvPr/>
        </p:nvSpPr>
        <p:spPr>
          <a:xfrm>
            <a:off x="6941129" y="209293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3F8E4C0E-5BAE-08F3-C307-D3226F539BE1}"/>
              </a:ext>
            </a:extLst>
          </p:cNvPr>
          <p:cNvSpPr/>
          <p:nvPr/>
        </p:nvSpPr>
        <p:spPr>
          <a:xfrm>
            <a:off x="7565641" y="1298009"/>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4EC2CBB-058B-F374-FF16-4CE38DB3978C}"/>
              </a:ext>
            </a:extLst>
          </p:cNvPr>
          <p:cNvSpPr/>
          <p:nvPr/>
        </p:nvSpPr>
        <p:spPr>
          <a:xfrm>
            <a:off x="7565641" y="1480889"/>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753B7031-9EB6-C137-7667-B6DC7AAF8D07}"/>
              </a:ext>
            </a:extLst>
          </p:cNvPr>
          <p:cNvSpPr/>
          <p:nvPr/>
        </p:nvSpPr>
        <p:spPr>
          <a:xfrm>
            <a:off x="7360931" y="1305629"/>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2C4133A2-4C04-23F8-E7E6-04B402D3BC8A}"/>
              </a:ext>
            </a:extLst>
          </p:cNvPr>
          <p:cNvSpPr/>
          <p:nvPr/>
        </p:nvSpPr>
        <p:spPr>
          <a:xfrm>
            <a:off x="7360931" y="1488509"/>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B546C746-4724-940D-1680-CD2A2732A458}"/>
              </a:ext>
            </a:extLst>
          </p:cNvPr>
          <p:cNvSpPr/>
          <p:nvPr/>
        </p:nvSpPr>
        <p:spPr>
          <a:xfrm>
            <a:off x="7962161" y="1299632"/>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DB4DC5AA-9670-A2BA-7E6D-0AB3292CC071}"/>
              </a:ext>
            </a:extLst>
          </p:cNvPr>
          <p:cNvSpPr/>
          <p:nvPr/>
        </p:nvSpPr>
        <p:spPr>
          <a:xfrm>
            <a:off x="7962161" y="1482512"/>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E89D624D-E74E-1652-5D3C-5073DE3CE537}"/>
              </a:ext>
            </a:extLst>
          </p:cNvPr>
          <p:cNvSpPr/>
          <p:nvPr/>
        </p:nvSpPr>
        <p:spPr>
          <a:xfrm>
            <a:off x="7757451" y="1307252"/>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8C535A95-5045-DDE6-FA1B-89E8CC8396F5}"/>
              </a:ext>
            </a:extLst>
          </p:cNvPr>
          <p:cNvSpPr/>
          <p:nvPr/>
        </p:nvSpPr>
        <p:spPr>
          <a:xfrm>
            <a:off x="7757451" y="1490132"/>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CC984DF3-DB56-5732-7977-DD5442466210}"/>
              </a:ext>
            </a:extLst>
          </p:cNvPr>
          <p:cNvSpPr/>
          <p:nvPr/>
        </p:nvSpPr>
        <p:spPr>
          <a:xfrm>
            <a:off x="8350579" y="1286141"/>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6F5F9096-8308-7B81-B279-36BFF50376C0}"/>
              </a:ext>
            </a:extLst>
          </p:cNvPr>
          <p:cNvSpPr/>
          <p:nvPr/>
        </p:nvSpPr>
        <p:spPr>
          <a:xfrm>
            <a:off x="8350579" y="1469021"/>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CA5046FE-5FEA-578C-ACD0-7DEC45778645}"/>
              </a:ext>
            </a:extLst>
          </p:cNvPr>
          <p:cNvSpPr/>
          <p:nvPr/>
        </p:nvSpPr>
        <p:spPr>
          <a:xfrm>
            <a:off x="8145869" y="1293761"/>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5E141A8F-6CEC-7105-F9F5-A82EAB4DC0A5}"/>
              </a:ext>
            </a:extLst>
          </p:cNvPr>
          <p:cNvSpPr/>
          <p:nvPr/>
        </p:nvSpPr>
        <p:spPr>
          <a:xfrm>
            <a:off x="8145869" y="1476641"/>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Multiplication Sign 185">
            <a:extLst>
              <a:ext uri="{FF2B5EF4-FFF2-40B4-BE49-F238E27FC236}">
                <a16:creationId xmlns:a16="http://schemas.microsoft.com/office/drawing/2014/main" id="{7C00B1B8-81C7-1411-EC14-2D00D2A6B3AE}"/>
              </a:ext>
            </a:extLst>
          </p:cNvPr>
          <p:cNvSpPr/>
          <p:nvPr/>
        </p:nvSpPr>
        <p:spPr>
          <a:xfrm>
            <a:off x="6325633" y="1073328"/>
            <a:ext cx="204710" cy="180896"/>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E1399FA5-E1CA-E50B-5745-A676C858020E}"/>
              </a:ext>
            </a:extLst>
          </p:cNvPr>
          <p:cNvSpPr/>
          <p:nvPr/>
        </p:nvSpPr>
        <p:spPr>
          <a:xfrm>
            <a:off x="7347361" y="191005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264633ED-D9B5-467D-3C32-BFAAA3199DFE}"/>
              </a:ext>
            </a:extLst>
          </p:cNvPr>
          <p:cNvSpPr/>
          <p:nvPr/>
        </p:nvSpPr>
        <p:spPr>
          <a:xfrm>
            <a:off x="7347361" y="209293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01681D04-E640-E654-1DD9-98DEE4385A8D}"/>
              </a:ext>
            </a:extLst>
          </p:cNvPr>
          <p:cNvSpPr/>
          <p:nvPr/>
        </p:nvSpPr>
        <p:spPr>
          <a:xfrm>
            <a:off x="7568150" y="1901763"/>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70370D51-B34F-4EC6-E594-B73743CF3AB9}"/>
              </a:ext>
            </a:extLst>
          </p:cNvPr>
          <p:cNvSpPr/>
          <p:nvPr/>
        </p:nvSpPr>
        <p:spPr>
          <a:xfrm>
            <a:off x="7568150" y="2084643"/>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117434B7-05AD-F573-90F7-166C16C2E9D1}"/>
              </a:ext>
            </a:extLst>
          </p:cNvPr>
          <p:cNvSpPr/>
          <p:nvPr/>
        </p:nvSpPr>
        <p:spPr>
          <a:xfrm>
            <a:off x="7757000" y="1910054"/>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C12F0A76-CD90-67C6-6E85-BE52ADB01B46}"/>
              </a:ext>
            </a:extLst>
          </p:cNvPr>
          <p:cNvSpPr/>
          <p:nvPr/>
        </p:nvSpPr>
        <p:spPr>
          <a:xfrm>
            <a:off x="7977789" y="1901763"/>
            <a:ext cx="121920" cy="1143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Multiplication Sign 192">
            <a:extLst>
              <a:ext uri="{FF2B5EF4-FFF2-40B4-BE49-F238E27FC236}">
                <a16:creationId xmlns:a16="http://schemas.microsoft.com/office/drawing/2014/main" id="{A27EF26C-04C7-3534-87F9-5DC421C5C52B}"/>
              </a:ext>
            </a:extLst>
          </p:cNvPr>
          <p:cNvSpPr/>
          <p:nvPr/>
        </p:nvSpPr>
        <p:spPr>
          <a:xfrm>
            <a:off x="6904998" y="1081795"/>
            <a:ext cx="204710" cy="180896"/>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Multiplication Sign 193">
            <a:extLst>
              <a:ext uri="{FF2B5EF4-FFF2-40B4-BE49-F238E27FC236}">
                <a16:creationId xmlns:a16="http://schemas.microsoft.com/office/drawing/2014/main" id="{11B888C3-488E-3F8B-50B2-2F093761CF50}"/>
              </a:ext>
            </a:extLst>
          </p:cNvPr>
          <p:cNvSpPr/>
          <p:nvPr/>
        </p:nvSpPr>
        <p:spPr>
          <a:xfrm>
            <a:off x="7127247" y="1073328"/>
            <a:ext cx="204710" cy="180896"/>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Multiplication Sign 194">
            <a:extLst>
              <a:ext uri="{FF2B5EF4-FFF2-40B4-BE49-F238E27FC236}">
                <a16:creationId xmlns:a16="http://schemas.microsoft.com/office/drawing/2014/main" id="{A0F54666-6522-3DBC-E582-3E72F36E606A}"/>
              </a:ext>
            </a:extLst>
          </p:cNvPr>
          <p:cNvSpPr/>
          <p:nvPr/>
        </p:nvSpPr>
        <p:spPr>
          <a:xfrm>
            <a:off x="7507868" y="1080410"/>
            <a:ext cx="204710" cy="180896"/>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Multiplication Sign 195">
            <a:extLst>
              <a:ext uri="{FF2B5EF4-FFF2-40B4-BE49-F238E27FC236}">
                <a16:creationId xmlns:a16="http://schemas.microsoft.com/office/drawing/2014/main" id="{9695BFE8-932A-3F53-1699-F237FDDF0A8C}"/>
              </a:ext>
            </a:extLst>
          </p:cNvPr>
          <p:cNvSpPr/>
          <p:nvPr/>
        </p:nvSpPr>
        <p:spPr>
          <a:xfrm>
            <a:off x="7956320" y="1068880"/>
            <a:ext cx="204710" cy="180896"/>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Multiplication Sign 196">
            <a:extLst>
              <a:ext uri="{FF2B5EF4-FFF2-40B4-BE49-F238E27FC236}">
                <a16:creationId xmlns:a16="http://schemas.microsoft.com/office/drawing/2014/main" id="{2B4F2C4B-DD14-73F3-70DB-14AABFB33648}"/>
              </a:ext>
            </a:extLst>
          </p:cNvPr>
          <p:cNvSpPr/>
          <p:nvPr/>
        </p:nvSpPr>
        <p:spPr>
          <a:xfrm>
            <a:off x="8309184" y="1068880"/>
            <a:ext cx="204710" cy="180896"/>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TextBox 197">
            <a:extLst>
              <a:ext uri="{FF2B5EF4-FFF2-40B4-BE49-F238E27FC236}">
                <a16:creationId xmlns:a16="http://schemas.microsoft.com/office/drawing/2014/main" id="{353713FE-E849-C6EF-9FE4-8F19BA2626B1}"/>
              </a:ext>
            </a:extLst>
          </p:cNvPr>
          <p:cNvSpPr txBox="1"/>
          <p:nvPr/>
        </p:nvSpPr>
        <p:spPr>
          <a:xfrm>
            <a:off x="6530343" y="2878299"/>
            <a:ext cx="1115370" cy="369332"/>
          </a:xfrm>
          <a:prstGeom prst="rect">
            <a:avLst/>
          </a:prstGeom>
          <a:noFill/>
        </p:spPr>
        <p:txBody>
          <a:bodyPr wrap="none" rtlCol="0">
            <a:spAutoFit/>
          </a:bodyPr>
          <a:lstStyle/>
          <a:p>
            <a:r>
              <a:rPr lang="en-US">
                <a:solidFill>
                  <a:schemeClr val="bg1"/>
                </a:solidFill>
                <a:highlight>
                  <a:srgbClr val="FFFF00"/>
                </a:highlight>
              </a:rPr>
              <a:t>Type 0-11</a:t>
            </a:r>
          </a:p>
        </p:txBody>
      </p:sp>
      <p:sp>
        <p:nvSpPr>
          <p:cNvPr id="200" name="TextBox 199">
            <a:extLst>
              <a:ext uri="{FF2B5EF4-FFF2-40B4-BE49-F238E27FC236}">
                <a16:creationId xmlns:a16="http://schemas.microsoft.com/office/drawing/2014/main" id="{92597E2B-80B4-8653-B923-81525A9D556E}"/>
              </a:ext>
            </a:extLst>
          </p:cNvPr>
          <p:cNvSpPr txBox="1"/>
          <p:nvPr/>
        </p:nvSpPr>
        <p:spPr>
          <a:xfrm>
            <a:off x="358140" y="3449051"/>
            <a:ext cx="6028256" cy="406137"/>
          </a:xfrm>
          <a:prstGeom prst="rect">
            <a:avLst/>
          </a:prstGeom>
          <a:noFill/>
        </p:spPr>
        <p:txBody>
          <a:bodyPr wrap="square">
            <a:spAutoFit/>
          </a:bodyPr>
          <a:lstStyle/>
          <a:p>
            <a:pPr marL="285750" lvl="0" indent="-285750">
              <a:lnSpc>
                <a:spcPct val="125000"/>
              </a:lnSpc>
              <a:buFont typeface="Arial" panose="020B0604020202020204" pitchFamily="34" charset="0"/>
              <a:buChar char="•"/>
            </a:pPr>
            <a:r>
              <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rPr>
              <a:t>Các Agent đều xem xét 4 hướng để hoàn thành chuỗi 5</a:t>
            </a:r>
          </a:p>
        </p:txBody>
      </p:sp>
      <p:sp>
        <p:nvSpPr>
          <p:cNvPr id="2" name="TextBox 1">
            <a:extLst>
              <a:ext uri="{FF2B5EF4-FFF2-40B4-BE49-F238E27FC236}">
                <a16:creationId xmlns:a16="http://schemas.microsoft.com/office/drawing/2014/main" id="{E4B1FA07-3475-27B7-4EE8-D5B6D17854BA}"/>
              </a:ext>
            </a:extLst>
          </p:cNvPr>
          <p:cNvSpPr txBox="1"/>
          <p:nvPr/>
        </p:nvSpPr>
        <p:spPr>
          <a:xfrm>
            <a:off x="352348" y="4449196"/>
            <a:ext cx="7008583" cy="679032"/>
          </a:xfrm>
          <a:prstGeom prst="rect">
            <a:avLst/>
          </a:prstGeom>
          <a:noFill/>
        </p:spPr>
        <p:txBody>
          <a:bodyPr wrap="square">
            <a:spAutoFit/>
          </a:bodyPr>
          <a:lstStyle/>
          <a:p>
            <a:pPr marL="285750" lvl="0" indent="-285750">
              <a:lnSpc>
                <a:spcPct val="125000"/>
              </a:lnSpc>
              <a:buFont typeface="Arial" panose="020B0604020202020204" pitchFamily="34" charset="0"/>
              <a:buChar char="•"/>
            </a:pPr>
            <a:r>
              <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Agent_3 và Agent_4 xem 12 trường hợp (Type0-11) và có xét đến đổi vị trí của ô chặn – Giải pháp 2</a:t>
            </a:r>
          </a:p>
        </p:txBody>
      </p:sp>
    </p:spTree>
    <p:extLst>
      <p:ext uri="{BB962C8B-B14F-4D97-AF65-F5344CB8AC3E}">
        <p14:creationId xmlns:p14="http://schemas.microsoft.com/office/powerpoint/2010/main" val="141969125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Custom 1">
      <a:majorFont>
        <a:latin typeface="Times New Roman"/>
        <a:ea typeface=""/>
        <a:cs typeface=""/>
      </a:majorFont>
      <a:minorFont>
        <a:latin typeface="Times New Roman"/>
        <a:ea typeface=""/>
        <a:cs typeface=""/>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1_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Custom 1">
      <a:majorFont>
        <a:latin typeface="Times New Roman"/>
        <a:ea typeface=""/>
        <a:cs typeface=""/>
      </a:majorFont>
      <a:minorFont>
        <a:latin typeface="Times New Roman"/>
        <a:ea typeface=""/>
        <a:cs typeface=""/>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399</TotalTime>
  <Words>895</Words>
  <Application>Microsoft Office PowerPoint</Application>
  <PresentationFormat>On-screen Show (16:9)</PresentationFormat>
  <Paragraphs>65</Paragraphs>
  <Slides>13</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Times New Roman</vt:lpstr>
      <vt:lpstr>Wingdings</vt:lpstr>
      <vt:lpstr>Wingdings 3</vt:lpstr>
      <vt:lpstr>Slice</vt:lpstr>
      <vt:lpstr>1_Slice</vt:lpstr>
      <vt:lpstr>BÁO CÁO BÀI TẬP LỚN SỐ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văn nhân trương</dc:creator>
  <cp:lastModifiedBy>văn nhân trương</cp:lastModifiedBy>
  <cp:revision>4</cp:revision>
  <dcterms:modified xsi:type="dcterms:W3CDTF">2023-08-27T16:38:11Z</dcterms:modified>
</cp:coreProperties>
</file>