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59" r:id="rId5"/>
    <p:sldId id="260" r:id="rId6"/>
    <p:sldId id="270" r:id="rId7"/>
    <p:sldId id="271" r:id="rId8"/>
    <p:sldId id="272" r:id="rId9"/>
    <p:sldId id="261" r:id="rId10"/>
    <p:sldId id="274" r:id="rId11"/>
    <p:sldId id="273" r:id="rId12"/>
    <p:sldId id="264" r:id="rId13"/>
    <p:sldId id="265" r:id="rId14"/>
    <p:sldId id="27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81"/>
  </p:normalViewPr>
  <p:slideViewPr>
    <p:cSldViewPr snapToGrid="0" snapToObjects="1">
      <p:cViewPr varScale="1">
        <p:scale>
          <a:sx n="108" d="100"/>
          <a:sy n="108" d="100"/>
        </p:scale>
        <p:origin x="14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B725-7F78-CC42-BFAB-86511518090A}" type="datetime1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2AB6-EB60-4A4A-9AB4-EC386FE0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6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6FE7-D2B7-0C43-9C06-F1048BFF5817}" type="datetime1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B16-027A-ED4B-92F8-4990D0EE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6-027A-ED4B-92F8-4990D0EE3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839"/>
            <a:ext cx="7886700" cy="62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468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02365"/>
            <a:ext cx="3886200" cy="5653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02365"/>
            <a:ext cx="3886200" cy="5653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0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95130"/>
            <a:ext cx="7886700" cy="556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EB9D111-03B8-F446-8E09-256243E54565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Nwq8uz3W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shop.adafruit.com/datasheets/BBB_SRM.pdf" TargetMode="External"/><Relationship Id="rId2" Type="http://schemas.openxmlformats.org/officeDocument/2006/relationships/hyperlink" Target="http://www.ti.com/lit/ds/swrs183b/swrs183b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3805483"/>
            <a:ext cx="8038596" cy="2353956"/>
          </a:xfrm>
        </p:spPr>
        <p:txBody>
          <a:bodyPr/>
          <a:lstStyle/>
          <a:p>
            <a:r>
              <a:rPr lang="en-US" dirty="0"/>
              <a:t>CPE403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2748873"/>
            <a:ext cx="8038596" cy="100076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Nathan Hanuscin</a:t>
            </a:r>
          </a:p>
          <a:p>
            <a:r>
              <a:rPr lang="en-US" sz="4000" dirty="0"/>
              <a:t>Jose Mendoza</a:t>
            </a:r>
          </a:p>
        </p:txBody>
      </p:sp>
    </p:spTree>
    <p:extLst>
      <p:ext uri="{BB962C8B-B14F-4D97-AF65-F5344CB8AC3E}">
        <p14:creationId xmlns:p14="http://schemas.microsoft.com/office/powerpoint/2010/main" val="338665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16B-8FCF-43C2-949E-C17DA271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0493-C810-4A15-B50B-7D6A01AE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readSensors</a:t>
            </a:r>
            <a:r>
              <a:rPr lang="en-US" dirty="0"/>
              <a:t> function to use Si7021 sensor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687E-2E78-45A7-A308-DC413AC8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7F642-B4F9-45E1-8924-A4F27422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2" y="1365730"/>
            <a:ext cx="4026782" cy="4871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1494E-7BB7-431C-AC82-5BF45CCF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09" y="1365728"/>
            <a:ext cx="4365449" cy="49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9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Actual project set-up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the project will all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465BE-0692-4AB6-B4C3-0A1D03DDFA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60282"/>
            <a:ext cx="83312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https://youtu.be/INwq8uz3WdU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32215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839"/>
            <a:ext cx="7886700" cy="62878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468455"/>
          </a:xfrm>
        </p:spPr>
        <p:txBody>
          <a:bodyPr/>
          <a:lstStyle/>
          <a:p>
            <a:r>
              <a:rPr lang="en-US" sz="1800" dirty="0"/>
              <a:t>To change the temperature quickly we put an ice pack on the sensor and it dropped all the way to 2 degrees Celsius as shown in the photos on the next slide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5D8E3-3898-4599-8D6E-BEBA347B04D2}"/>
              </a:ext>
            </a:extLst>
          </p:cNvPr>
          <p:cNvPicPr/>
          <p:nvPr/>
        </p:nvPicPr>
        <p:blipFill rotWithShape="1">
          <a:blip r:embed="rId2"/>
          <a:srcRect t="3641" b="39217"/>
          <a:stretch/>
        </p:blipFill>
        <p:spPr>
          <a:xfrm>
            <a:off x="566561" y="1439311"/>
            <a:ext cx="7886699" cy="1552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2CEA09-1514-46E3-A181-68C6928EA098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2" b="40492"/>
          <a:stretch/>
        </p:blipFill>
        <p:spPr bwMode="auto">
          <a:xfrm>
            <a:off x="566561" y="2991557"/>
            <a:ext cx="7824610" cy="169301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6E7DF-3D0A-4502-B8F3-BE624DACDDF5}"/>
              </a:ext>
            </a:extLst>
          </p:cNvPr>
          <p:cNvPicPr/>
          <p:nvPr/>
        </p:nvPicPr>
        <p:blipFill rotWithShape="1">
          <a:blip r:embed="rId4"/>
          <a:srcRect b="41121"/>
          <a:stretch/>
        </p:blipFill>
        <p:spPr>
          <a:xfrm>
            <a:off x="690740" y="4821092"/>
            <a:ext cx="7824610" cy="18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214A-10F4-40F0-B236-36924645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FFF4-9B30-468D-A8AD-FF6A88CE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successfully send data with the temperature sensor</a:t>
            </a:r>
          </a:p>
          <a:p>
            <a:r>
              <a:rPr lang="en-US" dirty="0"/>
              <a:t>However we didn’t have enough time to set up another sensor to send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DFA2F-5332-47AB-BB58-CA941664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8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venir Book"/>
                <a:ea typeface="Arial"/>
                <a:cs typeface="Arial"/>
                <a:sym typeface="Arial"/>
              </a:rPr>
              <a:t>CC1350:</a:t>
            </a:r>
            <a:r>
              <a:rPr lang="en-US" dirty="0">
                <a:latin typeface="Avenir Book"/>
                <a:ea typeface="Arial"/>
                <a:cs typeface="Arial"/>
                <a:sym typeface="Arial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Avenir Book"/>
                <a:ea typeface="Arial"/>
                <a:cs typeface="Arial"/>
                <a:sym typeface="Arial"/>
                <a:hlinkClick r:id="rId2"/>
              </a:rPr>
              <a:t>http://www.ti.com/lit/ds/swrs183b/swrs183b.pdf</a:t>
            </a:r>
            <a:endParaRPr lang="en-US" dirty="0">
              <a:latin typeface="Avenir Book"/>
              <a:ea typeface="Arial"/>
              <a:cs typeface="Arial"/>
              <a:sym typeface="Arial"/>
            </a:endParaRPr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venir Book"/>
                <a:ea typeface="Arial"/>
                <a:cs typeface="Arial"/>
                <a:sym typeface="Arial"/>
              </a:rPr>
              <a:t>BeagleBone</a:t>
            </a:r>
            <a:r>
              <a:rPr lang="en-US" b="1" dirty="0">
                <a:latin typeface="Avenir Book"/>
                <a:ea typeface="Arial"/>
                <a:cs typeface="Arial"/>
                <a:sym typeface="Arial"/>
              </a:rPr>
              <a:t> Black:</a:t>
            </a:r>
            <a:r>
              <a:rPr lang="en-US" dirty="0">
                <a:latin typeface="Avenir Book"/>
                <a:ea typeface="Arial"/>
                <a:cs typeface="Arial"/>
                <a:sym typeface="Arial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Avenir Book"/>
                <a:ea typeface="Arial"/>
                <a:cs typeface="Arial"/>
                <a:sym typeface="Arial"/>
                <a:hlinkClick r:id="rId3"/>
              </a:rPr>
              <a:t>https://cdn-shop.adafruit.com/datasheets/BBB_SRM.pdf</a:t>
            </a:r>
            <a:endParaRPr lang="en-US" dirty="0">
              <a:latin typeface="Avenir Book"/>
              <a:ea typeface="Arial"/>
              <a:cs typeface="Arial"/>
              <a:sym typeface="Arial"/>
            </a:endParaRPr>
          </a:p>
          <a:p>
            <a:r>
              <a:rPr lang="en-US" dirty="0"/>
              <a:t>PDFs provided for the final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5349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Goal</a:t>
            </a:r>
          </a:p>
          <a:p>
            <a:pPr lvl="1"/>
            <a:r>
              <a:rPr lang="en-US" i="1" dirty="0"/>
              <a:t>Our goal was to use the TI 15.4-Stack Linux SDK to create a star topology network with the BBB and two CC1350 launchpads.</a:t>
            </a:r>
          </a:p>
          <a:p>
            <a:pPr lvl="1"/>
            <a:r>
              <a:rPr lang="en-US" i="1" dirty="0"/>
              <a:t>With this network wanted to set up multiple sensors to send data to a web application.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i="1" dirty="0"/>
              <a:t>Our objective was to set up a sensor and co-processor module that sent data to the BBB which was acting as our embedded host.</a:t>
            </a:r>
          </a:p>
          <a:p>
            <a:pPr lvl="1"/>
            <a:r>
              <a:rPr lang="en-US" i="1" dirty="0"/>
              <a:t>Connect Si7021 temperature sensor to the sensor launchpad to transmit data.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4E413-C516-421B-B02B-4050EC71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5034247"/>
            <a:ext cx="4330523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 -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sensor node was configured to the Si7021 temperature and humidity sensor via I2C and the data from it was transmitted to the co-processor collector node.</a:t>
            </a:r>
          </a:p>
          <a:p>
            <a:r>
              <a:rPr lang="en-US" i="1" dirty="0"/>
              <a:t>The co-processor sent the data to the BBB which was displayed in the web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80629-33FC-405B-8258-038B27F14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7445" y="3563597"/>
            <a:ext cx="3728155" cy="220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0EBA2-3BCD-40E7-8B90-AF235E71B9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3817" y="3563596"/>
            <a:ext cx="4224867" cy="2273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EFA59-AE54-4E49-B38F-BF71697ED8E5}"/>
              </a:ext>
            </a:extLst>
          </p:cNvPr>
          <p:cNvSpPr txBox="1"/>
          <p:nvPr/>
        </p:nvSpPr>
        <p:spPr>
          <a:xfrm>
            <a:off x="883002" y="5829941"/>
            <a:ext cx="283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 connection to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19B1E-E33B-4637-AB2C-12A7C75E7203}"/>
              </a:ext>
            </a:extLst>
          </p:cNvPr>
          <p:cNvSpPr txBox="1"/>
          <p:nvPr/>
        </p:nvSpPr>
        <p:spPr>
          <a:xfrm>
            <a:off x="5423961" y="5885915"/>
            <a:ext cx="283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transmitted to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954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CC1350s</a:t>
            </a:r>
          </a:p>
          <a:p>
            <a:r>
              <a:rPr lang="en-US" dirty="0"/>
              <a:t>Beagle Bone Black</a:t>
            </a:r>
          </a:p>
          <a:p>
            <a:r>
              <a:rPr lang="en-US" dirty="0"/>
              <a:t>Si7021 Temperature and Humidity Sensor</a:t>
            </a:r>
          </a:p>
          <a:p>
            <a:r>
              <a:rPr lang="en-US" dirty="0"/>
              <a:t>Spark Fun FTDI Chip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7004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Composer Studio</a:t>
            </a:r>
          </a:p>
          <a:p>
            <a:r>
              <a:rPr lang="en-US" dirty="0" err="1"/>
              <a:t>Uniflash</a:t>
            </a:r>
            <a:endParaRPr lang="en-US" dirty="0"/>
          </a:p>
          <a:p>
            <a:r>
              <a:rPr lang="en-US" dirty="0"/>
              <a:t>Ubuntu VM</a:t>
            </a:r>
          </a:p>
          <a:p>
            <a:r>
              <a:rPr lang="en-US" dirty="0"/>
              <a:t>Putty</a:t>
            </a:r>
          </a:p>
          <a:p>
            <a:r>
              <a:rPr lang="en-US" dirty="0"/>
              <a:t>TI Stack Linux SDK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14162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couldn’t find files to add to fritzing for the cc1350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C2D4E-719D-45E7-9F14-87695E1C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56268"/>
            <a:ext cx="8515350" cy="42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Pre-requisites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 15.4 Stack Linux Gateway SDK</a:t>
            </a:r>
          </a:p>
          <a:p>
            <a:r>
              <a:rPr lang="en-US" dirty="0"/>
              <a:t>TI am335x-evm-linux SD file</a:t>
            </a:r>
          </a:p>
          <a:p>
            <a:r>
              <a:rPr lang="en-US" dirty="0"/>
              <a:t>CC1350 </a:t>
            </a:r>
            <a:r>
              <a:rPr lang="en-US" dirty="0" err="1"/>
              <a:t>sensor_oad</a:t>
            </a:r>
            <a:r>
              <a:rPr lang="en-US" dirty="0"/>
              <a:t> CCS project</a:t>
            </a:r>
          </a:p>
          <a:p>
            <a:endParaRPr lang="en-US" dirty="0"/>
          </a:p>
          <a:p>
            <a:r>
              <a:rPr lang="en-US" dirty="0"/>
              <a:t>Commands to install prerequisites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+x ti15.4stack_linux_x64_x_xx_xx_xx.run ./ti15.4stack_linux_x64_x_xx_xx_xx.run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scp</a:t>
            </a:r>
            <a:r>
              <a:rPr lang="en-US" dirty="0"/>
              <a:t> bbb_prebuilt.tar.gz root@:/home/root/</a:t>
            </a:r>
          </a:p>
          <a:p>
            <a:pPr lvl="1"/>
            <a:r>
              <a:rPr lang="is-IS" dirty="0"/>
              <a:t>$ </a:t>
            </a:r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bbb_prebuilt.tar.gz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steps:</a:t>
            </a:r>
          </a:p>
          <a:p>
            <a:pPr lvl="1"/>
            <a:r>
              <a:rPr lang="en-US" dirty="0"/>
              <a:t>Flash sensor and co-processor launchpads in </a:t>
            </a:r>
            <a:r>
              <a:rPr lang="en-US" dirty="0" err="1"/>
              <a:t>UniFlash</a:t>
            </a:r>
            <a:endParaRPr lang="en-US" dirty="0"/>
          </a:p>
          <a:p>
            <a:pPr lvl="1"/>
            <a:r>
              <a:rPr lang="en-US" dirty="0"/>
              <a:t>Configure BBB to act as embedded host</a:t>
            </a:r>
          </a:p>
          <a:p>
            <a:pPr lvl="1"/>
            <a:r>
              <a:rPr lang="en-US" dirty="0"/>
              <a:t>Launch Web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B19B1-2730-4AAD-8C95-C37BAF9899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697448"/>
            <a:ext cx="3943350" cy="2771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5D3AC-FF98-4300-8AEC-7BC46398C0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5156" y="2697448"/>
            <a:ext cx="3700991" cy="277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C62689-1D9A-4A3C-BAAF-2D03260F4AF4}"/>
              </a:ext>
            </a:extLst>
          </p:cNvPr>
          <p:cNvSpPr txBox="1"/>
          <p:nvPr/>
        </p:nvSpPr>
        <p:spPr>
          <a:xfrm>
            <a:off x="1007179" y="5469117"/>
            <a:ext cx="283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Booting BBB from SD card with SDK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D9A59-AAB0-4F7C-B7FD-C2A36B2DB592}"/>
              </a:ext>
            </a:extLst>
          </p:cNvPr>
          <p:cNvSpPr txBox="1"/>
          <p:nvPr/>
        </p:nvSpPr>
        <p:spPr>
          <a:xfrm>
            <a:off x="5554485" y="5491589"/>
            <a:ext cx="296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Connecting to web application with provided IP address and port number</a:t>
            </a:r>
          </a:p>
        </p:txBody>
      </p:sp>
    </p:spTree>
    <p:extLst>
      <p:ext uri="{BB962C8B-B14F-4D97-AF65-F5344CB8AC3E}">
        <p14:creationId xmlns:p14="http://schemas.microsoft.com/office/powerpoint/2010/main" val="10652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Steps: Program the sensor launchpad to read from Si7021 sensor and send data</a:t>
            </a:r>
          </a:p>
          <a:p>
            <a:r>
              <a:rPr lang="en-US" dirty="0"/>
              <a:t>Include Files: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Address definitions: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59934-5699-43E4-8981-FC9B6E59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34" y="2161117"/>
            <a:ext cx="3457575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B53B7-04D0-4CEB-9E7C-4E05EC38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45" y="3691468"/>
            <a:ext cx="2819400" cy="13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8722"/>
      </p:ext>
    </p:extLst>
  </p:cSld>
  <p:clrMapOvr>
    <a:masterClrMapping/>
  </p:clrMapOvr>
</p:sld>
</file>

<file path=ppt/theme/theme1.xml><?xml version="1.0" encoding="utf-8"?>
<a:theme xmlns:a="http://schemas.openxmlformats.org/drawingml/2006/main" name="Clea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A" id="{73E4D85C-6A00-7446-876F-A224A92E59B6}" vid="{9373C565-EB7A-184D-866A-64A71417DB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CleanA</Template>
  <TotalTime>131</TotalTime>
  <Words>529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Book</vt:lpstr>
      <vt:lpstr>Calibri</vt:lpstr>
      <vt:lpstr>CleanA</vt:lpstr>
      <vt:lpstr>CPE403 Final Project</vt:lpstr>
      <vt:lpstr>Goal</vt:lpstr>
      <vt:lpstr>Outcome - Accomplishments</vt:lpstr>
      <vt:lpstr>Components Used in Design</vt:lpstr>
      <vt:lpstr>Tools used in Design</vt:lpstr>
      <vt:lpstr>Schematics</vt:lpstr>
      <vt:lpstr>Pre-requisites used in Design</vt:lpstr>
      <vt:lpstr>Implementation Details</vt:lpstr>
      <vt:lpstr>Implementation Details</vt:lpstr>
      <vt:lpstr>Implementation Details</vt:lpstr>
      <vt:lpstr>Actual project set-up</vt:lpstr>
      <vt:lpstr>Demo</vt:lpstr>
      <vt:lpstr>Results and Conclusions</vt:lpstr>
      <vt:lpstr>Results and Conclusions</vt:lpstr>
      <vt:lpstr>Reference</vt:lpstr>
    </vt:vector>
  </TitlesOfParts>
  <Company>UNLV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 Muthukumar</dc:creator>
  <cp:lastModifiedBy>Nathan Hanuscin</cp:lastModifiedBy>
  <cp:revision>16</cp:revision>
  <dcterms:created xsi:type="dcterms:W3CDTF">2012-11-19T20:59:30Z</dcterms:created>
  <dcterms:modified xsi:type="dcterms:W3CDTF">2019-12-14T05:11:00Z</dcterms:modified>
</cp:coreProperties>
</file>