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4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1F861-6517-413B-ABEC-37BC812FFD7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FF767-07E8-4ED0-B432-296686C4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39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FF767-07E8-4ED0-B432-296686C405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3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3200">
                <a:solidFill>
                  <a:srgbClr val="FF990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00775"/>
            <a:ext cx="2895600" cy="476250"/>
          </a:xfr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24112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73025"/>
            <a:ext cx="214153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313" y="73025"/>
            <a:ext cx="6273800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69189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20077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85933"/>
      </p:ext>
    </p:extLst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20077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0198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33312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27305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9855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96429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63123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65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14783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1184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200775"/>
            <a:ext cx="9144000" cy="6572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</a:pPr>
            <a:endParaRPr lang="en-US" sz="2400">
              <a:solidFill>
                <a:schemeClr val="accent6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accent6"/>
                </a:solidFill>
              </a:defRPr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accent6"/>
                </a:solidFill>
              </a:defRPr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>
    <p:wipe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6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accent6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accent6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accent6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2040"/>
            <a:ext cx="7772400" cy="1470025"/>
          </a:xfrm>
        </p:spPr>
        <p:txBody>
          <a:bodyPr/>
          <a:lstStyle/>
          <a:p>
            <a:r>
              <a:rPr lang="en-US" dirty="0"/>
              <a:t>CPE 301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Hanuscin</a:t>
            </a:r>
          </a:p>
          <a:p>
            <a:r>
              <a:rPr lang="en-US" dirty="0"/>
              <a:t>Email: hanusn1@unlv.Nevada.edu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CB43F2-1545-4C16-BD6C-DCA832513E29}"/>
              </a:ext>
            </a:extLst>
          </p:cNvPr>
          <p:cNvSpPr txBox="1">
            <a:spLocks/>
          </p:cNvSpPr>
          <p:nvPr/>
        </p:nvSpPr>
        <p:spPr bwMode="auto">
          <a:xfrm>
            <a:off x="1498107" y="2689934"/>
            <a:ext cx="6274293" cy="6227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/>
            <a:r>
              <a:rPr lang="en-US" sz="3200" kern="0" dirty="0"/>
              <a:t>3D Printer Position Control</a:t>
            </a:r>
          </a:p>
        </p:txBody>
      </p:sp>
    </p:spTree>
    <p:extLst>
      <p:ext uri="{BB962C8B-B14F-4D97-AF65-F5344CB8AC3E}">
        <p14:creationId xmlns:p14="http://schemas.microsoft.com/office/powerpoint/2010/main" val="3521223071"/>
      </p:ext>
    </p:extLst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&amp; ACCOMPLISHMENT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8" y="914400"/>
            <a:ext cx="8431212" cy="4907280"/>
          </a:xfrm>
        </p:spPr>
        <p:txBody>
          <a:bodyPr/>
          <a:lstStyle/>
          <a:p>
            <a:r>
              <a:rPr lang="en-US" b="1" u="sng" dirty="0"/>
              <a:t>AIM:</a:t>
            </a:r>
          </a:p>
          <a:p>
            <a:pPr marL="457200" indent="-457200">
              <a:buAutoNum type="arabicPeriod"/>
            </a:pPr>
            <a:r>
              <a:rPr lang="en-US" dirty="0"/>
              <a:t>To mount the given rail system and control the position of an item on the rail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0" indent="0"/>
            <a:r>
              <a:rPr lang="en-US" b="1" u="sng" dirty="0"/>
              <a:t>ACCOMPLISHMENT</a:t>
            </a:r>
          </a:p>
          <a:p>
            <a:pPr marL="457200" indent="-457200">
              <a:buAutoNum type="arabicPeriod"/>
            </a:pPr>
            <a:r>
              <a:rPr lang="en-US" dirty="0"/>
              <a:t>Successful implementation of building the rail system</a:t>
            </a:r>
          </a:p>
          <a:p>
            <a:pPr marL="457200" indent="-457200">
              <a:buAutoNum type="arabicPeriod"/>
            </a:pPr>
            <a:r>
              <a:rPr lang="en-US" dirty="0"/>
              <a:t>Successful implementation of taking in user input of positions and moving the rail system to those positions.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49331"/>
      </p:ext>
    </p:extLst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CBC90A-F50B-41E1-AD9C-DECD87CF7A6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4630" t="8960" r="66580" b="30210"/>
          <a:stretch/>
        </p:blipFill>
        <p:spPr bwMode="auto">
          <a:xfrm>
            <a:off x="589862" y="807868"/>
            <a:ext cx="7757855" cy="5029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72363488"/>
      </p:ext>
    </p:extLst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b="1" u="sng" dirty="0"/>
              <a:t>Components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AVR ATmega328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FTDI Breakout 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L298N motor driver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Unipolar Stepper motor</a:t>
            </a:r>
          </a:p>
          <a:p>
            <a:pPr marL="0" indent="0"/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b="1" u="sng" dirty="0"/>
              <a:t>Interfaces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Atmega328 – FTDI using USART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Atmega328 – L298N and stepper motor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/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71781"/>
      </p:ext>
    </p:extLst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Initialization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Code was created to interface ATmega328 and FTDI via USART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USART is initialized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is given info on how to input positions and then given the que to input their desired values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309043-F61E-4A7F-8C92-F58EF636A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23" t="18594" r="74369" b="49762"/>
          <a:stretch/>
        </p:blipFill>
        <p:spPr>
          <a:xfrm>
            <a:off x="3338004" y="2692154"/>
            <a:ext cx="2210540" cy="334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4565"/>
      </p:ext>
    </p:extLst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Motor 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ATmega328 converts the user’s input to integer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Based off of those values, signals are sent to the L298N motor to drive the stepper motor to move the item to the desired position.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E0CE8-BFFE-4E21-9BBB-77B3A231D0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06" t="18594" r="75197" b="49130"/>
          <a:stretch/>
        </p:blipFill>
        <p:spPr>
          <a:xfrm>
            <a:off x="3522125" y="2467990"/>
            <a:ext cx="1613976" cy="319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81945"/>
      </p:ext>
    </p:extLst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SNAPSHOT/VIDEO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Link of Project Demonstration: https://www.youtube.com/watch?v=Yk-LB1Zu71k</a:t>
            </a:r>
          </a:p>
        </p:txBody>
      </p:sp>
    </p:spTree>
    <p:extLst>
      <p:ext uri="{BB962C8B-B14F-4D97-AF65-F5344CB8AC3E}">
        <p14:creationId xmlns:p14="http://schemas.microsoft.com/office/powerpoint/2010/main" val="3219099556"/>
      </p:ext>
    </p:extLst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Name: Nathan Hanuscin</a:t>
            </a:r>
          </a:p>
          <a:p>
            <a:r>
              <a:rPr lang="en-US" dirty="0"/>
              <a:t>Task Completed: Everything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Contribution % towards the project:</a:t>
            </a:r>
          </a:p>
          <a:p>
            <a:r>
              <a:rPr lang="en-US" dirty="0"/>
              <a:t>Coding (%): 100</a:t>
            </a:r>
          </a:p>
          <a:p>
            <a:r>
              <a:rPr lang="en-US" dirty="0"/>
              <a:t>Implementation (%): 100</a:t>
            </a:r>
          </a:p>
          <a:p>
            <a:r>
              <a:rPr lang="en-US" dirty="0"/>
              <a:t>Testing/Demo (%): 100</a:t>
            </a:r>
          </a:p>
          <a:p>
            <a:r>
              <a:rPr lang="en-US" dirty="0"/>
              <a:t>Documentation (%): 100</a:t>
            </a:r>
          </a:p>
          <a:p>
            <a:r>
              <a:rPr lang="en-US" dirty="0"/>
              <a:t>Presentation (%): 100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4161"/>
      </p:ext>
    </p:extLst>
  </p:cSld>
  <p:clrMapOvr>
    <a:masterClrMapping/>
  </p:clrMapOvr>
  <p:transition spd="med">
    <p:wipe dir="d"/>
  </p:transition>
</p:sld>
</file>

<file path=ppt/theme/theme1.xml><?xml version="1.0" encoding="utf-8"?>
<a:theme xmlns:a="http://schemas.openxmlformats.org/drawingml/2006/main" name="TM10220963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7B7A8E"/>
        </a:dk1>
        <a:lt1>
          <a:srgbClr val="FFFFFF"/>
        </a:lt1>
        <a:dk2>
          <a:srgbClr val="9B9AB3"/>
        </a:dk2>
        <a:lt2>
          <a:srgbClr val="FFFFFF"/>
        </a:lt2>
        <a:accent1>
          <a:srgbClr val="807EB0"/>
        </a:accent1>
        <a:accent2>
          <a:srgbClr val="333399"/>
        </a:accent2>
        <a:accent3>
          <a:srgbClr val="CBCAD6"/>
        </a:accent3>
        <a:accent4>
          <a:srgbClr val="DADADA"/>
        </a:accent4>
        <a:accent5>
          <a:srgbClr val="C0C0D4"/>
        </a:accent5>
        <a:accent6>
          <a:srgbClr val="2D2D8A"/>
        </a:accent6>
        <a:hlink>
          <a:srgbClr val="DEE8F9"/>
        </a:hlink>
        <a:folHlink>
          <a:srgbClr val="D1CFF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Simple_training.potx</Template>
  <TotalTime>47</TotalTime>
  <Words>226</Words>
  <Application>Microsoft Office PowerPoint</Application>
  <PresentationFormat>On-screen Show (4:3)</PresentationFormat>
  <Paragraphs>53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ＭＳ Ｐゴシック</vt:lpstr>
      <vt:lpstr>Arial</vt:lpstr>
      <vt:lpstr>Calibri</vt:lpstr>
      <vt:lpstr>TM10220963</vt:lpstr>
      <vt:lpstr>CPE 301 Project Presentation</vt:lpstr>
      <vt:lpstr>AIM &amp; ACCOMPLISHMENT</vt:lpstr>
      <vt:lpstr>SCHEMATICS</vt:lpstr>
      <vt:lpstr>DESIGN STAGES</vt:lpstr>
      <vt:lpstr>CODE DEVELOPMENT</vt:lpstr>
      <vt:lpstr>CODE DEVELOPMENT</vt:lpstr>
      <vt:lpstr>DEMO SNAPSHOT/VIDEO</vt:lpstr>
      <vt:lpstr>Group Projects</vt:lpstr>
    </vt:vector>
  </TitlesOfParts>
  <Company>University of Nevada Las Vegas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301 Project Presentation</dc:title>
  <dc:creator>Venkatesan Muthukumar</dc:creator>
  <cp:lastModifiedBy>Nathan Hanuscin</cp:lastModifiedBy>
  <cp:revision>6</cp:revision>
  <dcterms:created xsi:type="dcterms:W3CDTF">2015-05-11T03:56:13Z</dcterms:created>
  <dcterms:modified xsi:type="dcterms:W3CDTF">2018-05-08T21:37:23Z</dcterms:modified>
</cp:coreProperties>
</file>