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9" r:id="rId16"/>
    <p:sldId id="270" r:id="rId17"/>
    <p:sldId id="280" r:id="rId18"/>
    <p:sldId id="281" r:id="rId19"/>
    <p:sldId id="282" r:id="rId20"/>
    <p:sldId id="283" r:id="rId21"/>
    <p:sldId id="28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88"/>
    <p:restoredTop sz="84711"/>
  </p:normalViewPr>
  <p:slideViewPr>
    <p:cSldViewPr snapToGrid="0" snapToObjects="1">
      <p:cViewPr varScale="1">
        <p:scale>
          <a:sx n="53" d="100"/>
          <a:sy n="53" d="100"/>
        </p:scale>
        <p:origin x="19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E8C81-E736-4ED5-9365-963A9D2E98DC}"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B7E4AE76-7243-4B36-8EDE-A98F071B342C}">
      <dgm:prSet phldrT="[Text]" custT="1"/>
      <dgm:spPr/>
      <dgm:t>
        <a:bodyPr/>
        <a:lstStyle/>
        <a:p>
          <a:pPr algn="ctr"/>
          <a:r>
            <a:rPr lang="en-US" sz="2400" dirty="0" smtClean="0">
              <a:latin typeface="Calibri" pitchFamily="34" charset="0"/>
              <a:cs typeface="Calibri" pitchFamily="34" charset="0"/>
            </a:rPr>
            <a:t>Design</a:t>
          </a:r>
          <a:endParaRPr lang="en-US" sz="2400" dirty="0">
            <a:latin typeface="Calibri" pitchFamily="34" charset="0"/>
            <a:cs typeface="Calibri" pitchFamily="34" charset="0"/>
          </a:endParaRPr>
        </a:p>
      </dgm:t>
    </dgm:pt>
    <dgm:pt modelId="{8517E1E0-A927-4C45-8AEA-349003A9B5AF}" type="parTrans" cxnId="{5554376D-03C6-4721-918D-79110FDB3BE3}">
      <dgm:prSet/>
      <dgm:spPr/>
      <dgm:t>
        <a:bodyPr/>
        <a:lstStyle/>
        <a:p>
          <a:endParaRPr lang="en-US" sz="2000">
            <a:latin typeface="Calibri" pitchFamily="34" charset="0"/>
            <a:cs typeface="Calibri" pitchFamily="34" charset="0"/>
          </a:endParaRPr>
        </a:p>
      </dgm:t>
    </dgm:pt>
    <dgm:pt modelId="{BBF11659-DBB5-45D6-AAA7-CC076A8AB889}" type="sibTrans" cxnId="{5554376D-03C6-4721-918D-79110FDB3BE3}">
      <dgm:prSet/>
      <dgm:spPr/>
      <dgm:t>
        <a:bodyPr/>
        <a:lstStyle/>
        <a:p>
          <a:endParaRPr lang="en-US" sz="2000">
            <a:latin typeface="Calibri" pitchFamily="34" charset="0"/>
            <a:cs typeface="Calibri" pitchFamily="34" charset="0"/>
          </a:endParaRPr>
        </a:p>
      </dgm:t>
    </dgm:pt>
    <dgm:pt modelId="{3AF7B234-D3E8-46AF-8BDB-3679A2A26EF6}">
      <dgm:prSet phldrT="[Text]" custT="1"/>
      <dgm:spPr/>
      <dgm:t>
        <a:bodyPr/>
        <a:lstStyle/>
        <a:p>
          <a:pPr algn="ctr"/>
          <a:r>
            <a:rPr lang="en-US" sz="2400" dirty="0" smtClean="0">
              <a:latin typeface="Calibri" pitchFamily="34" charset="0"/>
              <a:cs typeface="Calibri" pitchFamily="34" charset="0"/>
            </a:rPr>
            <a:t>Implement</a:t>
          </a:r>
          <a:endParaRPr lang="en-US" sz="2400" dirty="0">
            <a:latin typeface="Calibri" pitchFamily="34" charset="0"/>
            <a:cs typeface="Calibri" pitchFamily="34" charset="0"/>
          </a:endParaRPr>
        </a:p>
      </dgm:t>
    </dgm:pt>
    <dgm:pt modelId="{AC315973-41B9-430C-87E7-78F6FBFC5734}" type="parTrans" cxnId="{CE358E13-5445-4D11-87FF-A3734A62AD65}">
      <dgm:prSet/>
      <dgm:spPr/>
      <dgm:t>
        <a:bodyPr/>
        <a:lstStyle/>
        <a:p>
          <a:endParaRPr lang="en-US" sz="2000">
            <a:latin typeface="Calibri" pitchFamily="34" charset="0"/>
            <a:cs typeface="Calibri" pitchFamily="34" charset="0"/>
          </a:endParaRPr>
        </a:p>
      </dgm:t>
    </dgm:pt>
    <dgm:pt modelId="{8EE23F81-9285-4B7F-96DB-56BBE7FDEAA5}" type="sibTrans" cxnId="{CE358E13-5445-4D11-87FF-A3734A62AD65}">
      <dgm:prSet/>
      <dgm:spPr/>
      <dgm:t>
        <a:bodyPr/>
        <a:lstStyle/>
        <a:p>
          <a:endParaRPr lang="en-US" sz="2000">
            <a:latin typeface="Calibri" pitchFamily="34" charset="0"/>
            <a:cs typeface="Calibri" pitchFamily="34" charset="0"/>
          </a:endParaRPr>
        </a:p>
      </dgm:t>
    </dgm:pt>
    <dgm:pt modelId="{8B9D068B-64AB-4BAA-8A9D-613F04C89EC5}">
      <dgm:prSet phldrT="[Text]" custT="1"/>
      <dgm:spPr/>
      <dgm:t>
        <a:bodyPr/>
        <a:lstStyle/>
        <a:p>
          <a:pPr algn="ctr"/>
          <a:r>
            <a:rPr lang="en-US" sz="2400" dirty="0" smtClean="0">
              <a:latin typeface="Calibri" pitchFamily="34" charset="0"/>
              <a:cs typeface="Calibri" pitchFamily="34" charset="0"/>
            </a:rPr>
            <a:t>Test</a:t>
          </a:r>
          <a:endParaRPr lang="en-US" sz="2400" dirty="0">
            <a:latin typeface="Calibri" pitchFamily="34" charset="0"/>
            <a:cs typeface="Calibri" pitchFamily="34" charset="0"/>
          </a:endParaRPr>
        </a:p>
      </dgm:t>
    </dgm:pt>
    <dgm:pt modelId="{C07CA3B3-3BEC-417B-9536-D7D8B6F10C23}" type="parTrans" cxnId="{DFA25DEB-87D1-43B7-89E9-5373EBF52689}">
      <dgm:prSet/>
      <dgm:spPr/>
      <dgm:t>
        <a:bodyPr/>
        <a:lstStyle/>
        <a:p>
          <a:endParaRPr lang="en-US" sz="2000">
            <a:latin typeface="Calibri" pitchFamily="34" charset="0"/>
            <a:cs typeface="Calibri" pitchFamily="34" charset="0"/>
          </a:endParaRPr>
        </a:p>
      </dgm:t>
    </dgm:pt>
    <dgm:pt modelId="{25D6D503-77E5-48BF-9ABB-60E7BE02DB01}" type="sibTrans" cxnId="{DFA25DEB-87D1-43B7-89E9-5373EBF52689}">
      <dgm:prSet/>
      <dgm:spPr/>
      <dgm:t>
        <a:bodyPr/>
        <a:lstStyle/>
        <a:p>
          <a:endParaRPr lang="en-US" sz="2000">
            <a:latin typeface="Calibri" pitchFamily="34" charset="0"/>
            <a:cs typeface="Calibri" pitchFamily="34" charset="0"/>
          </a:endParaRPr>
        </a:p>
      </dgm:t>
    </dgm:pt>
    <dgm:pt modelId="{946FDA2C-89C5-4CB9-911E-2A3F8674AF88}">
      <dgm:prSet phldrT="[Text]" custT="1"/>
      <dgm:spPr/>
      <dgm:t>
        <a:bodyPr/>
        <a:lstStyle/>
        <a:p>
          <a:pPr algn="ctr"/>
          <a:r>
            <a:rPr lang="en-US" sz="2400" dirty="0" smtClean="0">
              <a:latin typeface="Calibri" pitchFamily="34" charset="0"/>
              <a:cs typeface="Calibri" pitchFamily="34" charset="0"/>
            </a:rPr>
            <a:t>Requirement</a:t>
          </a:r>
          <a:endParaRPr lang="en-US" sz="2400" dirty="0">
            <a:latin typeface="Calibri" pitchFamily="34" charset="0"/>
            <a:cs typeface="Calibri" pitchFamily="34" charset="0"/>
          </a:endParaRPr>
        </a:p>
      </dgm:t>
    </dgm:pt>
    <dgm:pt modelId="{32F5F558-720A-49CE-9D7D-E7B15DCC554B}" type="parTrans" cxnId="{8F1A8037-D253-441A-ABCC-6A3AED01EF85}">
      <dgm:prSet/>
      <dgm:spPr/>
      <dgm:t>
        <a:bodyPr/>
        <a:lstStyle/>
        <a:p>
          <a:endParaRPr lang="en-US" sz="2000">
            <a:latin typeface="Calibri" pitchFamily="34" charset="0"/>
            <a:cs typeface="Calibri" pitchFamily="34" charset="0"/>
          </a:endParaRPr>
        </a:p>
      </dgm:t>
    </dgm:pt>
    <dgm:pt modelId="{45357AD7-0BC8-4E34-9CB8-A9BD44180CDB}" type="sibTrans" cxnId="{8F1A8037-D253-441A-ABCC-6A3AED01EF85}">
      <dgm:prSet/>
      <dgm:spPr/>
      <dgm:t>
        <a:bodyPr/>
        <a:lstStyle/>
        <a:p>
          <a:endParaRPr lang="en-US" sz="2000">
            <a:latin typeface="Calibri" pitchFamily="34" charset="0"/>
            <a:cs typeface="Calibri" pitchFamily="34" charset="0"/>
          </a:endParaRPr>
        </a:p>
      </dgm:t>
    </dgm:pt>
    <dgm:pt modelId="{F2C6CF40-96EB-4D6E-A935-C5C66FF17581}" type="pres">
      <dgm:prSet presAssocID="{8DAE8C81-E736-4ED5-9365-963A9D2E98DC}" presName="outerComposite" presStyleCnt="0">
        <dgm:presLayoutVars>
          <dgm:chMax val="5"/>
          <dgm:dir/>
          <dgm:resizeHandles val="exact"/>
        </dgm:presLayoutVars>
      </dgm:prSet>
      <dgm:spPr/>
      <dgm:t>
        <a:bodyPr/>
        <a:lstStyle/>
        <a:p>
          <a:endParaRPr lang="en-US"/>
        </a:p>
      </dgm:t>
    </dgm:pt>
    <dgm:pt modelId="{1A1CF913-A9A5-426F-90A7-37584E1EA908}" type="pres">
      <dgm:prSet presAssocID="{8DAE8C81-E736-4ED5-9365-963A9D2E98DC}" presName="dummyMaxCanvas" presStyleCnt="0">
        <dgm:presLayoutVars/>
      </dgm:prSet>
      <dgm:spPr/>
    </dgm:pt>
    <dgm:pt modelId="{A2F91241-010D-4984-904A-D7A7FD331CE8}" type="pres">
      <dgm:prSet presAssocID="{8DAE8C81-E736-4ED5-9365-963A9D2E98DC}" presName="FourNodes_1" presStyleLbl="node1" presStyleIdx="0" presStyleCnt="4">
        <dgm:presLayoutVars>
          <dgm:bulletEnabled val="1"/>
        </dgm:presLayoutVars>
      </dgm:prSet>
      <dgm:spPr/>
      <dgm:t>
        <a:bodyPr/>
        <a:lstStyle/>
        <a:p>
          <a:endParaRPr lang="en-US"/>
        </a:p>
      </dgm:t>
    </dgm:pt>
    <dgm:pt modelId="{1BA2DB2C-679B-410E-94EA-D7BAEB76FDA0}" type="pres">
      <dgm:prSet presAssocID="{8DAE8C81-E736-4ED5-9365-963A9D2E98DC}" presName="FourNodes_2" presStyleLbl="node1" presStyleIdx="1" presStyleCnt="4">
        <dgm:presLayoutVars>
          <dgm:bulletEnabled val="1"/>
        </dgm:presLayoutVars>
      </dgm:prSet>
      <dgm:spPr/>
      <dgm:t>
        <a:bodyPr/>
        <a:lstStyle/>
        <a:p>
          <a:endParaRPr lang="en-US"/>
        </a:p>
      </dgm:t>
    </dgm:pt>
    <dgm:pt modelId="{CF28DBB0-6A21-482A-A258-2A4B22B8B451}" type="pres">
      <dgm:prSet presAssocID="{8DAE8C81-E736-4ED5-9365-963A9D2E98DC}" presName="FourNodes_3" presStyleLbl="node1" presStyleIdx="2" presStyleCnt="4">
        <dgm:presLayoutVars>
          <dgm:bulletEnabled val="1"/>
        </dgm:presLayoutVars>
      </dgm:prSet>
      <dgm:spPr/>
      <dgm:t>
        <a:bodyPr/>
        <a:lstStyle/>
        <a:p>
          <a:endParaRPr lang="en-US"/>
        </a:p>
      </dgm:t>
    </dgm:pt>
    <dgm:pt modelId="{5E9A2734-0DCE-4FA6-939F-18F8A3E14F2F}" type="pres">
      <dgm:prSet presAssocID="{8DAE8C81-E736-4ED5-9365-963A9D2E98DC}" presName="FourNodes_4" presStyleLbl="node1" presStyleIdx="3" presStyleCnt="4">
        <dgm:presLayoutVars>
          <dgm:bulletEnabled val="1"/>
        </dgm:presLayoutVars>
      </dgm:prSet>
      <dgm:spPr/>
      <dgm:t>
        <a:bodyPr/>
        <a:lstStyle/>
        <a:p>
          <a:endParaRPr lang="en-US"/>
        </a:p>
      </dgm:t>
    </dgm:pt>
    <dgm:pt modelId="{88D4B0D1-72F7-4205-B76E-BB7638474122}" type="pres">
      <dgm:prSet presAssocID="{8DAE8C81-E736-4ED5-9365-963A9D2E98DC}" presName="FourConn_1-2" presStyleLbl="fgAccFollowNode1" presStyleIdx="0" presStyleCnt="3">
        <dgm:presLayoutVars>
          <dgm:bulletEnabled val="1"/>
        </dgm:presLayoutVars>
      </dgm:prSet>
      <dgm:spPr/>
      <dgm:t>
        <a:bodyPr/>
        <a:lstStyle/>
        <a:p>
          <a:endParaRPr lang="en-US"/>
        </a:p>
      </dgm:t>
    </dgm:pt>
    <dgm:pt modelId="{68562B95-AFC5-4672-953A-14E3A0369C6A}" type="pres">
      <dgm:prSet presAssocID="{8DAE8C81-E736-4ED5-9365-963A9D2E98DC}" presName="FourConn_2-3" presStyleLbl="fgAccFollowNode1" presStyleIdx="1" presStyleCnt="3">
        <dgm:presLayoutVars>
          <dgm:bulletEnabled val="1"/>
        </dgm:presLayoutVars>
      </dgm:prSet>
      <dgm:spPr/>
      <dgm:t>
        <a:bodyPr/>
        <a:lstStyle/>
        <a:p>
          <a:endParaRPr lang="en-US"/>
        </a:p>
      </dgm:t>
    </dgm:pt>
    <dgm:pt modelId="{85CEBDC4-BF46-400F-A3CD-38D50D7E645C}" type="pres">
      <dgm:prSet presAssocID="{8DAE8C81-E736-4ED5-9365-963A9D2E98DC}" presName="FourConn_3-4" presStyleLbl="fgAccFollowNode1" presStyleIdx="2" presStyleCnt="3">
        <dgm:presLayoutVars>
          <dgm:bulletEnabled val="1"/>
        </dgm:presLayoutVars>
      </dgm:prSet>
      <dgm:spPr/>
      <dgm:t>
        <a:bodyPr/>
        <a:lstStyle/>
        <a:p>
          <a:endParaRPr lang="en-US"/>
        </a:p>
      </dgm:t>
    </dgm:pt>
    <dgm:pt modelId="{380EF2DE-2A05-4DB0-A750-5DEED3B2E67D}" type="pres">
      <dgm:prSet presAssocID="{8DAE8C81-E736-4ED5-9365-963A9D2E98DC}" presName="FourNodes_1_text" presStyleLbl="node1" presStyleIdx="3" presStyleCnt="4">
        <dgm:presLayoutVars>
          <dgm:bulletEnabled val="1"/>
        </dgm:presLayoutVars>
      </dgm:prSet>
      <dgm:spPr/>
      <dgm:t>
        <a:bodyPr/>
        <a:lstStyle/>
        <a:p>
          <a:endParaRPr lang="en-US"/>
        </a:p>
      </dgm:t>
    </dgm:pt>
    <dgm:pt modelId="{81ADF52B-D814-499A-84BD-32A7D676007B}" type="pres">
      <dgm:prSet presAssocID="{8DAE8C81-E736-4ED5-9365-963A9D2E98DC}" presName="FourNodes_2_text" presStyleLbl="node1" presStyleIdx="3" presStyleCnt="4">
        <dgm:presLayoutVars>
          <dgm:bulletEnabled val="1"/>
        </dgm:presLayoutVars>
      </dgm:prSet>
      <dgm:spPr/>
      <dgm:t>
        <a:bodyPr/>
        <a:lstStyle/>
        <a:p>
          <a:endParaRPr lang="en-US"/>
        </a:p>
      </dgm:t>
    </dgm:pt>
    <dgm:pt modelId="{1F6FF4BD-87CB-4476-9264-48842AE5EA5E}" type="pres">
      <dgm:prSet presAssocID="{8DAE8C81-E736-4ED5-9365-963A9D2E98DC}" presName="FourNodes_3_text" presStyleLbl="node1" presStyleIdx="3" presStyleCnt="4">
        <dgm:presLayoutVars>
          <dgm:bulletEnabled val="1"/>
        </dgm:presLayoutVars>
      </dgm:prSet>
      <dgm:spPr/>
      <dgm:t>
        <a:bodyPr/>
        <a:lstStyle/>
        <a:p>
          <a:endParaRPr lang="en-US"/>
        </a:p>
      </dgm:t>
    </dgm:pt>
    <dgm:pt modelId="{3C16F37D-7072-4FF9-9AB7-E6AF46037F52}" type="pres">
      <dgm:prSet presAssocID="{8DAE8C81-E736-4ED5-9365-963A9D2E98DC}" presName="FourNodes_4_text" presStyleLbl="node1" presStyleIdx="3" presStyleCnt="4">
        <dgm:presLayoutVars>
          <dgm:bulletEnabled val="1"/>
        </dgm:presLayoutVars>
      </dgm:prSet>
      <dgm:spPr/>
      <dgm:t>
        <a:bodyPr/>
        <a:lstStyle/>
        <a:p>
          <a:endParaRPr lang="en-US"/>
        </a:p>
      </dgm:t>
    </dgm:pt>
  </dgm:ptLst>
  <dgm:cxnLst>
    <dgm:cxn modelId="{8F1A8037-D253-441A-ABCC-6A3AED01EF85}" srcId="{8DAE8C81-E736-4ED5-9365-963A9D2E98DC}" destId="{946FDA2C-89C5-4CB9-911E-2A3F8674AF88}" srcOrd="0" destOrd="0" parTransId="{32F5F558-720A-49CE-9D7D-E7B15DCC554B}" sibTransId="{45357AD7-0BC8-4E34-9CB8-A9BD44180CDB}"/>
    <dgm:cxn modelId="{C3AA7EEC-BAE9-FF47-A005-548115D5DA3C}" type="presOf" srcId="{8B9D068B-64AB-4BAA-8A9D-613F04C89EC5}" destId="{3C16F37D-7072-4FF9-9AB7-E6AF46037F52}" srcOrd="1" destOrd="0" presId="urn:microsoft.com/office/officeart/2005/8/layout/vProcess5"/>
    <dgm:cxn modelId="{B2BD2ED2-4F95-B84D-8757-0D4FC2E21FF7}" type="presOf" srcId="{8EE23F81-9285-4B7F-96DB-56BBE7FDEAA5}" destId="{85CEBDC4-BF46-400F-A3CD-38D50D7E645C}" srcOrd="0" destOrd="0" presId="urn:microsoft.com/office/officeart/2005/8/layout/vProcess5"/>
    <dgm:cxn modelId="{A5604991-3327-2247-9563-AD5B717501DC}" type="presOf" srcId="{B7E4AE76-7243-4B36-8EDE-A98F071B342C}" destId="{81ADF52B-D814-499A-84BD-32A7D676007B}" srcOrd="1" destOrd="0" presId="urn:microsoft.com/office/officeart/2005/8/layout/vProcess5"/>
    <dgm:cxn modelId="{2656709D-6371-8E4D-A6B9-E38751906168}" type="presOf" srcId="{3AF7B234-D3E8-46AF-8BDB-3679A2A26EF6}" destId="{CF28DBB0-6A21-482A-A258-2A4B22B8B451}" srcOrd="0" destOrd="0" presId="urn:microsoft.com/office/officeart/2005/8/layout/vProcess5"/>
    <dgm:cxn modelId="{7D678892-6968-BA44-ABB5-341444DF0BA1}" type="presOf" srcId="{3AF7B234-D3E8-46AF-8BDB-3679A2A26EF6}" destId="{1F6FF4BD-87CB-4476-9264-48842AE5EA5E}" srcOrd="1" destOrd="0" presId="urn:microsoft.com/office/officeart/2005/8/layout/vProcess5"/>
    <dgm:cxn modelId="{E6058177-D748-9447-A9ED-8340915051A7}" type="presOf" srcId="{BBF11659-DBB5-45D6-AAA7-CC076A8AB889}" destId="{68562B95-AFC5-4672-953A-14E3A0369C6A}" srcOrd="0" destOrd="0" presId="urn:microsoft.com/office/officeart/2005/8/layout/vProcess5"/>
    <dgm:cxn modelId="{CE358E13-5445-4D11-87FF-A3734A62AD65}" srcId="{8DAE8C81-E736-4ED5-9365-963A9D2E98DC}" destId="{3AF7B234-D3E8-46AF-8BDB-3679A2A26EF6}" srcOrd="2" destOrd="0" parTransId="{AC315973-41B9-430C-87E7-78F6FBFC5734}" sibTransId="{8EE23F81-9285-4B7F-96DB-56BBE7FDEAA5}"/>
    <dgm:cxn modelId="{9E600A95-9070-2B4B-A699-9B1FD7783A61}" type="presOf" srcId="{8B9D068B-64AB-4BAA-8A9D-613F04C89EC5}" destId="{5E9A2734-0DCE-4FA6-939F-18F8A3E14F2F}" srcOrd="0" destOrd="0" presId="urn:microsoft.com/office/officeart/2005/8/layout/vProcess5"/>
    <dgm:cxn modelId="{9EDC81C1-1B54-454D-B709-4004174E2F88}" type="presOf" srcId="{946FDA2C-89C5-4CB9-911E-2A3F8674AF88}" destId="{A2F91241-010D-4984-904A-D7A7FD331CE8}" srcOrd="0" destOrd="0" presId="urn:microsoft.com/office/officeart/2005/8/layout/vProcess5"/>
    <dgm:cxn modelId="{298678BB-E013-6840-A697-F68D2EFD7AE3}" type="presOf" srcId="{946FDA2C-89C5-4CB9-911E-2A3F8674AF88}" destId="{380EF2DE-2A05-4DB0-A750-5DEED3B2E67D}" srcOrd="1" destOrd="0" presId="urn:microsoft.com/office/officeart/2005/8/layout/vProcess5"/>
    <dgm:cxn modelId="{DFA25DEB-87D1-43B7-89E9-5373EBF52689}" srcId="{8DAE8C81-E736-4ED5-9365-963A9D2E98DC}" destId="{8B9D068B-64AB-4BAA-8A9D-613F04C89EC5}" srcOrd="3" destOrd="0" parTransId="{C07CA3B3-3BEC-417B-9536-D7D8B6F10C23}" sibTransId="{25D6D503-77E5-48BF-9ABB-60E7BE02DB01}"/>
    <dgm:cxn modelId="{4891C249-6203-2347-9EFD-A6D3A1B2621F}" type="presOf" srcId="{B7E4AE76-7243-4B36-8EDE-A98F071B342C}" destId="{1BA2DB2C-679B-410E-94EA-D7BAEB76FDA0}" srcOrd="0" destOrd="0" presId="urn:microsoft.com/office/officeart/2005/8/layout/vProcess5"/>
    <dgm:cxn modelId="{29C91DDD-0C38-B94F-9BD9-8E9B5EA14794}" type="presOf" srcId="{45357AD7-0BC8-4E34-9CB8-A9BD44180CDB}" destId="{88D4B0D1-72F7-4205-B76E-BB7638474122}" srcOrd="0" destOrd="0" presId="urn:microsoft.com/office/officeart/2005/8/layout/vProcess5"/>
    <dgm:cxn modelId="{5554376D-03C6-4721-918D-79110FDB3BE3}" srcId="{8DAE8C81-E736-4ED5-9365-963A9D2E98DC}" destId="{B7E4AE76-7243-4B36-8EDE-A98F071B342C}" srcOrd="1" destOrd="0" parTransId="{8517E1E0-A927-4C45-8AEA-349003A9B5AF}" sibTransId="{BBF11659-DBB5-45D6-AAA7-CC076A8AB889}"/>
    <dgm:cxn modelId="{393136EE-FC40-D64D-905C-B57EEC7D94B3}" type="presOf" srcId="{8DAE8C81-E736-4ED5-9365-963A9D2E98DC}" destId="{F2C6CF40-96EB-4D6E-A935-C5C66FF17581}" srcOrd="0" destOrd="0" presId="urn:microsoft.com/office/officeart/2005/8/layout/vProcess5"/>
    <dgm:cxn modelId="{18FB0130-4EB9-8045-859B-9E09315E4086}" type="presParOf" srcId="{F2C6CF40-96EB-4D6E-A935-C5C66FF17581}" destId="{1A1CF913-A9A5-426F-90A7-37584E1EA908}" srcOrd="0" destOrd="0" presId="urn:microsoft.com/office/officeart/2005/8/layout/vProcess5"/>
    <dgm:cxn modelId="{5E35C18B-3AB1-AB4A-B6A8-1088CA0A7CB1}" type="presParOf" srcId="{F2C6CF40-96EB-4D6E-A935-C5C66FF17581}" destId="{A2F91241-010D-4984-904A-D7A7FD331CE8}" srcOrd="1" destOrd="0" presId="urn:microsoft.com/office/officeart/2005/8/layout/vProcess5"/>
    <dgm:cxn modelId="{163DA0A8-A0B3-C848-B538-FD7E1055D4C5}" type="presParOf" srcId="{F2C6CF40-96EB-4D6E-A935-C5C66FF17581}" destId="{1BA2DB2C-679B-410E-94EA-D7BAEB76FDA0}" srcOrd="2" destOrd="0" presId="urn:microsoft.com/office/officeart/2005/8/layout/vProcess5"/>
    <dgm:cxn modelId="{D32DCA7C-5DD0-2E4B-848C-B7B3A64E8903}" type="presParOf" srcId="{F2C6CF40-96EB-4D6E-A935-C5C66FF17581}" destId="{CF28DBB0-6A21-482A-A258-2A4B22B8B451}" srcOrd="3" destOrd="0" presId="urn:microsoft.com/office/officeart/2005/8/layout/vProcess5"/>
    <dgm:cxn modelId="{4735CBC5-0E5B-F44E-A460-6B397977CBB6}" type="presParOf" srcId="{F2C6CF40-96EB-4D6E-A935-C5C66FF17581}" destId="{5E9A2734-0DCE-4FA6-939F-18F8A3E14F2F}" srcOrd="4" destOrd="0" presId="urn:microsoft.com/office/officeart/2005/8/layout/vProcess5"/>
    <dgm:cxn modelId="{58C1A5CE-4ABB-8444-83FB-A648EA6D3A5A}" type="presParOf" srcId="{F2C6CF40-96EB-4D6E-A935-C5C66FF17581}" destId="{88D4B0D1-72F7-4205-B76E-BB7638474122}" srcOrd="5" destOrd="0" presId="urn:microsoft.com/office/officeart/2005/8/layout/vProcess5"/>
    <dgm:cxn modelId="{9B7891A8-7988-6845-8F8A-52BC708F01D7}" type="presParOf" srcId="{F2C6CF40-96EB-4D6E-A935-C5C66FF17581}" destId="{68562B95-AFC5-4672-953A-14E3A0369C6A}" srcOrd="6" destOrd="0" presId="urn:microsoft.com/office/officeart/2005/8/layout/vProcess5"/>
    <dgm:cxn modelId="{EF046345-8712-CD43-8C28-0F1663EA93AD}" type="presParOf" srcId="{F2C6CF40-96EB-4D6E-A935-C5C66FF17581}" destId="{85CEBDC4-BF46-400F-A3CD-38D50D7E645C}" srcOrd="7" destOrd="0" presId="urn:microsoft.com/office/officeart/2005/8/layout/vProcess5"/>
    <dgm:cxn modelId="{C7F48FAA-D7AF-FB41-8813-59D5FD9CECC1}" type="presParOf" srcId="{F2C6CF40-96EB-4D6E-A935-C5C66FF17581}" destId="{380EF2DE-2A05-4DB0-A750-5DEED3B2E67D}" srcOrd="8" destOrd="0" presId="urn:microsoft.com/office/officeart/2005/8/layout/vProcess5"/>
    <dgm:cxn modelId="{AA3BB377-3251-254D-AC3B-6B476746EABA}" type="presParOf" srcId="{F2C6CF40-96EB-4D6E-A935-C5C66FF17581}" destId="{81ADF52B-D814-499A-84BD-32A7D676007B}" srcOrd="9" destOrd="0" presId="urn:microsoft.com/office/officeart/2005/8/layout/vProcess5"/>
    <dgm:cxn modelId="{CA550D22-A0B7-0946-AB06-1A6E9DF30CC4}" type="presParOf" srcId="{F2C6CF40-96EB-4D6E-A935-C5C66FF17581}" destId="{1F6FF4BD-87CB-4476-9264-48842AE5EA5E}" srcOrd="10" destOrd="0" presId="urn:microsoft.com/office/officeart/2005/8/layout/vProcess5"/>
    <dgm:cxn modelId="{285EA73E-0EC5-9C4B-95E3-7D198D9FD272}" type="presParOf" srcId="{F2C6CF40-96EB-4D6E-A935-C5C66FF17581}" destId="{3C16F37D-7072-4FF9-9AB7-E6AF46037F5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63673-239F-4E3E-AAF4-9597D31CD46F}" type="doc">
      <dgm:prSet loTypeId="urn:microsoft.com/office/officeart/2005/8/layout/cycle5" loCatId="cycle" qsTypeId="urn:microsoft.com/office/officeart/2005/8/quickstyle/simple2" qsCatId="simple" csTypeId="urn:microsoft.com/office/officeart/2005/8/colors/colorful1" csCatId="colorful" phldr="1"/>
      <dgm:spPr/>
      <dgm:t>
        <a:bodyPr/>
        <a:lstStyle/>
        <a:p>
          <a:endParaRPr lang="en-US"/>
        </a:p>
      </dgm:t>
    </dgm:pt>
    <dgm:pt modelId="{EE6CD409-577A-461B-B62E-6E07467ABE02}">
      <dgm:prSet phldrT="[Text]"/>
      <dgm:spPr>
        <a:solidFill>
          <a:srgbClr val="FF0000"/>
        </a:solidFill>
      </dgm:spPr>
      <dgm:t>
        <a:bodyPr/>
        <a:lstStyle/>
        <a:p>
          <a:r>
            <a:rPr lang="en-US" dirty="0" smtClean="0"/>
            <a:t>1. FAIL</a:t>
          </a:r>
          <a:endParaRPr lang="en-US" dirty="0"/>
        </a:p>
      </dgm:t>
    </dgm:pt>
    <dgm:pt modelId="{7FB0DADC-DBE7-4982-9A82-121797F528C6}" type="parTrans" cxnId="{B94845DB-3A2D-4908-BB77-276AE64328C1}">
      <dgm:prSet/>
      <dgm:spPr/>
      <dgm:t>
        <a:bodyPr/>
        <a:lstStyle/>
        <a:p>
          <a:endParaRPr lang="en-US"/>
        </a:p>
      </dgm:t>
    </dgm:pt>
    <dgm:pt modelId="{57679BC9-FC34-4011-BB11-13696E2BB67A}" type="sibTrans" cxnId="{B94845DB-3A2D-4908-BB77-276AE64328C1}">
      <dgm:prSet/>
      <dgm:spPr/>
      <dgm:t>
        <a:bodyPr/>
        <a:lstStyle/>
        <a:p>
          <a:endParaRPr lang="en-US"/>
        </a:p>
      </dgm:t>
    </dgm:pt>
    <dgm:pt modelId="{F3C9C723-7443-4D74-A609-30820A65A508}">
      <dgm:prSet phldrT="[Text]"/>
      <dgm:spPr>
        <a:solidFill>
          <a:srgbClr val="00B050"/>
        </a:solidFill>
      </dgm:spPr>
      <dgm:t>
        <a:bodyPr/>
        <a:lstStyle/>
        <a:p>
          <a:r>
            <a:rPr lang="en-US" dirty="0" smtClean="0"/>
            <a:t>2. PASS</a:t>
          </a:r>
          <a:endParaRPr lang="en-US" dirty="0"/>
        </a:p>
      </dgm:t>
    </dgm:pt>
    <dgm:pt modelId="{0E5EB3B2-0B2F-4BC4-BA10-08BA359D5BBE}" type="parTrans" cxnId="{A220ABC4-95DC-490B-9F21-0A1C5D9781F0}">
      <dgm:prSet/>
      <dgm:spPr/>
      <dgm:t>
        <a:bodyPr/>
        <a:lstStyle/>
        <a:p>
          <a:endParaRPr lang="en-US"/>
        </a:p>
      </dgm:t>
    </dgm:pt>
    <dgm:pt modelId="{CD882855-51FC-41FF-896D-FF5B07450D16}" type="sibTrans" cxnId="{A220ABC4-95DC-490B-9F21-0A1C5D9781F0}">
      <dgm:prSet/>
      <dgm:spPr/>
      <dgm:t>
        <a:bodyPr/>
        <a:lstStyle/>
        <a:p>
          <a:endParaRPr lang="en-US"/>
        </a:p>
      </dgm:t>
    </dgm:pt>
    <dgm:pt modelId="{C73CDFF1-412D-42EF-88CE-17E98641C151}">
      <dgm:prSet phldrT="[Text]"/>
      <dgm:spPr>
        <a:solidFill>
          <a:srgbClr val="0070C0"/>
        </a:solidFill>
      </dgm:spPr>
      <dgm:t>
        <a:bodyPr/>
        <a:lstStyle/>
        <a:p>
          <a:r>
            <a:rPr lang="en-US" dirty="0" smtClean="0"/>
            <a:t>3. REFACTOR</a:t>
          </a:r>
          <a:endParaRPr lang="en-US" dirty="0"/>
        </a:p>
      </dgm:t>
    </dgm:pt>
    <dgm:pt modelId="{E69ABC59-31F8-46C4-8B5F-2816FE83880D}" type="parTrans" cxnId="{159C009F-18FD-4328-9FBB-834334FC330A}">
      <dgm:prSet/>
      <dgm:spPr/>
      <dgm:t>
        <a:bodyPr/>
        <a:lstStyle/>
        <a:p>
          <a:endParaRPr lang="en-US"/>
        </a:p>
      </dgm:t>
    </dgm:pt>
    <dgm:pt modelId="{308BB4D4-AABE-4B0A-9C8D-20A49FC6B42C}" type="sibTrans" cxnId="{159C009F-18FD-4328-9FBB-834334FC330A}">
      <dgm:prSet/>
      <dgm:spPr/>
      <dgm:t>
        <a:bodyPr/>
        <a:lstStyle/>
        <a:p>
          <a:endParaRPr lang="en-US"/>
        </a:p>
      </dgm:t>
    </dgm:pt>
    <dgm:pt modelId="{536F995D-78F4-40DE-A04D-28E40EC96FC7}" type="pres">
      <dgm:prSet presAssocID="{E0D63673-239F-4E3E-AAF4-9597D31CD46F}" presName="cycle" presStyleCnt="0">
        <dgm:presLayoutVars>
          <dgm:dir/>
          <dgm:resizeHandles val="exact"/>
        </dgm:presLayoutVars>
      </dgm:prSet>
      <dgm:spPr/>
      <dgm:t>
        <a:bodyPr/>
        <a:lstStyle/>
        <a:p>
          <a:endParaRPr lang="en-US"/>
        </a:p>
      </dgm:t>
    </dgm:pt>
    <dgm:pt modelId="{21332EE9-A37E-436D-99BD-E8A6C91CF78B}" type="pres">
      <dgm:prSet presAssocID="{EE6CD409-577A-461B-B62E-6E07467ABE02}" presName="node" presStyleLbl="node1" presStyleIdx="0" presStyleCnt="3">
        <dgm:presLayoutVars>
          <dgm:bulletEnabled val="1"/>
        </dgm:presLayoutVars>
      </dgm:prSet>
      <dgm:spPr/>
      <dgm:t>
        <a:bodyPr/>
        <a:lstStyle/>
        <a:p>
          <a:endParaRPr lang="en-US"/>
        </a:p>
      </dgm:t>
    </dgm:pt>
    <dgm:pt modelId="{A7941C79-9DBA-4EC9-8708-89DBDF96B9B3}" type="pres">
      <dgm:prSet presAssocID="{EE6CD409-577A-461B-B62E-6E07467ABE02}" presName="spNode" presStyleCnt="0"/>
      <dgm:spPr/>
    </dgm:pt>
    <dgm:pt modelId="{EC637B7E-3223-4F2A-812E-0DBD6ECBA872}" type="pres">
      <dgm:prSet presAssocID="{57679BC9-FC34-4011-BB11-13696E2BB67A}" presName="sibTrans" presStyleLbl="sibTrans1D1" presStyleIdx="0" presStyleCnt="3"/>
      <dgm:spPr/>
      <dgm:t>
        <a:bodyPr/>
        <a:lstStyle/>
        <a:p>
          <a:endParaRPr lang="en-US"/>
        </a:p>
      </dgm:t>
    </dgm:pt>
    <dgm:pt modelId="{7B395038-55D7-4C0B-992A-F9D7225A2F26}" type="pres">
      <dgm:prSet presAssocID="{F3C9C723-7443-4D74-A609-30820A65A508}" presName="node" presStyleLbl="node1" presStyleIdx="1" presStyleCnt="3">
        <dgm:presLayoutVars>
          <dgm:bulletEnabled val="1"/>
        </dgm:presLayoutVars>
      </dgm:prSet>
      <dgm:spPr/>
      <dgm:t>
        <a:bodyPr/>
        <a:lstStyle/>
        <a:p>
          <a:endParaRPr lang="en-US"/>
        </a:p>
      </dgm:t>
    </dgm:pt>
    <dgm:pt modelId="{1854D75B-CA43-411C-B079-04A08B308A19}" type="pres">
      <dgm:prSet presAssocID="{F3C9C723-7443-4D74-A609-30820A65A508}" presName="spNode" presStyleCnt="0"/>
      <dgm:spPr/>
    </dgm:pt>
    <dgm:pt modelId="{1AD0078D-BA51-4E92-9DF1-FCE52E22CA9C}" type="pres">
      <dgm:prSet presAssocID="{CD882855-51FC-41FF-896D-FF5B07450D16}" presName="sibTrans" presStyleLbl="sibTrans1D1" presStyleIdx="1" presStyleCnt="3"/>
      <dgm:spPr/>
      <dgm:t>
        <a:bodyPr/>
        <a:lstStyle/>
        <a:p>
          <a:endParaRPr lang="en-US"/>
        </a:p>
      </dgm:t>
    </dgm:pt>
    <dgm:pt modelId="{B0EF66FD-D361-4B96-9F1F-B7C0998DEF61}" type="pres">
      <dgm:prSet presAssocID="{C73CDFF1-412D-42EF-88CE-17E98641C151}" presName="node" presStyleLbl="node1" presStyleIdx="2" presStyleCnt="3">
        <dgm:presLayoutVars>
          <dgm:bulletEnabled val="1"/>
        </dgm:presLayoutVars>
      </dgm:prSet>
      <dgm:spPr/>
      <dgm:t>
        <a:bodyPr/>
        <a:lstStyle/>
        <a:p>
          <a:endParaRPr lang="en-US"/>
        </a:p>
      </dgm:t>
    </dgm:pt>
    <dgm:pt modelId="{3A13206A-9DD8-4B6B-ADA8-356CE810DCAE}" type="pres">
      <dgm:prSet presAssocID="{C73CDFF1-412D-42EF-88CE-17E98641C151}" presName="spNode" presStyleCnt="0"/>
      <dgm:spPr/>
    </dgm:pt>
    <dgm:pt modelId="{2AF49845-6FB3-4A54-BE5A-60E7EA7F0628}" type="pres">
      <dgm:prSet presAssocID="{308BB4D4-AABE-4B0A-9C8D-20A49FC6B42C}" presName="sibTrans" presStyleLbl="sibTrans1D1" presStyleIdx="2" presStyleCnt="3"/>
      <dgm:spPr/>
      <dgm:t>
        <a:bodyPr/>
        <a:lstStyle/>
        <a:p>
          <a:endParaRPr lang="en-US"/>
        </a:p>
      </dgm:t>
    </dgm:pt>
  </dgm:ptLst>
  <dgm:cxnLst>
    <dgm:cxn modelId="{A3BC4558-CB51-1B4A-9AF0-444C8ADAA956}" type="presOf" srcId="{57679BC9-FC34-4011-BB11-13696E2BB67A}" destId="{EC637B7E-3223-4F2A-812E-0DBD6ECBA872}" srcOrd="0" destOrd="0" presId="urn:microsoft.com/office/officeart/2005/8/layout/cycle5"/>
    <dgm:cxn modelId="{B94845DB-3A2D-4908-BB77-276AE64328C1}" srcId="{E0D63673-239F-4E3E-AAF4-9597D31CD46F}" destId="{EE6CD409-577A-461B-B62E-6E07467ABE02}" srcOrd="0" destOrd="0" parTransId="{7FB0DADC-DBE7-4982-9A82-121797F528C6}" sibTransId="{57679BC9-FC34-4011-BB11-13696E2BB67A}"/>
    <dgm:cxn modelId="{5A220B61-79C5-D743-8379-376BD2D6C4CF}" type="presOf" srcId="{308BB4D4-AABE-4B0A-9C8D-20A49FC6B42C}" destId="{2AF49845-6FB3-4A54-BE5A-60E7EA7F0628}" srcOrd="0" destOrd="0" presId="urn:microsoft.com/office/officeart/2005/8/layout/cycle5"/>
    <dgm:cxn modelId="{159C009F-18FD-4328-9FBB-834334FC330A}" srcId="{E0D63673-239F-4E3E-AAF4-9597D31CD46F}" destId="{C73CDFF1-412D-42EF-88CE-17E98641C151}" srcOrd="2" destOrd="0" parTransId="{E69ABC59-31F8-46C4-8B5F-2816FE83880D}" sibTransId="{308BB4D4-AABE-4B0A-9C8D-20A49FC6B42C}"/>
    <dgm:cxn modelId="{A220ABC4-95DC-490B-9F21-0A1C5D9781F0}" srcId="{E0D63673-239F-4E3E-AAF4-9597D31CD46F}" destId="{F3C9C723-7443-4D74-A609-30820A65A508}" srcOrd="1" destOrd="0" parTransId="{0E5EB3B2-0B2F-4BC4-BA10-08BA359D5BBE}" sibTransId="{CD882855-51FC-41FF-896D-FF5B07450D16}"/>
    <dgm:cxn modelId="{4B97B729-4C22-BE44-8DAF-C7CD3372FFD5}" type="presOf" srcId="{C73CDFF1-412D-42EF-88CE-17E98641C151}" destId="{B0EF66FD-D361-4B96-9F1F-B7C0998DEF61}" srcOrd="0" destOrd="0" presId="urn:microsoft.com/office/officeart/2005/8/layout/cycle5"/>
    <dgm:cxn modelId="{F6159ECF-FACD-6543-95D3-8D320FD3B179}" type="presOf" srcId="{CD882855-51FC-41FF-896D-FF5B07450D16}" destId="{1AD0078D-BA51-4E92-9DF1-FCE52E22CA9C}" srcOrd="0" destOrd="0" presId="urn:microsoft.com/office/officeart/2005/8/layout/cycle5"/>
    <dgm:cxn modelId="{65E68CFB-8C09-F741-8789-D73241DB6211}" type="presOf" srcId="{EE6CD409-577A-461B-B62E-6E07467ABE02}" destId="{21332EE9-A37E-436D-99BD-E8A6C91CF78B}" srcOrd="0" destOrd="0" presId="urn:microsoft.com/office/officeart/2005/8/layout/cycle5"/>
    <dgm:cxn modelId="{F0E7C25C-F495-2F46-8A1F-09B1A5A29BDD}" type="presOf" srcId="{E0D63673-239F-4E3E-AAF4-9597D31CD46F}" destId="{536F995D-78F4-40DE-A04D-28E40EC96FC7}" srcOrd="0" destOrd="0" presId="urn:microsoft.com/office/officeart/2005/8/layout/cycle5"/>
    <dgm:cxn modelId="{91DBAB97-35E1-8948-9DFB-8D9EA4F06F06}" type="presOf" srcId="{F3C9C723-7443-4D74-A609-30820A65A508}" destId="{7B395038-55D7-4C0B-992A-F9D7225A2F26}" srcOrd="0" destOrd="0" presId="urn:microsoft.com/office/officeart/2005/8/layout/cycle5"/>
    <dgm:cxn modelId="{72026DDD-2701-934F-979E-2A0012167986}" type="presParOf" srcId="{536F995D-78F4-40DE-A04D-28E40EC96FC7}" destId="{21332EE9-A37E-436D-99BD-E8A6C91CF78B}" srcOrd="0" destOrd="0" presId="urn:microsoft.com/office/officeart/2005/8/layout/cycle5"/>
    <dgm:cxn modelId="{0D0242B3-4584-3744-9F43-3D3DFD544BA7}" type="presParOf" srcId="{536F995D-78F4-40DE-A04D-28E40EC96FC7}" destId="{A7941C79-9DBA-4EC9-8708-89DBDF96B9B3}" srcOrd="1" destOrd="0" presId="urn:microsoft.com/office/officeart/2005/8/layout/cycle5"/>
    <dgm:cxn modelId="{104F15FF-313C-A048-87CE-4257CB8BA986}" type="presParOf" srcId="{536F995D-78F4-40DE-A04D-28E40EC96FC7}" destId="{EC637B7E-3223-4F2A-812E-0DBD6ECBA872}" srcOrd="2" destOrd="0" presId="urn:microsoft.com/office/officeart/2005/8/layout/cycle5"/>
    <dgm:cxn modelId="{740CD0A9-1AA6-F14E-BB52-8568C324207F}" type="presParOf" srcId="{536F995D-78F4-40DE-A04D-28E40EC96FC7}" destId="{7B395038-55D7-4C0B-992A-F9D7225A2F26}" srcOrd="3" destOrd="0" presId="urn:microsoft.com/office/officeart/2005/8/layout/cycle5"/>
    <dgm:cxn modelId="{B7EBF476-B4A6-8F43-B517-7FA75C811D4F}" type="presParOf" srcId="{536F995D-78F4-40DE-A04D-28E40EC96FC7}" destId="{1854D75B-CA43-411C-B079-04A08B308A19}" srcOrd="4" destOrd="0" presId="urn:microsoft.com/office/officeart/2005/8/layout/cycle5"/>
    <dgm:cxn modelId="{D2B5818E-34E8-A845-A695-EC6F60632833}" type="presParOf" srcId="{536F995D-78F4-40DE-A04D-28E40EC96FC7}" destId="{1AD0078D-BA51-4E92-9DF1-FCE52E22CA9C}" srcOrd="5" destOrd="0" presId="urn:microsoft.com/office/officeart/2005/8/layout/cycle5"/>
    <dgm:cxn modelId="{2D7A7D47-EFA6-A14A-BE15-094A79F718A1}" type="presParOf" srcId="{536F995D-78F4-40DE-A04D-28E40EC96FC7}" destId="{B0EF66FD-D361-4B96-9F1F-B7C0998DEF61}" srcOrd="6" destOrd="0" presId="urn:microsoft.com/office/officeart/2005/8/layout/cycle5"/>
    <dgm:cxn modelId="{D828D6B6-7AA2-CF47-9996-6EBB2A75F6BF}" type="presParOf" srcId="{536F995D-78F4-40DE-A04D-28E40EC96FC7}" destId="{3A13206A-9DD8-4B6B-ADA8-356CE810DCAE}" srcOrd="7" destOrd="0" presId="urn:microsoft.com/office/officeart/2005/8/layout/cycle5"/>
    <dgm:cxn modelId="{58F4E65A-F105-4A4B-8FA8-BC9D970ABAD6}" type="presParOf" srcId="{536F995D-78F4-40DE-A04D-28E40EC96FC7}" destId="{2AF49845-6FB3-4A54-BE5A-60E7EA7F0628}"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91241-010D-4984-904A-D7A7FD331CE8}">
      <dsp:nvSpPr>
        <dsp:cNvPr id="0" name=""/>
        <dsp:cNvSpPr/>
      </dsp:nvSpPr>
      <dsp:spPr>
        <a:xfrm>
          <a:off x="0" y="0"/>
          <a:ext cx="2986262" cy="8630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libri" pitchFamily="34" charset="0"/>
              <a:cs typeface="Calibri" pitchFamily="34" charset="0"/>
            </a:rPr>
            <a:t>Requirement</a:t>
          </a:r>
          <a:endParaRPr lang="en-US" sz="2400" kern="1200" dirty="0">
            <a:latin typeface="Calibri" pitchFamily="34" charset="0"/>
            <a:cs typeface="Calibri" pitchFamily="34" charset="0"/>
          </a:endParaRPr>
        </a:p>
      </dsp:txBody>
      <dsp:txXfrm>
        <a:off x="25279" y="25279"/>
        <a:ext cx="1982003" cy="812519"/>
      </dsp:txXfrm>
    </dsp:sp>
    <dsp:sp modelId="{1BA2DB2C-679B-410E-94EA-D7BAEB76FDA0}">
      <dsp:nvSpPr>
        <dsp:cNvPr id="0" name=""/>
        <dsp:cNvSpPr/>
      </dsp:nvSpPr>
      <dsp:spPr>
        <a:xfrm>
          <a:off x="250099" y="1020000"/>
          <a:ext cx="2986262" cy="8630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libri" pitchFamily="34" charset="0"/>
              <a:cs typeface="Calibri" pitchFamily="34" charset="0"/>
            </a:rPr>
            <a:t>Design</a:t>
          </a:r>
          <a:endParaRPr lang="en-US" sz="2400" kern="1200" dirty="0">
            <a:latin typeface="Calibri" pitchFamily="34" charset="0"/>
            <a:cs typeface="Calibri" pitchFamily="34" charset="0"/>
          </a:endParaRPr>
        </a:p>
      </dsp:txBody>
      <dsp:txXfrm>
        <a:off x="275378" y="1045279"/>
        <a:ext cx="2124604" cy="812519"/>
      </dsp:txXfrm>
    </dsp:sp>
    <dsp:sp modelId="{CF28DBB0-6A21-482A-A258-2A4B22B8B451}">
      <dsp:nvSpPr>
        <dsp:cNvPr id="0" name=""/>
        <dsp:cNvSpPr/>
      </dsp:nvSpPr>
      <dsp:spPr>
        <a:xfrm>
          <a:off x="496466" y="2040001"/>
          <a:ext cx="2986262" cy="8630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libri" pitchFamily="34" charset="0"/>
              <a:cs typeface="Calibri" pitchFamily="34" charset="0"/>
            </a:rPr>
            <a:t>Implement</a:t>
          </a:r>
          <a:endParaRPr lang="en-US" sz="2400" kern="1200" dirty="0">
            <a:latin typeface="Calibri" pitchFamily="34" charset="0"/>
            <a:cs typeface="Calibri" pitchFamily="34" charset="0"/>
          </a:endParaRPr>
        </a:p>
      </dsp:txBody>
      <dsp:txXfrm>
        <a:off x="521745" y="2065280"/>
        <a:ext cx="2128337" cy="812519"/>
      </dsp:txXfrm>
    </dsp:sp>
    <dsp:sp modelId="{5E9A2734-0DCE-4FA6-939F-18F8A3E14F2F}">
      <dsp:nvSpPr>
        <dsp:cNvPr id="0" name=""/>
        <dsp:cNvSpPr/>
      </dsp:nvSpPr>
      <dsp:spPr>
        <a:xfrm>
          <a:off x="746565" y="3060002"/>
          <a:ext cx="2986262" cy="86307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libri" pitchFamily="34" charset="0"/>
              <a:cs typeface="Calibri" pitchFamily="34" charset="0"/>
            </a:rPr>
            <a:t>Test</a:t>
          </a:r>
          <a:endParaRPr lang="en-US" sz="2400" kern="1200" dirty="0">
            <a:latin typeface="Calibri" pitchFamily="34" charset="0"/>
            <a:cs typeface="Calibri" pitchFamily="34" charset="0"/>
          </a:endParaRPr>
        </a:p>
      </dsp:txBody>
      <dsp:txXfrm>
        <a:off x="771844" y="3085281"/>
        <a:ext cx="2124604" cy="812519"/>
      </dsp:txXfrm>
    </dsp:sp>
    <dsp:sp modelId="{88D4B0D1-72F7-4205-B76E-BB7638474122}">
      <dsp:nvSpPr>
        <dsp:cNvPr id="0" name=""/>
        <dsp:cNvSpPr/>
      </dsp:nvSpPr>
      <dsp:spPr>
        <a:xfrm>
          <a:off x="2425261" y="661038"/>
          <a:ext cx="561000" cy="561000"/>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latin typeface="Calibri" pitchFamily="34" charset="0"/>
            <a:cs typeface="Calibri" pitchFamily="34" charset="0"/>
          </a:endParaRPr>
        </a:p>
      </dsp:txBody>
      <dsp:txXfrm>
        <a:off x="2551486" y="661038"/>
        <a:ext cx="308550" cy="422153"/>
      </dsp:txXfrm>
    </dsp:sp>
    <dsp:sp modelId="{68562B95-AFC5-4672-953A-14E3A0369C6A}">
      <dsp:nvSpPr>
        <dsp:cNvPr id="0" name=""/>
        <dsp:cNvSpPr/>
      </dsp:nvSpPr>
      <dsp:spPr>
        <a:xfrm>
          <a:off x="2675361" y="1681039"/>
          <a:ext cx="561000" cy="561000"/>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latin typeface="Calibri" pitchFamily="34" charset="0"/>
            <a:cs typeface="Calibri" pitchFamily="34" charset="0"/>
          </a:endParaRPr>
        </a:p>
      </dsp:txBody>
      <dsp:txXfrm>
        <a:off x="2801586" y="1681039"/>
        <a:ext cx="308550" cy="422153"/>
      </dsp:txXfrm>
    </dsp:sp>
    <dsp:sp modelId="{85CEBDC4-BF46-400F-A3CD-38D50D7E645C}">
      <dsp:nvSpPr>
        <dsp:cNvPr id="0" name=""/>
        <dsp:cNvSpPr/>
      </dsp:nvSpPr>
      <dsp:spPr>
        <a:xfrm>
          <a:off x="2921728" y="2701040"/>
          <a:ext cx="561000" cy="561000"/>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latin typeface="Calibri" pitchFamily="34" charset="0"/>
            <a:cs typeface="Calibri" pitchFamily="34" charset="0"/>
          </a:endParaRPr>
        </a:p>
      </dsp:txBody>
      <dsp:txXfrm>
        <a:off x="3047953" y="2701040"/>
        <a:ext cx="308550" cy="422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32EE9-A37E-436D-99BD-E8A6C91CF78B}">
      <dsp:nvSpPr>
        <dsp:cNvPr id="0" name=""/>
        <dsp:cNvSpPr/>
      </dsp:nvSpPr>
      <dsp:spPr>
        <a:xfrm>
          <a:off x="1251788" y="166897"/>
          <a:ext cx="1668372" cy="1084442"/>
        </a:xfrm>
        <a:prstGeom prst="roundRect">
          <a:avLst/>
        </a:prstGeom>
        <a:solidFill>
          <a:srgbClr val="FF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1. FAIL</a:t>
          </a:r>
          <a:endParaRPr lang="en-US" sz="2500" kern="1200" dirty="0"/>
        </a:p>
      </dsp:txBody>
      <dsp:txXfrm>
        <a:off x="1304726" y="219835"/>
        <a:ext cx="1562496" cy="978566"/>
      </dsp:txXfrm>
    </dsp:sp>
    <dsp:sp modelId="{EC637B7E-3223-4F2A-812E-0DBD6ECBA872}">
      <dsp:nvSpPr>
        <dsp:cNvPr id="0" name=""/>
        <dsp:cNvSpPr/>
      </dsp:nvSpPr>
      <dsp:spPr>
        <a:xfrm>
          <a:off x="641298" y="709118"/>
          <a:ext cx="2889353" cy="2889353"/>
        </a:xfrm>
        <a:custGeom>
          <a:avLst/>
          <a:gdLst/>
          <a:ahLst/>
          <a:cxnLst/>
          <a:rect l="0" t="0" r="0" b="0"/>
          <a:pathLst>
            <a:path>
              <a:moveTo>
                <a:pt x="2502187" y="460419"/>
              </a:moveTo>
              <a:arcTo wR="1444676" hR="1444676" stAng="19023285" swAng="229931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B395038-55D7-4C0B-992A-F9D7225A2F26}">
      <dsp:nvSpPr>
        <dsp:cNvPr id="0" name=""/>
        <dsp:cNvSpPr/>
      </dsp:nvSpPr>
      <dsp:spPr>
        <a:xfrm>
          <a:off x="2502915" y="2333913"/>
          <a:ext cx="1668372" cy="1084442"/>
        </a:xfrm>
        <a:prstGeom prst="roundRect">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2. PASS</a:t>
          </a:r>
          <a:endParaRPr lang="en-US" sz="2500" kern="1200" dirty="0"/>
        </a:p>
      </dsp:txBody>
      <dsp:txXfrm>
        <a:off x="2555853" y="2386851"/>
        <a:ext cx="1562496" cy="978566"/>
      </dsp:txXfrm>
    </dsp:sp>
    <dsp:sp modelId="{1AD0078D-BA51-4E92-9DF1-FCE52E22CA9C}">
      <dsp:nvSpPr>
        <dsp:cNvPr id="0" name=""/>
        <dsp:cNvSpPr/>
      </dsp:nvSpPr>
      <dsp:spPr>
        <a:xfrm>
          <a:off x="641298" y="709118"/>
          <a:ext cx="2889353" cy="2889353"/>
        </a:xfrm>
        <a:custGeom>
          <a:avLst/>
          <a:gdLst/>
          <a:ahLst/>
          <a:cxnLst/>
          <a:rect l="0" t="0" r="0" b="0"/>
          <a:pathLst>
            <a:path>
              <a:moveTo>
                <a:pt x="1887144" y="2819927"/>
              </a:moveTo>
              <a:arcTo wR="1444676" hR="1444676" stAng="4329909" swAng="2140182"/>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0EF66FD-D361-4B96-9F1F-B7C0998DEF61}">
      <dsp:nvSpPr>
        <dsp:cNvPr id="0" name=""/>
        <dsp:cNvSpPr/>
      </dsp:nvSpPr>
      <dsp:spPr>
        <a:xfrm>
          <a:off x="661" y="2333913"/>
          <a:ext cx="1668372" cy="1084442"/>
        </a:xfrm>
        <a:prstGeom prst="round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3. REFACTOR</a:t>
          </a:r>
          <a:endParaRPr lang="en-US" sz="2500" kern="1200" dirty="0"/>
        </a:p>
      </dsp:txBody>
      <dsp:txXfrm>
        <a:off x="53599" y="2386851"/>
        <a:ext cx="1562496" cy="978566"/>
      </dsp:txXfrm>
    </dsp:sp>
    <dsp:sp modelId="{2AF49845-6FB3-4A54-BE5A-60E7EA7F0628}">
      <dsp:nvSpPr>
        <dsp:cNvPr id="0" name=""/>
        <dsp:cNvSpPr/>
      </dsp:nvSpPr>
      <dsp:spPr>
        <a:xfrm>
          <a:off x="641298" y="709118"/>
          <a:ext cx="2889353" cy="2889353"/>
        </a:xfrm>
        <a:custGeom>
          <a:avLst/>
          <a:gdLst/>
          <a:ahLst/>
          <a:cxnLst/>
          <a:rect l="0" t="0" r="0" b="0"/>
          <a:pathLst>
            <a:path>
              <a:moveTo>
                <a:pt x="4700" y="1328228"/>
              </a:moveTo>
              <a:arcTo wR="1444676" hR="1444676" stAng="11077400" swAng="2299315"/>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55A18-7246-8A48-9B91-F6434D739F75}" type="datetimeFigureOut">
              <a:rPr lang="en-US" smtClean="0"/>
              <a:t>8/2/19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6DCB2-CA77-484D-8643-313A90D7C410}" type="slidenum">
              <a:rPr lang="en-US" smtClean="0"/>
              <a:t>‹#›</a:t>
            </a:fld>
            <a:endParaRPr lang="en-US"/>
          </a:p>
        </p:txBody>
      </p:sp>
    </p:spTree>
    <p:extLst>
      <p:ext uri="{BB962C8B-B14F-4D97-AF65-F5344CB8AC3E}">
        <p14:creationId xmlns:p14="http://schemas.microsoft.com/office/powerpoint/2010/main" val="93924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6DCB2-CA77-484D-8643-313A90D7C410}" type="slidenum">
              <a:rPr lang="en-US" smtClean="0"/>
              <a:t>16</a:t>
            </a:fld>
            <a:endParaRPr lang="en-US"/>
          </a:p>
        </p:txBody>
      </p:sp>
    </p:spTree>
    <p:extLst>
      <p:ext uri="{BB962C8B-B14F-4D97-AF65-F5344CB8AC3E}">
        <p14:creationId xmlns:p14="http://schemas.microsoft.com/office/powerpoint/2010/main" val="191797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6DCB2-CA77-484D-8643-313A90D7C410}" type="slidenum">
              <a:rPr lang="en-US" smtClean="0"/>
              <a:t>17</a:t>
            </a:fld>
            <a:endParaRPr lang="en-US"/>
          </a:p>
        </p:txBody>
      </p:sp>
    </p:spTree>
    <p:extLst>
      <p:ext uri="{BB962C8B-B14F-4D97-AF65-F5344CB8AC3E}">
        <p14:creationId xmlns:p14="http://schemas.microsoft.com/office/powerpoint/2010/main" val="78333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6DCB2-CA77-484D-8643-313A90D7C410}" type="slidenum">
              <a:rPr lang="en-US" smtClean="0"/>
              <a:t>18</a:t>
            </a:fld>
            <a:endParaRPr lang="en-US"/>
          </a:p>
        </p:txBody>
      </p:sp>
    </p:spTree>
    <p:extLst>
      <p:ext uri="{BB962C8B-B14F-4D97-AF65-F5344CB8AC3E}">
        <p14:creationId xmlns:p14="http://schemas.microsoft.com/office/powerpoint/2010/main" val="159679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6DCB2-CA77-484D-8643-313A90D7C410}" type="slidenum">
              <a:rPr lang="en-US" smtClean="0"/>
              <a:t>19</a:t>
            </a:fld>
            <a:endParaRPr lang="en-US"/>
          </a:p>
        </p:txBody>
      </p:sp>
    </p:spTree>
    <p:extLst>
      <p:ext uri="{BB962C8B-B14F-4D97-AF65-F5344CB8AC3E}">
        <p14:creationId xmlns:p14="http://schemas.microsoft.com/office/powerpoint/2010/main" val="71153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6DCB2-CA77-484D-8643-313A90D7C410}" type="slidenum">
              <a:rPr lang="en-US" smtClean="0"/>
              <a:t>20</a:t>
            </a:fld>
            <a:endParaRPr lang="en-US"/>
          </a:p>
        </p:txBody>
      </p:sp>
    </p:spTree>
    <p:extLst>
      <p:ext uri="{BB962C8B-B14F-4D97-AF65-F5344CB8AC3E}">
        <p14:creationId xmlns:p14="http://schemas.microsoft.com/office/powerpoint/2010/main" val="413578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86DCB2-CA77-484D-8643-313A90D7C410}" type="slidenum">
              <a:rPr lang="en-US" smtClean="0"/>
              <a:t>21</a:t>
            </a:fld>
            <a:endParaRPr lang="en-US"/>
          </a:p>
        </p:txBody>
      </p:sp>
    </p:spTree>
    <p:extLst>
      <p:ext uri="{BB962C8B-B14F-4D97-AF65-F5344CB8AC3E}">
        <p14:creationId xmlns:p14="http://schemas.microsoft.com/office/powerpoint/2010/main" val="50620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55BD6F-764B-5E4C-96B9-DF466FC2ABD9}"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5BD6F-764B-5E4C-96B9-DF466FC2ABD9}"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55BD6F-764B-5E4C-96B9-DF466FC2ABD9}"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55BD6F-764B-5E4C-96B9-DF466FC2ABD9}"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55BD6F-764B-5E4C-96B9-DF466FC2ABD9}"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55BD6F-764B-5E4C-96B9-DF466FC2ABD9}"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55BD6F-764B-5E4C-96B9-DF466FC2ABD9}" type="datetimeFigureOut">
              <a:rPr lang="en-US" smtClean="0"/>
              <a:t>8/2/19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55BD6F-764B-5E4C-96B9-DF466FC2ABD9}" type="datetimeFigureOut">
              <a:rPr lang="en-US" smtClean="0"/>
              <a:t>8/2/19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5BD6F-764B-5E4C-96B9-DF466FC2ABD9}" type="datetimeFigureOut">
              <a:rPr lang="en-US" smtClean="0"/>
              <a:t>8/2/19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5BD6F-764B-5E4C-96B9-DF466FC2ABD9}"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5BD6F-764B-5E4C-96B9-DF466FC2ABD9}"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B9039-45E6-B84C-8714-F26281ADF79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EE55BD6F-764B-5E4C-96B9-DF466FC2ABD9}" type="datetimeFigureOut">
              <a:rPr lang="en-US" smtClean="0"/>
              <a:t>8/2/19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5C6B9039-45E6-B84C-8714-F26281ADF79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685327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147" y="1572125"/>
            <a:ext cx="10443411" cy="2181728"/>
          </a:xfrm>
        </p:spPr>
        <p:txBody>
          <a:bodyPr>
            <a:normAutofit/>
          </a:bodyPr>
          <a:lstStyle/>
          <a:p>
            <a:r>
              <a:rPr lang="en-US" sz="5400" noProof="1" smtClean="0"/>
              <a:t>TDD </a:t>
            </a:r>
            <a:r>
              <a:rPr lang="mr-IN" sz="5400" noProof="1" smtClean="0"/>
              <a:t>–</a:t>
            </a:r>
            <a:r>
              <a:rPr lang="en-US" sz="5400" noProof="1" smtClean="0"/>
              <a:t> Test Driven Development</a:t>
            </a:r>
            <a:endParaRPr lang="en-US" sz="5400" noProof="1"/>
          </a:p>
        </p:txBody>
      </p:sp>
      <p:sp>
        <p:nvSpPr>
          <p:cNvPr id="3" name="Subtitle 2"/>
          <p:cNvSpPr>
            <a:spLocks noGrp="1"/>
          </p:cNvSpPr>
          <p:nvPr>
            <p:ph type="subTitle" idx="1"/>
          </p:nvPr>
        </p:nvSpPr>
        <p:spPr>
          <a:xfrm>
            <a:off x="1524000" y="3994484"/>
            <a:ext cx="9144000" cy="1263315"/>
          </a:xfrm>
        </p:spPr>
        <p:txBody>
          <a:bodyPr/>
          <a:lstStyle/>
          <a:p>
            <a:r>
              <a:rPr lang="en-US" noProof="1" smtClean="0"/>
              <a:t>Module: WBD</a:t>
            </a:r>
            <a:endParaRPr lang="en-US" noProof="1"/>
          </a:p>
        </p:txBody>
      </p:sp>
    </p:spTree>
    <p:extLst>
      <p:ext uri="{BB962C8B-B14F-4D97-AF65-F5344CB8AC3E}">
        <p14:creationId xmlns:p14="http://schemas.microsoft.com/office/powerpoint/2010/main" val="193323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Các mức kiểm thử</a:t>
            </a:r>
            <a:endParaRPr lang="en-US" noProof="1"/>
          </a:p>
        </p:txBody>
      </p:sp>
      <p:sp>
        <p:nvSpPr>
          <p:cNvPr id="3" name="Content Placeholder 2"/>
          <p:cNvSpPr>
            <a:spLocks noGrp="1"/>
          </p:cNvSpPr>
          <p:nvPr>
            <p:ph idx="1"/>
          </p:nvPr>
        </p:nvSpPr>
        <p:spPr>
          <a:xfrm>
            <a:off x="838200" y="1120022"/>
            <a:ext cx="7378700" cy="5056942"/>
          </a:xfrm>
        </p:spPr>
        <p:txBody>
          <a:bodyPr/>
          <a:lstStyle/>
          <a:p>
            <a:r>
              <a:rPr lang="en-US" noProof="1" smtClean="0"/>
              <a:t>Dựa vào đối tượng được kiểm thử, có thể chia thành 4 mức độ kiểm thử phổ biến như sau:</a:t>
            </a:r>
          </a:p>
          <a:p>
            <a:pPr lvl="1"/>
            <a:r>
              <a:rPr lang="en-US" noProof="1" smtClean="0"/>
              <a:t>Kiểm thử Đơn vị (Unit Testing)</a:t>
            </a:r>
          </a:p>
          <a:p>
            <a:pPr lvl="1"/>
            <a:r>
              <a:rPr lang="en-US" noProof="1" smtClean="0"/>
              <a:t>Kiểm thử Tích hợp (Integration Testing)</a:t>
            </a:r>
          </a:p>
          <a:p>
            <a:pPr lvl="1"/>
            <a:r>
              <a:rPr lang="en-US" noProof="1" smtClean="0"/>
              <a:t>Kiểm thử Hệ thống (System Testing)</a:t>
            </a:r>
          </a:p>
          <a:p>
            <a:pPr lvl="1"/>
            <a:r>
              <a:rPr lang="en-US" noProof="1" smtClean="0"/>
              <a:t>Kiểm thử Người dùng/Kiểm thử Chấp nhận (User Testing/Acceptance Testing)</a:t>
            </a:r>
          </a:p>
        </p:txBody>
      </p:sp>
      <p:pic>
        <p:nvPicPr>
          <p:cNvPr id="1026" name="Picture 2" descr="P_102 -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6350" y="1414464"/>
            <a:ext cx="24574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47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Kiểm thử Đơn vị</a:t>
            </a:r>
            <a:endParaRPr lang="en-US" noProof="1"/>
          </a:p>
        </p:txBody>
      </p:sp>
      <p:sp>
        <p:nvSpPr>
          <p:cNvPr id="3" name="Content Placeholder 2"/>
          <p:cNvSpPr>
            <a:spLocks noGrp="1"/>
          </p:cNvSpPr>
          <p:nvPr>
            <p:ph idx="1"/>
          </p:nvPr>
        </p:nvSpPr>
        <p:spPr/>
        <p:txBody>
          <a:bodyPr/>
          <a:lstStyle/>
          <a:p>
            <a:r>
              <a:rPr lang="en-US" noProof="1" smtClean="0"/>
              <a:t>Kiểm thử Đơn vị (Unit Testing) là thao tác kiểm thử được thực hiện trên các đơn vị/thành phần nhỏ của chương trình</a:t>
            </a:r>
          </a:p>
          <a:p>
            <a:r>
              <a:rPr lang="en-US" noProof="1" smtClean="0"/>
              <a:t>Kiểm thử Đơn vị được dùng để kiểm tra tính chính xác của các đơn vị mã nguồn nhỏ khi chúng được thực thi độc lập</a:t>
            </a:r>
          </a:p>
          <a:p>
            <a:r>
              <a:rPr lang="en-US" noProof="1" smtClean="0"/>
              <a:t>Một ”đơn vị” có thể là một khối lệnh, một phương thức, một lớp, một module</a:t>
            </a:r>
            <a:r>
              <a:rPr lang="mr-IN" noProof="1" smtClean="0"/>
              <a:t>…</a:t>
            </a:r>
            <a:endParaRPr lang="en-US" noProof="1" smtClean="0"/>
          </a:p>
          <a:p>
            <a:r>
              <a:rPr lang="en-US" noProof="1" smtClean="0"/>
              <a:t>Một đơn vị thường là “nhỏ”: bao gồm ít đầu vào, ít đầu ra và không quá phức tạp</a:t>
            </a:r>
          </a:p>
          <a:p>
            <a:r>
              <a:rPr lang="en-US" noProof="1" smtClean="0"/>
              <a:t>Đơn vị thường được áp dụng phổ biến là ở mức phương thức</a:t>
            </a:r>
          </a:p>
          <a:p>
            <a:r>
              <a:rPr lang="en-US" noProof="1" smtClean="0"/>
              <a:t>Kiểm thử đơn vị thường được thực hiện bởi Lập trình viên</a:t>
            </a:r>
          </a:p>
          <a:p>
            <a:endParaRPr lang="en-US" noProof="1"/>
          </a:p>
        </p:txBody>
      </p:sp>
    </p:spTree>
    <p:extLst>
      <p:ext uri="{BB962C8B-B14F-4D97-AF65-F5344CB8AC3E}">
        <p14:creationId xmlns:p14="http://schemas.microsoft.com/office/powerpoint/2010/main" val="109077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Kiểm thử tự động</a:t>
            </a:r>
            <a:endParaRPr lang="en-US" noProof="1"/>
          </a:p>
        </p:txBody>
      </p:sp>
      <p:sp>
        <p:nvSpPr>
          <p:cNvPr id="3" name="Content Placeholder 2"/>
          <p:cNvSpPr>
            <a:spLocks noGrp="1"/>
          </p:cNvSpPr>
          <p:nvPr>
            <p:ph idx="1"/>
          </p:nvPr>
        </p:nvSpPr>
        <p:spPr/>
        <p:txBody>
          <a:bodyPr/>
          <a:lstStyle/>
          <a:p>
            <a:r>
              <a:rPr lang="en-US" noProof="1" smtClean="0"/>
              <a:t>Kiểm thử tự động (automated testing) là hình thức sử dụng các công cụ để tự động thực thi các test case, khác với kiểm thử thủ công (manual testing </a:t>
            </a:r>
            <a:r>
              <a:rPr lang="mr-IN" noProof="1" smtClean="0"/>
              <a:t>–</a:t>
            </a:r>
            <a:r>
              <a:rPr lang="en-US" noProof="1" smtClean="0"/>
              <a:t> do con người thực hiện)</a:t>
            </a:r>
          </a:p>
          <a:p>
            <a:r>
              <a:rPr lang="en-US" noProof="1" smtClean="0"/>
              <a:t>Lợi ích của kiểm thử tự động:</a:t>
            </a:r>
          </a:p>
          <a:p>
            <a:pPr lvl="1"/>
            <a:r>
              <a:rPr lang="en-US" noProof="1" smtClean="0"/>
              <a:t>Tăng tốc độ kiểm thử</a:t>
            </a:r>
          </a:p>
          <a:p>
            <a:pPr lvl="1"/>
            <a:r>
              <a:rPr lang="en-US" noProof="1" smtClean="0"/>
              <a:t>Giảm chi phí</a:t>
            </a:r>
          </a:p>
          <a:p>
            <a:pPr lvl="1"/>
            <a:r>
              <a:rPr lang="en-US" noProof="1" smtClean="0"/>
              <a:t>Dễ thực hiện kiểm thử hồi quy (regression testing)</a:t>
            </a:r>
          </a:p>
          <a:p>
            <a:r>
              <a:rPr lang="en-US" noProof="1" smtClean="0"/>
              <a:t>Kiểm thử đơn vị thường được tiến hành dưới hình thức tự động</a:t>
            </a:r>
          </a:p>
          <a:p>
            <a:r>
              <a:rPr lang="en-US" noProof="1" smtClean="0"/>
              <a:t>Một số công cụ hỗ trợ kiểm thử tự động phổ biến cho Java: Junit, TestNG, JTest, Mockito</a:t>
            </a:r>
          </a:p>
        </p:txBody>
      </p:sp>
    </p:spTree>
    <p:extLst>
      <p:ext uri="{BB962C8B-B14F-4D97-AF65-F5344CB8AC3E}">
        <p14:creationId xmlns:p14="http://schemas.microsoft.com/office/powerpoint/2010/main" val="175825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Vòng thực thi của TDD</a:t>
            </a:r>
            <a:endParaRPr lang="en-US" noProof="1"/>
          </a:p>
        </p:txBody>
      </p:sp>
      <p:sp>
        <p:nvSpPr>
          <p:cNvPr id="3" name="Content Placeholder 2"/>
          <p:cNvSpPr>
            <a:spLocks noGrp="1"/>
          </p:cNvSpPr>
          <p:nvPr>
            <p:ph idx="1"/>
          </p:nvPr>
        </p:nvSpPr>
        <p:spPr>
          <a:xfrm>
            <a:off x="838200" y="1120022"/>
            <a:ext cx="6167511" cy="5056942"/>
          </a:xfrm>
        </p:spPr>
        <p:txBody>
          <a:bodyPr>
            <a:normAutofit/>
          </a:bodyPr>
          <a:lstStyle/>
          <a:p>
            <a:pPr marL="514350" indent="-514350">
              <a:buFont typeface="+mj-lt"/>
              <a:buAutoNum type="arabicPeriod"/>
            </a:pPr>
            <a:r>
              <a:rPr lang="en-US" noProof="1" smtClean="0"/>
              <a:t>Viết Test</a:t>
            </a:r>
          </a:p>
          <a:p>
            <a:pPr lvl="1"/>
            <a:r>
              <a:rPr lang="en-US" noProof="1" smtClean="0"/>
              <a:t>Fail bởi vì chưa có mã nguồn</a:t>
            </a:r>
          </a:p>
          <a:p>
            <a:pPr lvl="1"/>
            <a:r>
              <a:rPr lang="en-US" noProof="1" smtClean="0"/>
              <a:t>Thông thường các IDE sẽ báo message màu đỏ</a:t>
            </a:r>
          </a:p>
          <a:p>
            <a:pPr marL="514350" indent="-514350">
              <a:buFont typeface="+mj-lt"/>
              <a:buAutoNum type="arabicPeriod"/>
            </a:pPr>
            <a:r>
              <a:rPr lang="en-US" noProof="1" smtClean="0"/>
              <a:t>Viết mã nguồn</a:t>
            </a:r>
          </a:p>
          <a:p>
            <a:pPr lvl="1"/>
            <a:r>
              <a:rPr lang="en-US" noProof="1" smtClean="0"/>
              <a:t>Viết mã nguồn để vượt qua test</a:t>
            </a:r>
          </a:p>
          <a:p>
            <a:pPr lvl="1"/>
            <a:r>
              <a:rPr lang="en-US" noProof="1" smtClean="0"/>
              <a:t>Thông thường các IDE sẽ báo message màu xanh</a:t>
            </a:r>
          </a:p>
          <a:p>
            <a:pPr marL="514350" indent="-514350">
              <a:buFont typeface="+mj-lt"/>
              <a:buAutoNum type="arabicPeriod"/>
            </a:pPr>
            <a:r>
              <a:rPr lang="en-US" noProof="1" smtClean="0"/>
              <a:t>Tái cấu trúc mã nguồn</a:t>
            </a:r>
          </a:p>
          <a:p>
            <a:pPr lvl="1"/>
            <a:r>
              <a:rPr lang="en-US" noProof="1" smtClean="0"/>
              <a:t>Chỉnh sửa mã nguồn để ”tốt” hơn</a:t>
            </a:r>
          </a:p>
          <a:p>
            <a:pPr lvl="1"/>
            <a:r>
              <a:rPr lang="en-US" noProof="1" smtClean="0"/>
              <a:t>Cần đảm bảo mã nguồn vẫn vượt qua được các bài test</a:t>
            </a:r>
          </a:p>
        </p:txBody>
      </p:sp>
      <p:graphicFrame>
        <p:nvGraphicFramePr>
          <p:cNvPr id="4" name="Content Placeholder 7"/>
          <p:cNvGraphicFramePr>
            <a:graphicFrameLocks/>
          </p:cNvGraphicFramePr>
          <p:nvPr>
            <p:extLst>
              <p:ext uri="{D42A27DB-BD31-4B8C-83A1-F6EECF244321}">
                <p14:modId xmlns:p14="http://schemas.microsoft.com/office/powerpoint/2010/main" val="1031479762"/>
              </p:ext>
            </p:extLst>
          </p:nvPr>
        </p:nvGraphicFramePr>
        <p:xfrm>
          <a:off x="7181850" y="1855763"/>
          <a:ext cx="4171950" cy="396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259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Refactoring</a:t>
            </a:r>
            <a:endParaRPr lang="en-US" noProof="1"/>
          </a:p>
        </p:txBody>
      </p:sp>
      <p:sp>
        <p:nvSpPr>
          <p:cNvPr id="3" name="Content Placeholder 2"/>
          <p:cNvSpPr>
            <a:spLocks noGrp="1"/>
          </p:cNvSpPr>
          <p:nvPr>
            <p:ph idx="1"/>
          </p:nvPr>
        </p:nvSpPr>
        <p:spPr/>
        <p:txBody>
          <a:bodyPr/>
          <a:lstStyle/>
          <a:p>
            <a:r>
              <a:rPr lang="en-US" noProof="1" smtClean="0"/>
              <a:t>Refactoring là quá trình tái cấu trúc mã nguồn (sắp xếp lại mã nguồn) mà không ảnh hưởng đến hành vi của chương trình nhằm giúp cho mã nguồn trở nên “tốt” hơn</a:t>
            </a:r>
          </a:p>
          <a:p>
            <a:r>
              <a:rPr lang="en-US" noProof="1" smtClean="0"/>
              <a:t>Các mục đích chính của refactoring:</a:t>
            </a:r>
          </a:p>
          <a:p>
            <a:pPr lvl="1"/>
            <a:r>
              <a:rPr lang="en-US" noProof="1" smtClean="0"/>
              <a:t>Mã nguồn dễ bảo trì hơn</a:t>
            </a:r>
          </a:p>
          <a:p>
            <a:pPr lvl="1"/>
            <a:r>
              <a:rPr lang="en-US" noProof="1" smtClean="0"/>
              <a:t>Mã nguồn dễ mở rộng hơn</a:t>
            </a:r>
          </a:p>
          <a:p>
            <a:r>
              <a:rPr lang="en-US" noProof="1" smtClean="0"/>
              <a:t>Có nhiều kỹ thuật refactor khác nhau, chẳng hạn như: Đổi tên biến, tách biến, tách phương thức, tách đối tượng, áp dụng Design Pattern</a:t>
            </a:r>
            <a:r>
              <a:rPr lang="mr-IN" noProof="1" smtClean="0"/>
              <a:t>…</a:t>
            </a:r>
            <a:endParaRPr lang="en-US" noProof="1" smtClean="0"/>
          </a:p>
          <a:p>
            <a:endParaRPr lang="en-US" noProof="1"/>
          </a:p>
        </p:txBody>
      </p:sp>
    </p:spTree>
    <p:extLst>
      <p:ext uri="{BB962C8B-B14F-4D97-AF65-F5344CB8AC3E}">
        <p14:creationId xmlns:p14="http://schemas.microsoft.com/office/powerpoint/2010/main" val="56455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on </a:t>
            </a:r>
            <a:r>
              <a:rPr lang="en-US" dirty="0" err="1" smtClean="0"/>
              <a:t>.net</a:t>
            </a:r>
            <a:r>
              <a:rPr lang="en-US" dirty="0" smtClean="0"/>
              <a:t> core</a:t>
            </a:r>
            <a:endParaRPr lang="en-US" dirty="0"/>
          </a:p>
        </p:txBody>
      </p:sp>
      <p:sp>
        <p:nvSpPr>
          <p:cNvPr id="3" name="Content Placeholder 2"/>
          <p:cNvSpPr>
            <a:spLocks noGrp="1"/>
          </p:cNvSpPr>
          <p:nvPr>
            <p:ph idx="1"/>
          </p:nvPr>
        </p:nvSpPr>
        <p:spPr/>
        <p:txBody>
          <a:bodyPr/>
          <a:lstStyle/>
          <a:p>
            <a:r>
              <a:rPr lang="en-US" dirty="0" err="1" smtClean="0"/>
              <a:t>Có</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Unit </a:t>
            </a:r>
            <a:r>
              <a:rPr lang="en-US" dirty="0" err="1" smtClean="0"/>
              <a:t>trong</a:t>
            </a:r>
            <a:r>
              <a:rPr lang="en-US" dirty="0" smtClean="0"/>
              <a:t> </a:t>
            </a:r>
            <a:r>
              <a:rPr lang="en-US" dirty="0" err="1" smtClean="0"/>
              <a:t>.net</a:t>
            </a:r>
            <a:r>
              <a:rPr lang="en-US" dirty="0" smtClean="0"/>
              <a:t> core. </a:t>
            </a:r>
            <a:r>
              <a:rPr lang="en-US" dirty="0" err="1" smtClean="0"/>
              <a:t>Thông</a:t>
            </a:r>
            <a:r>
              <a:rPr lang="en-US" dirty="0" smtClean="0"/>
              <a:t> </a:t>
            </a:r>
            <a:r>
              <a:rPr lang="en-US" dirty="0" err="1" smtClean="0"/>
              <a:t>dụng</a:t>
            </a:r>
            <a:r>
              <a:rPr lang="en-US" dirty="0" smtClean="0"/>
              <a:t> </a:t>
            </a:r>
            <a:r>
              <a:rPr lang="en-US" dirty="0" err="1" smtClean="0"/>
              <a:t>nhất</a:t>
            </a:r>
            <a:r>
              <a:rPr lang="en-US" dirty="0" smtClean="0"/>
              <a:t> </a:t>
            </a:r>
            <a:r>
              <a:rPr lang="en-US" dirty="0" err="1" smtClean="0"/>
              <a:t>là</a:t>
            </a:r>
            <a:r>
              <a:rPr lang="en-US" dirty="0" smtClean="0"/>
              <a:t> 3 </a:t>
            </a:r>
            <a:r>
              <a:rPr lang="en-US" dirty="0" err="1" smtClean="0"/>
              <a:t>công</a:t>
            </a:r>
            <a:r>
              <a:rPr lang="en-US" dirty="0" smtClean="0"/>
              <a:t> </a:t>
            </a:r>
            <a:r>
              <a:rPr lang="en-US" dirty="0" err="1" smtClean="0"/>
              <a:t>cụ</a:t>
            </a:r>
            <a:r>
              <a:rPr lang="en-US" dirty="0" smtClean="0"/>
              <a:t> </a:t>
            </a:r>
            <a:r>
              <a:rPr lang="en-US" dirty="0" err="1" smtClean="0"/>
              <a:t>sau</a:t>
            </a:r>
            <a:r>
              <a:rPr lang="en-US" dirty="0" smtClean="0"/>
              <a:t>:</a:t>
            </a:r>
          </a:p>
          <a:p>
            <a:pPr lvl="1"/>
            <a:r>
              <a:rPr lang="en-US" dirty="0" err="1" smtClean="0"/>
              <a:t>MSTest</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của</a:t>
            </a:r>
            <a:r>
              <a:rPr lang="en-US" dirty="0" smtClean="0"/>
              <a:t> MS</a:t>
            </a:r>
          </a:p>
          <a:p>
            <a:pPr lvl="1"/>
            <a:r>
              <a:rPr lang="en-US" dirty="0" err="1" smtClean="0"/>
              <a:t>Nunit</a:t>
            </a:r>
            <a:r>
              <a:rPr lang="en-US" dirty="0"/>
              <a:t>: https://</a:t>
            </a:r>
            <a:r>
              <a:rPr lang="en-US" dirty="0" err="1"/>
              <a:t>nunit.org</a:t>
            </a:r>
            <a:r>
              <a:rPr lang="en-US" dirty="0"/>
              <a:t>/</a:t>
            </a:r>
            <a:endParaRPr lang="en-US" dirty="0" smtClean="0"/>
          </a:p>
          <a:p>
            <a:pPr lvl="1"/>
            <a:r>
              <a:rPr lang="en-US" dirty="0" err="1" smtClean="0"/>
              <a:t>XUnit</a:t>
            </a:r>
            <a:r>
              <a:rPr lang="en-US" dirty="0"/>
              <a:t> : https://</a:t>
            </a:r>
            <a:r>
              <a:rPr lang="en-US" dirty="0" err="1" smtClean="0"/>
              <a:t>xunit.net</a:t>
            </a:r>
            <a:r>
              <a:rPr lang="en-US" dirty="0" smtClean="0"/>
              <a:t>/docs/getting-started/</a:t>
            </a:r>
            <a:r>
              <a:rPr lang="en-US" dirty="0" err="1" smtClean="0"/>
              <a:t>netcore</a:t>
            </a:r>
            <a:r>
              <a:rPr lang="en-US" dirty="0" smtClean="0"/>
              <a:t>/</a:t>
            </a:r>
            <a:r>
              <a:rPr lang="en-US" dirty="0" err="1" smtClean="0"/>
              <a:t>cmdline</a:t>
            </a:r>
            <a:endParaRPr lang="en-US" dirty="0"/>
          </a:p>
        </p:txBody>
      </p:sp>
    </p:spTree>
    <p:extLst>
      <p:ext uri="{BB962C8B-B14F-4D97-AF65-F5344CB8AC3E}">
        <p14:creationId xmlns:p14="http://schemas.microsoft.com/office/powerpoint/2010/main" val="47629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Viết test case trong </a:t>
            </a:r>
            <a:r>
              <a:rPr lang="en-US" noProof="1" smtClean="0"/>
              <a:t>NU</a:t>
            </a:r>
            <a:r>
              <a:rPr lang="en-US" noProof="1" smtClean="0"/>
              <a:t>nit</a:t>
            </a:r>
            <a:r>
              <a:rPr lang="en-US" noProof="1" smtClean="0"/>
              <a:t>: Ví dụ</a:t>
            </a:r>
            <a:endParaRPr lang="en-US" noProof="1"/>
          </a:p>
        </p:txBody>
      </p:sp>
      <p:sp>
        <p:nvSpPr>
          <p:cNvPr id="3" name="Content Placeholder 2"/>
          <p:cNvSpPr>
            <a:spLocks noGrp="1"/>
          </p:cNvSpPr>
          <p:nvPr>
            <p:ph idx="1"/>
          </p:nvPr>
        </p:nvSpPr>
        <p:spPr>
          <a:xfrm>
            <a:off x="7267073" y="1210276"/>
            <a:ext cx="4379495" cy="5070207"/>
          </a:xfrm>
        </p:spPr>
        <p:txBody>
          <a:bodyPr>
            <a:normAutofit/>
          </a:bodyPr>
          <a:lstStyle/>
          <a:p>
            <a:r>
              <a:rPr lang="en-US" noProof="1" smtClean="0"/>
              <a:t>Trong đó:</a:t>
            </a:r>
          </a:p>
          <a:p>
            <a:pPr lvl="1"/>
            <a:r>
              <a:rPr lang="en-US" noProof="1" smtClean="0"/>
              <a:t>[Test]  </a:t>
            </a:r>
            <a:r>
              <a:rPr lang="en-US" noProof="1" smtClean="0"/>
              <a:t>được sử dụng để khai báo một phương thức test</a:t>
            </a:r>
          </a:p>
          <a:p>
            <a:pPr lvl="1"/>
            <a:r>
              <a:rPr lang="en-US" noProof="1" smtClean="0"/>
              <a:t>A</a:t>
            </a:r>
            <a:r>
              <a:rPr lang="en-US" noProof="1"/>
              <a:t>ssert. AreEqual </a:t>
            </a:r>
            <a:r>
              <a:rPr lang="en-US" noProof="1" smtClean="0"/>
              <a:t>dùng để so sánh bằng 2 giá </a:t>
            </a:r>
            <a:r>
              <a:rPr lang="en-US" noProof="1" smtClean="0"/>
              <a:t>trị</a:t>
            </a:r>
          </a:p>
          <a:p>
            <a:pPr lvl="1"/>
            <a:r>
              <a:rPr lang="en-US" noProof="1" smtClean="0"/>
              <a:t>[TestCase] Dùng để tạo nhiều kịch bản test với các tham số đầu vào khác nhau</a:t>
            </a:r>
            <a:endParaRPr lang="en-US" noProof="1" smtClean="0"/>
          </a:p>
          <a:p>
            <a:endParaRPr lang="en-US" noProof="1"/>
          </a:p>
        </p:txBody>
      </p:sp>
      <p:pic>
        <p:nvPicPr>
          <p:cNvPr id="4" name="Picture 3"/>
          <p:cNvPicPr>
            <a:picLocks noChangeAspect="1"/>
          </p:cNvPicPr>
          <p:nvPr/>
        </p:nvPicPr>
        <p:blipFill>
          <a:blip r:embed="rId3"/>
          <a:stretch>
            <a:fillRect/>
          </a:stretch>
        </p:blipFill>
        <p:spPr>
          <a:xfrm>
            <a:off x="838200" y="973606"/>
            <a:ext cx="6236368" cy="5828605"/>
          </a:xfrm>
          <a:prstGeom prst="rect">
            <a:avLst/>
          </a:prstGeom>
        </p:spPr>
      </p:pic>
    </p:spTree>
    <p:extLst>
      <p:ext uri="{BB962C8B-B14F-4D97-AF65-F5344CB8AC3E}">
        <p14:creationId xmlns:p14="http://schemas.microsoft.com/office/powerpoint/2010/main" val="163948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Viết test case trong </a:t>
            </a:r>
            <a:r>
              <a:rPr lang="en-US" noProof="1" smtClean="0"/>
              <a:t>NU</a:t>
            </a:r>
            <a:r>
              <a:rPr lang="en-US" noProof="1" smtClean="0"/>
              <a:t>nit</a:t>
            </a:r>
            <a:r>
              <a:rPr lang="en-US" noProof="1" smtClean="0"/>
              <a:t>: Ví dụ</a:t>
            </a:r>
            <a:endParaRPr lang="en-US" noProof="1"/>
          </a:p>
        </p:txBody>
      </p:sp>
      <p:sp>
        <p:nvSpPr>
          <p:cNvPr id="5" name="Content Placeholder 4"/>
          <p:cNvSpPr>
            <a:spLocks noGrp="1"/>
          </p:cNvSpPr>
          <p:nvPr>
            <p:ph idx="1"/>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a:t> </a:t>
            </a:r>
            <a:r>
              <a:rPr lang="en-US" dirty="0" err="1" smtClean="0"/>
              <a:t>NUnit</a:t>
            </a:r>
            <a:endParaRPr lang="en-US" dirty="0" smtClean="0"/>
          </a:p>
          <a:p>
            <a:r>
              <a:rPr lang="en-US" dirty="0" smtClean="0"/>
              <a:t>Menu: Run -&gt; Run Unit Test</a:t>
            </a:r>
          </a:p>
          <a:p>
            <a:r>
              <a:rPr lang="en-US" dirty="0" err="1" smtClean="0"/>
              <a:t>Kết</a:t>
            </a:r>
            <a:r>
              <a:rPr lang="en-US" dirty="0" smtClean="0"/>
              <a:t> </a:t>
            </a:r>
            <a:r>
              <a:rPr lang="en-US" dirty="0" err="1" smtClean="0"/>
              <a:t>quả</a:t>
            </a:r>
            <a:r>
              <a:rPr lang="en-US" dirty="0" smtClean="0"/>
              <a:t> </a:t>
            </a:r>
            <a:r>
              <a:rPr lang="en-US" dirty="0" err="1" smtClean="0"/>
              <a:t>sẽ</a:t>
            </a:r>
            <a:r>
              <a:rPr lang="en-US" dirty="0" smtClean="0"/>
              <a:t> </a:t>
            </a:r>
            <a:r>
              <a:rPr lang="en-US" dirty="0" err="1" smtClean="0"/>
              <a:t>hiển</a:t>
            </a:r>
            <a:r>
              <a:rPr lang="en-US" dirty="0" smtClean="0"/>
              <a:t> </a:t>
            </a:r>
            <a:r>
              <a:rPr lang="en-US" dirty="0" err="1" smtClean="0"/>
              <a:t>thị</a:t>
            </a:r>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840707"/>
            <a:ext cx="10680700" cy="2578100"/>
          </a:xfrm>
          <a:prstGeom prst="rect">
            <a:avLst/>
          </a:prstGeom>
        </p:spPr>
      </p:pic>
    </p:spTree>
    <p:extLst>
      <p:ext uri="{BB962C8B-B14F-4D97-AF65-F5344CB8AC3E}">
        <p14:creationId xmlns:p14="http://schemas.microsoft.com/office/powerpoint/2010/main" val="161024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Viết test case trong </a:t>
            </a:r>
            <a:r>
              <a:rPr lang="en-US" noProof="1" smtClean="0"/>
              <a:t>MSTest</a:t>
            </a:r>
            <a:r>
              <a:rPr lang="en-US" noProof="1" smtClean="0"/>
              <a:t>: </a:t>
            </a:r>
            <a:r>
              <a:rPr lang="en-US" noProof="1" smtClean="0"/>
              <a:t>Ví dụ</a:t>
            </a:r>
            <a:endParaRPr lang="en-US" noProof="1"/>
          </a:p>
        </p:txBody>
      </p:sp>
      <p:sp>
        <p:nvSpPr>
          <p:cNvPr id="3" name="Content Placeholder 2"/>
          <p:cNvSpPr>
            <a:spLocks noGrp="1"/>
          </p:cNvSpPr>
          <p:nvPr>
            <p:ph idx="1"/>
          </p:nvPr>
        </p:nvSpPr>
        <p:spPr>
          <a:xfrm>
            <a:off x="7267073" y="1210276"/>
            <a:ext cx="4379495" cy="5070207"/>
          </a:xfrm>
        </p:spPr>
        <p:txBody>
          <a:bodyPr>
            <a:normAutofit/>
          </a:bodyPr>
          <a:lstStyle/>
          <a:p>
            <a:r>
              <a:rPr lang="en-US" noProof="1" smtClean="0"/>
              <a:t>Trong đó:</a:t>
            </a:r>
          </a:p>
          <a:p>
            <a:pPr lvl="1"/>
            <a:r>
              <a:rPr lang="en-US" noProof="1"/>
              <a:t>[</a:t>
            </a:r>
            <a:r>
              <a:rPr lang="en-US" noProof="1" smtClean="0"/>
              <a:t>TestClass]  </a:t>
            </a:r>
            <a:r>
              <a:rPr lang="en-US" noProof="1"/>
              <a:t>được sử dụng để khai báo một phương </a:t>
            </a:r>
            <a:r>
              <a:rPr lang="en-US" noProof="1"/>
              <a:t>thức </a:t>
            </a:r>
            <a:r>
              <a:rPr lang="en-US" noProof="1" smtClean="0"/>
              <a:t>test</a:t>
            </a:r>
            <a:endParaRPr lang="en-US" noProof="1" smtClean="0"/>
          </a:p>
          <a:p>
            <a:pPr lvl="1"/>
            <a:r>
              <a:rPr lang="en-US" noProof="1" smtClean="0"/>
              <a:t>[TestMethod]  </a:t>
            </a:r>
            <a:r>
              <a:rPr lang="en-US" noProof="1" smtClean="0"/>
              <a:t>được sử dụng để khai báo một phương thức test</a:t>
            </a:r>
          </a:p>
          <a:p>
            <a:pPr lvl="1"/>
            <a:r>
              <a:rPr lang="en-US" noProof="1"/>
              <a:t>Assert.IsTrue </a:t>
            </a:r>
            <a:r>
              <a:rPr lang="en-US" noProof="1" smtClean="0"/>
              <a:t>dùng để so sánh </a:t>
            </a:r>
            <a:endParaRPr lang="en-US" noProof="1" smtClean="0"/>
          </a:p>
          <a:p>
            <a:endParaRPr lang="en-US" noProof="1"/>
          </a:p>
        </p:txBody>
      </p:sp>
      <p:pic>
        <p:nvPicPr>
          <p:cNvPr id="7" name="Picture 6"/>
          <p:cNvPicPr>
            <a:picLocks noChangeAspect="1"/>
          </p:cNvPicPr>
          <p:nvPr/>
        </p:nvPicPr>
        <p:blipFill>
          <a:blip r:embed="rId3"/>
          <a:stretch>
            <a:fillRect/>
          </a:stretch>
        </p:blipFill>
        <p:spPr>
          <a:xfrm>
            <a:off x="838199" y="973605"/>
            <a:ext cx="6680575" cy="4994057"/>
          </a:xfrm>
          <a:prstGeom prst="rect">
            <a:avLst/>
          </a:prstGeom>
        </p:spPr>
      </p:pic>
    </p:spTree>
    <p:extLst>
      <p:ext uri="{BB962C8B-B14F-4D97-AF65-F5344CB8AC3E}">
        <p14:creationId xmlns:p14="http://schemas.microsoft.com/office/powerpoint/2010/main" val="2018272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Viết test case trong </a:t>
            </a:r>
            <a:r>
              <a:rPr lang="en-US" noProof="1" smtClean="0"/>
              <a:t>NU</a:t>
            </a:r>
            <a:r>
              <a:rPr lang="en-US" noProof="1" smtClean="0"/>
              <a:t>nit</a:t>
            </a:r>
            <a:r>
              <a:rPr lang="en-US" noProof="1" smtClean="0"/>
              <a:t>: Ví dụ</a:t>
            </a:r>
            <a:endParaRPr lang="en-US" noProof="1"/>
          </a:p>
        </p:txBody>
      </p:sp>
      <p:sp>
        <p:nvSpPr>
          <p:cNvPr id="5" name="Content Placeholder 4"/>
          <p:cNvSpPr>
            <a:spLocks noGrp="1"/>
          </p:cNvSpPr>
          <p:nvPr>
            <p:ph idx="1"/>
          </p:nvPr>
        </p:nvSpPr>
        <p:spPr>
          <a:xfrm>
            <a:off x="838200" y="1168149"/>
            <a:ext cx="10515600" cy="5056942"/>
          </a:xfrm>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a:t> </a:t>
            </a:r>
            <a:r>
              <a:rPr lang="en-US" dirty="0" err="1" smtClean="0"/>
              <a:t>NUnit</a:t>
            </a:r>
            <a:endParaRPr lang="en-US" dirty="0" smtClean="0"/>
          </a:p>
          <a:p>
            <a:r>
              <a:rPr lang="en-US" dirty="0" smtClean="0"/>
              <a:t>Menu: Run -&gt; Run Unit Test</a:t>
            </a:r>
          </a:p>
          <a:p>
            <a:r>
              <a:rPr lang="en-US" dirty="0" err="1" smtClean="0"/>
              <a:t>Kết</a:t>
            </a:r>
            <a:r>
              <a:rPr lang="en-US" dirty="0" smtClean="0"/>
              <a:t> </a:t>
            </a:r>
            <a:r>
              <a:rPr lang="en-US" dirty="0" err="1" smtClean="0"/>
              <a:t>quả</a:t>
            </a:r>
            <a:r>
              <a:rPr lang="en-US" dirty="0" smtClean="0"/>
              <a:t> </a:t>
            </a:r>
            <a:r>
              <a:rPr lang="en-US" dirty="0" err="1" smtClean="0"/>
              <a:t>sẽ</a:t>
            </a:r>
            <a:r>
              <a:rPr lang="en-US" dirty="0" smtClean="0"/>
              <a:t> </a:t>
            </a:r>
            <a:r>
              <a:rPr lang="en-US" dirty="0" err="1" smtClean="0"/>
              <a:t>hiển</a:t>
            </a:r>
            <a:r>
              <a:rPr lang="en-US" dirty="0" smtClean="0"/>
              <a:t> </a:t>
            </a:r>
            <a:r>
              <a:rPr lang="en-US" dirty="0" err="1" smtClean="0"/>
              <a:t>thị</a:t>
            </a:r>
            <a:endParaRPr lang="en-US" dirty="0" smtClean="0"/>
          </a:p>
          <a:p>
            <a:endParaRPr lang="en-US" dirty="0"/>
          </a:p>
          <a:p>
            <a:endParaRPr lang="en-US" dirty="0" smtClean="0"/>
          </a:p>
          <a:p>
            <a:endParaRPr lang="en-US" dirty="0"/>
          </a:p>
        </p:txBody>
      </p:sp>
      <p:pic>
        <p:nvPicPr>
          <p:cNvPr id="3" name="Picture 2"/>
          <p:cNvPicPr>
            <a:picLocks noChangeAspect="1"/>
          </p:cNvPicPr>
          <p:nvPr/>
        </p:nvPicPr>
        <p:blipFill>
          <a:blip r:embed="rId3"/>
          <a:stretch>
            <a:fillRect/>
          </a:stretch>
        </p:blipFill>
        <p:spPr>
          <a:xfrm>
            <a:off x="1009650" y="2937377"/>
            <a:ext cx="10172700" cy="1993900"/>
          </a:xfrm>
          <a:prstGeom prst="rect">
            <a:avLst/>
          </a:prstGeom>
        </p:spPr>
      </p:pic>
    </p:spTree>
    <p:extLst>
      <p:ext uri="{BB962C8B-B14F-4D97-AF65-F5344CB8AC3E}">
        <p14:creationId xmlns:p14="http://schemas.microsoft.com/office/powerpoint/2010/main" val="552533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Mục tiêu</a:t>
            </a:r>
            <a:endParaRPr lang="en-US" noProof="1"/>
          </a:p>
        </p:txBody>
      </p:sp>
      <p:sp>
        <p:nvSpPr>
          <p:cNvPr id="3" name="Content Placeholder 2"/>
          <p:cNvSpPr>
            <a:spLocks noGrp="1"/>
          </p:cNvSpPr>
          <p:nvPr>
            <p:ph idx="1"/>
          </p:nvPr>
        </p:nvSpPr>
        <p:spPr/>
        <p:txBody>
          <a:bodyPr>
            <a:normAutofit lnSpcReduction="10000"/>
          </a:bodyPr>
          <a:lstStyle/>
          <a:p>
            <a:r>
              <a:rPr lang="en-US" noProof="1" smtClean="0"/>
              <a:t>Trình bày được tư duy Test-First</a:t>
            </a:r>
          </a:p>
          <a:p>
            <a:r>
              <a:rPr lang="en-US" noProof="1" smtClean="0"/>
              <a:t>Trình bày được mô hình TDD</a:t>
            </a:r>
          </a:p>
          <a:p>
            <a:r>
              <a:rPr lang="en-US" noProof="1" smtClean="0"/>
              <a:t>Mô tả được vòng vận hành của TDD</a:t>
            </a:r>
          </a:p>
          <a:p>
            <a:r>
              <a:rPr lang="en-US" noProof="1" smtClean="0"/>
              <a:t>Trình bày được hoạt động refactoring và lợi ích của refactoring</a:t>
            </a:r>
          </a:p>
          <a:p>
            <a:r>
              <a:rPr lang="en-US" noProof="1" smtClean="0"/>
              <a:t>Trình bày được khái niệm UnitTest</a:t>
            </a:r>
          </a:p>
          <a:p>
            <a:r>
              <a:rPr lang="en-US" noProof="1" smtClean="0"/>
              <a:t>Giải thích cách viết Test-Case đơn giản</a:t>
            </a:r>
          </a:p>
          <a:p>
            <a:r>
              <a:rPr lang="en-US" noProof="1" smtClean="0"/>
              <a:t>Triển khai được Unit Test với Junit</a:t>
            </a:r>
          </a:p>
          <a:p>
            <a:r>
              <a:rPr lang="en-US" noProof="1" smtClean="0"/>
              <a:t>Áp dụng tư duy Test-first vào code</a:t>
            </a:r>
          </a:p>
          <a:p>
            <a:r>
              <a:rPr lang="en-US" noProof="1" smtClean="0"/>
              <a:t>Viết được UnitTest</a:t>
            </a:r>
          </a:p>
          <a:p>
            <a:r>
              <a:rPr lang="en-US" noProof="1" smtClean="0"/>
              <a:t>Chạy được UnitTest</a:t>
            </a:r>
            <a:endParaRPr lang="en-US" noProof="1"/>
          </a:p>
        </p:txBody>
      </p:sp>
    </p:spTree>
    <p:extLst>
      <p:ext uri="{BB962C8B-B14F-4D97-AF65-F5344CB8AC3E}">
        <p14:creationId xmlns:p14="http://schemas.microsoft.com/office/powerpoint/2010/main" val="1758374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Viết test case trong </a:t>
            </a:r>
            <a:r>
              <a:rPr lang="en-US" noProof="1" smtClean="0"/>
              <a:t>XUnit</a:t>
            </a:r>
            <a:r>
              <a:rPr lang="en-US" noProof="1" smtClean="0"/>
              <a:t>: </a:t>
            </a:r>
            <a:r>
              <a:rPr lang="en-US" noProof="1" smtClean="0"/>
              <a:t>Ví dụ</a:t>
            </a:r>
            <a:endParaRPr lang="en-US" noProof="1"/>
          </a:p>
        </p:txBody>
      </p:sp>
      <p:sp>
        <p:nvSpPr>
          <p:cNvPr id="3" name="Content Placeholder 2"/>
          <p:cNvSpPr>
            <a:spLocks noGrp="1"/>
          </p:cNvSpPr>
          <p:nvPr>
            <p:ph idx="1"/>
          </p:nvPr>
        </p:nvSpPr>
        <p:spPr>
          <a:xfrm>
            <a:off x="7267073" y="1210276"/>
            <a:ext cx="4379495" cy="5070207"/>
          </a:xfrm>
        </p:spPr>
        <p:txBody>
          <a:bodyPr>
            <a:normAutofit/>
          </a:bodyPr>
          <a:lstStyle/>
          <a:p>
            <a:r>
              <a:rPr lang="en-US" noProof="1" smtClean="0"/>
              <a:t>Trong đó:</a:t>
            </a:r>
          </a:p>
          <a:p>
            <a:pPr lvl="1"/>
            <a:r>
              <a:rPr lang="en-US" noProof="1" smtClean="0"/>
              <a:t>[Fact]  </a:t>
            </a:r>
            <a:r>
              <a:rPr lang="en-US" noProof="1" smtClean="0"/>
              <a:t>được sử dụng để khai báo một phương thức </a:t>
            </a:r>
            <a:r>
              <a:rPr lang="en-US" noProof="1" smtClean="0"/>
              <a:t>test</a:t>
            </a:r>
          </a:p>
          <a:p>
            <a:pPr lvl="1"/>
            <a:r>
              <a:rPr lang="en-US" noProof="1" smtClean="0"/>
              <a:t>[Theory] được dùng để test nhiều kịch bản data trên 1 phương thức.</a:t>
            </a:r>
            <a:endParaRPr lang="en-US" noProof="1" smtClean="0"/>
          </a:p>
          <a:p>
            <a:endParaRPr lang="en-US" noProof="1"/>
          </a:p>
        </p:txBody>
      </p:sp>
      <p:pic>
        <p:nvPicPr>
          <p:cNvPr id="4" name="Picture 3"/>
          <p:cNvPicPr>
            <a:picLocks noChangeAspect="1"/>
          </p:cNvPicPr>
          <p:nvPr/>
        </p:nvPicPr>
        <p:blipFill>
          <a:blip r:embed="rId3"/>
          <a:stretch>
            <a:fillRect/>
          </a:stretch>
        </p:blipFill>
        <p:spPr>
          <a:xfrm>
            <a:off x="644693" y="949826"/>
            <a:ext cx="5706616" cy="5908174"/>
          </a:xfrm>
          <a:prstGeom prst="rect">
            <a:avLst/>
          </a:prstGeom>
        </p:spPr>
      </p:pic>
    </p:spTree>
    <p:extLst>
      <p:ext uri="{BB962C8B-B14F-4D97-AF65-F5344CB8AC3E}">
        <p14:creationId xmlns:p14="http://schemas.microsoft.com/office/powerpoint/2010/main" val="1816959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Viết test case trong </a:t>
            </a:r>
            <a:r>
              <a:rPr lang="en-US" noProof="1" smtClean="0"/>
              <a:t>NU</a:t>
            </a:r>
            <a:r>
              <a:rPr lang="en-US" noProof="1" smtClean="0"/>
              <a:t>nit</a:t>
            </a:r>
            <a:r>
              <a:rPr lang="en-US" noProof="1" smtClean="0"/>
              <a:t>: Ví dụ</a:t>
            </a:r>
            <a:endParaRPr lang="en-US" noProof="1"/>
          </a:p>
        </p:txBody>
      </p:sp>
      <p:sp>
        <p:nvSpPr>
          <p:cNvPr id="5" name="Content Placeholder 4"/>
          <p:cNvSpPr>
            <a:spLocks noGrp="1"/>
          </p:cNvSpPr>
          <p:nvPr>
            <p:ph idx="1"/>
          </p:nvPr>
        </p:nvSpPr>
        <p:spPr>
          <a:xfrm>
            <a:off x="838200" y="1168149"/>
            <a:ext cx="10515600" cy="5056942"/>
          </a:xfrm>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a:t> </a:t>
            </a:r>
            <a:r>
              <a:rPr lang="en-US" dirty="0" err="1" smtClean="0"/>
              <a:t>NUnit</a:t>
            </a:r>
            <a:endParaRPr lang="en-US" dirty="0" smtClean="0"/>
          </a:p>
          <a:p>
            <a:r>
              <a:rPr lang="en-US" dirty="0" smtClean="0"/>
              <a:t>Menu: Run -&gt; Run Unit Test</a:t>
            </a:r>
          </a:p>
          <a:p>
            <a:r>
              <a:rPr lang="en-US" dirty="0" err="1" smtClean="0"/>
              <a:t>Kết</a:t>
            </a:r>
            <a:r>
              <a:rPr lang="en-US" dirty="0" smtClean="0"/>
              <a:t> </a:t>
            </a:r>
            <a:r>
              <a:rPr lang="en-US" dirty="0" err="1" smtClean="0"/>
              <a:t>quả</a:t>
            </a:r>
            <a:r>
              <a:rPr lang="en-US" dirty="0" smtClean="0"/>
              <a:t> </a:t>
            </a:r>
            <a:r>
              <a:rPr lang="en-US" dirty="0" err="1" smtClean="0"/>
              <a:t>sẽ</a:t>
            </a:r>
            <a:r>
              <a:rPr lang="en-US" dirty="0" smtClean="0"/>
              <a:t> </a:t>
            </a:r>
            <a:r>
              <a:rPr lang="en-US" dirty="0" err="1" smtClean="0"/>
              <a:t>hiển</a:t>
            </a:r>
            <a:r>
              <a:rPr lang="en-US" dirty="0" smtClean="0"/>
              <a:t> </a:t>
            </a:r>
            <a:r>
              <a:rPr lang="en-US" dirty="0" err="1" smtClean="0"/>
              <a:t>thị</a:t>
            </a:r>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845469"/>
            <a:ext cx="9677400" cy="2514600"/>
          </a:xfrm>
          <a:prstGeom prst="rect">
            <a:avLst/>
          </a:prstGeom>
        </p:spPr>
      </p:pic>
    </p:spTree>
    <p:extLst>
      <p:ext uri="{BB962C8B-B14F-4D97-AF65-F5344CB8AC3E}">
        <p14:creationId xmlns:p14="http://schemas.microsoft.com/office/powerpoint/2010/main" val="1760616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r>
              <a:rPr lang="en-US" noProof="1" smtClean="0"/>
              <a:t>Kiểm thử là việc nghiên cứu để khẳng định chất lượng sản phẩm</a:t>
            </a:r>
          </a:p>
          <a:p>
            <a:r>
              <a:rPr lang="en-US" noProof="1" smtClean="0"/>
              <a:t>Test First là một cách tiếp cận mới về phát triển phần mềm</a:t>
            </a:r>
          </a:p>
          <a:p>
            <a:r>
              <a:rPr lang="en-US" noProof="1" smtClean="0"/>
              <a:t>Trong TDD, các test case được viết trước khi viết mã nguồn</a:t>
            </a:r>
          </a:p>
          <a:p>
            <a:r>
              <a:rPr lang="en-US" noProof="1" smtClean="0"/>
              <a:t>TDD bao gồm các bước: Viết test, viết mã nguồn, refactor</a:t>
            </a:r>
          </a:p>
          <a:p>
            <a:r>
              <a:rPr lang="en-US" noProof="1" smtClean="0"/>
              <a:t>Refactor là hoạt động tái cấu trúc mã nguồn nhằm giúp cho mã nguồn tốt </a:t>
            </a:r>
            <a:r>
              <a:rPr lang="en-US" noProof="1" smtClean="0"/>
              <a:t>hơn</a:t>
            </a:r>
            <a:endParaRPr lang="en-US" noProof="1" smtClean="0"/>
          </a:p>
        </p:txBody>
      </p:sp>
    </p:spTree>
    <p:extLst>
      <p:ext uri="{BB962C8B-B14F-4D97-AF65-F5344CB8AC3E}">
        <p14:creationId xmlns:p14="http://schemas.microsoft.com/office/powerpoint/2010/main" val="98450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First</a:t>
            </a:r>
            <a:endParaRPr lang="en-US" dirty="0"/>
          </a:p>
        </p:txBody>
      </p:sp>
      <p:sp>
        <p:nvSpPr>
          <p:cNvPr id="5" name="Text Placeholder 4"/>
          <p:cNvSpPr>
            <a:spLocks noGrp="1"/>
          </p:cNvSpPr>
          <p:nvPr>
            <p:ph type="body" idx="1"/>
          </p:nvPr>
        </p:nvSpPr>
        <p:spPr/>
        <p:txBody>
          <a:bodyPr/>
          <a:lstStyle/>
          <a:p>
            <a:r>
              <a:rPr lang="en-US" dirty="0" err="1" smtClean="0"/>
              <a:t>Kiểm</a:t>
            </a:r>
            <a:r>
              <a:rPr lang="en-US" dirty="0" smtClean="0"/>
              <a:t> </a:t>
            </a:r>
            <a:r>
              <a:rPr lang="en-US" dirty="0" err="1" smtClean="0"/>
              <a:t>thử</a:t>
            </a:r>
            <a:endParaRPr lang="en-US" dirty="0" smtClean="0"/>
          </a:p>
          <a:p>
            <a:r>
              <a:rPr lang="en-US" dirty="0" smtClean="0"/>
              <a:t>Test First</a:t>
            </a:r>
          </a:p>
        </p:txBody>
      </p:sp>
    </p:spTree>
    <p:extLst>
      <p:ext uri="{BB962C8B-B14F-4D97-AF65-F5344CB8AC3E}">
        <p14:creationId xmlns:p14="http://schemas.microsoft.com/office/powerpoint/2010/main" val="60047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Kiểm thử</a:t>
            </a:r>
            <a:endParaRPr lang="en-US" noProof="1"/>
          </a:p>
        </p:txBody>
      </p:sp>
      <p:sp>
        <p:nvSpPr>
          <p:cNvPr id="3" name="Content Placeholder 2"/>
          <p:cNvSpPr>
            <a:spLocks noGrp="1"/>
          </p:cNvSpPr>
          <p:nvPr>
            <p:ph idx="1"/>
          </p:nvPr>
        </p:nvSpPr>
        <p:spPr/>
        <p:txBody>
          <a:bodyPr/>
          <a:lstStyle/>
          <a:p>
            <a:r>
              <a:rPr lang="en-US" noProof="1" smtClean="0"/>
              <a:t>Kiểm thử (testing) là các nghiên cứu được thực hiện để khẳng định chất lượng của sản phẩm phần mềm</a:t>
            </a:r>
          </a:p>
          <a:p>
            <a:r>
              <a:rPr lang="en-US" noProof="1" smtClean="0"/>
              <a:t>Kiểm thử giúp quản lý được rủi ro của sản phẩm</a:t>
            </a:r>
          </a:p>
          <a:p>
            <a:r>
              <a:rPr lang="en-US" noProof="1" smtClean="0"/>
              <a:t>Các kỹ thuật kiểm thử bao gồm việc thực thi chương trình để tìm ra các bug (lỗi hoặc khiếm khuyết) và đảm bảo chương trình phù hợp để sử dụng</a:t>
            </a:r>
          </a:p>
          <a:p>
            <a:r>
              <a:rPr lang="en-US" noProof="1" smtClean="0"/>
              <a:t>2 thao tác quan trọng khi kiểm thử đó là: thiết kế ca kiểm thử (test case) và thực thi ca kiểm thử</a:t>
            </a:r>
            <a:endParaRPr lang="en-US" noProof="1"/>
          </a:p>
        </p:txBody>
      </p:sp>
    </p:spTree>
    <p:extLst>
      <p:ext uri="{BB962C8B-B14F-4D97-AF65-F5344CB8AC3E}">
        <p14:creationId xmlns:p14="http://schemas.microsoft.com/office/powerpoint/2010/main" val="158788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Các vai trò tham gia trong quá trình kiểm thử</a:t>
            </a:r>
            <a:endParaRPr lang="en-US" noProof="1"/>
          </a:p>
        </p:txBody>
      </p:sp>
      <p:sp>
        <p:nvSpPr>
          <p:cNvPr id="3" name="Content Placeholder 2"/>
          <p:cNvSpPr>
            <a:spLocks noGrp="1"/>
          </p:cNvSpPr>
          <p:nvPr>
            <p:ph idx="1"/>
          </p:nvPr>
        </p:nvSpPr>
        <p:spPr/>
        <p:txBody>
          <a:bodyPr/>
          <a:lstStyle/>
          <a:p>
            <a:r>
              <a:rPr lang="en-US" noProof="1" smtClean="0"/>
              <a:t>Tester</a:t>
            </a:r>
          </a:p>
          <a:p>
            <a:r>
              <a:rPr lang="en-US" noProof="1" smtClean="0"/>
              <a:t>QA</a:t>
            </a:r>
          </a:p>
          <a:p>
            <a:r>
              <a:rPr lang="en-US" noProof="1" smtClean="0"/>
              <a:t>Developer</a:t>
            </a:r>
          </a:p>
          <a:p>
            <a:r>
              <a:rPr lang="en-US" noProof="1" smtClean="0"/>
              <a:t>ScrumMaster</a:t>
            </a:r>
          </a:p>
          <a:p>
            <a:r>
              <a:rPr lang="en-US" noProof="1" smtClean="0"/>
              <a:t>PM</a:t>
            </a:r>
          </a:p>
          <a:p>
            <a:r>
              <a:rPr lang="en-US" noProof="1" smtClean="0"/>
              <a:t>Product Manager</a:t>
            </a:r>
          </a:p>
          <a:p>
            <a:r>
              <a:rPr lang="en-US" noProof="1" smtClean="0"/>
              <a:t>Product Owner</a:t>
            </a:r>
          </a:p>
          <a:p>
            <a:r>
              <a:rPr lang="en-US" noProof="1" smtClean="0"/>
              <a:t>BA</a:t>
            </a:r>
          </a:p>
          <a:p>
            <a:r>
              <a:rPr lang="en-US" noProof="1" smtClean="0"/>
              <a:t>Customer?</a:t>
            </a:r>
            <a:endParaRPr lang="en-US" noProof="1"/>
          </a:p>
        </p:txBody>
      </p:sp>
      <p:sp>
        <p:nvSpPr>
          <p:cNvPr id="4" name="TextBox 3"/>
          <p:cNvSpPr txBox="1"/>
          <p:nvPr/>
        </p:nvSpPr>
        <p:spPr>
          <a:xfrm>
            <a:off x="5219700" y="2955995"/>
            <a:ext cx="6134100" cy="1384995"/>
          </a:xfrm>
          <a:prstGeom prst="rect">
            <a:avLst/>
          </a:prstGeom>
          <a:solidFill>
            <a:schemeClr val="accent1"/>
          </a:solidFill>
        </p:spPr>
        <p:txBody>
          <a:bodyPr wrap="square" rtlCol="0">
            <a:spAutoFit/>
          </a:bodyPr>
          <a:lstStyle/>
          <a:p>
            <a:r>
              <a:rPr lang="en-US" sz="2800" noProof="1" smtClean="0">
                <a:solidFill>
                  <a:schemeClr val="bg1"/>
                </a:solidFill>
              </a:rPr>
              <a:t>Developer có vai trò rất quan trọng trong việc đảm bảo chất lượng phần mềm thông qua kiểm thử.</a:t>
            </a:r>
            <a:endParaRPr lang="en-US" sz="2800" noProof="1">
              <a:solidFill>
                <a:schemeClr val="bg1"/>
              </a:solidFill>
            </a:endParaRPr>
          </a:p>
        </p:txBody>
      </p:sp>
    </p:spTree>
    <p:extLst>
      <p:ext uri="{BB962C8B-B14F-4D97-AF65-F5344CB8AC3E}">
        <p14:creationId xmlns:p14="http://schemas.microsoft.com/office/powerpoint/2010/main" val="135993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Mô hình kiểm thử truyền thống</a:t>
            </a:r>
            <a:endParaRPr lang="en-US" noProof="1"/>
          </a:p>
        </p:txBody>
      </p:sp>
      <p:sp>
        <p:nvSpPr>
          <p:cNvPr id="3" name="Content Placeholder 2"/>
          <p:cNvSpPr>
            <a:spLocks noGrp="1"/>
          </p:cNvSpPr>
          <p:nvPr>
            <p:ph idx="1"/>
          </p:nvPr>
        </p:nvSpPr>
        <p:spPr/>
        <p:txBody>
          <a:bodyPr/>
          <a:lstStyle/>
          <a:p>
            <a:r>
              <a:rPr lang="en-US" noProof="1" smtClean="0"/>
              <a:t>Trong mô hình truyền thống, thao tác kiểm thử được thực hiện ở giai đoạn cuối của quá trình phát triển</a:t>
            </a:r>
          </a:p>
          <a:p>
            <a:r>
              <a:rPr lang="en-US" noProof="1" smtClean="0"/>
              <a:t>Các lỗi được phát hiện muộn sẽ dẫn đến:</a:t>
            </a:r>
          </a:p>
          <a:p>
            <a:pPr lvl="1"/>
            <a:r>
              <a:rPr lang="en-US" noProof="1" smtClean="0"/>
              <a:t>Rủi ro tăng cao</a:t>
            </a:r>
          </a:p>
          <a:p>
            <a:pPr lvl="1"/>
            <a:r>
              <a:rPr lang="en-US" noProof="1" smtClean="0"/>
              <a:t>Chi phí tăng cao </a:t>
            </a:r>
          </a:p>
          <a:p>
            <a:pPr lvl="1"/>
            <a:r>
              <a:rPr lang="en-US" noProof="1" smtClean="0"/>
              <a:t>Không đạt được tiến độ phát hành</a:t>
            </a:r>
          </a:p>
          <a:p>
            <a:pPr lvl="1"/>
            <a:r>
              <a:rPr lang="en-US" noProof="1" smtClean="0"/>
              <a:t>Mất cơ hội kinh doanh</a:t>
            </a:r>
            <a:endParaRPr lang="en-US" noProof="1"/>
          </a:p>
        </p:txBody>
      </p:sp>
      <p:graphicFrame>
        <p:nvGraphicFramePr>
          <p:cNvPr id="4" name="Content Placeholder 5"/>
          <p:cNvGraphicFramePr>
            <a:graphicFrameLocks/>
          </p:cNvGraphicFramePr>
          <p:nvPr>
            <p:extLst>
              <p:ext uri="{D42A27DB-BD31-4B8C-83A1-F6EECF244321}">
                <p14:modId xmlns:p14="http://schemas.microsoft.com/office/powerpoint/2010/main" val="1487870448"/>
              </p:ext>
            </p:extLst>
          </p:nvPr>
        </p:nvGraphicFramePr>
        <p:xfrm>
          <a:off x="7620972" y="2400300"/>
          <a:ext cx="3732828" cy="3923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4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Test First và TDD</a:t>
            </a:r>
            <a:endParaRPr lang="en-US" noProof="1"/>
          </a:p>
        </p:txBody>
      </p:sp>
      <p:sp>
        <p:nvSpPr>
          <p:cNvPr id="3" name="Content Placeholder 2"/>
          <p:cNvSpPr>
            <a:spLocks noGrp="1"/>
          </p:cNvSpPr>
          <p:nvPr>
            <p:ph idx="1"/>
          </p:nvPr>
        </p:nvSpPr>
        <p:spPr/>
        <p:txBody>
          <a:bodyPr/>
          <a:lstStyle/>
          <a:p>
            <a:r>
              <a:rPr lang="en-US" noProof="1" smtClean="0"/>
              <a:t>Test First là một </a:t>
            </a:r>
            <a:r>
              <a:rPr lang="en-US" i="1" noProof="1" smtClean="0"/>
              <a:t>cách tiếp cận </a:t>
            </a:r>
            <a:r>
              <a:rPr lang="en-US" noProof="1" smtClean="0"/>
              <a:t>mới so với mô hình phát triển phần mềm truyền thống, trong đó việc lập trình bắt đầu bằng cách viết các bài kiểm thử trước khi bắt tay vào viết mã nguồn của chương trình</a:t>
            </a:r>
          </a:p>
          <a:p>
            <a:r>
              <a:rPr lang="en-US" noProof="1" smtClean="0"/>
              <a:t>TDD (Test Driven Development) là một </a:t>
            </a:r>
            <a:r>
              <a:rPr lang="en-US" i="1" noProof="1" smtClean="0"/>
              <a:t>quy trình</a:t>
            </a:r>
            <a:r>
              <a:rPr lang="en-US" noProof="1" smtClean="0"/>
              <a:t> lập trình, trong đó bao gồm nhiều giai đoạn nhỏ lặp đi lặp lại, mỗi giai đoạn bao gồm các bước:</a:t>
            </a:r>
          </a:p>
          <a:p>
            <a:pPr marL="914400" lvl="1" indent="-457200">
              <a:buFont typeface="+mj-lt"/>
              <a:buAutoNum type="arabicPeriod"/>
            </a:pPr>
            <a:r>
              <a:rPr lang="en-US" noProof="1" smtClean="0"/>
              <a:t>Viết các bài kiểm thử</a:t>
            </a:r>
          </a:p>
          <a:p>
            <a:pPr marL="914400" lvl="1" indent="-457200">
              <a:buFont typeface="+mj-lt"/>
              <a:buAutoNum type="arabicPeriod"/>
            </a:pPr>
            <a:r>
              <a:rPr lang="en-US" noProof="1" smtClean="0"/>
              <a:t>Viết mã nguồn</a:t>
            </a:r>
          </a:p>
          <a:p>
            <a:pPr marL="914400" lvl="1" indent="-457200">
              <a:buFont typeface="+mj-lt"/>
              <a:buAutoNum type="arabicPeriod"/>
            </a:pPr>
            <a:r>
              <a:rPr lang="en-US" noProof="1" smtClean="0"/>
              <a:t>Tái cấu trúc mã nguồn.</a:t>
            </a:r>
          </a:p>
        </p:txBody>
      </p:sp>
    </p:spTree>
    <p:extLst>
      <p:ext uri="{BB962C8B-B14F-4D97-AF65-F5344CB8AC3E}">
        <p14:creationId xmlns:p14="http://schemas.microsoft.com/office/powerpoint/2010/main" val="1594024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Kiểm thử càng sớm càng tốt</a:t>
            </a:r>
            <a:endParaRPr lang="en-US" noProof="1"/>
          </a:p>
        </p:txBody>
      </p:sp>
      <p:sp>
        <p:nvSpPr>
          <p:cNvPr id="3" name="Content Placeholder 2"/>
          <p:cNvSpPr>
            <a:spLocks noGrp="1"/>
          </p:cNvSpPr>
          <p:nvPr>
            <p:ph idx="1"/>
          </p:nvPr>
        </p:nvSpPr>
        <p:spPr>
          <a:xfrm>
            <a:off x="838200" y="1120022"/>
            <a:ext cx="4127500" cy="5056942"/>
          </a:xfrm>
        </p:spPr>
        <p:txBody>
          <a:bodyPr/>
          <a:lstStyle/>
          <a:p>
            <a:r>
              <a:rPr lang="en-US" noProof="1" smtClean="0"/>
              <a:t>Nếu các bug được phát hiện càng muộn thì chi phí sẽ càng cao</a:t>
            </a:r>
            <a:endParaRPr lang="en-US" noProof="1"/>
          </a:p>
        </p:txBody>
      </p:sp>
      <p:pic>
        <p:nvPicPr>
          <p:cNvPr id="4" name="Picture 2"/>
          <p:cNvPicPr>
            <a:picLocks noChangeAspect="1" noChangeArrowheads="1"/>
          </p:cNvPicPr>
          <p:nvPr/>
        </p:nvPicPr>
        <p:blipFill>
          <a:blip r:embed="rId2" cstate="print"/>
          <a:srcRect/>
          <a:stretch>
            <a:fillRect/>
          </a:stretch>
        </p:blipFill>
        <p:spPr bwMode="auto">
          <a:xfrm>
            <a:off x="4818674" y="1120022"/>
            <a:ext cx="6535126" cy="5056942"/>
          </a:xfrm>
          <a:prstGeom prst="rect">
            <a:avLst/>
          </a:prstGeom>
          <a:ln w="38100" cap="sq">
            <a:noFill/>
            <a:prstDash val="solid"/>
            <a:miter lim="800000"/>
          </a:ln>
          <a:effectLst/>
        </p:spPr>
      </p:pic>
    </p:spTree>
    <p:extLst>
      <p:ext uri="{BB962C8B-B14F-4D97-AF65-F5344CB8AC3E}">
        <p14:creationId xmlns:p14="http://schemas.microsoft.com/office/powerpoint/2010/main" val="23656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 </a:t>
            </a:r>
            <a:r>
              <a:rPr lang="en-US" dirty="0" err="1" smtClean="0"/>
              <a:t>và</a:t>
            </a:r>
            <a:r>
              <a:rPr lang="en-US" dirty="0" smtClean="0"/>
              <a:t> TDD</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err="1" smtClean="0"/>
              <a:t>Các</a:t>
            </a:r>
            <a:r>
              <a:rPr lang="en-US" dirty="0" smtClean="0"/>
              <a:t> </a:t>
            </a:r>
            <a:r>
              <a:rPr lang="en-US" dirty="0" err="1" smtClean="0"/>
              <a:t>mức</a:t>
            </a:r>
            <a:r>
              <a:rPr lang="en-US" dirty="0" smtClean="0"/>
              <a:t> </a:t>
            </a:r>
            <a:r>
              <a:rPr lang="en-US" dirty="0" err="1" smtClean="0"/>
              <a:t>kiểm</a:t>
            </a:r>
            <a:r>
              <a:rPr lang="en-US" dirty="0" smtClean="0"/>
              <a:t> </a:t>
            </a:r>
            <a:r>
              <a:rPr lang="en-US" dirty="0" err="1" smtClean="0"/>
              <a:t>thử</a:t>
            </a:r>
            <a:r>
              <a:rPr lang="en-US" dirty="0" smtClean="0"/>
              <a:t> (Testing Level)</a:t>
            </a:r>
          </a:p>
          <a:p>
            <a:r>
              <a:rPr lang="en-US" dirty="0" smtClean="0"/>
              <a:t>Unit Test</a:t>
            </a:r>
          </a:p>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endParaRPr lang="en-US" dirty="0" smtClean="0"/>
          </a:p>
          <a:p>
            <a:r>
              <a:rPr lang="en-US" dirty="0" smtClean="0"/>
              <a:t>TDD</a:t>
            </a:r>
            <a:endParaRPr lang="en-US" dirty="0"/>
          </a:p>
        </p:txBody>
      </p:sp>
    </p:spTree>
    <p:extLst>
      <p:ext uri="{BB962C8B-B14F-4D97-AF65-F5344CB8AC3E}">
        <p14:creationId xmlns:p14="http://schemas.microsoft.com/office/powerpoint/2010/main" val="231065465"/>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654</TotalTime>
  <Words>1203</Words>
  <Application>Microsoft Macintosh PowerPoint</Application>
  <PresentationFormat>Widescreen</PresentationFormat>
  <Paragraphs>142</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Myriad Pro</vt:lpstr>
      <vt:lpstr>Myriad Pro Semibold</vt:lpstr>
      <vt:lpstr>Arial</vt:lpstr>
      <vt:lpstr>SlideTheme2</vt:lpstr>
      <vt:lpstr>TDD – Test Driven Development</vt:lpstr>
      <vt:lpstr>Mục tiêu</vt:lpstr>
      <vt:lpstr>Test First</vt:lpstr>
      <vt:lpstr>Kiểm thử</vt:lpstr>
      <vt:lpstr>Các vai trò tham gia trong quá trình kiểm thử</vt:lpstr>
      <vt:lpstr>Mô hình kiểm thử truyền thống</vt:lpstr>
      <vt:lpstr>Test First và TDD</vt:lpstr>
      <vt:lpstr>Kiểm thử càng sớm càng tốt</vt:lpstr>
      <vt:lpstr>Unit Test và TDD</vt:lpstr>
      <vt:lpstr>Các mức kiểm thử</vt:lpstr>
      <vt:lpstr>Kiểm thử Đơn vị</vt:lpstr>
      <vt:lpstr>Kiểm thử tự động</vt:lpstr>
      <vt:lpstr>Vòng thực thi của TDD</vt:lpstr>
      <vt:lpstr>Refactoring</vt:lpstr>
      <vt:lpstr>Unit test on .net core</vt:lpstr>
      <vt:lpstr>Viết test case trong NUnit: Ví dụ</vt:lpstr>
      <vt:lpstr>Viết test case trong NUnit: Ví dụ</vt:lpstr>
      <vt:lpstr>Viết test case trong MSTest: Ví dụ</vt:lpstr>
      <vt:lpstr>Viết test case trong NUnit: Ví dụ</vt:lpstr>
      <vt:lpstr>Viết test case trong XUnit: Ví dụ</vt:lpstr>
      <vt:lpstr>Viết test case trong NUnit: Ví dụ</vt:lpstr>
      <vt:lpstr>Tổng kết</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 Khắc</dc:creator>
  <cp:lastModifiedBy>Microsoft Office User</cp:lastModifiedBy>
  <cp:revision>94</cp:revision>
  <dcterms:created xsi:type="dcterms:W3CDTF">2018-02-09T02:10:05Z</dcterms:created>
  <dcterms:modified xsi:type="dcterms:W3CDTF">2019-08-02T09:09:30Z</dcterms:modified>
</cp:coreProperties>
</file>