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350" r:id="rId3"/>
    <p:sldId id="317" r:id="rId4"/>
    <p:sldId id="318" r:id="rId5"/>
    <p:sldId id="319" r:id="rId6"/>
    <p:sldId id="320" r:id="rId7"/>
    <p:sldId id="321" r:id="rId8"/>
    <p:sldId id="322" r:id="rId9"/>
    <p:sldId id="323" r:id="rId10"/>
    <p:sldId id="324" r:id="rId11"/>
    <p:sldId id="336" r:id="rId12"/>
    <p:sldId id="337" r:id="rId13"/>
    <p:sldId id="338" r:id="rId14"/>
    <p:sldId id="339" r:id="rId15"/>
    <p:sldId id="351" r:id="rId16"/>
    <p:sldId id="352" r:id="rId17"/>
    <p:sldId id="353" r:id="rId18"/>
    <p:sldId id="354" r:id="rId19"/>
    <p:sldId id="355" r:id="rId20"/>
    <p:sldId id="356" r:id="rId21"/>
    <p:sldId id="357" r:id="rId22"/>
    <p:sldId id="358" r:id="rId23"/>
    <p:sldId id="359" r:id="rId24"/>
    <p:sldId id="361" r:id="rId25"/>
    <p:sldId id="360" r:id="rId26"/>
    <p:sldId id="362" r:id="rId27"/>
    <p:sldId id="363" r:id="rId28"/>
    <p:sldId id="364" r:id="rId29"/>
    <p:sldId id="34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p:restoredTop sz="74245"/>
  </p:normalViewPr>
  <p:slideViewPr>
    <p:cSldViewPr snapToGrid="0" snapToObjects="1">
      <p:cViewPr>
        <p:scale>
          <a:sx n="51" d="100"/>
          <a:sy n="51" d="100"/>
        </p:scale>
        <p:origin x="-1524"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8AA6-9EC2-7641-B97B-B2FA1AFCB23E}"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D50AC-D014-A740-817C-6032A97C551D}" type="slidenum">
              <a:rPr lang="en-US" smtClean="0"/>
              <a:t>‹#›</a:t>
            </a:fld>
            <a:endParaRPr lang="en-US"/>
          </a:p>
        </p:txBody>
      </p:sp>
    </p:spTree>
    <p:extLst>
      <p:ext uri="{BB962C8B-B14F-4D97-AF65-F5344CB8AC3E}">
        <p14:creationId xmlns:p14="http://schemas.microsoft.com/office/powerpoint/2010/main" val="135841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38054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t>
            </a:r>
            <a:r>
              <a:rPr lang="en-US" dirty="0" err="1" smtClean="0"/>
              <a:t>www.safaribooksonline.com</a:t>
            </a:r>
            <a:r>
              <a:rPr lang="en-US" dirty="0" smtClean="0"/>
              <a:t>/library/view/software-architecture-patterns/9781491971437/ch01.html</a:t>
            </a:r>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5219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t>
            </a:r>
            <a:r>
              <a:rPr lang="en-US" dirty="0" err="1" smtClean="0"/>
              <a:t>developer.chrome.com</a:t>
            </a:r>
            <a:r>
              <a:rPr lang="en-US" dirty="0" smtClean="0"/>
              <a:t>/apps/</a:t>
            </a:r>
            <a:r>
              <a:rPr lang="en-US" dirty="0" err="1" smtClean="0"/>
              <a:t>app_frameworks</a:t>
            </a:r>
            <a:endParaRPr lang="en-US" dirty="0"/>
          </a:p>
        </p:txBody>
      </p:sp>
    </p:spTree>
    <p:extLst>
      <p:ext uri="{BB962C8B-B14F-4D97-AF65-F5344CB8AC3E}">
        <p14:creationId xmlns:p14="http://schemas.microsoft.com/office/powerpoint/2010/main" val="59969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29</a:t>
            </a:fld>
            <a:endParaRPr lang="en-US"/>
          </a:p>
        </p:txBody>
      </p:sp>
    </p:spTree>
    <p:extLst>
      <p:ext uri="{BB962C8B-B14F-4D97-AF65-F5344CB8AC3E}">
        <p14:creationId xmlns:p14="http://schemas.microsoft.com/office/powerpoint/2010/main" val="197535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8D39-94F7-4F47-B971-C1008F728D70}" type="datetimeFigureOut">
              <a:rPr lang="vi-VN" smtClean="0"/>
              <a:t>31/07/2019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8D39-94F7-4F47-B971-C1008F728D70}" type="datetimeFigureOut">
              <a:rPr lang="vi-VN" smtClean="0"/>
              <a:t>31/07/2019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8D39-94F7-4F47-B971-C1008F728D70}" type="datetimeFigureOut">
              <a:rPr lang="vi-VN" smtClean="0"/>
              <a:t>31/07/2019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8D39-94F7-4F47-B971-C1008F728D70}" type="datetimeFigureOut">
              <a:rPr lang="vi-VN" smtClean="0"/>
              <a:t>31/07/2019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31/07/2019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31/07/2019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4A8D39-94F7-4F47-B971-C1008F728D70}" type="datetimeFigureOut">
              <a:rPr lang="vi-VN" smtClean="0"/>
              <a:t>31/07/2019</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C1E5C7E-3841-C845-93C8-C23B212D0F5F}"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51271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vi-VN" dirty="0" smtClean="0"/>
              <a:t>Bài 12</a:t>
            </a:r>
            <a:br>
              <a:rPr lang="vi-VN" dirty="0" smtClean="0"/>
            </a:br>
            <a:r>
              <a:rPr lang="vi-VN" dirty="0" smtClean="0"/>
              <a:t>Kiến trúc MVC </a:t>
            </a:r>
            <a:endParaRPr lang="vi-VN" dirty="0"/>
          </a:p>
        </p:txBody>
      </p:sp>
      <p:sp>
        <p:nvSpPr>
          <p:cNvPr id="3" name="Subtitle 2"/>
          <p:cNvSpPr>
            <a:spLocks noGrp="1"/>
          </p:cNvSpPr>
          <p:nvPr>
            <p:ph type="subTitle" idx="1"/>
          </p:nvPr>
        </p:nvSpPr>
        <p:spPr/>
        <p:txBody>
          <a:bodyPr/>
          <a:lstStyle/>
          <a:p>
            <a:r>
              <a:rPr lang="vi-VN" dirty="0"/>
              <a:t>Module: BOOTCAMP WEB-BACKEND DEVELOPMENT</a:t>
            </a:r>
          </a:p>
        </p:txBody>
      </p:sp>
    </p:spTree>
    <p:extLst>
      <p:ext uri="{BB962C8B-B14F-4D97-AF65-F5344CB8AC3E}">
        <p14:creationId xmlns:p14="http://schemas.microsoft.com/office/powerpoint/2010/main" val="1889606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DEMO MVC"/>
          <p:cNvSpPr txBox="1">
            <a:spLocks noGrp="1"/>
          </p:cNvSpPr>
          <p:nvPr>
            <p:ph type="title"/>
          </p:nvPr>
        </p:nvSpPr>
        <p:spPr>
          <a:prstGeom prst="rect">
            <a:avLst/>
          </a:prstGeom>
        </p:spPr>
        <p:txBody>
          <a:bodyPr/>
          <a:lstStyle/>
          <a:p>
            <a:r>
              <a:t>DEMO MVC </a:t>
            </a:r>
          </a:p>
        </p:txBody>
      </p:sp>
      <p:sp>
        <p:nvSpPr>
          <p:cNvPr id="170" name="Ví dụ demo Model-View-Controller"/>
          <p:cNvSpPr txBox="1">
            <a:spLocks noGrp="1"/>
          </p:cNvSpPr>
          <p:nvPr>
            <p:ph type="body" idx="1"/>
          </p:nvPr>
        </p:nvSpPr>
        <p:spPr>
          <a:prstGeom prst="rect">
            <a:avLst/>
          </a:prstGeom>
        </p:spPr>
        <p:txBody>
          <a:bodyPr/>
          <a:lstStyle/>
          <a:p>
            <a:r>
              <a:t>Ví dụ demo Model-View-Controller </a:t>
            </a:r>
            <a:endParaRPr sz="1200">
              <a:latin typeface="Times"/>
              <a:ea typeface="Times"/>
              <a:cs typeface="Times"/>
              <a:sym typeface="Times"/>
            </a:endParaRPr>
          </a:p>
        </p:txBody>
      </p:sp>
      <p:sp>
        <p:nvSpPr>
          <p:cNvPr id="171"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Tree>
    <p:extLst>
      <p:ext uri="{BB962C8B-B14F-4D97-AF65-F5344CB8AC3E}">
        <p14:creationId xmlns:p14="http://schemas.microsoft.com/office/powerpoint/2010/main" val="1787590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t>
            </a:r>
            <a:r>
              <a:rPr lang="vi-VN" dirty="0" smtClean="0"/>
              <a:t>ước 1: </a:t>
            </a:r>
            <a:r>
              <a:rPr lang="en-US" b="0" dirty="0" err="1"/>
              <a:t>Tạo</a:t>
            </a:r>
            <a:r>
              <a:rPr lang="en-US" b="0" dirty="0"/>
              <a:t> </a:t>
            </a:r>
            <a:r>
              <a:rPr lang="en-US" b="0" dirty="0" err="1"/>
              <a:t>dự</a:t>
            </a:r>
            <a:r>
              <a:rPr lang="en-US" b="0" dirty="0"/>
              <a:t> </a:t>
            </a:r>
            <a:r>
              <a:rPr lang="en-US" b="0" dirty="0" err="1"/>
              <a:t>án</a:t>
            </a:r>
            <a:r>
              <a:rPr lang="en-US" b="0" dirty="0"/>
              <a:t> </a:t>
            </a:r>
            <a:r>
              <a:rPr lang="en-US" b="0" dirty="0" err="1"/>
              <a:t>mới</a:t>
            </a:r>
            <a:r>
              <a:rPr lang="en-US" b="0" dirty="0"/>
              <a:t> </a:t>
            </a:r>
            <a:r>
              <a:rPr lang="en-US" b="0" dirty="0" err="1"/>
              <a:t>với</a:t>
            </a:r>
            <a:r>
              <a:rPr lang="en-US" b="0" dirty="0"/>
              <a:t> </a:t>
            </a:r>
            <a:r>
              <a:rPr lang="en-US" b="0" dirty="0" err="1"/>
              <a:t>tên</a:t>
            </a:r>
            <a:r>
              <a:rPr lang="en-US" b="0" dirty="0"/>
              <a:t> </a:t>
            </a:r>
            <a:r>
              <a:rPr lang="en-US" b="0" dirty="0" err="1" smtClean="0"/>
              <a:t>DemoMVC</a:t>
            </a:r>
            <a:endParaRPr lang="en-US" dirty="0"/>
          </a:p>
        </p:txBody>
      </p:sp>
      <p:sp>
        <p:nvSpPr>
          <p:cNvPr id="3" name="Content Placeholder 2"/>
          <p:cNvSpPr>
            <a:spLocks noGrp="1"/>
          </p:cNvSpPr>
          <p:nvPr>
            <p:ph idx="1"/>
          </p:nvPr>
        </p:nvSpPr>
        <p:spPr/>
        <p:txBody>
          <a:bodyPr/>
          <a:lstStyle/>
          <a:p>
            <a:r>
              <a:rPr lang="en-US" dirty="0" err="1" smtClean="0"/>
              <a:t>Khởi</a:t>
            </a:r>
            <a:r>
              <a:rPr lang="en-US" dirty="0" smtClean="0"/>
              <a:t> </a:t>
            </a:r>
            <a:r>
              <a:rPr lang="en-US" dirty="0" err="1" smtClean="0"/>
              <a:t>tạo</a:t>
            </a:r>
            <a:r>
              <a:rPr lang="en-US" dirty="0" smtClean="0"/>
              <a:t> </a:t>
            </a:r>
            <a:r>
              <a:rPr lang="en-US" dirty="0" err="1" smtClean="0"/>
              <a:t>dự</a:t>
            </a:r>
            <a:r>
              <a:rPr lang="en-US" dirty="0" smtClean="0"/>
              <a:t> </a:t>
            </a:r>
            <a:r>
              <a:rPr lang="en-US" dirty="0" err="1" smtClean="0"/>
              <a:t>án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73" y="1695532"/>
            <a:ext cx="10058400" cy="4220076"/>
          </a:xfrm>
          <a:prstGeom prst="rect">
            <a:avLst/>
          </a:prstGeom>
        </p:spPr>
      </p:pic>
    </p:spTree>
    <p:extLst>
      <p:ext uri="{BB962C8B-B14F-4D97-AF65-F5344CB8AC3E}">
        <p14:creationId xmlns:p14="http://schemas.microsoft.com/office/powerpoint/2010/main" val="614834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2:</a:t>
            </a:r>
            <a:r>
              <a:rPr lang="en-US" b="0" dirty="0"/>
              <a:t> </a:t>
            </a:r>
            <a:r>
              <a:rPr lang="en-US" b="0" dirty="0" err="1" smtClean="0"/>
              <a:t>Chỉnh</a:t>
            </a:r>
            <a:r>
              <a:rPr lang="en-US" b="0" dirty="0" smtClean="0"/>
              <a:t> </a:t>
            </a:r>
            <a:r>
              <a:rPr lang="en-US" b="0" dirty="0" err="1" smtClean="0"/>
              <a:t>sửa</a:t>
            </a:r>
            <a:r>
              <a:rPr lang="en-US" b="0" dirty="0" smtClean="0"/>
              <a:t> file </a:t>
            </a:r>
            <a:r>
              <a:rPr lang="en-US" b="0" dirty="0" err="1"/>
              <a:t>Startup.cs</a:t>
            </a:r>
            <a:endParaRPr lang="en-US" dirty="0"/>
          </a:p>
        </p:txBody>
      </p:sp>
      <p:sp>
        <p:nvSpPr>
          <p:cNvPr id="3" name="Content Placeholder 2"/>
          <p:cNvSpPr>
            <a:spLocks noGrp="1"/>
          </p:cNvSpPr>
          <p:nvPr>
            <p:ph idx="1"/>
          </p:nvPr>
        </p:nvSpPr>
        <p:spPr>
          <a:xfrm>
            <a:off x="838200" y="1120022"/>
            <a:ext cx="10097278" cy="3567572"/>
          </a:xfrm>
        </p:spPr>
        <p:txBody>
          <a:bodyPr>
            <a:normAutofit fontScale="92500" lnSpcReduction="20000"/>
          </a:bodyPr>
          <a:lstStyle/>
          <a:p>
            <a:r>
              <a:rPr lang="vi-VN" dirty="0"/>
              <a:t>Để project </a:t>
            </a:r>
            <a:r>
              <a:rPr lang="vi-VN" dirty="0" smtClean="0"/>
              <a:t>làm </a:t>
            </a:r>
            <a:r>
              <a:rPr lang="vi-VN" dirty="0"/>
              <a:t>việc với MVC, đầu tiên chúng ta cần thêm các service liên quan đến MVC. Mở file </a:t>
            </a:r>
            <a:r>
              <a:rPr lang="vi-VN" b="1" dirty="0"/>
              <a:t>Startup.cs </a:t>
            </a:r>
            <a:r>
              <a:rPr lang="vi-VN" dirty="0"/>
              <a:t>và tìm đến </a:t>
            </a:r>
            <a:r>
              <a:rPr lang="vi-VN" dirty="0" smtClean="0"/>
              <a:t>phương</a:t>
            </a:r>
            <a:r>
              <a:rPr lang="en-US" dirty="0" smtClean="0"/>
              <a:t> </a:t>
            </a:r>
            <a:r>
              <a:rPr lang="vi-VN" dirty="0" smtClean="0"/>
              <a:t>thức</a:t>
            </a:r>
            <a:r>
              <a:rPr lang="vi-VN" dirty="0"/>
              <a:t> </a:t>
            </a:r>
            <a:r>
              <a:rPr lang="vi-VN" b="1" dirty="0"/>
              <a:t>ConfigureServices</a:t>
            </a:r>
            <a:r>
              <a:rPr lang="vi-VN" dirty="0"/>
              <a:t> sau đó thêm extension method </a:t>
            </a:r>
            <a:r>
              <a:rPr lang="vi-VN" b="1" dirty="0"/>
              <a:t>AddMvc</a:t>
            </a:r>
            <a:r>
              <a:rPr lang="vi-VN" b="1" dirty="0" smtClean="0"/>
              <a:t>().</a:t>
            </a:r>
            <a:endParaRPr lang="en-US" b="1" dirty="0" smtClean="0"/>
          </a:p>
          <a:p>
            <a:r>
              <a:rPr lang="vi-VN" dirty="0"/>
              <a:t>Phương thức </a:t>
            </a:r>
            <a:r>
              <a:rPr lang="vi-VN" b="1" dirty="0"/>
              <a:t>AddMvc()</a:t>
            </a:r>
            <a:r>
              <a:rPr lang="vi-VN" dirty="0"/>
              <a:t> sẽ thêm tất cả các service liên quan đến MVC như Authorization, RazorViewEngine, Tag Helper, Data Annotaion, JsonFomatters, Cors…vào service collection. Sau đó các service này có thể được tiêm (injected) vào bất cứ đâu được yêu cầu sử dụng cơ chế Dependency Injection.</a:t>
            </a:r>
          </a:p>
          <a:p>
            <a:r>
              <a:rPr lang="vi-VN" dirty="0"/>
              <a:t>Các service được đăng ký trong phương thức ConfigureServies ở class Startup.</a:t>
            </a:r>
          </a:p>
          <a:p>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498" y="4687594"/>
            <a:ext cx="9042094" cy="1769191"/>
          </a:xfrm>
          <a:prstGeom prst="rect">
            <a:avLst/>
          </a:prstGeom>
        </p:spPr>
      </p:pic>
    </p:spTree>
    <p:extLst>
      <p:ext uri="{BB962C8B-B14F-4D97-AF65-F5344CB8AC3E}">
        <p14:creationId xmlns:p14="http://schemas.microsoft.com/office/powerpoint/2010/main" val="528851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Bước</a:t>
            </a:r>
            <a:r>
              <a:rPr lang="en-US" dirty="0"/>
              <a:t> 3:</a:t>
            </a:r>
            <a:r>
              <a:rPr lang="en-US" b="0" dirty="0"/>
              <a:t> </a:t>
            </a:r>
            <a:r>
              <a:rPr lang="en-US" dirty="0" err="1"/>
              <a:t>Thêm</a:t>
            </a:r>
            <a:r>
              <a:rPr lang="en-US" dirty="0"/>
              <a:t> MVC </a:t>
            </a:r>
            <a:r>
              <a:rPr lang="en-US" dirty="0" smtClean="0"/>
              <a:t>Middleware</a:t>
            </a:r>
            <a:endParaRPr lang="en-US" dirty="0"/>
          </a:p>
        </p:txBody>
      </p:sp>
      <p:sp>
        <p:nvSpPr>
          <p:cNvPr id="3" name="Content Placeholder 2"/>
          <p:cNvSpPr>
            <a:spLocks noGrp="1"/>
          </p:cNvSpPr>
          <p:nvPr>
            <p:ph idx="1"/>
          </p:nvPr>
        </p:nvSpPr>
        <p:spPr/>
        <p:txBody>
          <a:bodyPr/>
          <a:lstStyle/>
          <a:p>
            <a:pPr algn="just"/>
            <a:r>
              <a:rPr lang="vi-VN" dirty="0"/>
              <a:t>Middleware phải được đăng ký trong phương thức Configure() của Startup class</a:t>
            </a:r>
            <a:r>
              <a:rPr lang="vi-VN" dirty="0" smtClean="0"/>
              <a:t>.</a:t>
            </a:r>
            <a:endParaRPr lang="en-US" dirty="0" smtClean="0"/>
          </a:p>
          <a:p>
            <a:pPr algn="just"/>
            <a:r>
              <a:rPr lang="en-US" dirty="0" err="1" smtClean="0"/>
              <a:t>Chúng</a:t>
            </a:r>
            <a:r>
              <a:rPr lang="en-US" dirty="0" smtClean="0"/>
              <a:t> ta </a:t>
            </a:r>
            <a:r>
              <a:rPr lang="en-US" dirty="0" err="1" smtClean="0"/>
              <a:t>thêm</a:t>
            </a:r>
            <a:r>
              <a:rPr lang="en-US" dirty="0" smtClean="0"/>
              <a:t> </a:t>
            </a:r>
            <a:r>
              <a:rPr lang="en-US" b="1" dirty="0" err="1"/>
              <a:t>app.UseMvcWithDefaultRoute</a:t>
            </a:r>
            <a:r>
              <a:rPr lang="en-US" b="1" dirty="0" smtClean="0"/>
              <a:t>() </a:t>
            </a:r>
            <a:endParaRPr lang="en-US" dirty="0" smtClean="0"/>
          </a:p>
          <a:p>
            <a:r>
              <a:rPr lang="vi-VN" dirty="0" smtClean="0"/>
              <a:t>Phương</a:t>
            </a:r>
            <a:r>
              <a:rPr lang="en-US" dirty="0" smtClean="0"/>
              <a:t> </a:t>
            </a:r>
            <a:r>
              <a:rPr lang="vi-VN" dirty="0" smtClean="0"/>
              <a:t>thức</a:t>
            </a:r>
            <a:r>
              <a:rPr lang="en-US" dirty="0" smtClean="0"/>
              <a:t> </a:t>
            </a:r>
            <a:r>
              <a:rPr lang="vi-VN" dirty="0" smtClean="0"/>
              <a:t>UseMvcWithDefaultRoute</a:t>
            </a:r>
            <a:r>
              <a:rPr lang="vi-VN" dirty="0"/>
              <a:t>() cài đặt </a:t>
            </a:r>
            <a:r>
              <a:rPr lang="vi-VN" dirty="0" smtClean="0"/>
              <a:t>MVC</a:t>
            </a:r>
            <a:r>
              <a:rPr lang="en-US" dirty="0" smtClean="0"/>
              <a:t> </a:t>
            </a:r>
            <a:r>
              <a:rPr lang="vi-VN" dirty="0" smtClean="0"/>
              <a:t>Middleware </a:t>
            </a:r>
            <a:r>
              <a:rPr lang="vi-VN" dirty="0"/>
              <a:t>với </a:t>
            </a:r>
            <a:r>
              <a:rPr lang="vi-VN" dirty="0" smtClean="0"/>
              <a:t>route </a:t>
            </a:r>
            <a:r>
              <a:rPr lang="vi-VN" dirty="0"/>
              <a:t>mặc định.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424" y="3503980"/>
            <a:ext cx="9531133" cy="2486372"/>
          </a:xfrm>
          <a:prstGeom prst="rect">
            <a:avLst/>
          </a:prstGeom>
        </p:spPr>
      </p:pic>
    </p:spTree>
    <p:extLst>
      <p:ext uri="{BB962C8B-B14F-4D97-AF65-F5344CB8AC3E}">
        <p14:creationId xmlns:p14="http://schemas.microsoft.com/office/powerpoint/2010/main" val="143487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a:t>
            </a:r>
            <a:r>
              <a:rPr lang="en-US" dirty="0" smtClean="0"/>
              <a:t>4:</a:t>
            </a:r>
            <a:r>
              <a:rPr lang="en-US" b="0" dirty="0"/>
              <a:t> </a:t>
            </a:r>
            <a:r>
              <a:rPr lang="en-US" b="0" dirty="0" err="1" smtClean="0"/>
              <a:t>Tạo</a:t>
            </a:r>
            <a:r>
              <a:rPr lang="en-US" b="0" dirty="0" smtClean="0"/>
              <a:t> Controller</a:t>
            </a:r>
            <a:endParaRPr lang="en-US" dirty="0"/>
          </a:p>
        </p:txBody>
      </p:sp>
      <p:sp>
        <p:nvSpPr>
          <p:cNvPr id="3" name="Content Placeholder 2"/>
          <p:cNvSpPr>
            <a:spLocks noGrp="1"/>
          </p:cNvSpPr>
          <p:nvPr>
            <p:ph idx="1"/>
          </p:nvPr>
        </p:nvSpPr>
        <p:spPr/>
        <p:txBody>
          <a:bodyPr/>
          <a:lstStyle/>
          <a:p>
            <a:r>
              <a:rPr lang="vi-VN" dirty="0"/>
              <a:t>Controller trong MVC pattern có trách nhiệm nhận thông tin request và phản hồi lại cho người dùng. Nó sẽ xây dựng nên model và gán lại </a:t>
            </a:r>
            <a:r>
              <a:rPr lang="vi-VN" dirty="0" smtClean="0"/>
              <a:t>cho </a:t>
            </a:r>
            <a:r>
              <a:rPr lang="vi-VN" dirty="0"/>
              <a:t>view để hiển thị</a:t>
            </a:r>
            <a:r>
              <a:rPr lang="vi-VN" dirty="0" smtClean="0"/>
              <a:t>.</a:t>
            </a:r>
            <a:endParaRPr lang="en-US" dirty="0" smtClean="0"/>
          </a:p>
          <a:p>
            <a:r>
              <a:rPr lang="vi-VN" dirty="0"/>
              <a:t>Chuôt phải vào Project và tạo một folder có tên </a:t>
            </a:r>
            <a:r>
              <a:rPr lang="vi-VN" b="1" dirty="0"/>
              <a:t>Controllers</a:t>
            </a:r>
            <a:r>
              <a:rPr lang="vi-VN" dirty="0"/>
              <a:t>. Chuột phải vào thư mục </a:t>
            </a:r>
            <a:r>
              <a:rPr lang="vi-VN" b="1" dirty="0"/>
              <a:t>Controllers </a:t>
            </a:r>
            <a:r>
              <a:rPr lang="vi-VN" dirty="0"/>
              <a:t>để chọn </a:t>
            </a:r>
            <a:r>
              <a:rPr lang="vi-VN" b="1" dirty="0"/>
              <a:t>Add Controller</a:t>
            </a:r>
            <a:r>
              <a:rPr lang="vi-VN" b="1" dirty="0" smtClean="0"/>
              <a:t>.</a:t>
            </a:r>
            <a:endParaRPr lang="en-US" b="1" dirty="0" smtClean="0"/>
          </a:p>
          <a:p>
            <a:r>
              <a:rPr lang="en-US" dirty="0" err="1"/>
              <a:t>Cửa</a:t>
            </a:r>
            <a:r>
              <a:rPr lang="en-US" dirty="0"/>
              <a:t> </a:t>
            </a:r>
            <a:r>
              <a:rPr lang="en-US" dirty="0" err="1"/>
              <a:t>sổ</a:t>
            </a:r>
            <a:r>
              <a:rPr lang="en-US" dirty="0"/>
              <a:t> add controller </a:t>
            </a:r>
            <a:r>
              <a:rPr lang="en-US" dirty="0" err="1"/>
              <a:t>hiện</a:t>
            </a:r>
            <a:r>
              <a:rPr lang="en-US" dirty="0"/>
              <a:t> </a:t>
            </a:r>
            <a:r>
              <a:rPr lang="en-US" dirty="0" err="1"/>
              <a:t>ra</a:t>
            </a:r>
            <a:r>
              <a:rPr lang="en-US" dirty="0"/>
              <a:t> </a:t>
            </a:r>
            <a:r>
              <a:rPr lang="en-US" dirty="0" err="1"/>
              <a:t>chúng</a:t>
            </a:r>
            <a:r>
              <a:rPr lang="en-US" dirty="0"/>
              <a:t> ta </a:t>
            </a:r>
            <a:r>
              <a:rPr lang="en-US" dirty="0" err="1"/>
              <a:t>chọn</a:t>
            </a:r>
            <a:r>
              <a:rPr lang="en-US" dirty="0"/>
              <a:t> </a:t>
            </a:r>
            <a:r>
              <a:rPr lang="en-US" b="1" dirty="0"/>
              <a:t>MVC Controller – Empty</a:t>
            </a:r>
          </a:p>
        </p:txBody>
      </p:sp>
    </p:spTree>
    <p:extLst>
      <p:ext uri="{BB962C8B-B14F-4D97-AF65-F5344CB8AC3E}">
        <p14:creationId xmlns:p14="http://schemas.microsoft.com/office/powerpoint/2010/main" val="2032525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a:t>
            </a:r>
            <a:r>
              <a:rPr lang="en-US" dirty="0" smtClean="0"/>
              <a:t>4:</a:t>
            </a:r>
            <a:r>
              <a:rPr lang="en-US" b="0" dirty="0"/>
              <a:t> </a:t>
            </a:r>
            <a:r>
              <a:rPr lang="en-US" b="0" dirty="0" err="1" smtClean="0"/>
              <a:t>Tạo</a:t>
            </a:r>
            <a:r>
              <a:rPr lang="en-US" b="0" dirty="0" smtClean="0"/>
              <a:t> Controller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72199"/>
            <a:ext cx="10515600" cy="4487425"/>
          </a:xfrm>
        </p:spPr>
      </p:pic>
    </p:spTree>
    <p:extLst>
      <p:ext uri="{BB962C8B-B14F-4D97-AF65-F5344CB8AC3E}">
        <p14:creationId xmlns:p14="http://schemas.microsoft.com/office/powerpoint/2010/main" val="3651992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a:t>
            </a:r>
            <a:r>
              <a:rPr lang="en-US" dirty="0" smtClean="0"/>
              <a:t>4:</a:t>
            </a:r>
            <a:r>
              <a:rPr lang="en-US" b="0" dirty="0"/>
              <a:t> </a:t>
            </a:r>
            <a:r>
              <a:rPr lang="en-US" b="0" dirty="0" err="1" smtClean="0"/>
              <a:t>Tạo</a:t>
            </a:r>
            <a:r>
              <a:rPr lang="en-US" b="0" dirty="0" smtClean="0"/>
              <a:t> Controller</a:t>
            </a:r>
            <a:endParaRPr lang="en-US" dirty="0"/>
          </a:p>
        </p:txBody>
      </p:sp>
      <p:sp>
        <p:nvSpPr>
          <p:cNvPr id="3" name="Content Placeholder 2"/>
          <p:cNvSpPr>
            <a:spLocks noGrp="1"/>
          </p:cNvSpPr>
          <p:nvPr>
            <p:ph idx="1"/>
          </p:nvPr>
        </p:nvSpPr>
        <p:spPr/>
        <p:txBody>
          <a:bodyPr/>
          <a:lstStyle/>
          <a:p>
            <a:r>
              <a:rPr lang="en-US" dirty="0" err="1" smtClean="0"/>
              <a:t>Đặt</a:t>
            </a:r>
            <a:r>
              <a:rPr lang="en-US" dirty="0" smtClean="0"/>
              <a:t> </a:t>
            </a:r>
            <a:r>
              <a:rPr lang="en-US" dirty="0" err="1" smtClean="0"/>
              <a:t>tên</a:t>
            </a:r>
            <a:r>
              <a:rPr lang="en-US" dirty="0" smtClean="0"/>
              <a:t> controller </a:t>
            </a:r>
            <a:r>
              <a:rPr lang="en-US" dirty="0" err="1" smtClean="0"/>
              <a:t>là</a:t>
            </a:r>
            <a:r>
              <a:rPr lang="en-US" dirty="0" smtClean="0"/>
              <a:t> </a:t>
            </a:r>
            <a:r>
              <a:rPr lang="en-US" b="1" dirty="0" err="1" smtClean="0"/>
              <a:t>HomeController</a:t>
            </a:r>
            <a:endParaRPr lang="en-US" b="1" dirty="0"/>
          </a:p>
          <a:p>
            <a:endParaRPr lang="en-US" b="1"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83182"/>
            <a:ext cx="10273005" cy="4817618"/>
          </a:xfrm>
          <a:prstGeom prst="rect">
            <a:avLst/>
          </a:prstGeom>
        </p:spPr>
      </p:pic>
    </p:spTree>
    <p:extLst>
      <p:ext uri="{BB962C8B-B14F-4D97-AF65-F5344CB8AC3E}">
        <p14:creationId xmlns:p14="http://schemas.microsoft.com/office/powerpoint/2010/main" val="2341851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a:t>
            </a:r>
            <a:r>
              <a:rPr lang="en-US" dirty="0" smtClean="0"/>
              <a:t>4:</a:t>
            </a:r>
            <a:r>
              <a:rPr lang="en-US" b="0" dirty="0"/>
              <a:t> </a:t>
            </a:r>
            <a:r>
              <a:rPr lang="en-US" b="0" dirty="0" err="1" smtClean="0"/>
              <a:t>Tạo</a:t>
            </a:r>
            <a:r>
              <a:rPr lang="en-US" b="0" dirty="0" smtClean="0"/>
              <a:t> Controller</a:t>
            </a:r>
            <a:endParaRPr lang="en-US" dirty="0"/>
          </a:p>
        </p:txBody>
      </p:sp>
      <p:sp>
        <p:nvSpPr>
          <p:cNvPr id="3" name="Content Placeholder 2"/>
          <p:cNvSpPr>
            <a:spLocks noGrp="1"/>
          </p:cNvSpPr>
          <p:nvPr>
            <p:ph idx="1"/>
          </p:nvPr>
        </p:nvSpPr>
        <p:spPr/>
        <p:txBody>
          <a:bodyPr/>
          <a:lstStyle/>
          <a:p>
            <a:r>
              <a:rPr lang="vi-VN" b="1" dirty="0"/>
              <a:t>HomeController </a:t>
            </a:r>
            <a:r>
              <a:rPr lang="vi-VN" dirty="0"/>
              <a:t>kế thừa từ </a:t>
            </a:r>
            <a:r>
              <a:rPr lang="vi-VN" b="1" dirty="0"/>
              <a:t>Controller </a:t>
            </a:r>
            <a:r>
              <a:rPr lang="vi-VN" dirty="0"/>
              <a:t>và có một phương thức public là </a:t>
            </a:r>
            <a:r>
              <a:rPr lang="vi-VN" b="1" dirty="0" smtClean="0"/>
              <a:t>Index</a:t>
            </a:r>
            <a:r>
              <a:rPr lang="en-US" b="1" dirty="0" smtClean="0"/>
              <a:t>. </a:t>
            </a:r>
            <a:r>
              <a:rPr lang="vi-VN" dirty="0"/>
              <a:t>Phương thức public này trong controller nó gọi là </a:t>
            </a:r>
            <a:r>
              <a:rPr lang="vi-VN" b="1" dirty="0"/>
              <a:t>Action Methods</a:t>
            </a:r>
            <a:r>
              <a:rPr lang="vi-VN" b="1" dirty="0" smtClean="0"/>
              <a:t>.</a:t>
            </a:r>
            <a:endParaRPr lang="en-US" b="1" dirty="0" smtClean="0"/>
          </a:p>
          <a:p>
            <a:r>
              <a:rPr lang="vi-VN" dirty="0"/>
              <a:t>Giờ </a:t>
            </a:r>
            <a:r>
              <a:rPr lang="vi-VN" dirty="0" smtClean="0"/>
              <a:t>thay </a:t>
            </a:r>
            <a:r>
              <a:rPr lang="vi-VN" dirty="0"/>
              <a:t>đổi phương thức này và trả về một chuỗi như dưới đây:</a:t>
            </a:r>
            <a:endParaRPr lang="en-US" b="1" dirty="0"/>
          </a:p>
          <a:p>
            <a:pPr marL="0" indent="0">
              <a:buNone/>
            </a:pPr>
            <a:endParaRPr lang="en-US" b="1"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567" y="3057548"/>
            <a:ext cx="6925642" cy="3324689"/>
          </a:xfrm>
          <a:prstGeom prst="rect">
            <a:avLst/>
          </a:prstGeom>
        </p:spPr>
      </p:pic>
    </p:spTree>
    <p:extLst>
      <p:ext uri="{BB962C8B-B14F-4D97-AF65-F5344CB8AC3E}">
        <p14:creationId xmlns:p14="http://schemas.microsoft.com/office/powerpoint/2010/main" val="4104066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a:t>
            </a:r>
            <a:r>
              <a:rPr lang="en-US" dirty="0" smtClean="0"/>
              <a:t>4:</a:t>
            </a:r>
            <a:r>
              <a:rPr lang="en-US" b="0" dirty="0"/>
              <a:t> </a:t>
            </a:r>
            <a:r>
              <a:rPr lang="en-US" b="0" dirty="0" err="1" smtClean="0"/>
              <a:t>Tạo</a:t>
            </a:r>
            <a:r>
              <a:rPr lang="en-US" b="0" dirty="0" smtClean="0"/>
              <a:t> Controller</a:t>
            </a:r>
            <a:endParaRPr lang="en-US" dirty="0"/>
          </a:p>
        </p:txBody>
      </p:sp>
      <p:sp>
        <p:nvSpPr>
          <p:cNvPr id="3" name="Content Placeholder 2"/>
          <p:cNvSpPr>
            <a:spLocks noGrp="1"/>
          </p:cNvSpPr>
          <p:nvPr>
            <p:ph idx="1"/>
          </p:nvPr>
        </p:nvSpPr>
        <p:spPr>
          <a:xfrm>
            <a:off x="838200" y="1120022"/>
            <a:ext cx="10515600" cy="5056942"/>
          </a:xfrm>
        </p:spPr>
        <p:txBody>
          <a:bodyPr/>
          <a:lstStyle/>
          <a:p>
            <a:r>
              <a:rPr lang="en-US" dirty="0" err="1" smtClean="0"/>
              <a:t>Tiến</a:t>
            </a:r>
            <a:r>
              <a:rPr lang="en-US" dirty="0" smtClean="0"/>
              <a:t> </a:t>
            </a:r>
            <a:r>
              <a:rPr lang="en-US" dirty="0" err="1" smtClean="0"/>
              <a:t>hành</a:t>
            </a:r>
            <a:r>
              <a:rPr lang="en-US" dirty="0" smtClean="0"/>
              <a:t> </a:t>
            </a:r>
            <a:r>
              <a:rPr lang="en-US" dirty="0" err="1" smtClean="0"/>
              <a:t>chạy</a:t>
            </a:r>
            <a:r>
              <a:rPr lang="en-US" dirty="0" smtClean="0"/>
              <a:t> </a:t>
            </a:r>
            <a:r>
              <a:rPr lang="en-US" dirty="0" err="1" smtClean="0"/>
              <a:t>ứng</a:t>
            </a:r>
            <a:r>
              <a:rPr lang="en-US" dirty="0" smtClean="0"/>
              <a:t> </a:t>
            </a:r>
            <a:r>
              <a:rPr lang="en-US" dirty="0" err="1" smtClean="0"/>
              <a:t>dụng</a:t>
            </a:r>
            <a:endParaRPr lang="en-US" dirty="0" smtClean="0"/>
          </a:p>
          <a:p>
            <a:r>
              <a:rPr lang="vi-VN" dirty="0"/>
              <a:t>Sau đó thay đổi URL với /Home hoặc /Home/Index nó cũng trả về kết quả tương tự.</a:t>
            </a:r>
            <a:endParaRPr lang="en-US" dirty="0"/>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464" y="2836855"/>
            <a:ext cx="6730845" cy="115268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464" y="3989541"/>
            <a:ext cx="6730845" cy="105742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464" y="5237313"/>
            <a:ext cx="6730845" cy="1086002"/>
          </a:xfrm>
          <a:prstGeom prst="rect">
            <a:avLst/>
          </a:prstGeom>
        </p:spPr>
      </p:pic>
    </p:spTree>
    <p:extLst>
      <p:ext uri="{BB962C8B-B14F-4D97-AF65-F5344CB8AC3E}">
        <p14:creationId xmlns:p14="http://schemas.microsoft.com/office/powerpoint/2010/main" val="3733175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a:t>
            </a:r>
            <a:r>
              <a:rPr lang="en-US" dirty="0" smtClean="0"/>
              <a:t>4:</a:t>
            </a:r>
            <a:r>
              <a:rPr lang="en-US" b="0" dirty="0"/>
              <a:t> </a:t>
            </a:r>
            <a:r>
              <a:rPr lang="en-US" b="0" dirty="0" err="1" smtClean="0"/>
              <a:t>Tạo</a:t>
            </a:r>
            <a:r>
              <a:rPr lang="en-US" b="0" dirty="0" smtClean="0"/>
              <a:t> Controller</a:t>
            </a:r>
            <a:endParaRPr lang="en-US" dirty="0"/>
          </a:p>
        </p:txBody>
      </p:sp>
      <p:sp>
        <p:nvSpPr>
          <p:cNvPr id="3" name="Content Placeholder 2"/>
          <p:cNvSpPr>
            <a:spLocks noGrp="1"/>
          </p:cNvSpPr>
          <p:nvPr>
            <p:ph idx="1"/>
          </p:nvPr>
        </p:nvSpPr>
        <p:spPr>
          <a:xfrm>
            <a:off x="838200" y="1120022"/>
            <a:ext cx="10515600" cy="5056942"/>
          </a:xfrm>
        </p:spPr>
        <p:txBody>
          <a:bodyPr/>
          <a:lstStyle/>
          <a:p>
            <a:r>
              <a:rPr lang="vi-VN" dirty="0"/>
              <a:t>Khi </a:t>
            </a:r>
            <a:r>
              <a:rPr lang="vi-VN" dirty="0" smtClean="0"/>
              <a:t>gõ</a:t>
            </a:r>
            <a:r>
              <a:rPr lang="vi-VN" dirty="0"/>
              <a:t> </a:t>
            </a:r>
            <a:r>
              <a:rPr lang="vi-VN" b="1" dirty="0"/>
              <a:t>/Home/Index </a:t>
            </a:r>
            <a:r>
              <a:rPr lang="vi-VN" dirty="0"/>
              <a:t>trong trình duyệt, MVC sẽ tìm Controller bởi tên HomeController và tìm đến phương thức </a:t>
            </a:r>
            <a:r>
              <a:rPr lang="vi-VN" b="1" dirty="0"/>
              <a:t>Index </a:t>
            </a:r>
            <a:r>
              <a:rPr lang="vi-VN" dirty="0"/>
              <a:t>là một action method. Nó sẽ </a:t>
            </a:r>
            <a:r>
              <a:rPr lang="vi-VN" dirty="0" smtClean="0"/>
              <a:t>gọi </a:t>
            </a:r>
            <a:r>
              <a:rPr lang="vi-VN" dirty="0"/>
              <a:t>Index và trả về kết quả lại cho user</a:t>
            </a:r>
            <a:r>
              <a:rPr lang="vi-VN" dirty="0" smtClean="0"/>
              <a:t>.</a:t>
            </a:r>
            <a:endParaRPr lang="en-US" dirty="0" smtClean="0"/>
          </a:p>
          <a:p>
            <a:r>
              <a:rPr lang="en-US" dirty="0" err="1" smtClean="0"/>
              <a:t>Thực</a:t>
            </a:r>
            <a:r>
              <a:rPr lang="en-US" dirty="0" smtClean="0"/>
              <a:t> </a:t>
            </a:r>
            <a:r>
              <a:rPr lang="en-US" dirty="0" err="1" smtClean="0"/>
              <a:t>hiện</a:t>
            </a:r>
            <a:r>
              <a:rPr lang="en-US" dirty="0" smtClean="0"/>
              <a:t> </a:t>
            </a:r>
            <a:r>
              <a:rPr lang="en-US" dirty="0" err="1" smtClean="0"/>
              <a:t>lại</a:t>
            </a:r>
            <a:r>
              <a:rPr lang="en-US" dirty="0" smtClean="0"/>
              <a:t> </a:t>
            </a:r>
            <a:r>
              <a:rPr lang="en-US" dirty="0" err="1" smtClean="0"/>
              <a:t>với</a:t>
            </a:r>
            <a:r>
              <a:rPr lang="en-US" dirty="0" smtClean="0"/>
              <a:t> URL </a:t>
            </a:r>
            <a:r>
              <a:rPr lang="en-US" b="1" dirty="0"/>
              <a:t>/Home/Test</a:t>
            </a:r>
            <a:r>
              <a:rPr lang="en-US" dirty="0" smtClean="0"/>
              <a:t>. </a:t>
            </a:r>
            <a:r>
              <a:rPr lang="vi-VN" dirty="0"/>
              <a:t>Nó sẽ ra kết quả là 404 trên trình duyệt. Điều này bởi vì không có phương thức nào tên là </a:t>
            </a:r>
            <a:r>
              <a:rPr lang="vi-VN" b="1" dirty="0"/>
              <a:t>Test </a:t>
            </a:r>
            <a:r>
              <a:rPr lang="vi-VN" dirty="0"/>
              <a:t>trong </a:t>
            </a:r>
            <a:r>
              <a:rPr lang="vi-VN" b="1" dirty="0"/>
              <a:t>HomeController </a:t>
            </a:r>
            <a:r>
              <a:rPr lang="vi-VN" dirty="0"/>
              <a:t>cả</a:t>
            </a:r>
            <a:r>
              <a:rPr lang="vi-VN" dirty="0" smtClean="0"/>
              <a:t>.</a:t>
            </a:r>
            <a:endParaRPr lang="en-US" dirty="0"/>
          </a:p>
          <a:p>
            <a:r>
              <a:rPr lang="vi-VN" dirty="0"/>
              <a:t>URL là / hoặc /Home cũng làm việc bởi vì MVC đã cấu hình tự động mặc định trỏ đến /Home/Index khi không chỉ ra nó.</a:t>
            </a:r>
          </a:p>
          <a:p>
            <a:r>
              <a:rPr lang="vi-VN" dirty="0"/>
              <a:t>ASP.NET MVC Core sử dụng cơ chế route để quyết định xem Controller và Action method nào sẽ được gọi.</a:t>
            </a:r>
          </a:p>
          <a:p>
            <a:endParaRPr lang="en-US" dirty="0"/>
          </a:p>
        </p:txBody>
      </p:sp>
    </p:spTree>
    <p:extLst>
      <p:ext uri="{BB962C8B-B14F-4D97-AF65-F5344CB8AC3E}">
        <p14:creationId xmlns:p14="http://schemas.microsoft.com/office/powerpoint/2010/main" val="1971434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a:bodyPr>
          <a:lstStyle/>
          <a:p>
            <a:r>
              <a:rPr lang="vi-VN" dirty="0" smtClean="0"/>
              <a:t>Hỏi và trao đổi về các khó khăn gặp phải trong bài “Tổng quan về ứng dụng WEB"</a:t>
            </a:r>
          </a:p>
          <a:p>
            <a:r>
              <a:rPr lang="vi-VN" dirty="0" smtClean="0"/>
              <a:t>Tóm tắt lại các phần đã học từ bài </a:t>
            </a:r>
            <a:r>
              <a:rPr lang="vi-VN" dirty="0"/>
              <a:t>“Tổng quan về ứng dụng WEB”</a:t>
            </a:r>
          </a:p>
        </p:txBody>
      </p:sp>
    </p:spTree>
    <p:extLst>
      <p:ext uri="{BB962C8B-B14F-4D97-AF65-F5344CB8AC3E}">
        <p14:creationId xmlns:p14="http://schemas.microsoft.com/office/powerpoint/2010/main" val="117170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5</a:t>
            </a:r>
            <a:r>
              <a:rPr lang="en-US" dirty="0" smtClean="0"/>
              <a:t>:</a:t>
            </a:r>
            <a:r>
              <a:rPr lang="en-US" b="0" dirty="0"/>
              <a:t> </a:t>
            </a:r>
            <a:r>
              <a:rPr lang="en-US" b="0" dirty="0" err="1" smtClean="0"/>
              <a:t>Thêm</a:t>
            </a:r>
            <a:r>
              <a:rPr lang="en-US" b="0" dirty="0" smtClean="0"/>
              <a:t> View</a:t>
            </a:r>
            <a:endParaRPr lang="en-US" dirty="0"/>
          </a:p>
        </p:txBody>
      </p:sp>
      <p:sp>
        <p:nvSpPr>
          <p:cNvPr id="3" name="Content Placeholder 2"/>
          <p:cNvSpPr>
            <a:spLocks noGrp="1"/>
          </p:cNvSpPr>
          <p:nvPr>
            <p:ph idx="1"/>
          </p:nvPr>
        </p:nvSpPr>
        <p:spPr>
          <a:xfrm>
            <a:off x="838200" y="1120022"/>
            <a:ext cx="10515600" cy="5056942"/>
          </a:xfrm>
        </p:spPr>
        <p:txBody>
          <a:bodyPr/>
          <a:lstStyle/>
          <a:p>
            <a:r>
              <a:rPr lang="vi-VN" dirty="0"/>
              <a:t>View là thành phần hiển thị trực quan của model. Nó có trách nhiệm nhận thông tin model từ controller. Nó tạo ra giao diện từ model được gán và trình bày cho người dùng. </a:t>
            </a:r>
            <a:endParaRPr lang="en-US" dirty="0" smtClean="0"/>
          </a:p>
          <a:p>
            <a:r>
              <a:rPr lang="en-US" dirty="0" err="1" smtClean="0"/>
              <a:t>Đầu</a:t>
            </a:r>
            <a:r>
              <a:rPr lang="en-US" dirty="0" smtClean="0"/>
              <a:t> </a:t>
            </a:r>
            <a:r>
              <a:rPr lang="en-US" dirty="0" err="1" smtClean="0"/>
              <a:t>tiên</a:t>
            </a:r>
            <a:r>
              <a:rPr lang="en-US" dirty="0" smtClean="0"/>
              <a:t> </a:t>
            </a:r>
            <a:r>
              <a:rPr lang="en-US" dirty="0" err="1" smtClean="0"/>
              <a:t>tiến</a:t>
            </a:r>
            <a:r>
              <a:rPr lang="en-US" dirty="0" smtClean="0"/>
              <a:t> </a:t>
            </a:r>
            <a:r>
              <a:rPr lang="en-US" dirty="0" err="1" smtClean="0"/>
              <a:t>hành</a:t>
            </a:r>
            <a:r>
              <a:rPr lang="en-US" dirty="0" smtClean="0"/>
              <a:t> update </a:t>
            </a:r>
            <a:r>
              <a:rPr lang="en-US" dirty="0" err="1" smtClean="0"/>
              <a:t>lại</a:t>
            </a:r>
            <a:r>
              <a:rPr lang="en-US" dirty="0" smtClean="0"/>
              <a:t> </a:t>
            </a:r>
            <a:r>
              <a:rPr lang="en-US" b="1" dirty="0" smtClean="0"/>
              <a:t>Controller </a:t>
            </a:r>
            <a:r>
              <a:rPr lang="en-US" dirty="0" err="1" smtClean="0"/>
              <a:t>để</a:t>
            </a:r>
            <a:r>
              <a:rPr lang="en-US" dirty="0" smtClean="0"/>
              <a:t> </a:t>
            </a:r>
            <a:r>
              <a:rPr lang="en-US" dirty="0" err="1" smtClean="0"/>
              <a:t>trả</a:t>
            </a:r>
            <a:r>
              <a:rPr lang="en-US" dirty="0" smtClean="0"/>
              <a:t> </a:t>
            </a:r>
            <a:r>
              <a:rPr lang="en-US" dirty="0" err="1" smtClean="0"/>
              <a:t>về</a:t>
            </a:r>
            <a:r>
              <a:rPr lang="en-US" dirty="0" smtClean="0"/>
              <a:t> view</a:t>
            </a:r>
          </a:p>
          <a:p>
            <a:endParaRPr lang="vi-VN"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94" y="3061854"/>
            <a:ext cx="10227906" cy="3115110"/>
          </a:xfrm>
          <a:prstGeom prst="rect">
            <a:avLst/>
          </a:prstGeom>
        </p:spPr>
      </p:pic>
    </p:spTree>
    <p:extLst>
      <p:ext uri="{BB962C8B-B14F-4D97-AF65-F5344CB8AC3E}">
        <p14:creationId xmlns:p14="http://schemas.microsoft.com/office/powerpoint/2010/main" val="928257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5</a:t>
            </a:r>
            <a:r>
              <a:rPr lang="en-US" dirty="0" smtClean="0"/>
              <a:t>:</a:t>
            </a:r>
            <a:r>
              <a:rPr lang="en-US" b="0" dirty="0"/>
              <a:t> </a:t>
            </a:r>
            <a:r>
              <a:rPr lang="en-US" b="0" dirty="0" err="1" smtClean="0"/>
              <a:t>Thêm</a:t>
            </a:r>
            <a:r>
              <a:rPr lang="en-US" b="0" dirty="0" smtClean="0"/>
              <a:t> View</a:t>
            </a:r>
            <a:endParaRPr lang="en-US" dirty="0"/>
          </a:p>
        </p:txBody>
      </p:sp>
      <p:sp>
        <p:nvSpPr>
          <p:cNvPr id="3" name="Content Placeholder 2"/>
          <p:cNvSpPr>
            <a:spLocks noGrp="1"/>
          </p:cNvSpPr>
          <p:nvPr>
            <p:ph idx="1"/>
          </p:nvPr>
        </p:nvSpPr>
        <p:spPr>
          <a:xfrm>
            <a:off x="838200" y="1120022"/>
            <a:ext cx="10515600" cy="5056942"/>
          </a:xfrm>
        </p:spPr>
        <p:txBody>
          <a:bodyPr/>
          <a:lstStyle/>
          <a:p>
            <a:r>
              <a:rPr lang="vi-VN" dirty="0"/>
              <a:t>Chúng ta đã thay đổi phương thức Index để trả về một </a:t>
            </a:r>
            <a:r>
              <a:rPr lang="vi-VN" b="1" dirty="0"/>
              <a:t>IActionResult </a:t>
            </a:r>
            <a:r>
              <a:rPr lang="vi-VN" dirty="0"/>
              <a:t>thay vì một string. Một </a:t>
            </a:r>
            <a:r>
              <a:rPr lang="vi-VN" b="1" dirty="0"/>
              <a:t>ActionResult </a:t>
            </a:r>
            <a:r>
              <a:rPr lang="vi-VN" dirty="0"/>
              <a:t>là một kiểu trả về của </a:t>
            </a:r>
            <a:r>
              <a:rPr lang="vi-VN" b="1" dirty="0"/>
              <a:t>ActionMethod</a:t>
            </a:r>
            <a:r>
              <a:rPr lang="vi-VN" dirty="0"/>
              <a:t>. Phương thức View trả về một View tương ưng với Index</a:t>
            </a:r>
            <a:r>
              <a:rPr lang="vi-VN" dirty="0" smtClean="0"/>
              <a:t>.</a:t>
            </a:r>
            <a:endParaRPr lang="en-US" dirty="0" smtClean="0"/>
          </a:p>
          <a:p>
            <a:r>
              <a:rPr lang="en-US" dirty="0" err="1" smtClean="0"/>
              <a:t>Tiếp</a:t>
            </a:r>
            <a:r>
              <a:rPr lang="en-US" dirty="0" smtClean="0"/>
              <a:t> </a:t>
            </a:r>
            <a:r>
              <a:rPr lang="en-US" dirty="0" err="1" smtClean="0"/>
              <a:t>theo</a:t>
            </a:r>
            <a:r>
              <a:rPr lang="en-US" dirty="0" smtClean="0"/>
              <a:t> click </a:t>
            </a:r>
            <a:r>
              <a:rPr lang="en-US" dirty="0" err="1" smtClean="0"/>
              <a:t>chuột</a:t>
            </a:r>
            <a:r>
              <a:rPr lang="en-US" dirty="0" smtClean="0"/>
              <a:t> </a:t>
            </a:r>
            <a:r>
              <a:rPr lang="en-US" dirty="0" err="1" smtClean="0"/>
              <a:t>phải</a:t>
            </a:r>
            <a:r>
              <a:rPr lang="en-US" dirty="0" smtClean="0"/>
              <a:t> </a:t>
            </a:r>
            <a:r>
              <a:rPr lang="en-US" dirty="0" err="1" smtClean="0"/>
              <a:t>vào</a:t>
            </a:r>
            <a:r>
              <a:rPr lang="en-US" dirty="0" smtClean="0"/>
              <a:t> </a:t>
            </a:r>
            <a:r>
              <a:rPr lang="en-US" dirty="0"/>
              <a:t>Method Index </a:t>
            </a:r>
            <a:r>
              <a:rPr lang="en-US" dirty="0" err="1"/>
              <a:t>và</a:t>
            </a:r>
            <a:r>
              <a:rPr lang="en-US" dirty="0"/>
              <a:t> </a:t>
            </a:r>
            <a:r>
              <a:rPr lang="en-US" dirty="0" err="1"/>
              <a:t>chọn</a:t>
            </a:r>
            <a:r>
              <a:rPr lang="en-US" dirty="0"/>
              <a:t> Add View. </a:t>
            </a:r>
            <a:r>
              <a:rPr lang="en-US" dirty="0" err="1"/>
              <a:t>Cửa</a:t>
            </a:r>
            <a:r>
              <a:rPr lang="en-US" dirty="0"/>
              <a:t> </a:t>
            </a:r>
            <a:r>
              <a:rPr lang="en-US" dirty="0" err="1"/>
              <a:t>sổ</a:t>
            </a:r>
            <a:r>
              <a:rPr lang="en-US" dirty="0"/>
              <a:t> </a:t>
            </a:r>
            <a:r>
              <a:rPr lang="en-US" dirty="0" err="1"/>
              <a:t>mở</a:t>
            </a:r>
            <a:r>
              <a:rPr lang="en-US" dirty="0"/>
              <a:t> </a:t>
            </a:r>
            <a:r>
              <a:rPr lang="en-US" dirty="0" err="1"/>
              <a:t>ra</a:t>
            </a:r>
            <a:r>
              <a:rPr lang="en-US" dirty="0"/>
              <a:t> </a:t>
            </a:r>
            <a:r>
              <a:rPr lang="en-US" dirty="0" err="1"/>
              <a:t>là</a:t>
            </a:r>
            <a:r>
              <a:rPr lang="en-US" dirty="0"/>
              <a:t> Add View</a:t>
            </a:r>
            <a:r>
              <a:rPr lang="en-US" dirty="0" smtClean="0"/>
              <a:t>.</a:t>
            </a:r>
          </a:p>
          <a:p>
            <a:pPr marL="0" indent="0">
              <a:buNone/>
            </a:pPr>
            <a:endParaRPr lang="en-US" dirty="0"/>
          </a:p>
          <a:p>
            <a:pPr marL="0" indent="0">
              <a:buNone/>
            </a:pPr>
            <a:endParaRPr lang="vi-VN"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399" y="3914064"/>
            <a:ext cx="9905013" cy="1829055"/>
          </a:xfrm>
          <a:prstGeom prst="rect">
            <a:avLst/>
          </a:prstGeom>
        </p:spPr>
      </p:pic>
    </p:spTree>
    <p:extLst>
      <p:ext uri="{BB962C8B-B14F-4D97-AF65-F5344CB8AC3E}">
        <p14:creationId xmlns:p14="http://schemas.microsoft.com/office/powerpoint/2010/main" val="2008510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5</a:t>
            </a:r>
            <a:r>
              <a:rPr lang="en-US" dirty="0" smtClean="0"/>
              <a:t>:</a:t>
            </a:r>
            <a:r>
              <a:rPr lang="en-US" b="0" dirty="0"/>
              <a:t> </a:t>
            </a:r>
            <a:r>
              <a:rPr lang="en-US" b="0" dirty="0" err="1" smtClean="0"/>
              <a:t>Thêm</a:t>
            </a:r>
            <a:r>
              <a:rPr lang="en-US" b="0" dirty="0" smtClean="0"/>
              <a:t> View</a:t>
            </a:r>
            <a:endParaRPr lang="en-US" dirty="0"/>
          </a:p>
        </p:txBody>
      </p:sp>
      <p:sp>
        <p:nvSpPr>
          <p:cNvPr id="3" name="Content Placeholder 2"/>
          <p:cNvSpPr>
            <a:spLocks noGrp="1"/>
          </p:cNvSpPr>
          <p:nvPr>
            <p:ph idx="1"/>
          </p:nvPr>
        </p:nvSpPr>
        <p:spPr>
          <a:xfrm>
            <a:off x="838200" y="1120022"/>
            <a:ext cx="10515600" cy="5056942"/>
          </a:xfrm>
        </p:spPr>
        <p:txBody>
          <a:bodyPr/>
          <a:lstStyle/>
          <a:p>
            <a:pPr marL="0" indent="0">
              <a:buNone/>
            </a:pPr>
            <a:r>
              <a:rPr lang="vi-VN" dirty="0"/>
              <a:t>Nó sẽ tạo ra một view trong thư mục </a:t>
            </a:r>
            <a:r>
              <a:rPr lang="vi-VN" b="1" dirty="0"/>
              <a:t>Views/Home</a:t>
            </a:r>
            <a:r>
              <a:rPr lang="vi-VN" dirty="0"/>
              <a:t>. Đây là quy tắc chuẩn của MVC Core khi mà tất cả các View sẽ nằm trong thư mục Views ngang hàng với thư mục </a:t>
            </a:r>
            <a:r>
              <a:rPr lang="vi-VN" b="1" dirty="0"/>
              <a:t>Controllers </a:t>
            </a:r>
            <a:r>
              <a:rPr lang="vi-VN" dirty="0"/>
              <a:t>và thư mục con Home chính là tên controller</a:t>
            </a:r>
            <a:r>
              <a:rPr lang="vi-VN" dirty="0" smtClean="0"/>
              <a:t>.</a:t>
            </a:r>
            <a:endParaRPr lang="en-US" dirty="0" smtClean="0"/>
          </a:p>
          <a:p>
            <a:pPr marL="0" indent="0">
              <a:buNone/>
            </a:pPr>
            <a:endParaRPr lang="en-US" dirty="0"/>
          </a:p>
          <a:p>
            <a:pPr marL="0" indent="0">
              <a:buNone/>
            </a:pPr>
            <a:endParaRPr lang="vi-VN"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399" y="2887673"/>
            <a:ext cx="8125018" cy="3191320"/>
          </a:xfrm>
          <a:prstGeom prst="rect">
            <a:avLst/>
          </a:prstGeom>
        </p:spPr>
      </p:pic>
    </p:spTree>
    <p:extLst>
      <p:ext uri="{BB962C8B-B14F-4D97-AF65-F5344CB8AC3E}">
        <p14:creationId xmlns:p14="http://schemas.microsoft.com/office/powerpoint/2010/main" val="2928083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5</a:t>
            </a:r>
            <a:r>
              <a:rPr lang="en-US" dirty="0" smtClean="0"/>
              <a:t>:</a:t>
            </a:r>
            <a:r>
              <a:rPr lang="en-US" b="0" dirty="0"/>
              <a:t> </a:t>
            </a:r>
            <a:r>
              <a:rPr lang="en-US" b="0" dirty="0" err="1" smtClean="0"/>
              <a:t>Thêm</a:t>
            </a:r>
            <a:r>
              <a:rPr lang="en-US" b="0" dirty="0" smtClean="0"/>
              <a:t> View</a:t>
            </a:r>
            <a:endParaRPr lang="en-US" dirty="0"/>
          </a:p>
        </p:txBody>
      </p:sp>
      <p:sp>
        <p:nvSpPr>
          <p:cNvPr id="3" name="Content Placeholder 2"/>
          <p:cNvSpPr>
            <a:spLocks noGrp="1"/>
          </p:cNvSpPr>
          <p:nvPr>
            <p:ph idx="1"/>
          </p:nvPr>
        </p:nvSpPr>
        <p:spPr>
          <a:xfrm>
            <a:off x="838200" y="1120022"/>
            <a:ext cx="5711890" cy="5056942"/>
          </a:xfrm>
        </p:spPr>
        <p:txBody>
          <a:bodyPr>
            <a:normAutofit fontScale="92500" lnSpcReduction="10000"/>
          </a:bodyPr>
          <a:lstStyle/>
          <a:p>
            <a:pPr marL="0" indent="0">
              <a:buNone/>
            </a:pPr>
            <a:r>
              <a:rPr lang="en-US" dirty="0"/>
              <a:t>T</a:t>
            </a:r>
            <a:r>
              <a:rPr lang="vi-VN" dirty="0" smtClean="0"/>
              <a:t>ất </a:t>
            </a:r>
            <a:r>
              <a:rPr lang="vi-VN" dirty="0"/>
              <a:t>cả các View sẽ nằm trong thư mục Views thuộc thư mục gốc. Mỗi Controller sẽ có một thư mục con bên trong Views nhưng không có hậu tố Controller. Vì thế HomeController sẽ có tương ứng một thư mục là Home trong thư mục Views</a:t>
            </a:r>
            <a:r>
              <a:rPr lang="vi-VN" dirty="0" smtClean="0"/>
              <a:t>.</a:t>
            </a:r>
            <a:endParaRPr lang="en-US" dirty="0" smtClean="0"/>
          </a:p>
          <a:p>
            <a:pPr marL="0" indent="0">
              <a:buNone/>
            </a:pPr>
            <a:r>
              <a:rPr lang="vi-VN" dirty="0"/>
              <a:t>Mỗi Action Method trong Controller sẽ được tạo ra một file view tương ứng giống tên của Action Method. Vì thế phương thức Index của </a:t>
            </a:r>
            <a:r>
              <a:rPr lang="vi-VN" b="1" dirty="0"/>
              <a:t>HomeController</a:t>
            </a:r>
            <a:r>
              <a:rPr lang="vi-VN" dirty="0"/>
              <a:t> sẽ có một file </a:t>
            </a:r>
            <a:r>
              <a:rPr lang="vi-VN" b="1" dirty="0"/>
              <a:t>Index.cshtml</a:t>
            </a:r>
            <a:r>
              <a:rPr lang="vi-VN" dirty="0"/>
              <a:t> trong thư mục Views/Home.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043" y="1120022"/>
            <a:ext cx="4029637" cy="4590313"/>
          </a:xfrm>
          <a:prstGeom prst="rect">
            <a:avLst/>
          </a:prstGeom>
        </p:spPr>
      </p:pic>
    </p:spTree>
    <p:extLst>
      <p:ext uri="{BB962C8B-B14F-4D97-AF65-F5344CB8AC3E}">
        <p14:creationId xmlns:p14="http://schemas.microsoft.com/office/powerpoint/2010/main" val="410784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5</a:t>
            </a:r>
            <a:r>
              <a:rPr lang="en-US" dirty="0" smtClean="0"/>
              <a:t>:</a:t>
            </a:r>
            <a:r>
              <a:rPr lang="en-US" b="0" dirty="0"/>
              <a:t> </a:t>
            </a:r>
            <a:r>
              <a:rPr lang="en-US" b="0" dirty="0" smtClean="0"/>
              <a:t>Update View</a:t>
            </a:r>
            <a:endParaRPr lang="en-US" dirty="0"/>
          </a:p>
        </p:txBody>
      </p:sp>
      <p:sp>
        <p:nvSpPr>
          <p:cNvPr id="3" name="Content Placeholder 2"/>
          <p:cNvSpPr>
            <a:spLocks noGrp="1"/>
          </p:cNvSpPr>
          <p:nvPr>
            <p:ph idx="1"/>
          </p:nvPr>
        </p:nvSpPr>
        <p:spPr>
          <a:xfrm>
            <a:off x="838200" y="1120022"/>
            <a:ext cx="10041294" cy="5056942"/>
          </a:xfrm>
        </p:spPr>
        <p:txBody>
          <a:bodyPr>
            <a:normAutofit/>
          </a:bodyPr>
          <a:lstStyle/>
          <a:p>
            <a:pPr marL="0" indent="0">
              <a:buNone/>
            </a:pPr>
            <a:r>
              <a:rPr lang="vi-VN" dirty="0"/>
              <a:t>mở file </a:t>
            </a:r>
            <a:r>
              <a:rPr lang="vi-VN" b="1" dirty="0"/>
              <a:t>Index.cshtml </a:t>
            </a:r>
            <a:r>
              <a:rPr lang="vi-VN" dirty="0"/>
              <a:t>ra và thêm dòng chữ “&lt;</a:t>
            </a:r>
            <a:r>
              <a:rPr lang="vi-VN" dirty="0" smtClean="0"/>
              <a:t>p&gt;</a:t>
            </a:r>
            <a:r>
              <a:rPr lang="en-US" dirty="0" smtClean="0"/>
              <a:t>Hello </a:t>
            </a:r>
            <a:r>
              <a:rPr lang="en-US" dirty="0" err="1" smtClean="0"/>
              <a:t>CodeGymer</a:t>
            </a:r>
            <a:r>
              <a:rPr lang="vi-VN" dirty="0" smtClean="0"/>
              <a:t>&lt;/</a:t>
            </a:r>
            <a:r>
              <a:rPr lang="vi-VN" dirty="0"/>
              <a:t>p&gt;” sau thẻ </a:t>
            </a:r>
            <a:r>
              <a:rPr lang="vi-VN" dirty="0" smtClean="0"/>
              <a:t>title</a:t>
            </a:r>
            <a:r>
              <a:rPr lang="en-US" dirty="0" smtClean="0"/>
              <a:t>. Sau </a:t>
            </a:r>
            <a:r>
              <a:rPr lang="en-US" dirty="0" err="1" smtClean="0"/>
              <a:t>đó</a:t>
            </a:r>
            <a:r>
              <a:rPr lang="en-US" dirty="0" smtClean="0"/>
              <a:t> </a:t>
            </a:r>
            <a:r>
              <a:rPr lang="en-US" dirty="0" err="1" smtClean="0"/>
              <a:t>chạy</a:t>
            </a:r>
            <a:r>
              <a:rPr lang="en-US" dirty="0" smtClean="0"/>
              <a:t> </a:t>
            </a:r>
            <a:r>
              <a:rPr lang="en-US" dirty="0" err="1" smtClean="0"/>
              <a:t>ứng</a:t>
            </a:r>
            <a:r>
              <a:rPr lang="en-US" dirty="0" smtClean="0"/>
              <a:t> </a:t>
            </a:r>
            <a:r>
              <a:rPr lang="en-US" dirty="0" err="1" smtClean="0"/>
              <a:t>dụng</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358" y="2104392"/>
            <a:ext cx="7988559" cy="3848637"/>
          </a:xfrm>
          <a:prstGeom prst="rect">
            <a:avLst/>
          </a:prstGeom>
        </p:spPr>
      </p:pic>
    </p:spTree>
    <p:extLst>
      <p:ext uri="{BB962C8B-B14F-4D97-AF65-F5344CB8AC3E}">
        <p14:creationId xmlns:p14="http://schemas.microsoft.com/office/powerpoint/2010/main" val="3778747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5</a:t>
            </a:r>
            <a:r>
              <a:rPr lang="en-US" dirty="0" smtClean="0"/>
              <a:t>:</a:t>
            </a:r>
            <a:r>
              <a:rPr lang="en-US" b="0" dirty="0"/>
              <a:t> </a:t>
            </a:r>
            <a:r>
              <a:rPr lang="en-US" b="0" dirty="0" smtClean="0"/>
              <a:t>Update View</a:t>
            </a:r>
            <a:endParaRPr lang="en-US" dirty="0"/>
          </a:p>
        </p:txBody>
      </p:sp>
      <p:sp>
        <p:nvSpPr>
          <p:cNvPr id="3" name="Content Placeholder 2"/>
          <p:cNvSpPr>
            <a:spLocks noGrp="1"/>
          </p:cNvSpPr>
          <p:nvPr>
            <p:ph idx="1"/>
          </p:nvPr>
        </p:nvSpPr>
        <p:spPr>
          <a:xfrm>
            <a:off x="838200" y="1120022"/>
            <a:ext cx="10041294" cy="5056942"/>
          </a:xfrm>
        </p:spPr>
        <p:txBody>
          <a:bodyPr>
            <a:normAutofit/>
          </a:bodyPr>
          <a:lstStyle/>
          <a:p>
            <a:pPr marL="0" indent="0">
              <a:buNone/>
            </a:pPr>
            <a:r>
              <a:rPr lang="vi-VN" dirty="0"/>
              <a:t>MVC Controller và Action method gọi View bằng cách sử dụng phương thức </a:t>
            </a:r>
            <a:r>
              <a:rPr lang="vi-VN" b="1" dirty="0"/>
              <a:t>View()</a:t>
            </a:r>
            <a:r>
              <a:rPr lang="vi-VN" dirty="0"/>
              <a:t>. MVC sẽ tự tìm view tương ứng trong thư mục </a:t>
            </a:r>
            <a:r>
              <a:rPr lang="vi-VN" b="1" dirty="0"/>
              <a:t>View/&lt;Controller&gt; </a:t>
            </a:r>
            <a:r>
              <a:rPr lang="vi-VN" dirty="0"/>
              <a:t>và chọn view có tên </a:t>
            </a:r>
            <a:r>
              <a:rPr lang="vi-VN" b="1" dirty="0"/>
              <a:t>&lt;ActionMethod&gt;.cshtml</a:t>
            </a:r>
            <a:r>
              <a:rPr lang="vi-VN" dirty="0"/>
              <a:t>. Ngoài ra nó còn tìm cả trong thư mục “Shared”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808" y="3536299"/>
            <a:ext cx="7114837" cy="1968762"/>
          </a:xfrm>
          <a:prstGeom prst="rect">
            <a:avLst/>
          </a:prstGeom>
        </p:spPr>
      </p:pic>
    </p:spTree>
    <p:extLst>
      <p:ext uri="{BB962C8B-B14F-4D97-AF65-F5344CB8AC3E}">
        <p14:creationId xmlns:p14="http://schemas.microsoft.com/office/powerpoint/2010/main" val="3520801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a:t>
            </a:r>
            <a:r>
              <a:rPr lang="en-US" dirty="0" smtClean="0"/>
              <a:t>6:</a:t>
            </a:r>
            <a:r>
              <a:rPr lang="en-US" b="0" dirty="0"/>
              <a:t> </a:t>
            </a:r>
            <a:r>
              <a:rPr lang="en-US" b="0" dirty="0" err="1" smtClean="0"/>
              <a:t>Thêm</a:t>
            </a:r>
            <a:r>
              <a:rPr lang="en-US" b="0" dirty="0" smtClean="0"/>
              <a:t> Model</a:t>
            </a:r>
            <a:endParaRPr lang="en-US" dirty="0"/>
          </a:p>
        </p:txBody>
      </p:sp>
      <p:sp>
        <p:nvSpPr>
          <p:cNvPr id="3" name="Content Placeholder 2"/>
          <p:cNvSpPr>
            <a:spLocks noGrp="1"/>
          </p:cNvSpPr>
          <p:nvPr>
            <p:ph idx="1"/>
          </p:nvPr>
        </p:nvSpPr>
        <p:spPr>
          <a:xfrm>
            <a:off x="838200" y="1120022"/>
            <a:ext cx="6029131" cy="5056942"/>
          </a:xfrm>
        </p:spPr>
        <p:txBody>
          <a:bodyPr>
            <a:normAutofit/>
          </a:bodyPr>
          <a:lstStyle/>
          <a:p>
            <a:pPr marL="0" indent="0">
              <a:buNone/>
            </a:pPr>
            <a:r>
              <a:rPr lang="en-US" dirty="0" err="1" smtClean="0"/>
              <a:t>Đầu</a:t>
            </a:r>
            <a:r>
              <a:rPr lang="en-US" dirty="0" smtClean="0"/>
              <a:t> </a:t>
            </a:r>
            <a:r>
              <a:rPr lang="en-US" dirty="0" err="1" smtClean="0"/>
              <a:t>tiên</a:t>
            </a:r>
            <a:r>
              <a:rPr lang="en-US" dirty="0" smtClean="0"/>
              <a:t> quay </a:t>
            </a:r>
            <a:r>
              <a:rPr lang="en-US" dirty="0" err="1" smtClean="0"/>
              <a:t>lại</a:t>
            </a:r>
            <a:r>
              <a:rPr lang="en-US" dirty="0" smtClean="0"/>
              <a:t> </a:t>
            </a:r>
            <a:r>
              <a:rPr lang="en-US" dirty="0" err="1"/>
              <a:t>HomeController</a:t>
            </a:r>
            <a:r>
              <a:rPr lang="en-US" dirty="0"/>
              <a:t> </a:t>
            </a:r>
            <a:r>
              <a:rPr lang="en-US" dirty="0" err="1"/>
              <a:t>và</a:t>
            </a:r>
            <a:r>
              <a:rPr lang="en-US" dirty="0"/>
              <a:t> </a:t>
            </a:r>
            <a:r>
              <a:rPr lang="en-US" dirty="0" err="1"/>
              <a:t>cập</a:t>
            </a:r>
            <a:r>
              <a:rPr lang="en-US" dirty="0"/>
              <a:t> </a:t>
            </a:r>
            <a:r>
              <a:rPr lang="en-US" dirty="0" err="1" smtClean="0"/>
              <a:t>nhật</a:t>
            </a:r>
            <a:r>
              <a:rPr lang="en-US" dirty="0" smtClean="0"/>
              <a:t> </a:t>
            </a:r>
            <a:r>
              <a:rPr lang="en-US" dirty="0" err="1" smtClean="0"/>
              <a:t>cho</a:t>
            </a:r>
            <a:r>
              <a:rPr lang="en-US" dirty="0" smtClean="0"/>
              <a:t> </a:t>
            </a:r>
            <a:r>
              <a:rPr lang="en-US" dirty="0" err="1" smtClean="0"/>
              <a:t>phương</a:t>
            </a:r>
            <a:r>
              <a:rPr lang="en-US" dirty="0" smtClean="0"/>
              <a:t> </a:t>
            </a:r>
            <a:r>
              <a:rPr lang="en-US" dirty="0" err="1" smtClean="0"/>
              <a:t>thức</a:t>
            </a:r>
            <a:r>
              <a:rPr lang="en-US" dirty="0" smtClean="0"/>
              <a:t> Index()</a:t>
            </a:r>
          </a:p>
          <a:p>
            <a:pPr marL="0" indent="0">
              <a:buNone/>
            </a:pPr>
            <a:endParaRPr lang="en-US" dirty="0"/>
          </a:p>
          <a:p>
            <a:pPr marL="0" indent="0">
              <a:buNone/>
            </a:pPr>
            <a:r>
              <a:rPr lang="vi-VN" b="1"/>
              <a:t>Cập nhật View để nhận Model</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322" y="1362618"/>
            <a:ext cx="4610743" cy="1562318"/>
          </a:xfrm>
          <a:prstGeom prst="rect">
            <a:avLst/>
          </a:prstGeom>
        </p:spPr>
      </p:pic>
    </p:spTree>
    <p:extLst>
      <p:ext uri="{BB962C8B-B14F-4D97-AF65-F5344CB8AC3E}">
        <p14:creationId xmlns:p14="http://schemas.microsoft.com/office/powerpoint/2010/main" val="3119696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a:t>
            </a:r>
            <a:r>
              <a:rPr lang="en-US" dirty="0" smtClean="0"/>
              <a:t>6:</a:t>
            </a:r>
            <a:r>
              <a:rPr lang="en-US" b="0" dirty="0"/>
              <a:t> </a:t>
            </a:r>
            <a:r>
              <a:rPr lang="en-US" b="0" dirty="0" err="1" smtClean="0"/>
              <a:t>Thêm</a:t>
            </a:r>
            <a:r>
              <a:rPr lang="en-US" b="0" dirty="0" smtClean="0"/>
              <a:t> Model</a:t>
            </a:r>
            <a:endParaRPr lang="en-US" dirty="0"/>
          </a:p>
        </p:txBody>
      </p:sp>
      <p:sp>
        <p:nvSpPr>
          <p:cNvPr id="3" name="Content Placeholder 2"/>
          <p:cNvSpPr>
            <a:spLocks noGrp="1"/>
          </p:cNvSpPr>
          <p:nvPr>
            <p:ph idx="1"/>
          </p:nvPr>
        </p:nvSpPr>
        <p:spPr>
          <a:xfrm>
            <a:off x="838200" y="1120022"/>
            <a:ext cx="10515600" cy="1007358"/>
          </a:xfrm>
        </p:spPr>
        <p:txBody>
          <a:bodyPr>
            <a:normAutofit/>
          </a:bodyPr>
          <a:lstStyle/>
          <a:p>
            <a:pPr marL="0" indent="0">
              <a:buNone/>
            </a:pPr>
            <a:r>
              <a:rPr lang="en-US" dirty="0" err="1" smtClean="0"/>
              <a:t>Thêm</a:t>
            </a:r>
            <a:r>
              <a:rPr lang="en-US" dirty="0" smtClean="0"/>
              <a:t> </a:t>
            </a:r>
            <a:r>
              <a:rPr lang="en-US" dirty="0" err="1" smtClean="0"/>
              <a:t>HomeModel</a:t>
            </a:r>
            <a:r>
              <a:rPr lang="en-US" dirty="0" smtClean="0"/>
              <a:t>, </a:t>
            </a:r>
            <a:r>
              <a:rPr lang="en-US" dirty="0" err="1" smtClean="0"/>
              <a:t>nhớ</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cho</a:t>
            </a:r>
            <a:r>
              <a:rPr lang="en-US" dirty="0" smtClean="0"/>
              <a:t> </a:t>
            </a:r>
            <a:r>
              <a:rPr lang="en-US" dirty="0" err="1" smtClean="0"/>
              <a:t>đúng</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68339"/>
            <a:ext cx="10058400" cy="3592705"/>
          </a:xfrm>
          <a:prstGeom prst="rect">
            <a:avLst/>
          </a:prstGeom>
        </p:spPr>
      </p:pic>
    </p:spTree>
    <p:extLst>
      <p:ext uri="{BB962C8B-B14F-4D97-AF65-F5344CB8AC3E}">
        <p14:creationId xmlns:p14="http://schemas.microsoft.com/office/powerpoint/2010/main" val="972312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a:t>
            </a:r>
            <a:r>
              <a:rPr lang="en-US" dirty="0" smtClean="0"/>
              <a:t>6:</a:t>
            </a:r>
            <a:r>
              <a:rPr lang="en-US" b="0" dirty="0"/>
              <a:t> </a:t>
            </a:r>
            <a:r>
              <a:rPr lang="en-US" b="0" dirty="0" err="1" smtClean="0"/>
              <a:t>Thêm</a:t>
            </a:r>
            <a:r>
              <a:rPr lang="en-US" b="0" dirty="0" smtClean="0"/>
              <a:t> Model</a:t>
            </a:r>
            <a:endParaRPr lang="en-US" dirty="0"/>
          </a:p>
        </p:txBody>
      </p:sp>
      <p:sp>
        <p:nvSpPr>
          <p:cNvPr id="3" name="Content Placeholder 2"/>
          <p:cNvSpPr>
            <a:spLocks noGrp="1"/>
          </p:cNvSpPr>
          <p:nvPr>
            <p:ph idx="1"/>
          </p:nvPr>
        </p:nvSpPr>
        <p:spPr>
          <a:xfrm>
            <a:off x="838200" y="1120022"/>
            <a:ext cx="10515600" cy="1007358"/>
          </a:xfrm>
        </p:spPr>
        <p:txBody>
          <a:bodyPr>
            <a:normAutofit/>
          </a:bodyPr>
          <a:lstStyle/>
          <a:p>
            <a:pPr marL="0" indent="0">
              <a:buNone/>
            </a:pPr>
            <a:r>
              <a:rPr lang="en-US" dirty="0" err="1" smtClean="0"/>
              <a:t>Bổ</a:t>
            </a:r>
            <a:r>
              <a:rPr lang="en-US" dirty="0" smtClean="0"/>
              <a:t> sung Model </a:t>
            </a:r>
            <a:r>
              <a:rPr lang="en-US" dirty="0" err="1" smtClean="0"/>
              <a:t>cho</a:t>
            </a:r>
            <a:r>
              <a:rPr lang="en-US" dirty="0" smtClean="0"/>
              <a:t> View. Sau </a:t>
            </a:r>
            <a:r>
              <a:rPr lang="en-US" dirty="0" err="1" smtClean="0"/>
              <a:t>đó</a:t>
            </a:r>
            <a:r>
              <a:rPr lang="en-US" dirty="0" smtClean="0"/>
              <a:t> </a:t>
            </a:r>
            <a:r>
              <a:rPr lang="en-US" dirty="0" err="1" smtClean="0"/>
              <a:t>thực</a:t>
            </a:r>
            <a:r>
              <a:rPr lang="en-US" dirty="0" smtClean="0"/>
              <a:t> </a:t>
            </a:r>
            <a:r>
              <a:rPr lang="en-US" dirty="0" err="1" smtClean="0"/>
              <a:t>hiện</a:t>
            </a:r>
            <a:r>
              <a:rPr lang="en-US" dirty="0" smtClean="0"/>
              <a:t> run app, </a:t>
            </a:r>
            <a:r>
              <a:rPr lang="en-US" dirty="0" err="1" smtClean="0"/>
              <a:t>xem</a:t>
            </a:r>
            <a:r>
              <a:rPr lang="en-US" dirty="0" smtClean="0"/>
              <a:t> </a:t>
            </a:r>
            <a:r>
              <a:rPr lang="en-US" dirty="0" err="1" smtClean="0"/>
              <a:t>kết</a:t>
            </a:r>
            <a:r>
              <a:rPr lang="en-US" dirty="0" smtClean="0"/>
              <a:t> </a:t>
            </a:r>
            <a:r>
              <a:rPr lang="en-US" dirty="0" err="1" smtClean="0"/>
              <a:t>quả</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265" y="1662389"/>
            <a:ext cx="9207955" cy="4391638"/>
          </a:xfrm>
          <a:prstGeom prst="rect">
            <a:avLst/>
          </a:prstGeom>
        </p:spPr>
      </p:pic>
    </p:spTree>
    <p:extLst>
      <p:ext uri="{BB962C8B-B14F-4D97-AF65-F5344CB8AC3E}">
        <p14:creationId xmlns:p14="http://schemas.microsoft.com/office/powerpoint/2010/main" val="2068352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vi-VN" i="1" dirty="0" smtClean="0"/>
              <a:t>Tổng quan về Spring MVC</a:t>
            </a:r>
            <a:endParaRPr lang="vi-VN" i="1" dirty="0"/>
          </a:p>
        </p:txBody>
      </p:sp>
    </p:spTree>
    <p:extLst>
      <p:ext uri="{BB962C8B-B14F-4D97-AF65-F5344CB8AC3E}">
        <p14:creationId xmlns:p14="http://schemas.microsoft.com/office/powerpoint/2010/main" val="1092079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96"/>
          <p:cNvSpPr txBox="1">
            <a:spLocks noGrp="1"/>
          </p:cNvSpPr>
          <p:nvPr>
            <p:ph type="title"/>
          </p:nvPr>
        </p:nvSpPr>
        <p:spPr>
          <a:prstGeom prst="rect">
            <a:avLst/>
          </a:prstGeom>
        </p:spPr>
        <p:txBody>
          <a:bodyPr lIns="45699" tIns="45699" rIns="45699" bIns="45699"/>
          <a:lstStyle>
            <a:lvl1pPr marL="279400" indent="-558800"/>
          </a:lstStyle>
          <a:p>
            <a:r>
              <a:t>Mục tiêu</a:t>
            </a:r>
          </a:p>
        </p:txBody>
      </p:sp>
      <p:sp>
        <p:nvSpPr>
          <p:cNvPr id="134" name="Shape 97"/>
          <p:cNvSpPr txBox="1">
            <a:spLocks noGrp="1"/>
          </p:cNvSpPr>
          <p:nvPr>
            <p:ph idx="1"/>
          </p:nvPr>
        </p:nvSpPr>
        <p:spPr>
          <a:xfrm>
            <a:off x="838200" y="1317826"/>
            <a:ext cx="10168467" cy="4198737"/>
          </a:xfrm>
          <a:prstGeom prst="rect">
            <a:avLst/>
          </a:prstGeom>
        </p:spPr>
        <p:txBody>
          <a:bodyPr lIns="45699" tIns="45699" rIns="45699" bIns="45699"/>
          <a:lstStyle/>
          <a:p>
            <a:pPr indent="-228600">
              <a:spcBef>
                <a:spcPts val="0"/>
              </a:spcBef>
            </a:pPr>
            <a:r>
              <a:rPr lang="en-US" dirty="0" smtClean="0"/>
              <a:t>Trình </a:t>
            </a:r>
            <a:r>
              <a:rPr lang="en-US" dirty="0" err="1" smtClean="0"/>
              <a:t>bày</a:t>
            </a:r>
            <a:r>
              <a:rPr lang="en-US" dirty="0" smtClean="0"/>
              <a:t> </a:t>
            </a:r>
            <a:r>
              <a:rPr lang="en-US" dirty="0" err="1" smtClean="0"/>
              <a:t>được</a:t>
            </a:r>
            <a:r>
              <a:rPr lang="en-US" dirty="0" smtClean="0"/>
              <a:t> </a:t>
            </a:r>
            <a:r>
              <a:rPr lang="en-US" dirty="0" err="1" smtClean="0"/>
              <a:t>kiến</a:t>
            </a:r>
            <a:r>
              <a:rPr lang="en-US" dirty="0" smtClean="0"/>
              <a:t> </a:t>
            </a:r>
            <a:r>
              <a:rPr lang="en-US" dirty="0" err="1" smtClean="0"/>
              <a:t>trúc</a:t>
            </a:r>
            <a:r>
              <a:rPr dirty="0" smtClean="0"/>
              <a:t> MVC</a:t>
            </a:r>
            <a:endParaRPr lang="en-US" dirty="0" smtClean="0"/>
          </a:p>
          <a:p>
            <a:pPr indent="-228600">
              <a:spcBef>
                <a:spcPts val="0"/>
              </a:spcBef>
            </a:pPr>
            <a:r>
              <a:rPr lang="en-US" dirty="0" smtClean="0"/>
              <a:t>Trình </a:t>
            </a:r>
            <a:r>
              <a:rPr lang="en-US" dirty="0" err="1" smtClean="0"/>
              <a:t>bày</a:t>
            </a:r>
            <a:r>
              <a:rPr lang="en-US" dirty="0" smtClean="0"/>
              <a:t> </a:t>
            </a:r>
            <a:r>
              <a:rPr lang="en-US" dirty="0" err="1" smtClean="0"/>
              <a:t>được</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phân</a:t>
            </a:r>
            <a:r>
              <a:rPr lang="en-US" dirty="0" smtClean="0"/>
              <a:t> </a:t>
            </a:r>
            <a:r>
              <a:rPr lang="en-US" dirty="0" err="1" smtClean="0"/>
              <a:t>tầng</a:t>
            </a:r>
            <a:endParaRPr lang="en-US" dirty="0" smtClean="0"/>
          </a:p>
          <a:p>
            <a:pPr indent="-228600">
              <a:spcBef>
                <a:spcPts val="0"/>
              </a:spcBef>
            </a:pPr>
            <a:r>
              <a:rPr lang="en-US" dirty="0" smtClean="0"/>
              <a:t>Trình </a:t>
            </a:r>
            <a:r>
              <a:rPr lang="en-US" dirty="0" err="1" smtClean="0"/>
              <a:t>bày</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lợi</a:t>
            </a:r>
            <a:r>
              <a:rPr lang="en-US" dirty="0" smtClean="0"/>
              <a:t> </a:t>
            </a:r>
            <a:r>
              <a:rPr lang="en-US" dirty="0" err="1" smtClean="0"/>
              <a:t>ích</a:t>
            </a:r>
            <a:r>
              <a:rPr lang="en-US" dirty="0" smtClean="0"/>
              <a:t> </a:t>
            </a:r>
            <a:r>
              <a:rPr lang="en-US" dirty="0" err="1" smtClean="0"/>
              <a:t>của</a:t>
            </a:r>
            <a:r>
              <a:rPr lang="en-US" dirty="0"/>
              <a:t> </a:t>
            </a:r>
            <a:r>
              <a:rPr lang="en-US" dirty="0" err="1" smtClean="0"/>
              <a:t>kiến</a:t>
            </a:r>
            <a:r>
              <a:rPr lang="en-US" dirty="0" smtClean="0"/>
              <a:t> </a:t>
            </a:r>
            <a:r>
              <a:rPr lang="en-US" dirty="0" err="1" smtClean="0"/>
              <a:t>trúc</a:t>
            </a:r>
            <a:r>
              <a:rPr lang="en-US" dirty="0" smtClean="0"/>
              <a:t> </a:t>
            </a:r>
            <a:r>
              <a:rPr lang="en-US" dirty="0" err="1" smtClean="0"/>
              <a:t>phân</a:t>
            </a:r>
            <a:r>
              <a:rPr lang="en-US" dirty="0" smtClean="0"/>
              <a:t> </a:t>
            </a:r>
            <a:r>
              <a:rPr lang="en-US" dirty="0" err="1" smtClean="0"/>
              <a:t>tầng</a:t>
            </a:r>
            <a:r>
              <a:rPr lang="en-US" dirty="0" smtClean="0"/>
              <a:t> </a:t>
            </a:r>
            <a:r>
              <a:rPr lang="en-US" dirty="0" err="1" smtClean="0"/>
              <a:t>và</a:t>
            </a:r>
            <a:r>
              <a:rPr lang="en-US" dirty="0" smtClean="0"/>
              <a:t> </a:t>
            </a:r>
            <a:r>
              <a:rPr lang="en-US" dirty="0" err="1" smtClean="0"/>
              <a:t>kiến</a:t>
            </a:r>
            <a:r>
              <a:rPr lang="en-US" dirty="0" smtClean="0"/>
              <a:t> </a:t>
            </a:r>
            <a:r>
              <a:rPr lang="en-US" dirty="0" err="1" smtClean="0"/>
              <a:t>trúc</a:t>
            </a:r>
            <a:r>
              <a:rPr lang="en-US" dirty="0" smtClean="0"/>
              <a:t> MVC</a:t>
            </a:r>
          </a:p>
          <a:p>
            <a:pPr indent="-228600">
              <a:spcBef>
                <a:spcPts val="0"/>
              </a:spcBef>
            </a:pPr>
            <a:r>
              <a:rPr lang="en-US" dirty="0" err="1" smtClean="0"/>
              <a:t>Triển</a:t>
            </a:r>
            <a:r>
              <a:rPr lang="en-US" dirty="0" smtClean="0"/>
              <a:t> </a:t>
            </a:r>
            <a:r>
              <a:rPr lang="en-US" dirty="0" err="1" smtClean="0"/>
              <a:t>khai</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theo</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phân</a:t>
            </a:r>
            <a:r>
              <a:rPr lang="en-US" dirty="0" smtClean="0"/>
              <a:t> </a:t>
            </a:r>
            <a:r>
              <a:rPr lang="en-US" dirty="0" err="1" smtClean="0"/>
              <a:t>tầng</a:t>
            </a:r>
            <a:endParaRPr lang="en-US" dirty="0" smtClean="0"/>
          </a:p>
          <a:p>
            <a:pPr indent="-228600">
              <a:spcBef>
                <a:spcPts val="0"/>
              </a:spcBef>
            </a:pPr>
            <a:r>
              <a:rPr lang="en-US" dirty="0" err="1" smtClean="0"/>
              <a:t>Triển</a:t>
            </a:r>
            <a:r>
              <a:rPr lang="en-US" dirty="0" smtClean="0"/>
              <a:t> </a:t>
            </a:r>
            <a:r>
              <a:rPr lang="en-US" dirty="0" err="1" smtClean="0"/>
              <a:t>khai</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theo</a:t>
            </a:r>
            <a:r>
              <a:rPr lang="en-US" dirty="0" smtClean="0"/>
              <a:t> </a:t>
            </a:r>
            <a:r>
              <a:rPr lang="en-US" dirty="0" err="1" smtClean="0"/>
              <a:t>kiến</a:t>
            </a:r>
            <a:r>
              <a:rPr lang="en-US" dirty="0" smtClean="0"/>
              <a:t> </a:t>
            </a:r>
            <a:r>
              <a:rPr lang="en-US" dirty="0" err="1" smtClean="0"/>
              <a:t>trúc</a:t>
            </a:r>
            <a:r>
              <a:rPr lang="en-US" dirty="0" smtClean="0"/>
              <a:t> MVC</a:t>
            </a:r>
          </a:p>
        </p:txBody>
      </p:sp>
      <p:sp>
        <p:nvSpPr>
          <p:cNvPr id="135" name="Slide Number"/>
          <p:cNvSpPr txBox="1">
            <a:spLocks noGrp="1"/>
          </p:cNvSpPr>
          <p:nvPr>
            <p:ph type="sldNum" sz="quarter" idx="12"/>
          </p:nvPr>
        </p:nvSpPr>
        <p:spPr>
          <a:xfrm>
            <a:off x="11166641" y="6407030"/>
            <a:ext cx="187159" cy="26376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Tree>
    <p:extLst>
      <p:ext uri="{BB962C8B-B14F-4D97-AF65-F5344CB8AC3E}">
        <p14:creationId xmlns:p14="http://schemas.microsoft.com/office/powerpoint/2010/main" val="169142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phân</a:t>
            </a:r>
            <a:r>
              <a:rPr lang="en-US" dirty="0" smtClean="0"/>
              <a:t> </a:t>
            </a:r>
            <a:r>
              <a:rPr lang="en-US" dirty="0" err="1" smtClean="0"/>
              <a:t>tầng</a:t>
            </a:r>
            <a:endParaRPr lang="en-US" dirty="0"/>
          </a:p>
        </p:txBody>
      </p:sp>
      <p:sp>
        <p:nvSpPr>
          <p:cNvPr id="3" name="Text Placeholder 2"/>
          <p:cNvSpPr>
            <a:spLocks noGrp="1"/>
          </p:cNvSpPr>
          <p:nvPr>
            <p:ph idx="1"/>
          </p:nvPr>
        </p:nvSpPr>
        <p:spPr/>
        <p:txBody>
          <a:bodyPr/>
          <a:lstStyle/>
          <a:p>
            <a:pPr algn="just"/>
            <a:r>
              <a:rPr lang="en-US" dirty="0" err="1" smtClean="0"/>
              <a:t>Kiến</a:t>
            </a:r>
            <a:r>
              <a:rPr lang="en-US" dirty="0" smtClean="0"/>
              <a:t> </a:t>
            </a:r>
            <a:r>
              <a:rPr lang="en-US" dirty="0" err="1" smtClean="0"/>
              <a:t>trúc</a:t>
            </a:r>
            <a:r>
              <a:rPr lang="en-US" dirty="0" smtClean="0"/>
              <a:t> </a:t>
            </a:r>
            <a:r>
              <a:rPr lang="en-US" dirty="0" err="1" smtClean="0"/>
              <a:t>phân</a:t>
            </a:r>
            <a:r>
              <a:rPr lang="en-US" dirty="0" smtClean="0"/>
              <a:t> </a:t>
            </a:r>
            <a:r>
              <a:rPr lang="en-US" dirty="0" err="1" smtClean="0"/>
              <a:t>tầng</a:t>
            </a:r>
            <a:r>
              <a:rPr lang="en-US" dirty="0" smtClean="0"/>
              <a:t> (multilayered/multitier/n-tier/architecture) </a:t>
            </a:r>
            <a:r>
              <a:rPr lang="en-US" dirty="0" err="1" smtClean="0"/>
              <a:t>là</a:t>
            </a:r>
            <a:r>
              <a:rPr lang="en-US" dirty="0" smtClean="0"/>
              <a:t>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trong</a:t>
            </a:r>
            <a:r>
              <a:rPr lang="en-US" dirty="0" smtClean="0"/>
              <a:t> </a:t>
            </a:r>
            <a:r>
              <a:rPr lang="en-US" dirty="0" err="1" smtClean="0"/>
              <a:t>đó</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được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theo</a:t>
            </a:r>
            <a:r>
              <a:rPr lang="en-US" dirty="0" smtClean="0"/>
              <a:t> </a:t>
            </a:r>
            <a:r>
              <a:rPr lang="en-US" dirty="0" err="1" smtClean="0"/>
              <a:t>các</a:t>
            </a:r>
            <a:r>
              <a:rPr lang="en-US" dirty="0" smtClean="0"/>
              <a:t> </a:t>
            </a:r>
            <a:r>
              <a:rPr lang="en-US" dirty="0" err="1" smtClean="0"/>
              <a:t>tầng</a:t>
            </a:r>
            <a:r>
              <a:rPr lang="en-US" dirty="0" smtClean="0"/>
              <a:t> </a:t>
            </a:r>
            <a:r>
              <a:rPr lang="en-US" dirty="0" err="1" smtClean="0"/>
              <a:t>theo</a:t>
            </a:r>
            <a:r>
              <a:rPr lang="en-US" dirty="0" smtClean="0"/>
              <a:t> </a:t>
            </a:r>
            <a:r>
              <a:rPr lang="en-US" dirty="0" err="1" smtClean="0"/>
              <a:t>chiều</a:t>
            </a:r>
            <a:r>
              <a:rPr lang="en-US" dirty="0" smtClean="0"/>
              <a:t> </a:t>
            </a:r>
            <a:r>
              <a:rPr lang="en-US" dirty="0" err="1" smtClean="0"/>
              <a:t>ngang</a:t>
            </a:r>
            <a:r>
              <a:rPr lang="en-US" dirty="0" smtClean="0"/>
              <a:t>, </a:t>
            </a:r>
            <a:r>
              <a:rPr lang="en-US" dirty="0" err="1" smtClean="0"/>
              <a:t>mỗi</a:t>
            </a:r>
            <a:r>
              <a:rPr lang="en-US" dirty="0" smtClean="0"/>
              <a:t> </a:t>
            </a:r>
            <a:r>
              <a:rPr lang="en-US" dirty="0" err="1" smtClean="0"/>
              <a:t>tầng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nhóm</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cụ</a:t>
            </a:r>
            <a:r>
              <a:rPr lang="en-US" dirty="0" smtClean="0"/>
              <a:t> </a:t>
            </a:r>
            <a:r>
              <a:rPr lang="en-US" dirty="0" err="1" smtClean="0"/>
              <a:t>thể</a:t>
            </a:r>
            <a:endParaRPr lang="en-US" dirty="0" smtClean="0"/>
          </a:p>
          <a:p>
            <a:pPr algn="just"/>
            <a:r>
              <a:rPr lang="en-US" dirty="0" err="1" smtClean="0"/>
              <a:t>Chẳng</a:t>
            </a:r>
            <a:r>
              <a:rPr lang="en-US" dirty="0" smtClean="0"/>
              <a:t> </a:t>
            </a:r>
            <a:r>
              <a:rPr lang="en-US" dirty="0" err="1" smtClean="0"/>
              <a:t>hạn</a:t>
            </a:r>
            <a:r>
              <a:rPr lang="en-US" dirty="0" smtClean="0"/>
              <a:t>: </a:t>
            </a:r>
            <a:r>
              <a:rPr lang="en-US" dirty="0" err="1" smtClean="0"/>
              <a:t>Tầng</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tầng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tầng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tầng</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mr-IN" dirty="0" smtClean="0"/>
              <a:t>…</a:t>
            </a:r>
            <a:endParaRPr lang="en-US" dirty="0" smtClean="0"/>
          </a:p>
          <a:p>
            <a:pPr algn="just"/>
            <a:r>
              <a:rPr lang="en-US" dirty="0" err="1" smtClean="0"/>
              <a:t>Dạng</a:t>
            </a:r>
            <a:r>
              <a:rPr lang="en-US" dirty="0" smtClean="0"/>
              <a:t> </a:t>
            </a:r>
            <a:r>
              <a:rPr lang="en-US" dirty="0" err="1" smtClean="0"/>
              <a:t>kiến</a:t>
            </a:r>
            <a:r>
              <a:rPr lang="en-US" dirty="0" smtClean="0"/>
              <a:t> </a:t>
            </a:r>
            <a:r>
              <a:rPr lang="en-US" dirty="0" err="1" smtClean="0"/>
              <a:t>trúc</a:t>
            </a:r>
            <a:r>
              <a:rPr lang="en-US" dirty="0" smtClean="0"/>
              <a:t> n-tier </a:t>
            </a:r>
            <a:r>
              <a:rPr lang="en-US" dirty="0" err="1" smtClean="0"/>
              <a:t>phổ</a:t>
            </a:r>
            <a:r>
              <a:rPr lang="en-US" dirty="0" smtClean="0"/>
              <a:t> </a:t>
            </a:r>
            <a:r>
              <a:rPr lang="en-US" dirty="0" err="1" smtClean="0"/>
              <a:t>biến</a:t>
            </a:r>
            <a:r>
              <a:rPr lang="en-US" dirty="0" smtClean="0"/>
              <a:t> </a:t>
            </a:r>
            <a:r>
              <a:rPr lang="en-US" dirty="0" err="1" smtClean="0"/>
              <a:t>là</a:t>
            </a:r>
            <a:r>
              <a:rPr lang="en-US" dirty="0" smtClean="0"/>
              <a:t> 3 </a:t>
            </a:r>
            <a:r>
              <a:rPr lang="en-US" dirty="0" err="1" smtClean="0"/>
              <a:t>tầng</a:t>
            </a:r>
            <a:r>
              <a:rPr lang="en-US" dirty="0" smtClean="0"/>
              <a:t> (three-tier)</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174647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a:t>phân</a:t>
            </a:r>
            <a:r>
              <a:rPr lang="en-US" dirty="0"/>
              <a:t> </a:t>
            </a:r>
            <a:r>
              <a:rPr lang="en-US" dirty="0" err="1" smtClean="0"/>
              <a:t>tầng</a:t>
            </a:r>
            <a:r>
              <a:rPr lang="en-US" dirty="0" smtClean="0"/>
              <a:t>: </a:t>
            </a:r>
            <a:r>
              <a:rPr lang="en-US" dirty="0" err="1" smtClean="0"/>
              <a:t>Ví</a:t>
            </a:r>
            <a:r>
              <a:rPr lang="en-US" dirty="0" smtClean="0"/>
              <a:t> </a:t>
            </a:r>
            <a:r>
              <a:rPr lang="en-US" dirty="0" err="1" smtClean="0"/>
              <a:t>dụ</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5</a:t>
            </a:fld>
            <a:endParaRPr lang="uk-UA"/>
          </a:p>
        </p:txBody>
      </p:sp>
      <p:pic>
        <p:nvPicPr>
          <p:cNvPr id="1026" name="Picture 2" descr="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109" y="1443318"/>
            <a:ext cx="7661691" cy="444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32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VC là gì"/>
          <p:cNvSpPr txBox="1">
            <a:spLocks noGrp="1"/>
          </p:cNvSpPr>
          <p:nvPr>
            <p:ph type="title"/>
          </p:nvPr>
        </p:nvSpPr>
        <p:spPr>
          <a:prstGeom prst="rect">
            <a:avLst/>
          </a:prstGeom>
        </p:spPr>
        <p:txBody>
          <a:bodyPr/>
          <a:lstStyle>
            <a:lvl1pPr defTabSz="859536">
              <a:defRPr sz="4136"/>
            </a:lvl1pPr>
          </a:lstStyle>
          <a:p>
            <a:r>
              <a:rPr lang="en-US" dirty="0" err="1" smtClean="0"/>
              <a:t>Kiến</a:t>
            </a:r>
            <a:r>
              <a:rPr lang="en-US" dirty="0" smtClean="0"/>
              <a:t> </a:t>
            </a:r>
            <a:r>
              <a:rPr lang="en-US" dirty="0" err="1" smtClean="0"/>
              <a:t>trúc</a:t>
            </a:r>
            <a:r>
              <a:rPr lang="en-US" dirty="0" smtClean="0"/>
              <a:t> MVC</a:t>
            </a:r>
            <a:endParaRPr dirty="0"/>
          </a:p>
        </p:txBody>
      </p:sp>
      <p:sp>
        <p:nvSpPr>
          <p:cNvPr id="158" name="MVC là viết tắt của Model-View-Controller…"/>
          <p:cNvSpPr txBox="1">
            <a:spLocks noGrp="1"/>
          </p:cNvSpPr>
          <p:nvPr>
            <p:ph idx="1"/>
          </p:nvPr>
        </p:nvSpPr>
        <p:spPr>
          <a:prstGeom prst="rect">
            <a:avLst/>
          </a:prstGeom>
        </p:spPr>
        <p:txBody>
          <a:bodyPr/>
          <a:lstStyle/>
          <a:p>
            <a:pPr algn="just"/>
            <a:r>
              <a:rPr dirty="0" smtClean="0"/>
              <a:t>MVC </a:t>
            </a:r>
            <a:r>
              <a:rPr dirty="0"/>
              <a:t>là viết tắt của </a:t>
            </a:r>
            <a:r>
              <a:rPr dirty="0" smtClean="0"/>
              <a:t>Model-View-Controller</a:t>
            </a:r>
            <a:endParaRPr lang="en-US" dirty="0" smtClean="0"/>
          </a:p>
          <a:p>
            <a:pPr algn="just"/>
            <a:r>
              <a:rPr lang="en-US" dirty="0" err="1" smtClean="0"/>
              <a:t>Kiến</a:t>
            </a:r>
            <a:r>
              <a:rPr lang="en-US" dirty="0" smtClean="0"/>
              <a:t> </a:t>
            </a:r>
            <a:r>
              <a:rPr lang="en-US" dirty="0" err="1" smtClean="0"/>
              <a:t>trúc</a:t>
            </a:r>
            <a:r>
              <a:rPr lang="en-US" dirty="0" smtClean="0"/>
              <a:t> MVC </a:t>
            </a:r>
            <a:r>
              <a:rPr lang="en-US" dirty="0" err="1" smtClean="0"/>
              <a:t>tổ</a:t>
            </a:r>
            <a:r>
              <a:rPr lang="en-US" dirty="0" smtClean="0"/>
              <a:t> </a:t>
            </a:r>
            <a:r>
              <a:rPr lang="en-US" dirty="0" err="1" smtClean="0"/>
              <a:t>chức</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vào</a:t>
            </a:r>
            <a:r>
              <a:rPr lang="en-US" dirty="0" smtClean="0"/>
              <a:t> 3 </a:t>
            </a:r>
            <a:r>
              <a:rPr lang="en-US" dirty="0" err="1" smtClean="0"/>
              <a:t>tầng</a:t>
            </a:r>
            <a:r>
              <a:rPr lang="en-US" dirty="0" smtClean="0"/>
              <a:t> </a:t>
            </a:r>
            <a:r>
              <a:rPr lang="en-US" dirty="0" err="1" smtClean="0"/>
              <a:t>riêng</a:t>
            </a:r>
            <a:r>
              <a:rPr lang="en-US" dirty="0" smtClean="0"/>
              <a:t> </a:t>
            </a:r>
            <a:r>
              <a:rPr lang="en-US" dirty="0" err="1" smtClean="0"/>
              <a:t>biệt</a:t>
            </a:r>
            <a:r>
              <a:rPr lang="en-US" dirty="0" smtClean="0"/>
              <a:t> </a:t>
            </a:r>
            <a:r>
              <a:rPr lang="en-US" dirty="0" err="1" smtClean="0"/>
              <a:t>và</a:t>
            </a:r>
            <a:r>
              <a:rPr lang="en-US" dirty="0" smtClean="0"/>
              <a:t> </a:t>
            </a:r>
            <a:r>
              <a:rPr lang="en-US" dirty="0" err="1" smtClean="0"/>
              <a:t>có</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đến</a:t>
            </a:r>
            <a:r>
              <a:rPr lang="en-US" dirty="0" smtClean="0"/>
              <a:t> </a:t>
            </a:r>
            <a:r>
              <a:rPr lang="en-US" dirty="0" err="1" smtClean="0"/>
              <a:t>nhau</a:t>
            </a:r>
            <a:r>
              <a:rPr lang="en-US" dirty="0" smtClean="0"/>
              <a:t>:</a:t>
            </a:r>
          </a:p>
          <a:p>
            <a:pPr lvl="1" algn="just"/>
            <a:r>
              <a:rPr lang="en-US" dirty="0"/>
              <a:t> </a:t>
            </a:r>
            <a:r>
              <a:rPr lang="en-US" dirty="0" err="1" smtClean="0"/>
              <a:t>Tầng</a:t>
            </a:r>
            <a:r>
              <a:rPr lang="en-US" dirty="0" smtClean="0"/>
              <a:t> Model: </a:t>
            </a:r>
            <a:r>
              <a:rPr lang="en-US" dirty="0" err="1" smtClean="0"/>
              <a:t>Biểu</a:t>
            </a:r>
            <a:r>
              <a:rPr lang="en-US" dirty="0" smtClean="0"/>
              <a:t> </a:t>
            </a:r>
            <a:r>
              <a:rPr lang="en-US" dirty="0" err="1" smtClean="0"/>
              <a:t>diễn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các</a:t>
            </a:r>
            <a:r>
              <a:rPr lang="en-US" dirty="0" smtClean="0"/>
              <a:t> logic </a:t>
            </a:r>
            <a:r>
              <a:rPr lang="en-US" dirty="0" err="1" smtClean="0"/>
              <a:t>nghiệp</a:t>
            </a:r>
            <a:r>
              <a:rPr lang="en-US" dirty="0" smtClean="0"/>
              <a:t> </a:t>
            </a:r>
            <a:r>
              <a:rPr lang="en-US" dirty="0" err="1" smtClean="0"/>
              <a:t>vụ</a:t>
            </a:r>
            <a:endParaRPr lang="en-US" dirty="0" smtClean="0"/>
          </a:p>
          <a:p>
            <a:pPr lvl="1" algn="just"/>
            <a:r>
              <a:rPr lang="en-US" dirty="0"/>
              <a:t> </a:t>
            </a:r>
            <a:r>
              <a:rPr lang="en-US" dirty="0" err="1" smtClean="0"/>
              <a:t>Tầng</a:t>
            </a:r>
            <a:r>
              <a:rPr lang="en-US" dirty="0" smtClean="0"/>
              <a:t> View: </a:t>
            </a:r>
            <a:r>
              <a:rPr lang="en-US" dirty="0" err="1" smtClean="0"/>
              <a:t>Hiển</a:t>
            </a:r>
            <a:r>
              <a:rPr lang="en-US" dirty="0" smtClean="0"/>
              <a:t> </a:t>
            </a:r>
            <a:r>
              <a:rPr lang="en-US" dirty="0" err="1" smtClean="0"/>
              <a:t>thị</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là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dùng</a:t>
            </a:r>
            <a:endParaRPr lang="en-US" dirty="0" smtClean="0"/>
          </a:p>
          <a:p>
            <a:pPr lvl="1" algn="just"/>
            <a:r>
              <a:rPr lang="en-US" dirty="0"/>
              <a:t> </a:t>
            </a:r>
            <a:r>
              <a:rPr lang="en-US" dirty="0" err="1" smtClean="0"/>
              <a:t>Tầng</a:t>
            </a:r>
            <a:r>
              <a:rPr lang="en-US" dirty="0" smtClean="0"/>
              <a:t> Controller: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từ</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giữa</a:t>
            </a:r>
            <a:r>
              <a:rPr lang="en-US" dirty="0" smtClean="0"/>
              <a:t> Model </a:t>
            </a:r>
            <a:r>
              <a:rPr lang="en-US" dirty="0" err="1" smtClean="0"/>
              <a:t>và</a:t>
            </a:r>
            <a:r>
              <a:rPr lang="en-US" dirty="0" smtClean="0"/>
              <a:t> View</a:t>
            </a:r>
            <a:endParaRPr dirty="0"/>
          </a:p>
        </p:txBody>
      </p:sp>
      <p:sp>
        <p:nvSpPr>
          <p:cNvPr id="159" name="Slide Number"/>
          <p:cNvSpPr txBox="1">
            <a:spLocks noGrp="1"/>
          </p:cNvSpPr>
          <p:nvPr>
            <p:ph type="sldNum" sz="quarter" idx="12"/>
          </p:nvPr>
        </p:nvSpPr>
        <p:spPr>
          <a:xfrm>
            <a:off x="11166641" y="6407030"/>
            <a:ext cx="187159" cy="26376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Tree>
    <p:extLst>
      <p:ext uri="{BB962C8B-B14F-4D97-AF65-F5344CB8AC3E}">
        <p14:creationId xmlns:p14="http://schemas.microsoft.com/office/powerpoint/2010/main" val="1565836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MVC là gì"/>
          <p:cNvSpPr txBox="1">
            <a:spLocks noGrp="1"/>
          </p:cNvSpPr>
          <p:nvPr>
            <p:ph type="title"/>
          </p:nvPr>
        </p:nvSpPr>
        <p:spPr>
          <a:prstGeom prst="rect">
            <a:avLst/>
          </a:prstGeom>
        </p:spPr>
        <p:txBody>
          <a:bodyPr/>
          <a:lstStyle>
            <a:lvl1pPr defTabSz="859536">
              <a:defRPr sz="4136"/>
            </a:lvl1pPr>
          </a:lstStyle>
          <a:p>
            <a:r>
              <a:t>MVC là gì </a:t>
            </a:r>
          </a:p>
        </p:txBody>
      </p:sp>
      <p:sp>
        <p:nvSpPr>
          <p:cNvPr id="167"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pic>
        <p:nvPicPr>
          <p:cNvPr id="166" name="Screen Shot 2017-11-15 at 2.29.38 PM.png" descr="Screen Shot 2017-11-15 at 2.29.38 PM.png"/>
          <p:cNvPicPr>
            <a:picLocks noChangeAspect="1"/>
          </p:cNvPicPr>
          <p:nvPr/>
        </p:nvPicPr>
        <p:blipFill>
          <a:blip r:embed="rId2">
            <a:extLst/>
          </a:blip>
          <a:stretch>
            <a:fillRect/>
          </a:stretch>
        </p:blipFill>
        <p:spPr>
          <a:xfrm>
            <a:off x="1759402" y="1293345"/>
            <a:ext cx="7925106" cy="4128287"/>
          </a:xfrm>
          <a:prstGeom prst="rect">
            <a:avLst/>
          </a:prstGeom>
          <a:ln w="12700">
            <a:miter lim="400000"/>
          </a:ln>
        </p:spPr>
      </p:pic>
    </p:spTree>
    <p:extLst>
      <p:ext uri="{BB962C8B-B14F-4D97-AF65-F5344CB8AC3E}">
        <p14:creationId xmlns:p14="http://schemas.microsoft.com/office/powerpoint/2010/main" val="1373794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Lợi</a:t>
            </a:r>
            <a:r>
              <a:rPr lang="en-US" dirty="0" smtClean="0"/>
              <a:t> </a:t>
            </a:r>
            <a:r>
              <a:rPr lang="en-US" dirty="0" err="1" smtClean="0"/>
              <a:t>ích</a:t>
            </a:r>
            <a:r>
              <a:rPr lang="en-US" dirty="0" smtClean="0"/>
              <a:t> </a:t>
            </a:r>
            <a:r>
              <a:rPr lang="en-US" dirty="0" err="1" smtClean="0"/>
              <a:t>của</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phân</a:t>
            </a:r>
            <a:r>
              <a:rPr lang="en-US" dirty="0" smtClean="0"/>
              <a:t> </a:t>
            </a:r>
            <a:r>
              <a:rPr lang="en-US" dirty="0" err="1" smtClean="0"/>
              <a:t>tầng</a:t>
            </a:r>
            <a:endParaRPr lang="en-US" dirty="0"/>
          </a:p>
        </p:txBody>
      </p:sp>
      <p:sp>
        <p:nvSpPr>
          <p:cNvPr id="3" name="Text Placeholder 2"/>
          <p:cNvSpPr>
            <a:spLocks noGrp="1"/>
          </p:cNvSpPr>
          <p:nvPr>
            <p:ph idx="1"/>
          </p:nvPr>
        </p:nvSpPr>
        <p:spPr/>
        <p:txBody>
          <a:bodyPr/>
          <a:lstStyle/>
          <a:p>
            <a:pPr algn="just"/>
            <a:r>
              <a:rPr lang="en-US" dirty="0" smtClean="0"/>
              <a:t> </a:t>
            </a:r>
            <a:r>
              <a:rPr lang="en-US" dirty="0" err="1" smtClean="0"/>
              <a:t>Tách</a:t>
            </a:r>
            <a:r>
              <a:rPr lang="en-US" dirty="0" smtClean="0"/>
              <a:t> </a:t>
            </a:r>
            <a:r>
              <a:rPr lang="en-US" dirty="0" err="1" smtClean="0"/>
              <a:t>các</a:t>
            </a:r>
            <a:r>
              <a:rPr lang="en-US" dirty="0" smtClean="0"/>
              <a:t> </a:t>
            </a:r>
            <a:r>
              <a:rPr lang="en-US" dirty="0" err="1" smtClean="0"/>
              <a:t>trọng</a:t>
            </a:r>
            <a:r>
              <a:rPr lang="en-US" dirty="0" smtClean="0"/>
              <a:t> </a:t>
            </a:r>
            <a:r>
              <a:rPr lang="en-US" dirty="0" err="1" smtClean="0"/>
              <a:t>tâm</a:t>
            </a:r>
            <a:r>
              <a:rPr lang="en-US" dirty="0" smtClean="0"/>
              <a:t> </a:t>
            </a:r>
            <a:r>
              <a:rPr lang="en-US" dirty="0" err="1" smtClean="0"/>
              <a:t>của</a:t>
            </a:r>
            <a:r>
              <a:rPr lang="en-US" dirty="0" smtClean="0"/>
              <a:t> </a:t>
            </a:r>
            <a:r>
              <a:rPr lang="en-US" dirty="0" err="1" smtClean="0"/>
              <a:t>từng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ứng</a:t>
            </a:r>
            <a:r>
              <a:rPr lang="en-US" dirty="0" smtClean="0"/>
              <a:t> </a:t>
            </a:r>
            <a:r>
              <a:rPr lang="en-US" dirty="0" err="1" smtClean="0"/>
              <a:t>dụng</a:t>
            </a:r>
            <a:r>
              <a:rPr lang="en-US" dirty="0" smtClean="0"/>
              <a:t> (separation of concerns)</a:t>
            </a:r>
          </a:p>
          <a:p>
            <a:pPr lvl="1" algn="just"/>
            <a:r>
              <a:rPr lang="en-US" dirty="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tầng</a:t>
            </a:r>
            <a:r>
              <a:rPr lang="en-US" dirty="0" smtClean="0"/>
              <a:t> </a:t>
            </a:r>
            <a:r>
              <a:rPr lang="en-US" dirty="0" err="1" smtClean="0"/>
              <a:t>thì</a:t>
            </a:r>
            <a:r>
              <a:rPr lang="en-US" dirty="0" smtClean="0"/>
              <a:t> </a:t>
            </a:r>
            <a:r>
              <a:rPr lang="en-US" dirty="0" err="1" smtClean="0"/>
              <a:t>chỉ</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tầng</a:t>
            </a:r>
            <a:r>
              <a:rPr lang="en-US" dirty="0" smtClean="0"/>
              <a:t> </a:t>
            </a:r>
            <a:r>
              <a:rPr lang="en-US" dirty="0" err="1" smtClean="0"/>
              <a:t>đó</a:t>
            </a:r>
            <a:endParaRPr lang="en-US" dirty="0" smtClean="0"/>
          </a:p>
          <a:p>
            <a:pPr algn="just"/>
            <a:r>
              <a:rPr lang="en-US" dirty="0"/>
              <a:t> </a:t>
            </a:r>
            <a:r>
              <a:rPr lang="en-US" dirty="0" err="1" smtClean="0"/>
              <a:t>Dễ</a:t>
            </a:r>
            <a:r>
              <a:rPr lang="en-US" dirty="0" smtClean="0"/>
              <a:t> </a:t>
            </a:r>
            <a:r>
              <a:rPr lang="en-US" dirty="0" err="1" smtClean="0"/>
              <a:t>phát</a:t>
            </a:r>
            <a:r>
              <a:rPr lang="en-US" dirty="0" smtClean="0"/>
              <a:t> </a:t>
            </a:r>
            <a:r>
              <a:rPr lang="en-US" dirty="0" err="1" smtClean="0"/>
              <a:t>triển</a:t>
            </a:r>
            <a:endParaRPr lang="en-US" dirty="0" smtClean="0"/>
          </a:p>
          <a:p>
            <a:pPr algn="just"/>
            <a:r>
              <a:rPr lang="en-US" dirty="0"/>
              <a:t> </a:t>
            </a:r>
            <a:r>
              <a:rPr lang="en-US" dirty="0" err="1" smtClean="0"/>
              <a:t>Dễ</a:t>
            </a:r>
            <a:r>
              <a:rPr lang="en-US" dirty="0" smtClean="0"/>
              <a:t> </a:t>
            </a:r>
            <a:r>
              <a:rPr lang="en-US" dirty="0" err="1" smtClean="0"/>
              <a:t>kiểm</a:t>
            </a:r>
            <a:r>
              <a:rPr lang="en-US" dirty="0" smtClean="0"/>
              <a:t> </a:t>
            </a:r>
            <a:r>
              <a:rPr lang="en-US" dirty="0" err="1" smtClean="0"/>
              <a:t>thử</a:t>
            </a:r>
            <a:endParaRPr lang="en-US" dirty="0" smtClean="0"/>
          </a:p>
          <a:p>
            <a:pPr algn="just"/>
            <a:r>
              <a:rPr lang="en-US" dirty="0"/>
              <a:t> </a:t>
            </a:r>
            <a:r>
              <a:rPr lang="en-US" dirty="0" err="1" smtClean="0"/>
              <a:t>Dễ</a:t>
            </a:r>
            <a:r>
              <a:rPr lang="en-US" dirty="0" smtClean="0"/>
              <a:t> </a:t>
            </a:r>
            <a:r>
              <a:rPr lang="en-US" dirty="0" err="1" smtClean="0"/>
              <a:t>quản</a:t>
            </a:r>
            <a:r>
              <a:rPr lang="en-US" dirty="0" smtClean="0"/>
              <a:t> </a:t>
            </a:r>
            <a:r>
              <a:rPr lang="en-US" dirty="0" err="1" smtClean="0"/>
              <a:t>lý</a:t>
            </a:r>
            <a:endParaRPr lang="en-US" dirty="0"/>
          </a:p>
          <a:p>
            <a:pPr algn="just"/>
            <a:r>
              <a:rPr lang="en-US" dirty="0"/>
              <a:t> </a:t>
            </a:r>
            <a:r>
              <a:rPr lang="en-US" dirty="0" err="1" smtClean="0"/>
              <a:t>Dễ</a:t>
            </a:r>
            <a:r>
              <a:rPr lang="en-US" dirty="0" smtClean="0"/>
              <a:t> </a:t>
            </a:r>
            <a:r>
              <a:rPr lang="en-US" dirty="0" err="1" smtClean="0"/>
              <a:t>bảo</a:t>
            </a:r>
            <a:r>
              <a:rPr lang="en-US" dirty="0" smtClean="0"/>
              <a:t> </a:t>
            </a:r>
            <a:r>
              <a:rPr lang="en-US" dirty="0" err="1" smtClean="0"/>
              <a:t>trì</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8</a:t>
            </a:fld>
            <a:endParaRPr lang="uk-UA"/>
          </a:p>
        </p:txBody>
      </p:sp>
    </p:spTree>
    <p:extLst>
      <p:ext uri="{BB962C8B-B14F-4D97-AF65-F5344CB8AC3E}">
        <p14:creationId xmlns:p14="http://schemas.microsoft.com/office/powerpoint/2010/main" val="1084697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Lợi</a:t>
            </a:r>
            <a:r>
              <a:rPr lang="en-US" dirty="0" smtClean="0"/>
              <a:t> </a:t>
            </a:r>
            <a:r>
              <a:rPr lang="en-US" dirty="0" err="1" smtClean="0"/>
              <a:t>ích</a:t>
            </a:r>
            <a:r>
              <a:rPr lang="en-US" dirty="0" smtClean="0"/>
              <a:t> </a:t>
            </a:r>
            <a:r>
              <a:rPr lang="en-US" dirty="0" err="1" smtClean="0"/>
              <a:t>của</a:t>
            </a:r>
            <a:r>
              <a:rPr lang="en-US" dirty="0" smtClean="0"/>
              <a:t> </a:t>
            </a:r>
            <a:r>
              <a:rPr lang="en-US" dirty="0" err="1" smtClean="0"/>
              <a:t>kiến</a:t>
            </a:r>
            <a:r>
              <a:rPr lang="en-US" dirty="0" smtClean="0"/>
              <a:t> </a:t>
            </a:r>
            <a:r>
              <a:rPr lang="en-US" dirty="0" err="1" smtClean="0"/>
              <a:t>trúc</a:t>
            </a:r>
            <a:r>
              <a:rPr lang="en-US" dirty="0" smtClean="0"/>
              <a:t> MVC</a:t>
            </a:r>
            <a:endParaRPr lang="en-US" dirty="0"/>
          </a:p>
        </p:txBody>
      </p:sp>
      <p:sp>
        <p:nvSpPr>
          <p:cNvPr id="3" name="Text Placeholder 2"/>
          <p:cNvSpPr>
            <a:spLocks noGrp="1"/>
          </p:cNvSpPr>
          <p:nvPr>
            <p:ph idx="1"/>
          </p:nvPr>
        </p:nvSpPr>
        <p:spPr/>
        <p:txBody>
          <a:bodyPr/>
          <a:lstStyle/>
          <a:p>
            <a:r>
              <a:rPr lang="en-US" dirty="0" smtClean="0"/>
              <a:t> </a:t>
            </a:r>
            <a:r>
              <a:rPr lang="en-US" dirty="0" err="1" smtClean="0"/>
              <a:t>Dễ</a:t>
            </a:r>
            <a:r>
              <a:rPr lang="en-US" dirty="0" smtClean="0"/>
              <a:t> </a:t>
            </a:r>
            <a:r>
              <a:rPr lang="en-US" dirty="0" err="1" smtClean="0"/>
              <a:t>tái</a:t>
            </a:r>
            <a:r>
              <a:rPr lang="en-US" dirty="0" smtClean="0"/>
              <a:t> </a:t>
            </a:r>
            <a:r>
              <a:rPr lang="en-US" dirty="0" err="1" smtClean="0"/>
              <a:t>sử</a:t>
            </a:r>
            <a:r>
              <a:rPr lang="en-US" dirty="0" smtClean="0"/>
              <a:t> </a:t>
            </a:r>
            <a:r>
              <a:rPr lang="en-US" dirty="0" err="1" smtClean="0"/>
              <a:t>dụng</a:t>
            </a:r>
            <a:endParaRPr lang="en-US" dirty="0"/>
          </a:p>
          <a:p>
            <a:r>
              <a:rPr lang="en-US" dirty="0"/>
              <a:t> </a:t>
            </a:r>
            <a:r>
              <a:rPr lang="en-US" dirty="0" err="1" smtClean="0"/>
              <a:t>Dễ</a:t>
            </a:r>
            <a:r>
              <a:rPr lang="en-US" dirty="0" smtClean="0"/>
              <a:t> </a:t>
            </a:r>
            <a:r>
              <a:rPr lang="en-US" dirty="0" err="1" smtClean="0"/>
              <a:t>mở</a:t>
            </a:r>
            <a:r>
              <a:rPr lang="en-US" dirty="0" smtClean="0"/>
              <a:t> </a:t>
            </a:r>
            <a:r>
              <a:rPr lang="en-US" dirty="0" err="1" smtClean="0"/>
              <a:t>rộng</a:t>
            </a:r>
            <a:endParaRPr lang="en-US" dirty="0" smtClean="0"/>
          </a:p>
          <a:p>
            <a:r>
              <a:rPr lang="en-US" dirty="0"/>
              <a:t> </a:t>
            </a:r>
            <a:r>
              <a:rPr lang="en-US" dirty="0" err="1" smtClean="0"/>
              <a:t>Tách</a:t>
            </a:r>
            <a:r>
              <a:rPr lang="en-US" dirty="0" smtClean="0"/>
              <a:t> </a:t>
            </a:r>
            <a:r>
              <a:rPr lang="en-US" dirty="0" err="1" smtClean="0"/>
              <a:t>phần</a:t>
            </a:r>
            <a:r>
              <a:rPr lang="en-US" dirty="0" smtClean="0"/>
              <a:t> view </a:t>
            </a:r>
            <a:r>
              <a:rPr lang="en-US" dirty="0" err="1" smtClean="0"/>
              <a:t>và</a:t>
            </a:r>
            <a:r>
              <a:rPr lang="en-US" dirty="0" smtClean="0"/>
              <a:t> </a:t>
            </a:r>
            <a:r>
              <a:rPr lang="en-US" dirty="0" err="1" smtClean="0"/>
              <a:t>phần</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riêng</a:t>
            </a:r>
            <a:r>
              <a:rPr lang="en-US" dirty="0" smtClean="0"/>
              <a:t> </a:t>
            </a:r>
            <a:r>
              <a:rPr lang="en-US" dirty="0" err="1" smtClean="0"/>
              <a:t>biệt</a:t>
            </a:r>
            <a:endParaRPr lang="en-US" dirty="0" smtClean="0"/>
          </a:p>
          <a:p>
            <a:r>
              <a:rPr lang="en-US" dirty="0"/>
              <a:t> </a:t>
            </a:r>
            <a:r>
              <a:rPr lang="en-US" dirty="0" smtClean="0"/>
              <a:t>Cho </a:t>
            </a:r>
            <a:r>
              <a:rPr lang="en-US" dirty="0" err="1" smtClean="0"/>
              <a:t>phép</a:t>
            </a:r>
            <a:r>
              <a:rPr lang="en-US" dirty="0" smtClean="0"/>
              <a:t> </a:t>
            </a:r>
            <a:r>
              <a:rPr lang="en-US" dirty="0" err="1" smtClean="0"/>
              <a:t>các</a:t>
            </a:r>
            <a:r>
              <a:rPr lang="en-US" dirty="0" smtClean="0"/>
              <a:t> Lập trình </a:t>
            </a:r>
            <a:r>
              <a:rPr lang="en-US" dirty="0" err="1" smtClean="0"/>
              <a:t>viên</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trong</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thời</a:t>
            </a:r>
            <a:r>
              <a:rPr lang="en-US" dirty="0" smtClean="0"/>
              <a:t> </a:t>
            </a:r>
            <a:r>
              <a:rPr lang="en-US" dirty="0" err="1" smtClean="0"/>
              <a:t>điểm</a:t>
            </a:r>
            <a:endParaRPr lang="en-US" dirty="0" smtClean="0"/>
          </a:p>
          <a:p>
            <a:r>
              <a:rPr lang="en-US" dirty="0"/>
              <a:t> </a:t>
            </a:r>
            <a:r>
              <a:rPr lang="en-US" dirty="0" err="1" smtClean="0"/>
              <a:t>Dễ</a:t>
            </a:r>
            <a:r>
              <a:rPr lang="en-US" dirty="0" smtClean="0"/>
              <a:t> </a:t>
            </a:r>
            <a:r>
              <a:rPr lang="en-US" dirty="0" err="1" smtClean="0"/>
              <a:t>bảo</a:t>
            </a:r>
            <a:r>
              <a:rPr lang="en-US" dirty="0" smtClean="0"/>
              <a:t> </a:t>
            </a:r>
            <a:r>
              <a:rPr lang="en-US" dirty="0" err="1" smtClean="0"/>
              <a:t>trì</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178824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5836</TotalTime>
  <Words>844</Words>
  <Application>Microsoft Office PowerPoint</Application>
  <PresentationFormat>Custom</PresentationFormat>
  <Paragraphs>107</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SlideTheme2</vt:lpstr>
      <vt:lpstr>Bài 12 Kiến trúc MVC </vt:lpstr>
      <vt:lpstr>Kiểm tra bài trước</vt:lpstr>
      <vt:lpstr>Mục tiêu</vt:lpstr>
      <vt:lpstr>Kiến trúc phân tầng</vt:lpstr>
      <vt:lpstr>Kiến trúc phân tầng: Ví dụ</vt:lpstr>
      <vt:lpstr>Kiến trúc MVC</vt:lpstr>
      <vt:lpstr>MVC là gì </vt:lpstr>
      <vt:lpstr>Lợi ích của kiến trúc phân tầng</vt:lpstr>
      <vt:lpstr>Lợi ích của kiến trúc MVC</vt:lpstr>
      <vt:lpstr>DEMO MVC </vt:lpstr>
      <vt:lpstr>Bước 1: Tạo dự án mới với tên DemoMVC</vt:lpstr>
      <vt:lpstr>Bước 2: Chỉnh sửa file Startup.cs</vt:lpstr>
      <vt:lpstr>Bước 3: Thêm MVC Middleware</vt:lpstr>
      <vt:lpstr>Bước 4: Tạo Controller</vt:lpstr>
      <vt:lpstr>Bước 4: Tạo Controller</vt:lpstr>
      <vt:lpstr>Bước 4: Tạo Controller</vt:lpstr>
      <vt:lpstr>Bước 4: Tạo Controller</vt:lpstr>
      <vt:lpstr>Bước 4: Tạo Controller</vt:lpstr>
      <vt:lpstr>Bước 4: Tạo Controller</vt:lpstr>
      <vt:lpstr>Bước 5: Thêm View</vt:lpstr>
      <vt:lpstr>Bước 5: Thêm View</vt:lpstr>
      <vt:lpstr>Bước 5: Thêm View</vt:lpstr>
      <vt:lpstr>Bước 5: Thêm View</vt:lpstr>
      <vt:lpstr>Bước 5: Update View</vt:lpstr>
      <vt:lpstr>Bước 5: Update View</vt:lpstr>
      <vt:lpstr>Bước 6: Thêm Model</vt:lpstr>
      <vt:lpstr>Bước 6: Thêm Model</vt:lpstr>
      <vt:lpstr>Bước 6: Thêm Model</vt:lpstr>
      <vt:lpstr>Hướng dẫn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21 Thuật toán tìm kiếm</dc:title>
  <dc:creator>Nhật Nguyễn Khắc</dc:creator>
  <cp:lastModifiedBy>Windows User</cp:lastModifiedBy>
  <cp:revision>144</cp:revision>
  <dcterms:created xsi:type="dcterms:W3CDTF">2018-03-21T10:39:28Z</dcterms:created>
  <dcterms:modified xsi:type="dcterms:W3CDTF">2019-07-31T02:55:13Z</dcterms:modified>
</cp:coreProperties>
</file>