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350" r:id="rId3"/>
    <p:sldId id="317" r:id="rId4"/>
    <p:sldId id="318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53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265" r:id="rId35"/>
    <p:sldId id="34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/>
    <p:restoredTop sz="83759" autoAdjust="0"/>
  </p:normalViewPr>
  <p:slideViewPr>
    <p:cSldViewPr snapToGrid="0" snapToObjects="1">
      <p:cViewPr>
        <p:scale>
          <a:sx n="66" d="100"/>
          <a:sy n="66" d="100"/>
        </p:scale>
        <p:origin x="94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88AA6-9EC2-7641-B97B-B2FA1AFCB23E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0AC-D014-A740-817C-6032A97C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2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1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65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4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12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5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61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33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35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05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39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Phần này có thể để học viên tự đọc. Nếu hướng dẫn thì tổ chức theo dạng thảo luận</a:t>
            </a:r>
            <a:r>
              <a:rPr lang="vi-VN" baseline="0" dirty="0" smtClean="0"/>
              <a:t> hỏi về những không hiểu sau khi nghe video.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86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8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54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7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92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590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10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09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50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317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83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63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6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41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63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09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26/07/2019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26/07/2019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26/07/2019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26/07/2019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26/07/2019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26/07/2019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26/07/2019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26/07/2019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26/07/2019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26/07/2019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26/07/2019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894A8D39-94F7-4F47-B971-C1008F728D70}" type="datetimeFigureOut">
              <a:rPr lang="vi-VN" smtClean="0"/>
              <a:t>26/07/2019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aspnetcore.mvc.modelbinding.modelstatedictionary?view=aspnetcore-2.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29685"/>
          </a:xfrm>
        </p:spPr>
        <p:txBody>
          <a:bodyPr>
            <a:normAutofit/>
          </a:bodyPr>
          <a:lstStyle/>
          <a:p>
            <a:r>
              <a:rPr lang="vi-VN" dirty="0" smtClean="0"/>
              <a:t>Bài </a:t>
            </a:r>
            <a:r>
              <a:rPr lang="en-US" dirty="0" smtClean="0"/>
              <a:t>3.3.3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en-US" dirty="0" smtClean="0"/>
              <a:t>ASP.NET Core MVC</a:t>
            </a:r>
            <a:br>
              <a:rPr lang="en-US" dirty="0" smtClean="0"/>
            </a:br>
            <a:r>
              <a:rPr lang="vi-VN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Model and Form Validation, Validation Tag Helper, Client-side </a:t>
            </a:r>
            <a:r>
              <a:rPr lang="en-US" sz="2000" dirty="0" smtClean="0"/>
              <a:t>Validation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90181"/>
            <a:ext cx="9144000" cy="1655762"/>
          </a:xfrm>
        </p:spPr>
        <p:txBody>
          <a:bodyPr/>
          <a:lstStyle/>
          <a:p>
            <a:r>
              <a:rPr lang="vi-VN" dirty="0"/>
              <a:t>Module: </a:t>
            </a:r>
            <a:r>
              <a:rPr lang="vi-VN" dirty="0" smtClean="0"/>
              <a:t>BOOTCAMP</a:t>
            </a:r>
            <a:r>
              <a:rPr lang="en-US" dirty="0" smtClean="0"/>
              <a:t> -</a:t>
            </a:r>
            <a:r>
              <a:rPr lang="vi-VN" dirty="0" smtClean="0"/>
              <a:t> </a:t>
            </a:r>
            <a:r>
              <a:rPr lang="en-US" dirty="0" smtClean="0"/>
              <a:t>DOTNET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8960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/>
              <a:t>Validation </a:t>
            </a:r>
            <a:r>
              <a:rPr lang="en-US" dirty="0" smtClean="0"/>
              <a:t>Attributes?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10515600" cy="302631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model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b="1" dirty="0"/>
              <a:t>Data </a:t>
            </a:r>
            <a:r>
              <a:rPr lang="en-US" b="1" dirty="0" smtClean="0"/>
              <a:t>Annotation</a:t>
            </a:r>
            <a:r>
              <a:rPr lang="en-US" dirty="0" smtClean="0"/>
              <a:t>, </a:t>
            </a:r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51" y="2050337"/>
            <a:ext cx="10814003" cy="10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9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/>
              <a:t>Validation </a:t>
            </a:r>
            <a:r>
              <a:rPr lang="en-US" dirty="0" smtClean="0"/>
              <a:t>Attributes?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120022"/>
            <a:ext cx="6258910" cy="5236328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Validation Error Message</a:t>
            </a:r>
            <a:r>
              <a:rPr lang="en-US" dirty="0"/>
              <a:t>	</a:t>
            </a:r>
            <a:endParaRPr lang="en-US" dirty="0" smtClean="0"/>
          </a:p>
          <a:p>
            <a:pPr lvl="1" algn="just"/>
            <a:r>
              <a:rPr lang="en-US" dirty="0" err="1" smtClean="0"/>
              <a:t>Trong</a:t>
            </a:r>
            <a:r>
              <a:rPr lang="en-US" dirty="0" smtClean="0"/>
              <a:t> view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Valiation</a:t>
            </a:r>
            <a:r>
              <a:rPr lang="en-US" dirty="0" smtClean="0"/>
              <a:t> Tag Helper to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asp-validation-summary: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form,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div.</a:t>
            </a:r>
          </a:p>
          <a:p>
            <a:pPr lvl="1" algn="just"/>
            <a:r>
              <a:rPr lang="en-US" dirty="0" smtClean="0"/>
              <a:t>asp-validation-for: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model.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span.</a:t>
            </a:r>
          </a:p>
          <a:p>
            <a:pPr lvl="1" algn="just"/>
            <a:r>
              <a:rPr lang="en-US" dirty="0" smtClean="0"/>
              <a:t>Validation tag helper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class: field-validation-error </a:t>
            </a:r>
            <a:r>
              <a:rPr lang="en-US" dirty="0" err="1" smtClean="0"/>
              <a:t>và</a:t>
            </a:r>
            <a:r>
              <a:rPr lang="en-US" dirty="0" smtClean="0"/>
              <a:t> validation-summary-errors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764" y="1120022"/>
            <a:ext cx="4760202" cy="55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4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/>
              <a:t>Validation </a:t>
            </a:r>
            <a:r>
              <a:rPr lang="en-US" dirty="0" smtClean="0"/>
              <a:t>Attributes?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120022"/>
            <a:ext cx="5675585" cy="5236328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b="1" dirty="0" err="1" smtClean="0"/>
              <a:t>ModelState.isValid</a:t>
            </a:r>
            <a:r>
              <a:rPr lang="en-US" b="1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controller</a:t>
            </a:r>
            <a:r>
              <a:rPr lang="en-US" dirty="0"/>
              <a:t>	</a:t>
            </a:r>
            <a:endParaRPr lang="en-US" dirty="0" smtClean="0"/>
          </a:p>
          <a:p>
            <a:pPr lvl="1" algn="just"/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action </a:t>
            </a:r>
            <a:r>
              <a:rPr lang="en-US" dirty="0" err="1" smtClean="0"/>
              <a:t>của</a:t>
            </a:r>
            <a:r>
              <a:rPr lang="en-US" dirty="0" smtClean="0"/>
              <a:t> controller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ModelState.IsValid</a:t>
            </a:r>
            <a:endParaRPr lang="en-US" dirty="0" smtClean="0"/>
          </a:p>
          <a:p>
            <a:pPr lvl="1"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model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/>
              <a:t> </a:t>
            </a:r>
            <a:r>
              <a:rPr lang="en-US" dirty="0" smtClean="0"/>
              <a:t>client</a:t>
            </a:r>
          </a:p>
          <a:p>
            <a:pPr lvl="1" algn="just"/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82" y="1120021"/>
            <a:ext cx="5271509" cy="308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4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120022"/>
            <a:ext cx="10988564" cy="523632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Model Binder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ModelState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Binding </a:t>
            </a:r>
            <a:r>
              <a:rPr lang="en-US" dirty="0" err="1" smtClean="0"/>
              <a:t>và</a:t>
            </a:r>
            <a:r>
              <a:rPr lang="en-US" dirty="0" smtClean="0"/>
              <a:t> Validation.</a:t>
            </a:r>
          </a:p>
          <a:p>
            <a:pPr algn="just"/>
            <a:r>
              <a:rPr lang="en-US" dirty="0" err="1" smtClean="0"/>
              <a:t>ModelState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submit </a:t>
            </a:r>
            <a:r>
              <a:rPr lang="en-US" dirty="0" err="1" smtClean="0"/>
              <a:t>của</a:t>
            </a:r>
            <a:r>
              <a:rPr lang="en-US" dirty="0" smtClean="0"/>
              <a:t> model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model.</a:t>
            </a:r>
          </a:p>
          <a:p>
            <a:pPr algn="just"/>
            <a:r>
              <a:rPr lang="en-US" dirty="0" err="1" smtClean="0"/>
              <a:t>ModelState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ControllerBase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>
                <a:hlinkClick r:id="rId3"/>
              </a:rPr>
              <a:t>ModelStateDictionary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29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ModelState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14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973606"/>
            <a:ext cx="8231197" cy="574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ModelState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120022"/>
            <a:ext cx="10988564" cy="5236328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AddModelError</a:t>
            </a:r>
            <a:endParaRPr lang="en-US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Key</a:t>
            </a:r>
          </a:p>
          <a:p>
            <a:r>
              <a:rPr lang="en-US" b="1" dirty="0"/>
              <a:t>Clear</a:t>
            </a:r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key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ModelStateDictionary</a:t>
            </a:r>
            <a:r>
              <a:rPr lang="en-US" dirty="0" smtClean="0"/>
              <a:t>.</a:t>
            </a:r>
          </a:p>
          <a:p>
            <a:r>
              <a:rPr lang="en-US" b="1" dirty="0" err="1"/>
              <a:t>ClearValidationState</a:t>
            </a:r>
            <a:r>
              <a:rPr lang="en-US" b="1" dirty="0"/>
              <a:t>(String)</a:t>
            </a:r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ModelStateDictionary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b="1" dirty="0" err="1"/>
              <a:t>GetFieldValidationState</a:t>
            </a:r>
            <a:r>
              <a:rPr lang="en-US" b="1" dirty="0"/>
              <a:t>(String)</a:t>
            </a:r>
          </a:p>
          <a:p>
            <a:pPr lvl="1"/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ModelValidationState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b="1" dirty="0" err="1"/>
              <a:t>GetValidationState</a:t>
            </a:r>
            <a:r>
              <a:rPr lang="en-US" b="1" dirty="0"/>
              <a:t>(String)</a:t>
            </a:r>
          </a:p>
          <a:p>
            <a:pPr lvl="1"/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ModelValidationState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key</a:t>
            </a:r>
          </a:p>
          <a:p>
            <a:r>
              <a:rPr lang="en-US" b="1" dirty="0" err="1"/>
              <a:t>TryAddModelError</a:t>
            </a:r>
            <a:r>
              <a:rPr lang="en-US" b="1" dirty="0"/>
              <a:t>(String, Exception, </a:t>
            </a:r>
            <a:r>
              <a:rPr lang="en-US" b="1" dirty="0" err="1"/>
              <a:t>ModelMetadata</a:t>
            </a:r>
            <a:r>
              <a:rPr lang="en-US" b="1" dirty="0"/>
              <a:t>)</a:t>
            </a:r>
          </a:p>
          <a:p>
            <a:pPr lvl="1"/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768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ModelState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120022"/>
            <a:ext cx="5735667" cy="5236328"/>
          </a:xfrm>
        </p:spPr>
        <p:txBody>
          <a:bodyPr>
            <a:normAutofit/>
          </a:bodyPr>
          <a:lstStyle/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16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40" y="1120022"/>
            <a:ext cx="5252898" cy="2206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240" y="3738186"/>
            <a:ext cx="5252898" cy="17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2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120022"/>
            <a:ext cx="11303875" cy="5236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CreditCard</a:t>
            </a:r>
            <a:endParaRPr lang="en-US" dirty="0" smtClean="0"/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Compare</a:t>
            </a:r>
            <a:endParaRPr lang="en-US" b="1" dirty="0"/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17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05" y="1979508"/>
            <a:ext cx="5860126" cy="81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805" y="3656294"/>
            <a:ext cx="8510511" cy="143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1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120022"/>
            <a:ext cx="11303875" cy="5236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EmailAddress</a:t>
            </a:r>
            <a:endParaRPr lang="en-US" dirty="0" smtClean="0"/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Email.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Phone</a:t>
            </a:r>
            <a:endParaRPr lang="en-US" b="1" dirty="0"/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18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05" y="2086757"/>
            <a:ext cx="5284175" cy="908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249" y="2086757"/>
            <a:ext cx="4243552" cy="908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804" y="4161015"/>
            <a:ext cx="5284175" cy="102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0249" y="4161015"/>
            <a:ext cx="3790720" cy="10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120022"/>
            <a:ext cx="11303875" cy="5236328"/>
          </a:xfrm>
        </p:spPr>
        <p:txBody>
          <a:bodyPr>
            <a:normAutofit/>
          </a:bodyPr>
          <a:lstStyle/>
          <a:p>
            <a:r>
              <a:rPr lang="en-US" b="1" dirty="0" smtClean="0"/>
              <a:t>Range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err="1" smtClean="0"/>
              <a:t>RegularExpression</a:t>
            </a:r>
            <a:endParaRPr lang="en-US" b="1" dirty="0"/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Regex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87" y="2086756"/>
            <a:ext cx="7121130" cy="908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482" y="2086755"/>
            <a:ext cx="3781758" cy="9086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334511"/>
            <a:ext cx="11028170" cy="7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Kiểm tra bài trước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Hỏi và trao đổi về các khó khăn gặp phải trong bài “</a:t>
            </a:r>
            <a:r>
              <a:rPr lang="en-US" dirty="0" err="1"/>
              <a:t>ViewBag</a:t>
            </a:r>
            <a:r>
              <a:rPr lang="en-US" dirty="0"/>
              <a:t>, </a:t>
            </a:r>
            <a:r>
              <a:rPr lang="en-US" dirty="0" err="1"/>
              <a:t>ViewData</a:t>
            </a:r>
            <a:r>
              <a:rPr lang="en-US" dirty="0"/>
              <a:t>, Model and </a:t>
            </a:r>
            <a:r>
              <a:rPr lang="en-US" dirty="0" err="1"/>
              <a:t>ViewModel</a:t>
            </a:r>
            <a:r>
              <a:rPr lang="en-US" dirty="0"/>
              <a:t> Basics, Forms and Model </a:t>
            </a:r>
            <a:r>
              <a:rPr lang="en-US" dirty="0" smtClean="0"/>
              <a:t>Binding</a:t>
            </a:r>
            <a:r>
              <a:rPr lang="vi-VN" dirty="0" smtClean="0"/>
              <a:t>"</a:t>
            </a:r>
          </a:p>
          <a:p>
            <a:r>
              <a:rPr lang="vi-VN" dirty="0" smtClean="0"/>
              <a:t>Tóm tắt lại các phần đã học từ bài “</a:t>
            </a:r>
            <a:r>
              <a:rPr lang="en-US" dirty="0" err="1"/>
              <a:t>ViewBag</a:t>
            </a:r>
            <a:r>
              <a:rPr lang="en-US" dirty="0"/>
              <a:t>, </a:t>
            </a:r>
            <a:r>
              <a:rPr lang="en-US" dirty="0" err="1"/>
              <a:t>ViewData</a:t>
            </a:r>
            <a:r>
              <a:rPr lang="en-US" dirty="0"/>
              <a:t>, Model and </a:t>
            </a:r>
            <a:r>
              <a:rPr lang="en-US" dirty="0" err="1"/>
              <a:t>ViewModel</a:t>
            </a:r>
            <a:r>
              <a:rPr lang="en-US" dirty="0"/>
              <a:t> Basics, Forms and Model Binding</a:t>
            </a:r>
            <a:r>
              <a:rPr lang="vi-VN" dirty="0" smtClean="0"/>
              <a:t>”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71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120022"/>
            <a:ext cx="11303875" cy="5236328"/>
          </a:xfrm>
        </p:spPr>
        <p:txBody>
          <a:bodyPr>
            <a:normAutofit/>
          </a:bodyPr>
          <a:lstStyle/>
          <a:p>
            <a:r>
              <a:rPr lang="en-US" b="1" dirty="0" smtClean="0"/>
              <a:t>Required</a:t>
            </a:r>
            <a:endParaRPr lang="en-US" dirty="0" smtClean="0"/>
          </a:p>
          <a:p>
            <a:pPr lvl="1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null.</a:t>
            </a:r>
          </a:p>
          <a:p>
            <a:r>
              <a:rPr lang="en-US" b="1" dirty="0" err="1" smtClean="0"/>
              <a:t>StringLength</a:t>
            </a:r>
            <a:endParaRPr lang="en-US" b="1" dirty="0"/>
          </a:p>
          <a:p>
            <a:pPr lvl="1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Minimum Length </a:t>
            </a:r>
            <a:r>
              <a:rPr lang="en-US" dirty="0" err="1" smtClean="0"/>
              <a:t>và</a:t>
            </a:r>
            <a:r>
              <a:rPr lang="en-US" dirty="0" smtClean="0"/>
              <a:t> Maximum Length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err="1"/>
              <a:t>Url</a:t>
            </a:r>
            <a:endParaRPr lang="en-US" b="1" dirty="0"/>
          </a:p>
          <a:p>
            <a:pPr lvl="1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04786"/>
            <a:ext cx="10826788" cy="894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11017"/>
            <a:ext cx="4802869" cy="823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357" y="5411016"/>
            <a:ext cx="3735622" cy="8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27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Tag </a:t>
            </a:r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120022"/>
            <a:ext cx="11303875" cy="5236328"/>
          </a:xfrm>
        </p:spPr>
        <p:txBody>
          <a:bodyPr>
            <a:normAutofit/>
          </a:bodyPr>
          <a:lstStyle/>
          <a:p>
            <a:r>
              <a:rPr lang="en-US" dirty="0" smtClean="0"/>
              <a:t>ASP Net Core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2 helpers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client</a:t>
            </a:r>
          </a:p>
          <a:p>
            <a:pPr lvl="1"/>
            <a:r>
              <a:rPr lang="en-US" dirty="0"/>
              <a:t>Validation Message Tag Helper</a:t>
            </a:r>
          </a:p>
          <a:p>
            <a:pPr lvl="1"/>
            <a:r>
              <a:rPr lang="en-US" dirty="0"/>
              <a:t>Validation Summary Tag </a:t>
            </a:r>
            <a:r>
              <a:rPr lang="en-US" dirty="0" smtClean="0"/>
              <a:t>Helper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579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Message Tag </a:t>
            </a:r>
            <a:r>
              <a:rPr lang="en-US" dirty="0" smtClean="0"/>
              <a:t>Helper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120021"/>
            <a:ext cx="11303875" cy="6304647"/>
          </a:xfrm>
        </p:spPr>
        <p:txBody>
          <a:bodyPr>
            <a:normAutofit/>
          </a:bodyPr>
          <a:lstStyle/>
          <a:p>
            <a:r>
              <a:rPr lang="en-US" dirty="0"/>
              <a:t>Validation Message Tag </a:t>
            </a:r>
            <a:r>
              <a:rPr lang="en-US" dirty="0" smtClean="0"/>
              <a:t>Helper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span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submit form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form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23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9216"/>
            <a:ext cx="3801570" cy="626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365" y="2369216"/>
            <a:ext cx="3732980" cy="626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95" y="3141863"/>
            <a:ext cx="10989527" cy="788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95" y="4915469"/>
            <a:ext cx="10200771" cy="111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Summary Tag </a:t>
            </a:r>
            <a:r>
              <a:rPr lang="en-US" dirty="0" smtClean="0"/>
              <a:t>Helper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120021"/>
            <a:ext cx="11303875" cy="3988007"/>
          </a:xfrm>
        </p:spPr>
        <p:txBody>
          <a:bodyPr>
            <a:normAutofit/>
          </a:bodyPr>
          <a:lstStyle/>
          <a:p>
            <a:r>
              <a:rPr lang="en-US" dirty="0"/>
              <a:t>Validation Summary Tag </a:t>
            </a:r>
            <a:r>
              <a:rPr lang="en-US" dirty="0" smtClean="0"/>
              <a:t>Helper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div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form.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form</a:t>
            </a:r>
          </a:p>
          <a:p>
            <a:r>
              <a:rPr lang="en-US" dirty="0"/>
              <a:t>Validation Summary Tag </a:t>
            </a:r>
            <a:r>
              <a:rPr lang="en-US" dirty="0" smtClean="0"/>
              <a:t>Helper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</a:t>
            </a:r>
          </a:p>
          <a:p>
            <a:pPr lvl="1"/>
            <a:r>
              <a:rPr lang="en-US" dirty="0" err="1" smtClean="0"/>
              <a:t>ModelOnly</a:t>
            </a:r>
            <a:endParaRPr lang="en-US" dirty="0" smtClean="0"/>
          </a:p>
          <a:p>
            <a:pPr lvl="1"/>
            <a:r>
              <a:rPr lang="en-US" dirty="0" smtClean="0"/>
              <a:t>None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90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Summary Tag </a:t>
            </a:r>
            <a:r>
              <a:rPr lang="en-US" dirty="0" smtClean="0"/>
              <a:t>Helper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120021"/>
            <a:ext cx="11303875" cy="560145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All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err="1" smtClean="0"/>
              <a:t>tùy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tất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endParaRPr lang="en-US" sz="2000" dirty="0" smtClean="0"/>
          </a:p>
          <a:p>
            <a:endParaRPr lang="en-US" sz="2400" dirty="0" smtClean="0"/>
          </a:p>
          <a:p>
            <a:pPr lvl="1"/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HTML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Caption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25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11" y="1378164"/>
            <a:ext cx="4957268" cy="734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11" y="2370717"/>
            <a:ext cx="5345084" cy="785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050" y="3431612"/>
            <a:ext cx="5361145" cy="927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0050" y="5381937"/>
            <a:ext cx="5345084" cy="9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1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Summary Tag </a:t>
            </a:r>
            <a:r>
              <a:rPr lang="en-US" dirty="0" smtClean="0"/>
              <a:t>Helper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3" y="1120021"/>
            <a:ext cx="6069428" cy="560145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ModelOnly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err="1" smtClean="0"/>
              <a:t>tùy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ở </a:t>
            </a:r>
            <a:r>
              <a:rPr lang="en-US" sz="2000" dirty="0" err="1" smtClean="0"/>
              <a:t>mức</a:t>
            </a:r>
            <a:r>
              <a:rPr lang="en-US" sz="2000" dirty="0" smtClean="0"/>
              <a:t> model,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model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tùy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từng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model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asp-validation-for</a:t>
            </a:r>
          </a:p>
          <a:p>
            <a:pPr lvl="1"/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bất</a:t>
            </a:r>
            <a:r>
              <a:rPr lang="en-US" sz="2000" dirty="0" smtClean="0"/>
              <a:t> </a:t>
            </a: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thẻ</a:t>
            </a:r>
            <a:r>
              <a:rPr lang="en-US" sz="2000" dirty="0" smtClean="0"/>
              <a:t> HTML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ModelState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lệ</a:t>
            </a:r>
            <a:r>
              <a:rPr lang="en-US" sz="2000" dirty="0" smtClean="0"/>
              <a:t>.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giống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All</a:t>
            </a:r>
          </a:p>
          <a:p>
            <a:pPr lvl="1"/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ở </a:t>
            </a:r>
            <a:r>
              <a:rPr lang="en-US" sz="2000" dirty="0" err="1" smtClean="0"/>
              <a:t>mức</a:t>
            </a:r>
            <a:r>
              <a:rPr lang="en-US" sz="2000" dirty="0" smtClean="0"/>
              <a:t> model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AddModelError</a:t>
            </a:r>
            <a:endParaRPr lang="en-US" sz="20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26</a:t>
            </a:fld>
            <a:endParaRPr lang="uk-U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531" y="1649465"/>
            <a:ext cx="5200219" cy="5892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530" y="4045988"/>
            <a:ext cx="5200219" cy="5503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532" y="4779321"/>
            <a:ext cx="397291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Summary Tag </a:t>
            </a:r>
            <a:r>
              <a:rPr lang="en-US" dirty="0" smtClean="0"/>
              <a:t>Helper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120021"/>
            <a:ext cx="11114687" cy="5601454"/>
          </a:xfrm>
        </p:spPr>
        <p:txBody>
          <a:bodyPr>
            <a:normAutofit/>
          </a:bodyPr>
          <a:lstStyle/>
          <a:p>
            <a:r>
              <a:rPr lang="en-US" b="1" dirty="0" smtClean="0"/>
              <a:t>None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err="1" smtClean="0"/>
              <a:t>tùy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. </a:t>
            </a:r>
            <a:r>
              <a:rPr lang="en-US" sz="2000" dirty="0" err="1" smtClean="0"/>
              <a:t>Giống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them Tag Helper</a:t>
            </a:r>
          </a:p>
          <a:p>
            <a:pPr lvl="1"/>
            <a:r>
              <a:rPr lang="en-US" sz="2000" dirty="0" err="1" smtClean="0"/>
              <a:t>Lưu</a:t>
            </a:r>
            <a:r>
              <a:rPr lang="en-US" sz="2000" dirty="0" smtClean="0"/>
              <a:t> ý, </a:t>
            </a:r>
            <a:r>
              <a:rPr lang="en-US" sz="2000" dirty="0" err="1" smtClean="0"/>
              <a:t>lớp</a:t>
            </a:r>
            <a:r>
              <a:rPr lang="en-US" sz="2000" dirty="0"/>
              <a:t> validation-summary-valid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model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(</a:t>
            </a:r>
            <a:r>
              <a:rPr lang="en-US" sz="2000" dirty="0" err="1"/>
              <a:t>chứ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ta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tùy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All)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validation-summary-errors </a:t>
            </a:r>
            <a:r>
              <a:rPr lang="en-US" sz="2000" dirty="0" err="1"/>
              <a:t>khi</a:t>
            </a:r>
            <a:r>
              <a:rPr lang="en-US" sz="2000" dirty="0"/>
              <a:t> model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92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506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Side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120022"/>
            <a:ext cx="11303875" cy="5236328"/>
          </a:xfrm>
        </p:spPr>
        <p:txBody>
          <a:bodyPr>
            <a:normAutofit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client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validation ở </a:t>
            </a:r>
            <a:r>
              <a:rPr lang="en-US" dirty="0" err="1" smtClean="0"/>
              <a:t>phía</a:t>
            </a:r>
            <a:r>
              <a:rPr lang="en-US" dirty="0" smtClean="0"/>
              <a:t> Server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trãi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server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ở </a:t>
            </a:r>
            <a:r>
              <a:rPr lang="en-US" dirty="0" err="1" smtClean="0"/>
              <a:t>phái</a:t>
            </a:r>
            <a:r>
              <a:rPr lang="en-US" dirty="0" smtClean="0"/>
              <a:t> client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/>
              <a:t>HTML5 Built-in </a:t>
            </a:r>
            <a:r>
              <a:rPr lang="en-US" dirty="0"/>
              <a:t>Validation</a:t>
            </a:r>
          </a:p>
          <a:p>
            <a:pPr lvl="1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784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>
            <a:lvl1pPr marL="279400" indent="-558800"/>
          </a:lstStyle>
          <a:p>
            <a:r>
              <a:t>Mục tiêu</a:t>
            </a:r>
          </a:p>
        </p:txBody>
      </p:sp>
      <p:sp>
        <p:nvSpPr>
          <p:cNvPr id="134" name="Shape 97"/>
          <p:cNvSpPr txBox="1">
            <a:spLocks noGrp="1"/>
          </p:cNvSpPr>
          <p:nvPr>
            <p:ph idx="1"/>
          </p:nvPr>
        </p:nvSpPr>
        <p:spPr>
          <a:xfrm>
            <a:off x="838200" y="1317826"/>
            <a:ext cx="10168467" cy="4198737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  <a:r>
              <a:rPr lang="en-US" dirty="0" smtClean="0"/>
              <a:t>Model and Form Validation</a:t>
            </a:r>
          </a:p>
          <a:p>
            <a:pPr indent="-228600">
              <a:spcBef>
                <a:spcPts val="0"/>
              </a:spcBef>
            </a:pPr>
            <a:r>
              <a:rPr lang="en-US" dirty="0" smtClean="0"/>
              <a:t>Validation Tag Helpers</a:t>
            </a:r>
          </a:p>
          <a:p>
            <a:pPr indent="-228600">
              <a:spcBef>
                <a:spcPts val="0"/>
              </a:spcBef>
            </a:pPr>
            <a:r>
              <a:rPr lang="en-US" dirty="0" smtClean="0"/>
              <a:t>Client-Side Validation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11166641" y="6407030"/>
            <a:ext cx="187159" cy="2637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142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Unobtrusive </a:t>
            </a:r>
            <a:r>
              <a:rPr lang="en-US" dirty="0"/>
              <a:t>client-side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120022"/>
            <a:ext cx="11303875" cy="5236328"/>
          </a:xfrm>
        </p:spPr>
        <p:txBody>
          <a:bodyPr>
            <a:normAutofit/>
          </a:bodyPr>
          <a:lstStyle/>
          <a:p>
            <a:r>
              <a:rPr lang="en-US" dirty="0" smtClean="0"/>
              <a:t>ASP Net Core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b="1" dirty="0"/>
              <a:t>Unobtrusive client-side </a:t>
            </a:r>
            <a:r>
              <a:rPr lang="en-US" b="1" dirty="0" smtClean="0"/>
              <a:t>validation</a:t>
            </a:r>
            <a:r>
              <a:rPr lang="en-US" dirty="0" smtClean="0"/>
              <a:t>,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coder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client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.</a:t>
            </a:r>
          </a:p>
          <a:p>
            <a:r>
              <a:rPr lang="en-US" dirty="0"/>
              <a:t>Unobtrusive client-side </a:t>
            </a:r>
            <a:r>
              <a:rPr lang="en-US" dirty="0" smtClean="0"/>
              <a:t>validation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validation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validation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server.</a:t>
            </a:r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Javascipt</a:t>
            </a:r>
            <a:r>
              <a:rPr lang="en-US" dirty="0" smtClean="0"/>
              <a:t> hay </a:t>
            </a:r>
            <a:r>
              <a:rPr lang="en-US" dirty="0" err="1" smtClean="0"/>
              <a:t>bằng</a:t>
            </a:r>
            <a:r>
              <a:rPr lang="en-US" dirty="0" smtClean="0"/>
              <a:t> C#.</a:t>
            </a:r>
          </a:p>
          <a:p>
            <a:r>
              <a:rPr lang="en-US" dirty="0"/>
              <a:t>Unobtrusive client-side </a:t>
            </a:r>
            <a:r>
              <a:rPr lang="en-US" dirty="0" smtClean="0"/>
              <a:t>validation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query.validate.unobtrusive.js.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jquery.validate.js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. Do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import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view.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608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1338305"/>
          </a:xfrm>
        </p:spPr>
        <p:txBody>
          <a:bodyPr>
            <a:normAutofit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Unobtrusive </a:t>
            </a:r>
            <a:r>
              <a:rPr lang="en-US" dirty="0"/>
              <a:t>client-side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718440"/>
            <a:ext cx="11303875" cy="4637909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add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/>
              <a:t>JQuery,jquery.validate</a:t>
            </a:r>
            <a:r>
              <a:rPr lang="en-US" dirty="0"/>
              <a:t> </a:t>
            </a:r>
            <a:r>
              <a:rPr lang="en-US" dirty="0" err="1" smtClean="0"/>
              <a:t>và</a:t>
            </a:r>
            <a:r>
              <a:rPr lang="en-US" dirty="0"/>
              <a:t> </a:t>
            </a:r>
            <a:r>
              <a:rPr lang="en-US" dirty="0" err="1" smtClean="0"/>
              <a:t>jquery.validate.unobtrusive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View.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View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add </a:t>
            </a:r>
            <a:r>
              <a:rPr lang="en-US" dirty="0" err="1" smtClean="0"/>
              <a:t>riềng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ta add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layout file.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31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603172"/>
            <a:ext cx="11016506" cy="96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7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1338305"/>
          </a:xfrm>
        </p:spPr>
        <p:txBody>
          <a:bodyPr>
            <a:norm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Validation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0622" y="1718440"/>
            <a:ext cx="11303875" cy="4637909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validation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: data-*</a:t>
            </a:r>
          </a:p>
          <a:p>
            <a:r>
              <a:rPr lang="en-US" dirty="0" smtClean="0"/>
              <a:t>data-*attribute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HTML5,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(metadata)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HTML.</a:t>
            </a:r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/>
              <a:t>unobtrusive 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data-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web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submit form.</a:t>
            </a:r>
          </a:p>
          <a:p>
            <a:r>
              <a:rPr lang="en-US" dirty="0" err="1" smtClean="0"/>
              <a:t>Những</a:t>
            </a:r>
            <a:r>
              <a:rPr lang="en-US" dirty="0" smtClean="0"/>
              <a:t> Validations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from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server </a:t>
            </a:r>
            <a:r>
              <a:rPr lang="en-US" dirty="0" err="1" smtClean="0"/>
              <a:t>thông</a:t>
            </a:r>
            <a:r>
              <a:rPr lang="en-US" dirty="0" smtClean="0"/>
              <a:t> qua http.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request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21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71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Tóm tắt bài học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Model and Form Validation</a:t>
            </a:r>
          </a:p>
          <a:p>
            <a:pPr>
              <a:spcBef>
                <a:spcPts val="0"/>
              </a:spcBef>
            </a:pPr>
            <a:r>
              <a:rPr lang="en-US" dirty="0"/>
              <a:t>Validation Tag Helpers</a:t>
            </a:r>
          </a:p>
          <a:p>
            <a:pPr>
              <a:spcBef>
                <a:spcPts val="0"/>
              </a:spcBef>
            </a:pPr>
            <a:r>
              <a:rPr lang="en-US" dirty="0"/>
              <a:t>Client-Side Validation</a:t>
            </a:r>
          </a:p>
        </p:txBody>
      </p:sp>
    </p:spTree>
    <p:extLst>
      <p:ext uri="{BB962C8B-B14F-4D97-AF65-F5344CB8AC3E}">
        <p14:creationId xmlns:p14="http://schemas.microsoft.com/office/powerpoint/2010/main" val="1178498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dẫn</a:t>
            </a:r>
            <a:endParaRPr lang="vi-V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Hướng dẫn làm bài thực hành và bài tập</a:t>
            </a:r>
          </a:p>
          <a:p>
            <a:r>
              <a:rPr lang="vi-VN" dirty="0" smtClean="0"/>
              <a:t>Chuẩn bị bài tiếp theo:</a:t>
            </a:r>
            <a:r>
              <a:rPr lang="en-US" dirty="0" smtClean="0"/>
              <a:t> ORM &amp; Entity Framework Core</a:t>
            </a:r>
            <a:endParaRPr lang="vi-VN" i="1" dirty="0"/>
          </a:p>
        </p:txBody>
      </p:sp>
    </p:spTree>
    <p:extLst>
      <p:ext uri="{BB962C8B-B14F-4D97-AF65-F5344CB8AC3E}">
        <p14:creationId xmlns:p14="http://schemas.microsoft.com/office/powerpoint/2010/main" val="10920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</a:t>
            </a:r>
            <a:r>
              <a:rPr lang="en-US" dirty="0" smtClean="0"/>
              <a:t>Validation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120021"/>
            <a:ext cx="10515600" cy="560145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CSDL.</a:t>
            </a:r>
          </a:p>
          <a:p>
            <a:pPr algn="just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do </a:t>
            </a:r>
            <a:r>
              <a:rPr lang="en-US" dirty="0" err="1" smtClean="0"/>
              <a:t>dánh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Do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err="1" smtClean="0"/>
              <a:t>o</a:t>
            </a:r>
            <a:r>
              <a:rPr lang="en-US" dirty="0" smtClean="0"/>
              <a:t> CSDL.</a:t>
            </a:r>
          </a:p>
          <a:p>
            <a:pPr algn="just"/>
            <a:r>
              <a:rPr lang="en-US" dirty="0" smtClean="0"/>
              <a:t>ASP Net Core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Model Validator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Model.</a:t>
            </a:r>
          </a:p>
          <a:p>
            <a:pPr algn="just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model ở </a:t>
            </a:r>
            <a:r>
              <a:rPr lang="en-US" dirty="0" err="1" smtClean="0"/>
              <a:t>phía</a:t>
            </a:r>
            <a:r>
              <a:rPr lang="en-US" dirty="0" smtClean="0"/>
              <a:t> client,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647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ở client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120021"/>
            <a:ext cx="10515600" cy="560145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trải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ở client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algn="just"/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service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326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ở server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120021"/>
            <a:ext cx="10515600" cy="5601453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client.</a:t>
            </a:r>
          </a:p>
          <a:p>
            <a:pPr algn="just"/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request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ta.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request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server</a:t>
            </a:r>
          </a:p>
          <a:p>
            <a:pPr algn="just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>
                <a:sym typeface="Wingdings" panose="05000000000000000000" pitchFamily="2" charset="2"/>
              </a:rPr>
              <a:t>	 do </a:t>
            </a:r>
            <a:r>
              <a:rPr lang="en-US" dirty="0" err="1" smtClean="0">
                <a:sym typeface="Wingdings" panose="05000000000000000000" pitchFamily="2" charset="2"/>
              </a:rPr>
              <a:t>đó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việc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kiểm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tính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hợp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lệ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liệu</a:t>
            </a:r>
            <a:r>
              <a:rPr lang="en-US" dirty="0" smtClean="0">
                <a:sym typeface="Wingdings" panose="05000000000000000000" pitchFamily="2" charset="2"/>
              </a:rPr>
              <a:t> ở </a:t>
            </a:r>
            <a:r>
              <a:rPr lang="en-US" dirty="0" err="1" smtClean="0">
                <a:sym typeface="Wingdings" panose="05000000000000000000" pitchFamily="2" charset="2"/>
              </a:rPr>
              <a:t>phía</a:t>
            </a:r>
            <a:r>
              <a:rPr lang="en-US" dirty="0" smtClean="0">
                <a:sym typeface="Wingdings" panose="05000000000000000000" pitchFamily="2" charset="2"/>
              </a:rPr>
              <a:t> server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trọng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mặc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dù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chúng</a:t>
            </a:r>
            <a:r>
              <a:rPr lang="en-US" dirty="0" smtClean="0">
                <a:sym typeface="Wingdings" panose="05000000000000000000" pitchFamily="2" charset="2"/>
              </a:rPr>
              <a:t> ta </a:t>
            </a:r>
            <a:r>
              <a:rPr lang="en-US" dirty="0" err="1" smtClean="0">
                <a:sym typeface="Wingdings" panose="05000000000000000000" pitchFamily="2" charset="2"/>
              </a:rPr>
              <a:t>đã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thực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việc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xác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thực</a:t>
            </a:r>
            <a:r>
              <a:rPr lang="en-US" dirty="0" smtClean="0">
                <a:sym typeface="Wingdings" panose="05000000000000000000" pitchFamily="2" charset="2"/>
              </a:rPr>
              <a:t> ở </a:t>
            </a:r>
            <a:r>
              <a:rPr lang="en-US" dirty="0" err="1" smtClean="0">
                <a:sym typeface="Wingdings" panose="05000000000000000000" pitchFamily="2" charset="2"/>
              </a:rPr>
              <a:t>phía</a:t>
            </a:r>
            <a:r>
              <a:rPr lang="en-US" dirty="0" smtClean="0">
                <a:sym typeface="Wingdings" panose="05000000000000000000" pitchFamily="2" charset="2"/>
              </a:rPr>
              <a:t> client.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13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120021"/>
            <a:ext cx="5830614" cy="560145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nhận</a:t>
            </a:r>
            <a:r>
              <a:rPr lang="en-US" dirty="0" smtClean="0"/>
              <a:t> model </a:t>
            </a:r>
            <a:r>
              <a:rPr lang="en-US" dirty="0" err="1" smtClean="0"/>
              <a:t>trong</a:t>
            </a:r>
            <a:r>
              <a:rPr lang="en-US" dirty="0" smtClean="0"/>
              <a:t> Controller,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:</a:t>
            </a:r>
            <a:endParaRPr lang="en-US" dirty="0" smtClean="0"/>
          </a:p>
          <a:p>
            <a:pPr algn="just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name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model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phái</a:t>
            </a:r>
            <a:r>
              <a:rPr lang="en-US" dirty="0" smtClean="0"/>
              <a:t> client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dụng</a:t>
            </a:r>
            <a:r>
              <a:rPr lang="en-US" dirty="0" smtClean="0">
                <a:sym typeface="Wingdings" panose="05000000000000000000" pitchFamily="2" charset="2"/>
              </a:rPr>
              <a:t> Model Validator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sẽ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quyết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được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trên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234" y="1761882"/>
            <a:ext cx="5293273" cy="202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5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</a:t>
            </a:r>
            <a:r>
              <a:rPr lang="en-US" dirty="0" smtClean="0"/>
              <a:t>Validation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88" y="973606"/>
            <a:ext cx="7277592" cy="58843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98980" y="973606"/>
            <a:ext cx="43696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validator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model binding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minh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model,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/>
              <a:t> </a:t>
            </a:r>
            <a:r>
              <a:rPr lang="en-US" dirty="0" err="1" smtClean="0"/>
              <a:t>System.ComponentModel.DataAnnotations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187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Validation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10515600" cy="302631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Model binder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ModelState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isValid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false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tacần</a:t>
            </a:r>
            <a:r>
              <a:rPr lang="en-US" dirty="0" smtClean="0"/>
              <a:t> </a:t>
            </a:r>
            <a:r>
              <a:rPr lang="en-US" dirty="0" err="1" smtClean="0"/>
              <a:t>kiể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ModelState.isValid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model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hay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Model.isValid</a:t>
            </a:r>
            <a:r>
              <a:rPr lang="en-US" dirty="0" smtClean="0"/>
              <a:t> = true/false.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88" y="3846786"/>
            <a:ext cx="10318010" cy="25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7581</TotalTime>
  <Words>1752</Words>
  <Application>Microsoft Office PowerPoint</Application>
  <PresentationFormat>Widescreen</PresentationFormat>
  <Paragraphs>243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Myriad Pro</vt:lpstr>
      <vt:lpstr>Myriad Pro Semibold</vt:lpstr>
      <vt:lpstr>Wingdings</vt:lpstr>
      <vt:lpstr>SlideTheme2</vt:lpstr>
      <vt:lpstr>Bài 3.3.3 ASP.NET Core MVC   Model and Form Validation, Validation Tag Helper, Client-side Validation</vt:lpstr>
      <vt:lpstr>Kiểm tra bài trước</vt:lpstr>
      <vt:lpstr>Mục tiêu</vt:lpstr>
      <vt:lpstr>Model Validation là gì?</vt:lpstr>
      <vt:lpstr>Vì sao cần phải kiểm tra dữ liệu ở client?</vt:lpstr>
      <vt:lpstr>Vì sao cần phải kiểm tra dữ liệu ở server?</vt:lpstr>
      <vt:lpstr>Xác thực tính hợp lệ của Model</vt:lpstr>
      <vt:lpstr>Model Validation hoạt động như thế nào?</vt:lpstr>
      <vt:lpstr>Model Validation hoạt động như thế nào?</vt:lpstr>
      <vt:lpstr>Làm sao để sử dụng Validation Attributes?</vt:lpstr>
      <vt:lpstr>Làm sao để sử dụng Validation Attributes?</vt:lpstr>
      <vt:lpstr>Làm sao để sử dụng Validation Attributes?</vt:lpstr>
      <vt:lpstr>ModelState</vt:lpstr>
      <vt:lpstr>Các thuộc tính của ModelState</vt:lpstr>
      <vt:lpstr>Các phương thức của ModelState</vt:lpstr>
      <vt:lpstr>Ví dụ khi sử dụng ModelState</vt:lpstr>
      <vt:lpstr>Danh sách các thuộc tính xác thực</vt:lpstr>
      <vt:lpstr>Danh sách các thuộc tính xác thực</vt:lpstr>
      <vt:lpstr>Danh sách các thuộc tính xác thực</vt:lpstr>
      <vt:lpstr>Danh sách các thuộc tính xác thực</vt:lpstr>
      <vt:lpstr>PowerPoint Presentation</vt:lpstr>
      <vt:lpstr>Validation Tag Helpers</vt:lpstr>
      <vt:lpstr>Validation Message Tag Helper</vt:lpstr>
      <vt:lpstr>Validation Summary Tag Helper</vt:lpstr>
      <vt:lpstr>Validation Summary Tag Helper</vt:lpstr>
      <vt:lpstr>Validation Summary Tag Helper</vt:lpstr>
      <vt:lpstr>Validation Summary Tag Helper</vt:lpstr>
      <vt:lpstr>PowerPoint Presentation</vt:lpstr>
      <vt:lpstr>Client Side Validation</vt:lpstr>
      <vt:lpstr>Sử dụng Unobtrusive client-side validation</vt:lpstr>
      <vt:lpstr>Làm thế nào để sử dụng Unobtrusive client-side validation</vt:lpstr>
      <vt:lpstr>Thêm các thuộc tính Validation và trong thuộc tính của input</vt:lpstr>
      <vt:lpstr>PowerPoint Presentation</vt:lpstr>
      <vt:lpstr>Tóm tắt bài học</vt:lpstr>
      <vt:lpstr>Hướng dẫn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21 Thuật toán tìm kiếm</dc:title>
  <dc:creator>Nhật Nguyễn Khắc</dc:creator>
  <cp:lastModifiedBy>Khoa Nguyen</cp:lastModifiedBy>
  <cp:revision>213</cp:revision>
  <dcterms:created xsi:type="dcterms:W3CDTF">2018-03-21T10:39:28Z</dcterms:created>
  <dcterms:modified xsi:type="dcterms:W3CDTF">2019-07-26T09:35:49Z</dcterms:modified>
</cp:coreProperties>
</file>