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350" r:id="rId3"/>
    <p:sldId id="317" r:id="rId4"/>
    <p:sldId id="381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82" r:id="rId14"/>
    <p:sldId id="265" r:id="rId15"/>
    <p:sldId id="349" r:id="rId16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/>
    <p:restoredTop sz="83942" autoAdjust="0"/>
  </p:normalViewPr>
  <p:slideViewPr>
    <p:cSldViewPr snapToGrid="0" snapToObjects="1">
      <p:cViewPr varScale="1">
        <p:scale>
          <a:sx n="61" d="100"/>
          <a:sy n="61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CE88AA6-9EC2-7641-B97B-B2FA1AFCB23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81ED50AC-D014-A740-817C-6032A97C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1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ktutorialshub.com/entity-framework-core/ef-core-convention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2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51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5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99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8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916">
              <a:defRPr/>
            </a:pPr>
            <a:r>
              <a:rPr lang="vi-VN" dirty="0" smtClean="0"/>
              <a:t>Phần này có thể để học viên tự đọc. Nếu hướng dẫn thì tổ chức theo dạng thảo luận</a:t>
            </a:r>
            <a:r>
              <a:rPr lang="vi-VN" baseline="0" dirty="0" smtClean="0"/>
              <a:t> hỏi về những không hiểu sau khi nghe video.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6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79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5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97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8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ở link: </a:t>
            </a:r>
            <a:r>
              <a:rPr lang="en-US" dirty="0" smtClean="0">
                <a:hlinkClick r:id="rId3"/>
              </a:rPr>
              <a:t>https://www.tektutorialshub.com/entity-framework-core/ef-core-conventions/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25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1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02/08/2019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02/08/2019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02/08/2019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02/08/2019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02/08/2019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02/08/2019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02/08/2019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02/08/2019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02/08/2019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02/08/2019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02/08/2019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894A8D39-94F7-4F47-B971-C1008F728D70}" type="datetimeFigureOut">
              <a:rPr lang="vi-VN" smtClean="0"/>
              <a:t>02/08/2019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38202" y="893620"/>
            <a:ext cx="10386389" cy="0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15645" y="139074"/>
            <a:ext cx="657087" cy="6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1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29685"/>
          </a:xfrm>
        </p:spPr>
        <p:txBody>
          <a:bodyPr>
            <a:normAutofit/>
          </a:bodyPr>
          <a:lstStyle/>
          <a:p>
            <a:r>
              <a:rPr lang="vi-VN" dirty="0" smtClean="0"/>
              <a:t>Bài </a:t>
            </a:r>
            <a:r>
              <a:rPr lang="en-US" dirty="0" smtClean="0"/>
              <a:t>3.3.5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en-US" dirty="0" smtClean="0"/>
              <a:t>ASP.NET Core MVC</a:t>
            </a:r>
            <a:br>
              <a:rPr lang="en-US" dirty="0" smtClean="0"/>
            </a:br>
            <a:r>
              <a:rPr lang="vi-VN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EF</a:t>
            </a:r>
            <a:r>
              <a:rPr lang="en-US" sz="2000" dirty="0"/>
              <a:t>: Model, CRUD, Migration &amp; Seeding</a:t>
            </a:r>
            <a:endParaRPr lang="vi-V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90181"/>
            <a:ext cx="9144000" cy="1655762"/>
          </a:xfrm>
        </p:spPr>
        <p:txBody>
          <a:bodyPr/>
          <a:lstStyle/>
          <a:p>
            <a:r>
              <a:rPr lang="vi-VN" dirty="0"/>
              <a:t>Module: </a:t>
            </a:r>
            <a:r>
              <a:rPr lang="vi-VN" dirty="0" smtClean="0"/>
              <a:t>BOOTCAMP</a:t>
            </a:r>
            <a:r>
              <a:rPr lang="en-US" dirty="0" smtClean="0"/>
              <a:t> -</a:t>
            </a:r>
            <a:r>
              <a:rPr lang="vi-VN" dirty="0" smtClean="0"/>
              <a:t> </a:t>
            </a:r>
            <a:r>
              <a:rPr lang="en-US" dirty="0" smtClean="0"/>
              <a:t>DOTNET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8960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 err="1" smtClean="0"/>
              <a:t>trong</a:t>
            </a:r>
            <a:r>
              <a:rPr lang="en-US" dirty="0" smtClean="0"/>
              <a:t> Entity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199" y="1120022"/>
            <a:ext cx="10733691" cy="505694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Qui </a:t>
            </a:r>
            <a:r>
              <a:rPr lang="en-US" sz="2400" dirty="0" err="1" smtClean="0"/>
              <a:t>ước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(Primary Key)</a:t>
            </a:r>
          </a:p>
          <a:p>
            <a:pPr algn="just"/>
            <a:r>
              <a:rPr lang="en-US" sz="2400" dirty="0" smtClean="0"/>
              <a:t>EF Core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bảng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Khoa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bảng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Id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&lt;</a:t>
            </a:r>
            <a:r>
              <a:rPr lang="en-US" sz="2400" dirty="0" err="1" smtClean="0"/>
              <a:t>ClassName</a:t>
            </a:r>
            <a:r>
              <a:rPr lang="en-US" sz="2400" dirty="0" smtClean="0"/>
              <a:t>&gt;Id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Class</a:t>
            </a:r>
          </a:p>
          <a:p>
            <a:pPr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10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890" y="2859587"/>
            <a:ext cx="7239000" cy="367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 err="1" smtClean="0"/>
              <a:t>trong</a:t>
            </a:r>
            <a:r>
              <a:rPr lang="en-US" dirty="0" smtClean="0"/>
              <a:t> Entity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3796862" cy="505694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Qui </a:t>
            </a:r>
            <a:r>
              <a:rPr lang="en-US" sz="2400" dirty="0" err="1" smtClean="0"/>
              <a:t>ước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/>
              <a:t> </a:t>
            </a:r>
            <a:r>
              <a:rPr lang="en-US" sz="2400" dirty="0" err="1" smtClean="0"/>
              <a:t>ngoại</a:t>
            </a:r>
            <a:r>
              <a:rPr lang="en-US" sz="2400" dirty="0" smtClean="0"/>
              <a:t> (Foreign </a:t>
            </a:r>
            <a:r>
              <a:rPr lang="en-US" sz="2400" dirty="0" smtClean="0"/>
              <a:t>Key)</a:t>
            </a:r>
          </a:p>
          <a:p>
            <a:pPr algn="just"/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ngoại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bảng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bảng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CSDL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</a:p>
          <a:p>
            <a:pPr algn="just"/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– </a:t>
            </a:r>
            <a:r>
              <a:rPr lang="en-US" sz="2400" dirty="0" err="1" smtClean="0"/>
              <a:t>nhiều</a:t>
            </a:r>
            <a:endParaRPr lang="en-US" sz="2400" dirty="0" smtClean="0"/>
          </a:p>
          <a:p>
            <a:pPr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110" y="973606"/>
            <a:ext cx="3465787" cy="2276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110" y="3405353"/>
            <a:ext cx="7192687" cy="3133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945" y="973606"/>
            <a:ext cx="3550853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7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 err="1" smtClean="0"/>
              <a:t>trong</a:t>
            </a:r>
            <a:r>
              <a:rPr lang="en-US" dirty="0" smtClean="0"/>
              <a:t> Entity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199" y="1120022"/>
            <a:ext cx="10733691" cy="5056942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ngoại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bảng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indexs</a:t>
            </a:r>
            <a:endParaRPr lang="en-US" sz="2400" dirty="0" smtClean="0"/>
          </a:p>
          <a:p>
            <a:pPr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12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194" y="1662921"/>
            <a:ext cx="5695786" cy="45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7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245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Tóm tắt bài học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Entity Framework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Model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CRUD (Create, Read, Update, Delete)</a:t>
            </a:r>
          </a:p>
          <a:p>
            <a:pPr>
              <a:spcBef>
                <a:spcPts val="0"/>
              </a:spcBef>
            </a:pPr>
            <a:r>
              <a:rPr lang="en-US" dirty="0"/>
              <a:t>Migration and Seeding</a:t>
            </a:r>
          </a:p>
        </p:txBody>
      </p:sp>
    </p:spTree>
    <p:extLst>
      <p:ext uri="{BB962C8B-B14F-4D97-AF65-F5344CB8AC3E}">
        <p14:creationId xmlns:p14="http://schemas.microsoft.com/office/powerpoint/2010/main" val="117849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Hướng dẫn</a:t>
            </a:r>
            <a:endParaRPr lang="vi-VN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Hướng dẫn làm bài thực hành và bài tập</a:t>
            </a:r>
          </a:p>
          <a:p>
            <a:r>
              <a:rPr lang="vi-VN" dirty="0" smtClean="0"/>
              <a:t>Chuẩn bị bài tiếp theo:</a:t>
            </a:r>
            <a:r>
              <a:rPr lang="en-US" dirty="0" smtClean="0"/>
              <a:t> ORM &amp; Entity Framework Core</a:t>
            </a:r>
            <a:endParaRPr lang="vi-VN" i="1" dirty="0"/>
          </a:p>
        </p:txBody>
      </p:sp>
    </p:spTree>
    <p:extLst>
      <p:ext uri="{BB962C8B-B14F-4D97-AF65-F5344CB8AC3E}">
        <p14:creationId xmlns:p14="http://schemas.microsoft.com/office/powerpoint/2010/main" val="10920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Kiểm tra bài trước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Hỏi và trao đổi về các khó khăn gặp phải trong bài “</a:t>
            </a:r>
            <a:r>
              <a:rPr lang="en-US" dirty="0"/>
              <a:t>ORM (Object Relational Mapping) &amp; Entity Framework Core </a:t>
            </a:r>
            <a:r>
              <a:rPr lang="vi-VN" dirty="0" smtClean="0"/>
              <a:t>"</a:t>
            </a:r>
          </a:p>
          <a:p>
            <a:r>
              <a:rPr lang="vi-VN" dirty="0" smtClean="0"/>
              <a:t>Tóm tắt lại các phần đã học từ bài “</a:t>
            </a:r>
            <a:r>
              <a:rPr lang="en-US" dirty="0"/>
              <a:t>ORM (Object Relational Mapping) &amp; Entity Framework Core</a:t>
            </a:r>
            <a:r>
              <a:rPr lang="vi-VN" dirty="0" smtClean="0"/>
              <a:t>”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71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>
            <a:lvl1pPr marL="279400" indent="-558800"/>
          </a:lstStyle>
          <a:p>
            <a:r>
              <a:t>Mục tiêu</a:t>
            </a:r>
          </a:p>
        </p:txBody>
      </p:sp>
      <p:sp>
        <p:nvSpPr>
          <p:cNvPr id="134" name="Shape 97"/>
          <p:cNvSpPr txBox="1">
            <a:spLocks noGrp="1"/>
          </p:cNvSpPr>
          <p:nvPr>
            <p:ph idx="1"/>
          </p:nvPr>
        </p:nvSpPr>
        <p:spPr>
          <a:xfrm>
            <a:off x="838200" y="1317826"/>
            <a:ext cx="10168467" cy="4198737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  <a:r>
              <a:rPr lang="en-US" dirty="0" smtClean="0"/>
              <a:t>Model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CRUD (Create, Read, Update, Delete)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Migration and Seeding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12"/>
          </p:nvPr>
        </p:nvSpPr>
        <p:spPr>
          <a:xfrm>
            <a:off x="11166641" y="6407030"/>
            <a:ext cx="187159" cy="263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142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 err="1" smtClean="0"/>
              <a:t>trong</a:t>
            </a:r>
            <a:r>
              <a:rPr lang="en-US" dirty="0" smtClean="0"/>
              <a:t> Entity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EF core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model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CSDL</a:t>
            </a:r>
          </a:p>
          <a:p>
            <a:pPr algn="just"/>
            <a:r>
              <a:rPr lang="en-US" dirty="0" smtClean="0"/>
              <a:t>Model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Dbset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DbContext</a:t>
            </a:r>
            <a:endParaRPr lang="en-US" dirty="0" smtClean="0"/>
          </a:p>
          <a:p>
            <a:pPr algn="just"/>
            <a:r>
              <a:rPr lang="en-US" dirty="0" smtClean="0"/>
              <a:t>EF Core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model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Dbset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</a:t>
            </a:r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711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 err="1" smtClean="0"/>
              <a:t>trong</a:t>
            </a:r>
            <a:r>
              <a:rPr lang="en-US" dirty="0" smtClean="0"/>
              <a:t> Entity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6593845" cy="5056942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mục</a:t>
            </a:r>
            <a:r>
              <a:rPr lang="en-US" sz="2000" dirty="0" smtClean="0"/>
              <a:t> Models,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class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Customer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đoạn</a:t>
            </a:r>
            <a:r>
              <a:rPr lang="en-US" sz="2000" dirty="0" smtClean="0"/>
              <a:t>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class </a:t>
            </a:r>
            <a:r>
              <a:rPr lang="en-US" sz="2000" dirty="0" err="1" smtClean="0"/>
              <a:t>DbContext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/>
              <a:t>Package Console </a:t>
            </a:r>
            <a:r>
              <a:rPr lang="en-US" sz="2000" dirty="0" smtClean="0"/>
              <a:t>Manager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thi</a:t>
            </a:r>
            <a:r>
              <a:rPr lang="en-US" sz="2000" dirty="0" smtClean="0"/>
              <a:t> </a:t>
            </a:r>
            <a:r>
              <a:rPr lang="en-US" sz="2000" dirty="0" err="1" smtClean="0"/>
              <a:t>đoạn</a:t>
            </a:r>
            <a:r>
              <a:rPr lang="en-US" sz="2000" dirty="0" smtClean="0"/>
              <a:t> </a:t>
            </a:r>
            <a:r>
              <a:rPr lang="en-US" sz="2000" dirty="0" err="1" smtClean="0"/>
              <a:t>lệnh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387" y="983458"/>
            <a:ext cx="3686175" cy="1467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763" y="2562367"/>
            <a:ext cx="4271799" cy="541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1173" y="3149547"/>
            <a:ext cx="2338389" cy="889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527" y="4091253"/>
            <a:ext cx="7001860" cy="252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1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 err="1" smtClean="0"/>
              <a:t>trong</a:t>
            </a:r>
            <a:r>
              <a:rPr lang="en-US" dirty="0" smtClean="0"/>
              <a:t> Entity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10955860" cy="5056942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mục</a:t>
            </a:r>
            <a:r>
              <a:rPr lang="en-US" sz="2000" dirty="0" smtClean="0"/>
              <a:t> Models,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tục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1 class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CustomerAddress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class Customer</a:t>
            </a:r>
          </a:p>
          <a:p>
            <a:pPr algn="just"/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DbSet</a:t>
            </a:r>
            <a:r>
              <a:rPr lang="en-US" sz="2000" dirty="0" smtClean="0"/>
              <a:t>&lt;</a:t>
            </a:r>
            <a:r>
              <a:rPr lang="en-US" sz="2000" dirty="0" err="1" smtClean="0"/>
              <a:t>CustomerAddress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DbContext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thi</a:t>
            </a:r>
            <a:r>
              <a:rPr lang="en-US" sz="2000" dirty="0" smtClean="0"/>
              <a:t> migration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lần</a:t>
            </a:r>
            <a:r>
              <a:rPr lang="en-US" sz="2000" dirty="0" smtClean="0"/>
              <a:t> </a:t>
            </a:r>
            <a:r>
              <a:rPr lang="en-US" sz="2000" dirty="0" err="1" smtClean="0"/>
              <a:t>nữa</a:t>
            </a:r>
            <a:r>
              <a:rPr lang="en-US" sz="2000" dirty="0" smtClean="0"/>
              <a:t>,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sát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endParaRPr lang="en-US" sz="2000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024" y="1510835"/>
            <a:ext cx="3861016" cy="20364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88" y="2728914"/>
            <a:ext cx="7046849" cy="38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6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 err="1" smtClean="0"/>
              <a:t>trong</a:t>
            </a:r>
            <a:r>
              <a:rPr lang="en-US" dirty="0" smtClean="0"/>
              <a:t> Entity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10955860" cy="5056942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qui </a:t>
            </a:r>
            <a:r>
              <a:rPr lang="en-US" sz="2400" dirty="0" err="1" smtClean="0"/>
              <a:t>ước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model:</a:t>
            </a:r>
          </a:p>
          <a:p>
            <a:pPr lvl="1" algn="just"/>
            <a:r>
              <a:rPr lang="en-US" sz="2000" dirty="0" smtClean="0"/>
              <a:t>Model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Public</a:t>
            </a:r>
          </a:p>
          <a:p>
            <a:pPr lvl="1" algn="just"/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tỉnh</a:t>
            </a:r>
            <a:r>
              <a:rPr lang="en-US" sz="2000" dirty="0" smtClean="0"/>
              <a:t> (Static class), </a:t>
            </a:r>
            <a:r>
              <a:rPr lang="en-US" sz="2000" dirty="0" err="1" smtClean="0"/>
              <a:t>bởi</a:t>
            </a:r>
            <a:r>
              <a:rPr lang="en-US" sz="2000" dirty="0" smtClean="0"/>
              <a:t> </a:t>
            </a:r>
            <a:r>
              <a:rPr lang="en-US" sz="2000" dirty="0" err="1" smtClean="0"/>
              <a:t>vì</a:t>
            </a:r>
            <a:r>
              <a:rPr lang="en-US" sz="2000" dirty="0" smtClean="0"/>
              <a:t> EF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</a:p>
          <a:p>
            <a:pPr lvl="1" algn="just"/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contructor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,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/>
              <a:t> </a:t>
            </a:r>
            <a:r>
              <a:rPr lang="en-US" sz="2000" dirty="0" err="1" smtClean="0"/>
              <a:t>contructor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.</a:t>
            </a:r>
          </a:p>
          <a:p>
            <a:pPr lvl="1" algn="just"/>
            <a:endParaRPr lang="en-US" sz="2000" dirty="0" smtClean="0"/>
          </a:p>
          <a:p>
            <a:pPr algn="just"/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265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 err="1" smtClean="0"/>
              <a:t>trong</a:t>
            </a:r>
            <a:r>
              <a:rPr lang="en-US" dirty="0" smtClean="0"/>
              <a:t> Entity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10955860" cy="5056942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qui </a:t>
            </a:r>
            <a:r>
              <a:rPr lang="en-US" sz="2400" dirty="0" err="1" smtClean="0"/>
              <a:t>ước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lượt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CSDL</a:t>
            </a:r>
          </a:p>
          <a:p>
            <a:pPr lvl="1" algn="just"/>
            <a:r>
              <a:rPr lang="en-US" sz="2000" dirty="0" smtClean="0"/>
              <a:t>EF Core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CSDL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Dbset</a:t>
            </a:r>
            <a:endParaRPr lang="en-US" sz="2000" dirty="0" smtClean="0"/>
          </a:p>
          <a:p>
            <a:pPr lvl="1" algn="just"/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Dbset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,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lấy</a:t>
            </a:r>
            <a:r>
              <a:rPr lang="en-US" sz="2000" dirty="0" smtClean="0"/>
              <a:t> </a:t>
            </a:r>
            <a:r>
              <a:rPr lang="en-US" sz="2000" dirty="0" err="1" smtClean="0"/>
              <a:t>mặc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CustomerAddress</a:t>
            </a:r>
            <a:r>
              <a:rPr lang="en-US" sz="2000" dirty="0" smtClean="0"/>
              <a:t> ở 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trước</a:t>
            </a:r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758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 err="1" smtClean="0"/>
              <a:t>trong</a:t>
            </a:r>
            <a:r>
              <a:rPr lang="en-US" dirty="0" smtClean="0"/>
              <a:t> Entity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199" y="1120022"/>
            <a:ext cx="5452241" cy="5056942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cột</a:t>
            </a:r>
            <a:r>
              <a:rPr lang="en-US" sz="2400" dirty="0" smtClean="0"/>
              <a:t>: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class,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class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public</a:t>
            </a:r>
          </a:p>
          <a:p>
            <a:pPr algn="just"/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class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mapping sang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SQL</a:t>
            </a:r>
          </a:p>
          <a:p>
            <a:pPr algn="just"/>
            <a:endParaRPr lang="en-US" sz="2000" dirty="0" smtClean="0"/>
          </a:p>
          <a:p>
            <a:pPr lvl="1" algn="just"/>
            <a:endParaRPr lang="en-US" sz="2000" dirty="0" smtClean="0"/>
          </a:p>
          <a:p>
            <a:pPr algn="just"/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441" y="1152992"/>
            <a:ext cx="5676078" cy="395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8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2" id="{921D18D6-D65F-794D-ADD9-75A89E35E7BD}" vid="{1072CA7A-7E18-B04E-9305-FF69DB3564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SlideTheme2</Template>
  <TotalTime>9456</TotalTime>
  <Words>568</Words>
  <Application>Microsoft Office PowerPoint</Application>
  <PresentationFormat>Widescreen</PresentationFormat>
  <Paragraphs>99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Myriad Pro</vt:lpstr>
      <vt:lpstr>Myriad Pro Semibold</vt:lpstr>
      <vt:lpstr>SlideTheme2</vt:lpstr>
      <vt:lpstr>Bài 3.3.5 ASP.NET Core MVC   EF: Model, CRUD, Migration &amp; Seeding</vt:lpstr>
      <vt:lpstr>Kiểm tra bài trước</vt:lpstr>
      <vt:lpstr>Mục tiêu</vt:lpstr>
      <vt:lpstr>Model trong Entity Framework</vt:lpstr>
      <vt:lpstr>Model trong Entity Framework</vt:lpstr>
      <vt:lpstr>Model trong Entity Framework</vt:lpstr>
      <vt:lpstr>Model trong Entity Framework</vt:lpstr>
      <vt:lpstr>Model trong Entity Framework</vt:lpstr>
      <vt:lpstr>Model trong Entity Framework</vt:lpstr>
      <vt:lpstr>Model trong Entity Framework</vt:lpstr>
      <vt:lpstr>Model trong Entity Framework</vt:lpstr>
      <vt:lpstr>Model trong Entity Framework</vt:lpstr>
      <vt:lpstr>PowerPoint Presentation</vt:lpstr>
      <vt:lpstr>Tóm tắt bài học</vt:lpstr>
      <vt:lpstr>Hướng dẫn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21 Thuật toán tìm kiếm</dc:title>
  <dc:creator>Nhật Nguyễn Khắc</dc:creator>
  <cp:lastModifiedBy>Khoa Nguyen</cp:lastModifiedBy>
  <cp:revision>254</cp:revision>
  <cp:lastPrinted>2019-07-29T10:13:43Z</cp:lastPrinted>
  <dcterms:created xsi:type="dcterms:W3CDTF">2018-03-21T10:39:28Z</dcterms:created>
  <dcterms:modified xsi:type="dcterms:W3CDTF">2019-08-02T07:29:17Z</dcterms:modified>
</cp:coreProperties>
</file>