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50" r:id="rId3"/>
    <p:sldId id="317" r:id="rId4"/>
    <p:sldId id="381" r:id="rId5"/>
    <p:sldId id="383" r:id="rId6"/>
    <p:sldId id="385" r:id="rId7"/>
    <p:sldId id="386" r:id="rId8"/>
    <p:sldId id="387" r:id="rId9"/>
    <p:sldId id="384" r:id="rId10"/>
    <p:sldId id="388" r:id="rId11"/>
    <p:sldId id="389" r:id="rId12"/>
    <p:sldId id="382" r:id="rId13"/>
    <p:sldId id="265" r:id="rId14"/>
    <p:sldId id="349" r:id="rId15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/>
    <p:restoredTop sz="83942" autoAdjust="0"/>
  </p:normalViewPr>
  <p:slideViewPr>
    <p:cSldViewPr snapToGrid="0" snapToObjects="1">
      <p:cViewPr varScale="1">
        <p:scale>
          <a:sx n="61" d="100"/>
          <a:sy n="61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CE88AA6-9EC2-7641-B97B-B2FA1AFCB23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81ED50AC-D014-A740-817C-6032A97C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tutorialshub.com/entity-framework-core/ef-core-relationships-navigation-properti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tutorialshub.com/entity-framework/ef-data-annotations-key-attribut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9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916"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https://www.tektutorialshub.com/entity-framework-core/ef-core-relationships-navigation-properties/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6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4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0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71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6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6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https://www.tektutorialshub.com/entity-framework/ef-data-annotations-key-attribute/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8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894A8D39-94F7-4F47-B971-C1008F728D70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29685"/>
          </a:xfrm>
        </p:spPr>
        <p:txBody>
          <a:bodyPr>
            <a:normAutofit/>
          </a:bodyPr>
          <a:lstStyle/>
          <a:p>
            <a:r>
              <a:rPr lang="vi-VN" dirty="0" smtClean="0"/>
              <a:t>Bài </a:t>
            </a:r>
            <a:r>
              <a:rPr lang="en-US" dirty="0" smtClean="0"/>
              <a:t>3.4.1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en-US" dirty="0" smtClean="0"/>
              <a:t>ASP.NET Core MVC</a:t>
            </a:r>
            <a:br>
              <a:rPr lang="en-US" dirty="0" smtClean="0"/>
            </a:br>
            <a:r>
              <a:rPr lang="vi-VN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EF</a:t>
            </a:r>
            <a:r>
              <a:rPr lang="en-US" sz="2000" dirty="0"/>
              <a:t>: </a:t>
            </a:r>
            <a:r>
              <a:rPr lang="en-US" sz="2000" dirty="0" smtClean="0"/>
              <a:t>Relationship</a:t>
            </a:r>
            <a:endParaRPr lang="vi-V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0181"/>
            <a:ext cx="9144000" cy="1655762"/>
          </a:xfrm>
        </p:spPr>
        <p:txBody>
          <a:bodyPr/>
          <a:lstStyle/>
          <a:p>
            <a:r>
              <a:rPr lang="vi-VN" dirty="0"/>
              <a:t>Module: </a:t>
            </a:r>
            <a:r>
              <a:rPr lang="vi-VN" dirty="0" smtClean="0"/>
              <a:t>BOOTCAMP</a:t>
            </a:r>
            <a:r>
              <a:rPr lang="en-US" dirty="0" smtClean="0"/>
              <a:t> -</a:t>
            </a:r>
            <a:r>
              <a:rPr lang="vi-VN" dirty="0" smtClean="0"/>
              <a:t> </a:t>
            </a:r>
            <a:r>
              <a:rPr lang="en-US" dirty="0" smtClean="0"/>
              <a:t>DOTNET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8960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1385600"/>
          </a:xfrm>
        </p:spPr>
        <p:txBody>
          <a:bodyPr>
            <a:normAutofit/>
          </a:bodyPr>
          <a:lstStyle/>
          <a:p>
            <a:r>
              <a:rPr lang="en-US" dirty="0" smtClean="0"/>
              <a:t>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Annotations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EF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545020"/>
            <a:ext cx="10812517" cy="266437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Id </a:t>
            </a:r>
            <a:r>
              <a:rPr lang="en-US" dirty="0" err="1" smtClean="0"/>
              <a:t>hoặc</a:t>
            </a:r>
            <a:r>
              <a:rPr lang="en-US" dirty="0" smtClean="0"/>
              <a:t> 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&gt;Id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7088"/>
            <a:ext cx="4272828" cy="134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500" y="2207087"/>
            <a:ext cx="3904266" cy="45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1385600"/>
          </a:xfrm>
        </p:spPr>
        <p:txBody>
          <a:bodyPr>
            <a:normAutofit/>
          </a:bodyPr>
          <a:lstStyle/>
          <a:p>
            <a:r>
              <a:rPr lang="en-US" dirty="0" smtClean="0"/>
              <a:t>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Annotations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EF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545020"/>
            <a:ext cx="6886903" cy="266437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model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[Key]</a:t>
            </a:r>
          </a:p>
          <a:p>
            <a:pPr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model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2" y="3828302"/>
            <a:ext cx="5512183" cy="715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72" y="4592363"/>
            <a:ext cx="4003280" cy="19465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419" y="1127234"/>
            <a:ext cx="4008971" cy="50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24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Tóm tắt bài học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Entity Framework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Model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CRUD (Create, Read, Update, Delete)</a:t>
            </a:r>
          </a:p>
          <a:p>
            <a:pPr>
              <a:spcBef>
                <a:spcPts val="0"/>
              </a:spcBef>
            </a:pPr>
            <a:r>
              <a:rPr lang="en-US" dirty="0"/>
              <a:t>Migration and Seeding</a:t>
            </a:r>
          </a:p>
        </p:txBody>
      </p:sp>
    </p:spTree>
    <p:extLst>
      <p:ext uri="{BB962C8B-B14F-4D97-AF65-F5344CB8AC3E}">
        <p14:creationId xmlns:p14="http://schemas.microsoft.com/office/powerpoint/2010/main" val="117849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</a:t>
            </a:r>
            <a:endParaRPr lang="vi-V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Hướng dẫn làm bài thực hành và bài tập</a:t>
            </a:r>
          </a:p>
          <a:p>
            <a:r>
              <a:rPr lang="vi-VN" dirty="0" smtClean="0"/>
              <a:t>Chuẩn bị bài tiếp theo:</a:t>
            </a:r>
            <a:r>
              <a:rPr lang="en-US" dirty="0" smtClean="0"/>
              <a:t> ORM &amp; Entity Framework Core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10920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Hỏi và trao đổi về các khó khăn gặp phải trong bài </a:t>
            </a:r>
            <a:r>
              <a:rPr lang="vi-VN" dirty="0" smtClean="0"/>
              <a:t>“</a:t>
            </a:r>
            <a:r>
              <a:rPr lang="en-US" dirty="0"/>
              <a:t>Model, CRUD, Migration &amp; </a:t>
            </a:r>
            <a:r>
              <a:rPr lang="en-US" dirty="0" smtClean="0"/>
              <a:t>Seeding</a:t>
            </a:r>
            <a:r>
              <a:rPr lang="vi-VN" dirty="0" smtClean="0"/>
              <a:t>"</a:t>
            </a:r>
            <a:endParaRPr lang="vi-VN" dirty="0" smtClean="0"/>
          </a:p>
          <a:p>
            <a:r>
              <a:rPr lang="vi-VN" dirty="0" smtClean="0"/>
              <a:t>Tóm tắt lại các phần đã học từ bài </a:t>
            </a:r>
            <a:r>
              <a:rPr lang="vi-VN" dirty="0" smtClean="0"/>
              <a:t>“</a:t>
            </a:r>
            <a:r>
              <a:rPr lang="en-US" dirty="0"/>
              <a:t>Model, CRUD, Migration &amp; Seeding</a:t>
            </a:r>
            <a:r>
              <a:rPr lang="vi-VN" dirty="0" smtClean="0"/>
              <a:t>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1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>
            <a:lvl1pPr marL="279400" indent="-558800"/>
          </a:lstStyle>
          <a:p>
            <a:r>
              <a:t>Mục tiêu</a:t>
            </a:r>
          </a:p>
        </p:txBody>
      </p:sp>
      <p:sp>
        <p:nvSpPr>
          <p:cNvPr id="134" name="Shape 97"/>
          <p:cNvSpPr txBox="1">
            <a:spLocks noGrp="1"/>
          </p:cNvSpPr>
          <p:nvPr>
            <p:ph idx="1"/>
          </p:nvPr>
        </p:nvSpPr>
        <p:spPr>
          <a:xfrm>
            <a:off x="838200" y="1317826"/>
            <a:ext cx="10168467" cy="4198737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EF Core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model</a:t>
            </a:r>
            <a:endParaRPr lang="en-US" dirty="0" smtClean="0"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1166641" y="6407030"/>
            <a:ext cx="187159" cy="2637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14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1385602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EF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545020"/>
            <a:ext cx="6571593" cy="50607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cha: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con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con: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cha.</a:t>
            </a:r>
          </a:p>
          <a:p>
            <a:pPr algn="just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con.</a:t>
            </a:r>
          </a:p>
          <a:p>
            <a:pPr algn="just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078" y="1545021"/>
            <a:ext cx="44291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1385602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EF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545020"/>
            <a:ext cx="10812517" cy="266437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một</a:t>
            </a:r>
            <a:endParaRPr lang="en-US" dirty="0" smtClean="0"/>
          </a:p>
          <a:p>
            <a:pPr lvl="1" algn="just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endParaRPr lang="en-US" dirty="0" smtClean="0"/>
          </a:p>
          <a:p>
            <a:pPr lvl="1" algn="just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98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1385602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EF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46386" y="1434658"/>
            <a:ext cx="5849009" cy="5176455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một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gộp</a:t>
            </a:r>
            <a:r>
              <a:rPr lang="en-US" dirty="0" smtClean="0"/>
              <a:t> 2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94" y="1281770"/>
            <a:ext cx="5426294" cy="48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1385602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EF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46386" y="1434658"/>
            <a:ext cx="5849009" cy="5176455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6" y="1238906"/>
            <a:ext cx="5427586" cy="29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3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1385602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EF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46386" y="1434658"/>
            <a:ext cx="5849009" cy="5176455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(join table)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r>
              <a:rPr lang="en-US" dirty="0" smtClean="0"/>
              <a:t> cha.</a:t>
            </a:r>
          </a:p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r>
              <a:rPr lang="en-US" dirty="0" smtClean="0"/>
              <a:t> cha.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71" y="1165992"/>
            <a:ext cx="5381131" cy="30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1385602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EF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545020"/>
            <a:ext cx="10812517" cy="26643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con,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 </a:t>
            </a:r>
          </a:p>
          <a:p>
            <a:pPr lvl="1" algn="just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: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endParaRPr lang="en-US" dirty="0" smtClean="0"/>
          </a:p>
          <a:p>
            <a:pPr lvl="1" algn="just"/>
            <a:r>
              <a:rPr lang="en-US" dirty="0" smtClean="0"/>
              <a:t>Collection: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4346"/>
            <a:ext cx="7939560" cy="23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9601</TotalTime>
  <Words>674</Words>
  <Application>Microsoft Office PowerPoint</Application>
  <PresentationFormat>Widescreen</PresentationFormat>
  <Paragraphs>76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Myriad Pro</vt:lpstr>
      <vt:lpstr>Myriad Pro Semibold</vt:lpstr>
      <vt:lpstr>SlideTheme2</vt:lpstr>
      <vt:lpstr>Bài 3.4.1 ASP.NET Core MVC   EF: Relationship</vt:lpstr>
      <vt:lpstr>Kiểm tra bài trước</vt:lpstr>
      <vt:lpstr>Mục tiêu</vt:lpstr>
      <vt:lpstr>Mối quan hệ &amp; thuộc tính điều hướng trong EF Core</vt:lpstr>
      <vt:lpstr>Mối quan hệ &amp; thuộc tính điều hướng trong EF Core</vt:lpstr>
      <vt:lpstr>Mối quan hệ &amp; thuộc tính điều hướng trong EF Core</vt:lpstr>
      <vt:lpstr>Mối quan hệ &amp; thuộc tính điều hướng trong EF Core</vt:lpstr>
      <vt:lpstr>Mối quan hệ &amp; thuộc tính điều hướng trong EF Core</vt:lpstr>
      <vt:lpstr>Mối quan hệ &amp; thuộc tính điều hướng trong EF Core</vt:lpstr>
      <vt:lpstr>Qui ước khai báo khóa sử dụng Data Annotations trong EF Core</vt:lpstr>
      <vt:lpstr>Qui ước khai báo khóa sử dụng Data Annotations trong EF Core</vt:lpstr>
      <vt:lpstr>PowerPoint Presentation</vt:lpstr>
      <vt:lpstr>Tóm tắt bài học</vt:lpstr>
      <vt:lpstr>Hướng dẫn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21 Thuật toán tìm kiếm</dc:title>
  <dc:creator>Nhật Nguyễn Khắc</dc:creator>
  <cp:lastModifiedBy>Khoa Nguyen</cp:lastModifiedBy>
  <cp:revision>262</cp:revision>
  <cp:lastPrinted>2019-07-29T10:13:43Z</cp:lastPrinted>
  <dcterms:created xsi:type="dcterms:W3CDTF">2018-03-21T10:39:28Z</dcterms:created>
  <dcterms:modified xsi:type="dcterms:W3CDTF">2019-08-03T05:05:48Z</dcterms:modified>
</cp:coreProperties>
</file>