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333" r:id="rId3"/>
    <p:sldId id="257" r:id="rId4"/>
    <p:sldId id="297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1"/>
    <p:restoredTop sz="74295"/>
  </p:normalViewPr>
  <p:slideViewPr>
    <p:cSldViewPr snapToGrid="0" snapToObjects="1">
      <p:cViewPr>
        <p:scale>
          <a:sx n="56" d="100"/>
          <a:sy n="56" d="100"/>
        </p:scale>
        <p:origin x="144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BEA9ED-A250-0C4B-9DE4-D5A0BF00AB65}" type="doc">
      <dgm:prSet loTypeId="urn:microsoft.com/office/officeart/2005/8/layout/venn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0B2EF9-9868-CA4B-B578-AE39FBD776EA}">
      <dgm:prSet phldrT="[Text]"/>
      <dgm:spPr/>
      <dgm:t>
        <a:bodyPr/>
        <a:lstStyle/>
        <a:p>
          <a:r>
            <a:rPr lang="en-US" dirty="0" err="1" smtClean="0"/>
            <a:t>Chương</a:t>
          </a:r>
          <a:r>
            <a:rPr lang="en-US" dirty="0" smtClean="0"/>
            <a:t> </a:t>
          </a:r>
          <a:r>
            <a:rPr lang="en-US" dirty="0" err="1" smtClean="0"/>
            <a:t>trình</a:t>
          </a:r>
          <a:r>
            <a:rPr lang="en-US" dirty="0" smtClean="0"/>
            <a:t> </a:t>
          </a:r>
          <a:r>
            <a:rPr lang="en-US" dirty="0" err="1" smtClean="0"/>
            <a:t>không</a:t>
          </a:r>
          <a:r>
            <a:rPr lang="en-US" dirty="0" smtClean="0"/>
            <a:t> </a:t>
          </a:r>
          <a:r>
            <a:rPr lang="en-US" dirty="0" err="1" smtClean="0"/>
            <a:t>dừng</a:t>
          </a:r>
          <a:r>
            <a:rPr lang="en-US" dirty="0" smtClean="0"/>
            <a:t> </a:t>
          </a:r>
          <a:r>
            <a:rPr lang="en-US" dirty="0" err="1" smtClean="0"/>
            <a:t>ngang</a:t>
          </a:r>
          <a:endParaRPr lang="en-US" dirty="0"/>
        </a:p>
      </dgm:t>
    </dgm:pt>
    <dgm:pt modelId="{0D473FAC-CFD4-904D-94C2-1FF0DB90D680}" type="parTrans" cxnId="{645B9979-C71E-114F-8F9B-BDCFB8C4DD48}">
      <dgm:prSet/>
      <dgm:spPr/>
      <dgm:t>
        <a:bodyPr/>
        <a:lstStyle/>
        <a:p>
          <a:endParaRPr lang="en-US"/>
        </a:p>
      </dgm:t>
    </dgm:pt>
    <dgm:pt modelId="{577289BF-410C-B447-9A1C-91F3BCCBC0EB}" type="sibTrans" cxnId="{645B9979-C71E-114F-8F9B-BDCFB8C4DD48}">
      <dgm:prSet/>
      <dgm:spPr/>
      <dgm:t>
        <a:bodyPr/>
        <a:lstStyle/>
        <a:p>
          <a:endParaRPr lang="en-US"/>
        </a:p>
      </dgm:t>
    </dgm:pt>
    <dgm:pt modelId="{C2FE9E5C-E0D2-944D-82DF-B1B60C80C88B}">
      <dgm:prSet phldrT="[Text]"/>
      <dgm:spPr/>
      <dgm:t>
        <a:bodyPr/>
        <a:lstStyle/>
        <a:p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thay</a:t>
          </a:r>
          <a:r>
            <a:rPr lang="en-US" dirty="0" smtClean="0"/>
            <a:t> </a:t>
          </a:r>
          <a:r>
            <a:rPr lang="en-US" dirty="0" err="1" smtClean="0"/>
            <a:t>đổi</a:t>
          </a:r>
          <a:r>
            <a:rPr lang="en-US" dirty="0" smtClean="0"/>
            <a:t>, </a:t>
          </a:r>
          <a:r>
            <a:rPr lang="en-US" dirty="0" err="1" smtClean="0"/>
            <a:t>sửa</a:t>
          </a:r>
          <a:r>
            <a:rPr lang="en-US" dirty="0" smtClean="0"/>
            <a:t> </a:t>
          </a:r>
          <a:r>
            <a:rPr lang="en-US" dirty="0" err="1" smtClean="0"/>
            <a:t>chữa</a:t>
          </a:r>
          <a:endParaRPr lang="en-US" dirty="0"/>
        </a:p>
      </dgm:t>
    </dgm:pt>
    <dgm:pt modelId="{8786FDE9-547D-F240-889B-BC1697C01FE5}" type="parTrans" cxnId="{75161FDA-F02F-5945-ADD9-B720EF6698DE}">
      <dgm:prSet/>
      <dgm:spPr/>
      <dgm:t>
        <a:bodyPr/>
        <a:lstStyle/>
        <a:p>
          <a:endParaRPr lang="en-US"/>
        </a:p>
      </dgm:t>
    </dgm:pt>
    <dgm:pt modelId="{BD63CED9-D66C-8F41-89C9-2F11A7E3B3E4}" type="sibTrans" cxnId="{75161FDA-F02F-5945-ADD9-B720EF6698DE}">
      <dgm:prSet/>
      <dgm:spPr/>
      <dgm:t>
        <a:bodyPr/>
        <a:lstStyle/>
        <a:p>
          <a:endParaRPr lang="en-US"/>
        </a:p>
      </dgm:t>
    </dgm:pt>
    <dgm:pt modelId="{E2642BFC-70E1-8340-B206-E451D7E1FC11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</a:t>
          </a:r>
          <a:r>
            <a:rPr lang="en-US" dirty="0" err="1" smtClean="0"/>
            <a:t>báo</a:t>
          </a:r>
          <a:r>
            <a:rPr lang="en-US" dirty="0" smtClean="0"/>
            <a:t> </a:t>
          </a:r>
          <a:r>
            <a:rPr lang="en-US" dirty="0" err="1" smtClean="0"/>
            <a:t>tường</a:t>
          </a:r>
          <a:r>
            <a:rPr lang="en-US" dirty="0" smtClean="0"/>
            <a:t> minh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dừng</a:t>
          </a:r>
          <a:r>
            <a:rPr lang="en-US" dirty="0" smtClean="0"/>
            <a:t> </a:t>
          </a:r>
          <a:r>
            <a:rPr lang="en-US" dirty="0" err="1" smtClean="0"/>
            <a:t>chương</a:t>
          </a:r>
          <a:r>
            <a:rPr lang="en-US" dirty="0" smtClean="0"/>
            <a:t> </a:t>
          </a:r>
          <a:r>
            <a:rPr lang="en-US" dirty="0" err="1" smtClean="0"/>
            <a:t>trình</a:t>
          </a:r>
          <a:r>
            <a:rPr lang="en-US" dirty="0" smtClean="0"/>
            <a:t> </a:t>
          </a:r>
          <a:r>
            <a:rPr lang="en-US" dirty="0" err="1" smtClean="0"/>
            <a:t>hợp</a:t>
          </a:r>
          <a:r>
            <a:rPr lang="en-US" dirty="0" smtClean="0"/>
            <a:t> </a:t>
          </a:r>
          <a:r>
            <a:rPr lang="en-US" dirty="0" err="1" smtClean="0"/>
            <a:t>lý</a:t>
          </a:r>
          <a:endParaRPr lang="en-US" dirty="0"/>
        </a:p>
      </dgm:t>
    </dgm:pt>
    <dgm:pt modelId="{DDA11B46-9D03-1243-A440-2C015749A2C8}" type="parTrans" cxnId="{60267C5C-C19C-8047-A6B8-67AC76D97F35}">
      <dgm:prSet/>
      <dgm:spPr/>
      <dgm:t>
        <a:bodyPr/>
        <a:lstStyle/>
        <a:p>
          <a:endParaRPr lang="en-US"/>
        </a:p>
      </dgm:t>
    </dgm:pt>
    <dgm:pt modelId="{BFAD5FD1-2402-6740-9A2B-7EBB66595B25}" type="sibTrans" cxnId="{60267C5C-C19C-8047-A6B8-67AC76D97F35}">
      <dgm:prSet/>
      <dgm:spPr/>
      <dgm:t>
        <a:bodyPr/>
        <a:lstStyle/>
        <a:p>
          <a:endParaRPr lang="en-US"/>
        </a:p>
      </dgm:t>
    </dgm:pt>
    <dgm:pt modelId="{5588A75B-41D6-5F4C-846A-9DB7FE3E8F1B}">
      <dgm:prSet phldrT="[Text]"/>
      <dgm:spPr/>
      <dgm:t>
        <a:bodyPr/>
        <a:lstStyle/>
        <a:p>
          <a:r>
            <a:rPr lang="en-US" dirty="0" err="1" smtClean="0"/>
            <a:t>Ghi</a:t>
          </a:r>
          <a:r>
            <a:rPr lang="en-US" dirty="0" smtClean="0"/>
            <a:t> log </a:t>
          </a:r>
          <a:r>
            <a:rPr lang="en-US" dirty="0" err="1" smtClean="0"/>
            <a:t>đầy</a:t>
          </a:r>
          <a:r>
            <a:rPr lang="en-US" dirty="0" smtClean="0"/>
            <a:t> </a:t>
          </a:r>
          <a:r>
            <a:rPr lang="en-US" dirty="0" err="1" smtClean="0"/>
            <a:t>đủ</a:t>
          </a:r>
          <a:r>
            <a:rPr lang="en-US" dirty="0" smtClean="0"/>
            <a:t> </a:t>
          </a:r>
          <a:r>
            <a:rPr lang="en-US" dirty="0" err="1" smtClean="0"/>
            <a:t>và</a:t>
          </a:r>
          <a:r>
            <a:rPr lang="en-US" dirty="0" smtClean="0"/>
            <a:t> </a:t>
          </a:r>
          <a:r>
            <a:rPr lang="en-US" dirty="0" err="1" smtClean="0"/>
            <a:t>luôn</a:t>
          </a:r>
          <a:r>
            <a:rPr lang="en-US" dirty="0" smtClean="0"/>
            <a:t> </a:t>
          </a:r>
          <a:r>
            <a:rPr lang="en-US" dirty="0" err="1" smtClean="0"/>
            <a:t>sẳn</a:t>
          </a:r>
          <a:r>
            <a:rPr lang="en-US" dirty="0" smtClean="0"/>
            <a:t> </a:t>
          </a:r>
          <a:r>
            <a:rPr lang="en-US" dirty="0" err="1" smtClean="0"/>
            <a:t>sàng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việc</a:t>
          </a:r>
          <a:r>
            <a:rPr lang="en-US" dirty="0" smtClean="0"/>
            <a:t> </a:t>
          </a:r>
          <a:r>
            <a:rPr lang="en-US" dirty="0" err="1" smtClean="0"/>
            <a:t>xử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biến</a:t>
          </a:r>
          <a:r>
            <a:rPr lang="en-US" dirty="0" smtClean="0"/>
            <a:t> </a:t>
          </a:r>
          <a:r>
            <a:rPr lang="en-US" dirty="0" err="1" smtClean="0"/>
            <a:t>đột</a:t>
          </a:r>
          <a:r>
            <a:rPr lang="en-US" dirty="0" smtClean="0"/>
            <a:t> </a:t>
          </a:r>
          <a:r>
            <a:rPr lang="en-US" dirty="0" err="1" smtClean="0"/>
            <a:t>xuất</a:t>
          </a:r>
          <a:endParaRPr lang="en-US" dirty="0"/>
        </a:p>
      </dgm:t>
    </dgm:pt>
    <dgm:pt modelId="{0CFE9BE8-2EF3-D54F-BAA6-29586F2E4E14}" type="parTrans" cxnId="{39E56AE2-F958-ED4E-807D-4D6F33EA54ED}">
      <dgm:prSet/>
      <dgm:spPr/>
      <dgm:t>
        <a:bodyPr/>
        <a:lstStyle/>
        <a:p>
          <a:endParaRPr lang="en-US"/>
        </a:p>
      </dgm:t>
    </dgm:pt>
    <dgm:pt modelId="{BD5FEA29-4F4D-9949-85B9-C4B655A2D6FC}" type="sibTrans" cxnId="{39E56AE2-F958-ED4E-807D-4D6F33EA54ED}">
      <dgm:prSet/>
      <dgm:spPr/>
      <dgm:t>
        <a:bodyPr/>
        <a:lstStyle/>
        <a:p>
          <a:endParaRPr lang="en-US"/>
        </a:p>
      </dgm:t>
    </dgm:pt>
    <dgm:pt modelId="{17F99EF7-3D7B-CD4C-B427-D36E2BBF9F39}" type="pres">
      <dgm:prSet presAssocID="{F9BEA9ED-A250-0C4B-9DE4-D5A0BF00AB65}" presName="Name0" presStyleCnt="0">
        <dgm:presLayoutVars>
          <dgm:dir/>
          <dgm:resizeHandles val="exact"/>
        </dgm:presLayoutVars>
      </dgm:prSet>
      <dgm:spPr/>
    </dgm:pt>
    <dgm:pt modelId="{FE423440-4D5C-8444-AF78-8D7A868CBA7C}" type="pres">
      <dgm:prSet presAssocID="{550B2EF9-9868-CA4B-B578-AE39FBD776EA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91498C-5A5F-174E-8913-C1C2B796435B}" type="pres">
      <dgm:prSet presAssocID="{577289BF-410C-B447-9A1C-91F3BCCBC0EB}" presName="space" presStyleCnt="0"/>
      <dgm:spPr/>
    </dgm:pt>
    <dgm:pt modelId="{F673CC92-1A1A-F24E-8584-0BB08F23013F}" type="pres">
      <dgm:prSet presAssocID="{C2FE9E5C-E0D2-944D-82DF-B1B60C80C88B}" presName="Name5" presStyleLbl="vennNode1" presStyleIdx="1" presStyleCnt="4">
        <dgm:presLayoutVars>
          <dgm:bulletEnabled val="1"/>
        </dgm:presLayoutVars>
      </dgm:prSet>
      <dgm:spPr/>
    </dgm:pt>
    <dgm:pt modelId="{B3DF40FB-A6E2-6E4B-A23A-69F42FAB3915}" type="pres">
      <dgm:prSet presAssocID="{BD63CED9-D66C-8F41-89C9-2F11A7E3B3E4}" presName="space" presStyleCnt="0"/>
      <dgm:spPr/>
    </dgm:pt>
    <dgm:pt modelId="{FA0EB59F-5D44-084F-B7BA-9205A3503D92}" type="pres">
      <dgm:prSet presAssocID="{E2642BFC-70E1-8340-B206-E451D7E1FC11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4EBA43-80A2-B14B-8CDB-EFCE3F145062}" type="pres">
      <dgm:prSet presAssocID="{BFAD5FD1-2402-6740-9A2B-7EBB66595B25}" presName="space" presStyleCnt="0"/>
      <dgm:spPr/>
    </dgm:pt>
    <dgm:pt modelId="{E359D999-FB3D-8549-AF98-652DD993916E}" type="pres">
      <dgm:prSet presAssocID="{5588A75B-41D6-5F4C-846A-9DB7FE3E8F1B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E3443A8D-5706-C84C-8E6A-90CEBBADC304}" type="presOf" srcId="{E2642BFC-70E1-8340-B206-E451D7E1FC11}" destId="{FA0EB59F-5D44-084F-B7BA-9205A3503D92}" srcOrd="0" destOrd="0" presId="urn:microsoft.com/office/officeart/2005/8/layout/venn3"/>
    <dgm:cxn modelId="{2DE81DB2-6E67-7C41-A98C-02A9D73D41F8}" type="presOf" srcId="{550B2EF9-9868-CA4B-B578-AE39FBD776EA}" destId="{FE423440-4D5C-8444-AF78-8D7A868CBA7C}" srcOrd="0" destOrd="0" presId="urn:microsoft.com/office/officeart/2005/8/layout/venn3"/>
    <dgm:cxn modelId="{645B9979-C71E-114F-8F9B-BDCFB8C4DD48}" srcId="{F9BEA9ED-A250-0C4B-9DE4-D5A0BF00AB65}" destId="{550B2EF9-9868-CA4B-B578-AE39FBD776EA}" srcOrd="0" destOrd="0" parTransId="{0D473FAC-CFD4-904D-94C2-1FF0DB90D680}" sibTransId="{577289BF-410C-B447-9A1C-91F3BCCBC0EB}"/>
    <dgm:cxn modelId="{39E56AE2-F958-ED4E-807D-4D6F33EA54ED}" srcId="{F9BEA9ED-A250-0C4B-9DE4-D5A0BF00AB65}" destId="{5588A75B-41D6-5F4C-846A-9DB7FE3E8F1B}" srcOrd="3" destOrd="0" parTransId="{0CFE9BE8-2EF3-D54F-BAA6-29586F2E4E14}" sibTransId="{BD5FEA29-4F4D-9949-85B9-C4B655A2D6FC}"/>
    <dgm:cxn modelId="{F0746BD5-35FA-0F49-BBDE-8F928F64D669}" type="presOf" srcId="{F9BEA9ED-A250-0C4B-9DE4-D5A0BF00AB65}" destId="{17F99EF7-3D7B-CD4C-B427-D36E2BBF9F39}" srcOrd="0" destOrd="0" presId="urn:microsoft.com/office/officeart/2005/8/layout/venn3"/>
    <dgm:cxn modelId="{9F43C48E-BB75-AD43-8E7F-47763AD4B93B}" type="presOf" srcId="{C2FE9E5C-E0D2-944D-82DF-B1B60C80C88B}" destId="{F673CC92-1A1A-F24E-8584-0BB08F23013F}" srcOrd="0" destOrd="0" presId="urn:microsoft.com/office/officeart/2005/8/layout/venn3"/>
    <dgm:cxn modelId="{60267C5C-C19C-8047-A6B8-67AC76D97F35}" srcId="{F9BEA9ED-A250-0C4B-9DE4-D5A0BF00AB65}" destId="{E2642BFC-70E1-8340-B206-E451D7E1FC11}" srcOrd="2" destOrd="0" parTransId="{DDA11B46-9D03-1243-A440-2C015749A2C8}" sibTransId="{BFAD5FD1-2402-6740-9A2B-7EBB66595B25}"/>
    <dgm:cxn modelId="{75161FDA-F02F-5945-ADD9-B720EF6698DE}" srcId="{F9BEA9ED-A250-0C4B-9DE4-D5A0BF00AB65}" destId="{C2FE9E5C-E0D2-944D-82DF-B1B60C80C88B}" srcOrd="1" destOrd="0" parTransId="{8786FDE9-547D-F240-889B-BC1697C01FE5}" sibTransId="{BD63CED9-D66C-8F41-89C9-2F11A7E3B3E4}"/>
    <dgm:cxn modelId="{16C96C20-9F60-6A44-A0E5-3C9265F79A60}" type="presOf" srcId="{5588A75B-41D6-5F4C-846A-9DB7FE3E8F1B}" destId="{E359D999-FB3D-8549-AF98-652DD993916E}" srcOrd="0" destOrd="0" presId="urn:microsoft.com/office/officeart/2005/8/layout/venn3"/>
    <dgm:cxn modelId="{95EE0D38-2BB1-9E4F-8E2F-4CB7D2D1E7CF}" type="presParOf" srcId="{17F99EF7-3D7B-CD4C-B427-D36E2BBF9F39}" destId="{FE423440-4D5C-8444-AF78-8D7A868CBA7C}" srcOrd="0" destOrd="0" presId="urn:microsoft.com/office/officeart/2005/8/layout/venn3"/>
    <dgm:cxn modelId="{63F92490-E9FF-6749-9120-EB3720C25075}" type="presParOf" srcId="{17F99EF7-3D7B-CD4C-B427-D36E2BBF9F39}" destId="{8D91498C-5A5F-174E-8913-C1C2B796435B}" srcOrd="1" destOrd="0" presId="urn:microsoft.com/office/officeart/2005/8/layout/venn3"/>
    <dgm:cxn modelId="{549C5854-4203-7B48-BB73-2D710BB9F244}" type="presParOf" srcId="{17F99EF7-3D7B-CD4C-B427-D36E2BBF9F39}" destId="{F673CC92-1A1A-F24E-8584-0BB08F23013F}" srcOrd="2" destOrd="0" presId="urn:microsoft.com/office/officeart/2005/8/layout/venn3"/>
    <dgm:cxn modelId="{BC4D81A7-7345-8443-A80B-6C62EBA2B459}" type="presParOf" srcId="{17F99EF7-3D7B-CD4C-B427-D36E2BBF9F39}" destId="{B3DF40FB-A6E2-6E4B-A23A-69F42FAB3915}" srcOrd="3" destOrd="0" presId="urn:microsoft.com/office/officeart/2005/8/layout/venn3"/>
    <dgm:cxn modelId="{35635486-693E-0147-9C1B-92F137B0CDA1}" type="presParOf" srcId="{17F99EF7-3D7B-CD4C-B427-D36E2BBF9F39}" destId="{FA0EB59F-5D44-084F-B7BA-9205A3503D92}" srcOrd="4" destOrd="0" presId="urn:microsoft.com/office/officeart/2005/8/layout/venn3"/>
    <dgm:cxn modelId="{92163B9A-465C-D54D-88AB-C7435D636FC8}" type="presParOf" srcId="{17F99EF7-3D7B-CD4C-B427-D36E2BBF9F39}" destId="{0B4EBA43-80A2-B14B-8CDB-EFCE3F145062}" srcOrd="5" destOrd="0" presId="urn:microsoft.com/office/officeart/2005/8/layout/venn3"/>
    <dgm:cxn modelId="{97BAEDA6-B075-694D-9E2D-00BA62EE4AF2}" type="presParOf" srcId="{17F99EF7-3D7B-CD4C-B427-D36E2BBF9F39}" destId="{E359D999-FB3D-8549-AF98-652DD993916E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74AC93-96B9-1247-B16A-45F69BAB3DC3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D3143C-A6F2-7E48-8D08-50EC2D814045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2500F36D-708F-B243-9019-63004784959C}" type="parTrans" cxnId="{5714F813-73B4-8949-B6F1-2D35B5570BD6}">
      <dgm:prSet/>
      <dgm:spPr/>
      <dgm:t>
        <a:bodyPr/>
        <a:lstStyle/>
        <a:p>
          <a:endParaRPr lang="en-US"/>
        </a:p>
      </dgm:t>
    </dgm:pt>
    <dgm:pt modelId="{A42D8F0B-E3F7-854C-85AA-A0DDB192A3C1}" type="sibTrans" cxnId="{5714F813-73B4-8949-B6F1-2D35B5570BD6}">
      <dgm:prSet/>
      <dgm:spPr/>
      <dgm:t>
        <a:bodyPr/>
        <a:lstStyle/>
        <a:p>
          <a:endParaRPr lang="en-US"/>
        </a:p>
      </dgm:t>
    </dgm:pt>
    <dgm:pt modelId="{633390F9-C2D5-B549-8D40-F9913636EE07}">
      <dgm:prSet phldrT="[Text]"/>
      <dgm:spPr/>
      <dgm:t>
        <a:bodyPr/>
        <a:lstStyle/>
        <a:p>
          <a:r>
            <a:rPr lang="en-US" dirty="0" err="1" smtClean="0"/>
            <a:t>System.Exception</a:t>
          </a:r>
          <a:endParaRPr lang="en-US" dirty="0"/>
        </a:p>
      </dgm:t>
    </dgm:pt>
    <dgm:pt modelId="{8215AA23-E9D0-9745-8015-E53C1030368E}" type="parTrans" cxnId="{80A81A53-9D64-C24D-AE42-FCA588EF5051}">
      <dgm:prSet/>
      <dgm:spPr/>
      <dgm:t>
        <a:bodyPr/>
        <a:lstStyle/>
        <a:p>
          <a:endParaRPr lang="en-US"/>
        </a:p>
      </dgm:t>
    </dgm:pt>
    <dgm:pt modelId="{1489D289-A562-9840-88A3-592B7809532F}" type="sibTrans" cxnId="{80A81A53-9D64-C24D-AE42-FCA588EF5051}">
      <dgm:prSet/>
      <dgm:spPr/>
      <dgm:t>
        <a:bodyPr/>
        <a:lstStyle/>
        <a:p>
          <a:endParaRPr lang="en-US"/>
        </a:p>
      </dgm:t>
    </dgm:pt>
    <dgm:pt modelId="{C490DA5D-BD67-A840-816C-1E8A4EAB1284}">
      <dgm:prSet phldrT="[Text]"/>
      <dgm:spPr/>
      <dgm:t>
        <a:bodyPr/>
        <a:lstStyle/>
        <a:p>
          <a:r>
            <a:rPr lang="en-US" dirty="0" err="1" smtClean="0"/>
            <a:t>Sinh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ngoại</a:t>
          </a:r>
          <a:r>
            <a:rPr lang="en-US" dirty="0" smtClean="0"/>
            <a:t> </a:t>
          </a:r>
          <a:r>
            <a:rPr lang="en-US" dirty="0" err="1" smtClean="0"/>
            <a:t>lệ</a:t>
          </a:r>
          <a:r>
            <a:rPr lang="en-US" dirty="0" smtClean="0"/>
            <a:t> </a:t>
          </a:r>
          <a:r>
            <a:rPr lang="en-US" dirty="0" err="1" smtClean="0"/>
            <a:t>từ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câu</a:t>
          </a:r>
          <a:r>
            <a:rPr lang="en-US" dirty="0" smtClean="0"/>
            <a:t> </a:t>
          </a:r>
          <a:r>
            <a:rPr lang="en-US" dirty="0" err="1" smtClean="0"/>
            <a:t>lệnh</a:t>
          </a:r>
          <a:r>
            <a:rPr lang="en-US" dirty="0" smtClean="0"/>
            <a:t> throw</a:t>
          </a:r>
          <a:endParaRPr lang="en-US" dirty="0"/>
        </a:p>
      </dgm:t>
    </dgm:pt>
    <dgm:pt modelId="{F3607C64-D2F9-A94F-B361-7F5AD685F6C5}" type="parTrans" cxnId="{B813C2AA-ABCC-CD4E-8AC9-C68A7BF83C4F}">
      <dgm:prSet/>
      <dgm:spPr/>
      <dgm:t>
        <a:bodyPr/>
        <a:lstStyle/>
        <a:p>
          <a:endParaRPr lang="en-US"/>
        </a:p>
      </dgm:t>
    </dgm:pt>
    <dgm:pt modelId="{D4248EE9-E16B-1246-B731-178106F9048E}" type="sibTrans" cxnId="{B813C2AA-ABCC-CD4E-8AC9-C68A7BF83C4F}">
      <dgm:prSet/>
      <dgm:spPr/>
      <dgm:t>
        <a:bodyPr/>
        <a:lstStyle/>
        <a:p>
          <a:endParaRPr lang="en-US"/>
        </a:p>
      </dgm:t>
    </dgm:pt>
    <dgm:pt modelId="{B7420F26-27F9-3D49-BB66-2975D2CEBB7C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lớp</a:t>
          </a:r>
          <a:r>
            <a:rPr lang="en-US" dirty="0" smtClean="0"/>
            <a:t> </a:t>
          </a:r>
          <a:r>
            <a:rPr lang="en-US" dirty="0" err="1" smtClean="0"/>
            <a:t>ngoại</a:t>
          </a:r>
          <a:r>
            <a:rPr lang="en-US" dirty="0" smtClean="0"/>
            <a:t> </a:t>
          </a:r>
          <a:r>
            <a:rPr lang="en-US" dirty="0" err="1" smtClean="0"/>
            <a:t>lệ</a:t>
          </a:r>
          <a:r>
            <a:rPr lang="en-US" dirty="0" smtClean="0"/>
            <a:t> </a:t>
          </a:r>
          <a:r>
            <a:rPr lang="en-US" dirty="0" err="1" smtClean="0"/>
            <a:t>khác</a:t>
          </a:r>
          <a:r>
            <a:rPr lang="en-US" dirty="0" smtClean="0"/>
            <a:t> </a:t>
          </a:r>
          <a:r>
            <a:rPr lang="en-US" dirty="0" err="1" smtClean="0"/>
            <a:t>nhau</a:t>
          </a:r>
          <a:r>
            <a:rPr lang="en-US" dirty="0" smtClean="0"/>
            <a:t> </a:t>
          </a:r>
          <a:r>
            <a:rPr lang="en-US" dirty="0" err="1" smtClean="0"/>
            <a:t>mô</a:t>
          </a:r>
          <a:r>
            <a:rPr lang="en-US" dirty="0" smtClean="0"/>
            <a:t> </a:t>
          </a:r>
          <a:r>
            <a:rPr lang="en-US" dirty="0" err="1" smtClean="0"/>
            <a:t>tả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kiểu</a:t>
          </a:r>
          <a:r>
            <a:rPr lang="en-US" dirty="0" smtClean="0"/>
            <a:t> </a:t>
          </a:r>
          <a:r>
            <a:rPr lang="en-US" dirty="0" err="1" smtClean="0"/>
            <a:t>lỗi</a:t>
          </a:r>
          <a:r>
            <a:rPr lang="en-US" dirty="0" smtClean="0"/>
            <a:t> </a:t>
          </a:r>
          <a:r>
            <a:rPr lang="en-US" dirty="0" err="1" smtClean="0"/>
            <a:t>khác</a:t>
          </a:r>
          <a:r>
            <a:rPr lang="en-US" dirty="0" smtClean="0"/>
            <a:t> </a:t>
          </a:r>
          <a:r>
            <a:rPr lang="en-US" dirty="0" err="1" smtClean="0"/>
            <a:t>nhau</a:t>
          </a:r>
          <a:endParaRPr lang="en-US" dirty="0"/>
        </a:p>
      </dgm:t>
    </dgm:pt>
    <dgm:pt modelId="{6CF5B4BC-DE91-D349-A766-8D335D55F7F8}" type="parTrans" cxnId="{BD919048-4758-6646-85FD-6D39FF275218}">
      <dgm:prSet/>
      <dgm:spPr/>
      <dgm:t>
        <a:bodyPr/>
        <a:lstStyle/>
        <a:p>
          <a:endParaRPr lang="en-US"/>
        </a:p>
      </dgm:t>
    </dgm:pt>
    <dgm:pt modelId="{9BB9E089-BB14-C945-A2FE-6309542EB00C}" type="sibTrans" cxnId="{BD919048-4758-6646-85FD-6D39FF275218}">
      <dgm:prSet/>
      <dgm:spPr/>
      <dgm:t>
        <a:bodyPr/>
        <a:lstStyle/>
        <a:p>
          <a:endParaRPr lang="en-US"/>
        </a:p>
      </dgm:t>
    </dgm:pt>
    <dgm:pt modelId="{ECF2DA1E-64AD-7442-ACDF-09C904B4C77A}">
      <dgm:prSet phldrT="[Text]"/>
      <dgm:spPr/>
      <dgm:t>
        <a:bodyPr/>
        <a:lstStyle/>
        <a:p>
          <a:r>
            <a:rPr lang="en-US" dirty="0" smtClean="0"/>
            <a:t>Cho </a:t>
          </a:r>
          <a:r>
            <a:rPr lang="en-US" dirty="0" err="1" smtClean="0"/>
            <a:t>phép</a:t>
          </a:r>
          <a:r>
            <a:rPr lang="en-US" dirty="0" smtClean="0"/>
            <a:t> </a:t>
          </a:r>
          <a:r>
            <a:rPr lang="en-US" dirty="0" err="1" smtClean="0"/>
            <a:t>thêm</a:t>
          </a:r>
          <a:r>
            <a:rPr lang="en-US" dirty="0" smtClean="0"/>
            <a:t> </a:t>
          </a:r>
          <a:r>
            <a:rPr lang="en-US" dirty="0" err="1" smtClean="0"/>
            <a:t>nhiều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 </a:t>
          </a:r>
          <a:r>
            <a:rPr lang="en-US" dirty="0" err="1" smtClean="0"/>
            <a:t>về</a:t>
          </a:r>
          <a:r>
            <a:rPr lang="en-US" dirty="0" smtClean="0"/>
            <a:t> </a:t>
          </a:r>
          <a:r>
            <a:rPr lang="en-US" dirty="0" err="1" smtClean="0"/>
            <a:t>lỗi</a:t>
          </a:r>
          <a:endParaRPr lang="en-US" dirty="0"/>
        </a:p>
      </dgm:t>
    </dgm:pt>
    <dgm:pt modelId="{418F5C33-2B0A-6F4E-93DD-0E08EEE531A9}" type="parTrans" cxnId="{F2AE0D13-0FB2-AB40-8020-6FDE46D38BD6}">
      <dgm:prSet/>
      <dgm:spPr/>
      <dgm:t>
        <a:bodyPr/>
        <a:lstStyle/>
        <a:p>
          <a:endParaRPr lang="en-US"/>
        </a:p>
      </dgm:t>
    </dgm:pt>
    <dgm:pt modelId="{63ABA940-DD03-284E-9650-BA081C8263D6}" type="sibTrans" cxnId="{F2AE0D13-0FB2-AB40-8020-6FDE46D38BD6}">
      <dgm:prSet/>
      <dgm:spPr/>
      <dgm:t>
        <a:bodyPr/>
        <a:lstStyle/>
        <a:p>
          <a:endParaRPr lang="en-US"/>
        </a:p>
      </dgm:t>
    </dgm:pt>
    <dgm:pt modelId="{48FA80E4-0D3B-5540-A87C-65DF6163DA96}">
      <dgm:prSet phldrT="[Text]"/>
      <dgm:spPr/>
      <dgm:t>
        <a:bodyPr/>
        <a:lstStyle/>
        <a:p>
          <a:r>
            <a:rPr lang="en-US" dirty="0" err="1" smtClean="0"/>
            <a:t>Mỗi</a:t>
          </a:r>
          <a:r>
            <a:rPr lang="en-US" dirty="0" smtClean="0"/>
            <a:t> </a:t>
          </a:r>
          <a:r>
            <a:rPr lang="en-US" dirty="0" err="1" smtClean="0"/>
            <a:t>ngoại</a:t>
          </a:r>
          <a:r>
            <a:rPr lang="en-US" dirty="0" smtClean="0"/>
            <a:t> </a:t>
          </a:r>
          <a:r>
            <a:rPr lang="en-US" dirty="0" err="1" smtClean="0"/>
            <a:t>lệ</a:t>
          </a:r>
          <a:r>
            <a:rPr lang="en-US" dirty="0" smtClean="0"/>
            <a:t>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cách</a:t>
          </a:r>
          <a:r>
            <a:rPr lang="en-US" dirty="0" smtClean="0"/>
            <a:t> </a:t>
          </a:r>
          <a:r>
            <a:rPr lang="en-US" dirty="0" err="1" smtClean="0"/>
            <a:t>bẫy</a:t>
          </a:r>
          <a:r>
            <a:rPr lang="en-US" dirty="0" smtClean="0"/>
            <a:t> </a:t>
          </a:r>
          <a:r>
            <a:rPr lang="en-US" dirty="0" err="1" smtClean="0"/>
            <a:t>lỗi</a:t>
          </a:r>
          <a:r>
            <a:rPr lang="en-US" dirty="0" smtClean="0"/>
            <a:t> </a:t>
          </a:r>
          <a:r>
            <a:rPr lang="en-US" dirty="0" err="1" smtClean="0"/>
            <a:t>khác</a:t>
          </a:r>
          <a:r>
            <a:rPr lang="en-US" dirty="0" smtClean="0"/>
            <a:t> </a:t>
          </a:r>
          <a:r>
            <a:rPr lang="en-US" dirty="0" err="1" smtClean="0"/>
            <a:t>nhau</a:t>
          </a:r>
          <a:endParaRPr lang="en-US" dirty="0"/>
        </a:p>
      </dgm:t>
    </dgm:pt>
    <dgm:pt modelId="{762664B4-E177-5D46-9397-E728893DC81F}" type="parTrans" cxnId="{E2CC3116-5D9E-D049-B85E-EA89005725ED}">
      <dgm:prSet/>
      <dgm:spPr/>
      <dgm:t>
        <a:bodyPr/>
        <a:lstStyle/>
        <a:p>
          <a:endParaRPr lang="en-US"/>
        </a:p>
      </dgm:t>
    </dgm:pt>
    <dgm:pt modelId="{FEF59460-A41D-CA45-842E-B926964D51C0}" type="sibTrans" cxnId="{E2CC3116-5D9E-D049-B85E-EA89005725ED}">
      <dgm:prSet/>
      <dgm:spPr/>
      <dgm:t>
        <a:bodyPr/>
        <a:lstStyle/>
        <a:p>
          <a:endParaRPr lang="en-US"/>
        </a:p>
      </dgm:t>
    </dgm:pt>
    <dgm:pt modelId="{DEB36801-EE7F-014C-BD13-D916D1F8544F}" type="pres">
      <dgm:prSet presAssocID="{5174AC93-96B9-1247-B16A-45F69BAB3DC3}" presName="diagram" presStyleCnt="0">
        <dgm:presLayoutVars>
          <dgm:dir/>
          <dgm:resizeHandles val="exact"/>
        </dgm:presLayoutVars>
      </dgm:prSet>
      <dgm:spPr/>
    </dgm:pt>
    <dgm:pt modelId="{9F6A5A59-C6DD-E146-9B9E-B6DA641B6474}" type="pres">
      <dgm:prSet presAssocID="{52D3143C-A6F2-7E48-8D08-50EC2D814045}" presName="node" presStyleLbl="node1" presStyleIdx="0" presStyleCnt="6">
        <dgm:presLayoutVars>
          <dgm:bulletEnabled val="1"/>
        </dgm:presLayoutVars>
      </dgm:prSet>
      <dgm:spPr/>
    </dgm:pt>
    <dgm:pt modelId="{534C739C-FAC4-9845-9D21-D505E51A2FF0}" type="pres">
      <dgm:prSet presAssocID="{A42D8F0B-E3F7-854C-85AA-A0DDB192A3C1}" presName="sibTrans" presStyleCnt="0"/>
      <dgm:spPr/>
    </dgm:pt>
    <dgm:pt modelId="{030B83F2-BDD9-D348-95A5-A5517A98C078}" type="pres">
      <dgm:prSet presAssocID="{633390F9-C2D5-B549-8D40-F9913636EE0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AF14F0-C512-BE43-AEF8-785A49080FFA}" type="pres">
      <dgm:prSet presAssocID="{1489D289-A562-9840-88A3-592B7809532F}" presName="sibTrans" presStyleCnt="0"/>
      <dgm:spPr/>
    </dgm:pt>
    <dgm:pt modelId="{F8DDF031-A0C4-B046-AE47-23E66EB5A803}" type="pres">
      <dgm:prSet presAssocID="{C490DA5D-BD67-A840-816C-1E8A4EAB128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E886F7-D930-BA42-BAB7-D4A859BEC3DB}" type="pres">
      <dgm:prSet presAssocID="{D4248EE9-E16B-1246-B731-178106F9048E}" presName="sibTrans" presStyleCnt="0"/>
      <dgm:spPr/>
    </dgm:pt>
    <dgm:pt modelId="{BD7015BC-F97B-644C-AF6C-093E767D6F2C}" type="pres">
      <dgm:prSet presAssocID="{B7420F26-27F9-3D49-BB66-2975D2CEBB7C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1102B5-5DE7-5A4D-A2B6-86962D1040D6}" type="pres">
      <dgm:prSet presAssocID="{9BB9E089-BB14-C945-A2FE-6309542EB00C}" presName="sibTrans" presStyleCnt="0"/>
      <dgm:spPr/>
    </dgm:pt>
    <dgm:pt modelId="{3F692C9D-5AA0-3448-890B-C3407CDBC4B2}" type="pres">
      <dgm:prSet presAssocID="{ECF2DA1E-64AD-7442-ACDF-09C904B4C77A}" presName="node" presStyleLbl="node1" presStyleIdx="4" presStyleCnt="6">
        <dgm:presLayoutVars>
          <dgm:bulletEnabled val="1"/>
        </dgm:presLayoutVars>
      </dgm:prSet>
      <dgm:spPr/>
    </dgm:pt>
    <dgm:pt modelId="{DEA77EA9-45C6-C140-9268-A293ED6F49EC}" type="pres">
      <dgm:prSet presAssocID="{63ABA940-DD03-284E-9650-BA081C8263D6}" presName="sibTrans" presStyleCnt="0"/>
      <dgm:spPr/>
    </dgm:pt>
    <dgm:pt modelId="{DA0D9651-4F8E-1249-80E5-4B893AE408A2}" type="pres">
      <dgm:prSet presAssocID="{48FA80E4-0D3B-5540-A87C-65DF6163DA96}" presName="node" presStyleLbl="node1" presStyleIdx="5" presStyleCnt="6">
        <dgm:presLayoutVars>
          <dgm:bulletEnabled val="1"/>
        </dgm:presLayoutVars>
      </dgm:prSet>
      <dgm:spPr/>
    </dgm:pt>
  </dgm:ptLst>
  <dgm:cxnLst>
    <dgm:cxn modelId="{BD919048-4758-6646-85FD-6D39FF275218}" srcId="{5174AC93-96B9-1247-B16A-45F69BAB3DC3}" destId="{B7420F26-27F9-3D49-BB66-2975D2CEBB7C}" srcOrd="3" destOrd="0" parTransId="{6CF5B4BC-DE91-D349-A766-8D335D55F7F8}" sibTransId="{9BB9E089-BB14-C945-A2FE-6309542EB00C}"/>
    <dgm:cxn modelId="{E2CC3116-5D9E-D049-B85E-EA89005725ED}" srcId="{5174AC93-96B9-1247-B16A-45F69BAB3DC3}" destId="{48FA80E4-0D3B-5540-A87C-65DF6163DA96}" srcOrd="5" destOrd="0" parTransId="{762664B4-E177-5D46-9397-E728893DC81F}" sibTransId="{FEF59460-A41D-CA45-842E-B926964D51C0}"/>
    <dgm:cxn modelId="{5714F813-73B4-8949-B6F1-2D35B5570BD6}" srcId="{5174AC93-96B9-1247-B16A-45F69BAB3DC3}" destId="{52D3143C-A6F2-7E48-8D08-50EC2D814045}" srcOrd="0" destOrd="0" parTransId="{2500F36D-708F-B243-9019-63004784959C}" sibTransId="{A42D8F0B-E3F7-854C-85AA-A0DDB192A3C1}"/>
    <dgm:cxn modelId="{F2AE0D13-0FB2-AB40-8020-6FDE46D38BD6}" srcId="{5174AC93-96B9-1247-B16A-45F69BAB3DC3}" destId="{ECF2DA1E-64AD-7442-ACDF-09C904B4C77A}" srcOrd="4" destOrd="0" parTransId="{418F5C33-2B0A-6F4E-93DD-0E08EEE531A9}" sibTransId="{63ABA940-DD03-284E-9650-BA081C8263D6}"/>
    <dgm:cxn modelId="{823ADE38-7A8A-A949-9CB3-A2920602BCA3}" type="presOf" srcId="{48FA80E4-0D3B-5540-A87C-65DF6163DA96}" destId="{DA0D9651-4F8E-1249-80E5-4B893AE408A2}" srcOrd="0" destOrd="0" presId="urn:microsoft.com/office/officeart/2005/8/layout/default"/>
    <dgm:cxn modelId="{2469631F-7B1B-0448-A368-FEDA2FAADA04}" type="presOf" srcId="{C490DA5D-BD67-A840-816C-1E8A4EAB1284}" destId="{F8DDF031-A0C4-B046-AE47-23E66EB5A803}" srcOrd="0" destOrd="0" presId="urn:microsoft.com/office/officeart/2005/8/layout/default"/>
    <dgm:cxn modelId="{1AB57D55-C6B2-114D-B526-A3B5B092C216}" type="presOf" srcId="{5174AC93-96B9-1247-B16A-45F69BAB3DC3}" destId="{DEB36801-EE7F-014C-BD13-D916D1F8544F}" srcOrd="0" destOrd="0" presId="urn:microsoft.com/office/officeart/2005/8/layout/default"/>
    <dgm:cxn modelId="{B8557238-60C1-4249-8492-C33663CCED1A}" type="presOf" srcId="{633390F9-C2D5-B549-8D40-F9913636EE07}" destId="{030B83F2-BDD9-D348-95A5-A5517A98C078}" srcOrd="0" destOrd="0" presId="urn:microsoft.com/office/officeart/2005/8/layout/default"/>
    <dgm:cxn modelId="{80A81A53-9D64-C24D-AE42-FCA588EF5051}" srcId="{5174AC93-96B9-1247-B16A-45F69BAB3DC3}" destId="{633390F9-C2D5-B549-8D40-F9913636EE07}" srcOrd="1" destOrd="0" parTransId="{8215AA23-E9D0-9745-8015-E53C1030368E}" sibTransId="{1489D289-A562-9840-88A3-592B7809532F}"/>
    <dgm:cxn modelId="{B813C2AA-ABCC-CD4E-8AC9-C68A7BF83C4F}" srcId="{5174AC93-96B9-1247-B16A-45F69BAB3DC3}" destId="{C490DA5D-BD67-A840-816C-1E8A4EAB1284}" srcOrd="2" destOrd="0" parTransId="{F3607C64-D2F9-A94F-B361-7F5AD685F6C5}" sibTransId="{D4248EE9-E16B-1246-B731-178106F9048E}"/>
    <dgm:cxn modelId="{BB807585-6A00-E248-AAE1-79FA27BBB2C8}" type="presOf" srcId="{52D3143C-A6F2-7E48-8D08-50EC2D814045}" destId="{9F6A5A59-C6DD-E146-9B9E-B6DA641B6474}" srcOrd="0" destOrd="0" presId="urn:microsoft.com/office/officeart/2005/8/layout/default"/>
    <dgm:cxn modelId="{AB671F9D-9DDA-1945-A0B1-3D66D9A1B71F}" type="presOf" srcId="{ECF2DA1E-64AD-7442-ACDF-09C904B4C77A}" destId="{3F692C9D-5AA0-3448-890B-C3407CDBC4B2}" srcOrd="0" destOrd="0" presId="urn:microsoft.com/office/officeart/2005/8/layout/default"/>
    <dgm:cxn modelId="{2765DEEF-C1EC-7A49-A962-6C5E92EF7603}" type="presOf" srcId="{B7420F26-27F9-3D49-BB66-2975D2CEBB7C}" destId="{BD7015BC-F97B-644C-AF6C-093E767D6F2C}" srcOrd="0" destOrd="0" presId="urn:microsoft.com/office/officeart/2005/8/layout/default"/>
    <dgm:cxn modelId="{201EC007-E554-3B49-8385-2C6CA848DEDB}" type="presParOf" srcId="{DEB36801-EE7F-014C-BD13-D916D1F8544F}" destId="{9F6A5A59-C6DD-E146-9B9E-B6DA641B6474}" srcOrd="0" destOrd="0" presId="urn:microsoft.com/office/officeart/2005/8/layout/default"/>
    <dgm:cxn modelId="{7FD4C57F-6575-4F49-A6A3-1261E931A29F}" type="presParOf" srcId="{DEB36801-EE7F-014C-BD13-D916D1F8544F}" destId="{534C739C-FAC4-9845-9D21-D505E51A2FF0}" srcOrd="1" destOrd="0" presId="urn:microsoft.com/office/officeart/2005/8/layout/default"/>
    <dgm:cxn modelId="{491F421E-4BD0-924D-ACAA-AF4555765C96}" type="presParOf" srcId="{DEB36801-EE7F-014C-BD13-D916D1F8544F}" destId="{030B83F2-BDD9-D348-95A5-A5517A98C078}" srcOrd="2" destOrd="0" presId="urn:microsoft.com/office/officeart/2005/8/layout/default"/>
    <dgm:cxn modelId="{2921E3BA-249A-4942-B5A7-A8344E62A1C8}" type="presParOf" srcId="{DEB36801-EE7F-014C-BD13-D916D1F8544F}" destId="{BFAF14F0-C512-BE43-AEF8-785A49080FFA}" srcOrd="3" destOrd="0" presId="urn:microsoft.com/office/officeart/2005/8/layout/default"/>
    <dgm:cxn modelId="{86B3D081-F329-B244-9097-2C050592C339}" type="presParOf" srcId="{DEB36801-EE7F-014C-BD13-D916D1F8544F}" destId="{F8DDF031-A0C4-B046-AE47-23E66EB5A803}" srcOrd="4" destOrd="0" presId="urn:microsoft.com/office/officeart/2005/8/layout/default"/>
    <dgm:cxn modelId="{E1D380A3-7F13-DE4C-BCEC-D9362AC755AA}" type="presParOf" srcId="{DEB36801-EE7F-014C-BD13-D916D1F8544F}" destId="{B0E886F7-D930-BA42-BAB7-D4A859BEC3DB}" srcOrd="5" destOrd="0" presId="urn:microsoft.com/office/officeart/2005/8/layout/default"/>
    <dgm:cxn modelId="{E6ED833C-2F98-254F-A278-1AD3066EE6A3}" type="presParOf" srcId="{DEB36801-EE7F-014C-BD13-D916D1F8544F}" destId="{BD7015BC-F97B-644C-AF6C-093E767D6F2C}" srcOrd="6" destOrd="0" presId="urn:microsoft.com/office/officeart/2005/8/layout/default"/>
    <dgm:cxn modelId="{E6386082-845A-8F42-A700-7FFBD2894F0E}" type="presParOf" srcId="{DEB36801-EE7F-014C-BD13-D916D1F8544F}" destId="{8E1102B5-5DE7-5A4D-A2B6-86962D1040D6}" srcOrd="7" destOrd="0" presId="urn:microsoft.com/office/officeart/2005/8/layout/default"/>
    <dgm:cxn modelId="{5CCD5D7A-22E5-2D49-BC8C-8CCE7C2D2802}" type="presParOf" srcId="{DEB36801-EE7F-014C-BD13-D916D1F8544F}" destId="{3F692C9D-5AA0-3448-890B-C3407CDBC4B2}" srcOrd="8" destOrd="0" presId="urn:microsoft.com/office/officeart/2005/8/layout/default"/>
    <dgm:cxn modelId="{E69B2360-E4BC-E446-985B-322A4B299C83}" type="presParOf" srcId="{DEB36801-EE7F-014C-BD13-D916D1F8544F}" destId="{DEA77EA9-45C6-C140-9268-A293ED6F49EC}" srcOrd="9" destOrd="0" presId="urn:microsoft.com/office/officeart/2005/8/layout/default"/>
    <dgm:cxn modelId="{09EB2AB8-D91D-8B4F-B57F-F1C926CC9212}" type="presParOf" srcId="{DEB36801-EE7F-014C-BD13-D916D1F8544F}" destId="{DA0D9651-4F8E-1249-80E5-4B893AE408A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982B95-3594-B04C-818C-978CAD6408C2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09A7ED-F6C7-D445-82DF-F661D4A596FE}">
      <dgm:prSet phldrT="[Text]"/>
      <dgm:spPr/>
      <dgm:t>
        <a:bodyPr/>
        <a:lstStyle/>
        <a:p>
          <a:r>
            <a:rPr lang="en-US" dirty="0" smtClean="0"/>
            <a:t>Standard Exceptions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.net</a:t>
          </a:r>
          <a:r>
            <a:rPr lang="en-US" dirty="0" smtClean="0"/>
            <a:t> </a:t>
          </a:r>
          <a:endParaRPr lang="en-US" dirty="0"/>
        </a:p>
      </dgm:t>
    </dgm:pt>
    <dgm:pt modelId="{1A1E87CF-D0C7-D64D-9962-6CC612F4AD23}" type="parTrans" cxnId="{83D5F6AE-DBEB-8748-8F82-964DF3571EB8}">
      <dgm:prSet/>
      <dgm:spPr/>
      <dgm:t>
        <a:bodyPr/>
        <a:lstStyle/>
        <a:p>
          <a:endParaRPr lang="en-US"/>
        </a:p>
      </dgm:t>
    </dgm:pt>
    <dgm:pt modelId="{6BF896FB-DD5A-B14F-ACA2-02504AA233C9}" type="sibTrans" cxnId="{83D5F6AE-DBEB-8748-8F82-964DF3571EB8}">
      <dgm:prSet/>
      <dgm:spPr/>
      <dgm:t>
        <a:bodyPr/>
        <a:lstStyle/>
        <a:p>
          <a:endParaRPr lang="en-US"/>
        </a:p>
      </dgm:t>
    </dgm:pt>
    <dgm:pt modelId="{FA7310B6-13F8-F440-85EA-FA65C0939AF5}">
      <dgm:prSet phldrT="[Text]"/>
      <dgm:spPr/>
      <dgm:t>
        <a:bodyPr/>
        <a:lstStyle/>
        <a:p>
          <a:r>
            <a:rPr lang="en-US" dirty="0" smtClean="0"/>
            <a:t>Exception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thư</a:t>
          </a:r>
          <a:r>
            <a:rPr lang="en-US" dirty="0" smtClean="0"/>
            <a:t> </a:t>
          </a:r>
          <a:r>
            <a:rPr lang="en-US" dirty="0" err="1" smtClean="0"/>
            <a:t>viện</a:t>
          </a:r>
          <a:r>
            <a:rPr lang="en-US" dirty="0" smtClean="0"/>
            <a:t> (lib)</a:t>
          </a:r>
          <a:endParaRPr lang="en-US" dirty="0"/>
        </a:p>
      </dgm:t>
    </dgm:pt>
    <dgm:pt modelId="{4D358F99-1D2F-4D41-863A-FBB8D40F32B9}" type="parTrans" cxnId="{69F324E7-A882-BC4C-B272-D7DE9F34AD01}">
      <dgm:prSet/>
      <dgm:spPr/>
      <dgm:t>
        <a:bodyPr/>
        <a:lstStyle/>
        <a:p>
          <a:endParaRPr lang="en-US"/>
        </a:p>
      </dgm:t>
    </dgm:pt>
    <dgm:pt modelId="{B8624FBE-E3A2-C740-B196-F1CE3A9A4C70}" type="sibTrans" cxnId="{69F324E7-A882-BC4C-B272-D7DE9F34AD01}">
      <dgm:prSet/>
      <dgm:spPr/>
      <dgm:t>
        <a:bodyPr/>
        <a:lstStyle/>
        <a:p>
          <a:endParaRPr lang="en-US"/>
        </a:p>
      </dgm:t>
    </dgm:pt>
    <dgm:pt modelId="{06CAE1D7-EAE7-3848-8257-E91DB95B1E62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exception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ứng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do </a:t>
          </a:r>
          <a:r>
            <a:rPr lang="en-US" dirty="0" err="1" smtClean="0"/>
            <a:t>đội</a:t>
          </a:r>
          <a:r>
            <a:rPr lang="en-US" dirty="0" smtClean="0"/>
            <a:t>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nghĩa</a:t>
          </a:r>
          <a:endParaRPr lang="en-US" dirty="0"/>
        </a:p>
      </dgm:t>
    </dgm:pt>
    <dgm:pt modelId="{B683E252-3EA2-5D47-B6C7-E54CD53F4E2C}" type="parTrans" cxnId="{F068A5CE-028C-EF49-AF73-206E61F39B23}">
      <dgm:prSet/>
      <dgm:spPr/>
      <dgm:t>
        <a:bodyPr/>
        <a:lstStyle/>
        <a:p>
          <a:endParaRPr lang="en-US"/>
        </a:p>
      </dgm:t>
    </dgm:pt>
    <dgm:pt modelId="{EBF75B8D-F6C9-5A4A-98D4-65B5A11EF766}" type="sibTrans" cxnId="{F068A5CE-028C-EF49-AF73-206E61F39B23}">
      <dgm:prSet/>
      <dgm:spPr/>
      <dgm:t>
        <a:bodyPr/>
        <a:lstStyle/>
        <a:p>
          <a:endParaRPr lang="en-US"/>
        </a:p>
      </dgm:t>
    </dgm:pt>
    <dgm:pt modelId="{758EBFBC-01FE-A74A-9EC2-FDFE7ACC10D6}">
      <dgm:prSet phldrT="[Text]"/>
      <dgm:spPr/>
      <dgm:t>
        <a:bodyPr/>
        <a:lstStyle/>
        <a:p>
          <a:r>
            <a:rPr lang="en-US" dirty="0" err="1" smtClean="0"/>
            <a:t>.Net</a:t>
          </a:r>
          <a:r>
            <a:rPr lang="en-US" dirty="0" smtClean="0"/>
            <a:t> runtime (CLR)</a:t>
          </a:r>
          <a:endParaRPr lang="en-US" dirty="0"/>
        </a:p>
      </dgm:t>
    </dgm:pt>
    <dgm:pt modelId="{B206BFEC-1BBA-C44B-9688-4B0080C6C201}" type="parTrans" cxnId="{7380D241-B08C-BC4A-BA62-D9B042BE6980}">
      <dgm:prSet/>
      <dgm:spPr/>
    </dgm:pt>
    <dgm:pt modelId="{E03A72F2-9717-204F-BA39-E0BB21433C4E}" type="sibTrans" cxnId="{7380D241-B08C-BC4A-BA62-D9B042BE6980}">
      <dgm:prSet/>
      <dgm:spPr/>
    </dgm:pt>
    <dgm:pt modelId="{0656154D-9603-924D-A980-1E9DBAF7D4B9}">
      <dgm:prSet phldrT="[Text]"/>
      <dgm:spPr/>
      <dgm:t>
        <a:bodyPr/>
        <a:lstStyle/>
        <a:p>
          <a:r>
            <a:rPr lang="en-US" dirty="0" smtClean="0"/>
            <a:t>Lib/framework</a:t>
          </a:r>
          <a:endParaRPr lang="en-US" dirty="0"/>
        </a:p>
      </dgm:t>
    </dgm:pt>
    <dgm:pt modelId="{F30E62CF-34F9-1E4E-A67F-AFEC54E869E1}" type="parTrans" cxnId="{B38C1114-0B59-CD4F-8C4E-86040635F0B8}">
      <dgm:prSet/>
      <dgm:spPr/>
    </dgm:pt>
    <dgm:pt modelId="{AFBBA626-310E-9E47-AB5F-43A2C7EA9E9A}" type="sibTrans" cxnId="{B38C1114-0B59-CD4F-8C4E-86040635F0B8}">
      <dgm:prSet/>
      <dgm:spPr/>
    </dgm:pt>
    <dgm:pt modelId="{C84BFCB3-6656-FD47-8127-E3A58246E64F}">
      <dgm:prSet phldrT="[Text]"/>
      <dgm:spPr/>
      <dgm:t>
        <a:bodyPr/>
        <a:lstStyle/>
        <a:p>
          <a:r>
            <a:rPr lang="en-US" dirty="0" smtClean="0"/>
            <a:t>Net core</a:t>
          </a:r>
          <a:endParaRPr lang="en-US" dirty="0"/>
        </a:p>
      </dgm:t>
    </dgm:pt>
    <dgm:pt modelId="{4080A69E-5A2B-0748-A8B5-61D70CF0ABC1}" type="parTrans" cxnId="{A75E97A1-660F-C94F-9455-D5D60C6DCFA6}">
      <dgm:prSet/>
      <dgm:spPr/>
    </dgm:pt>
    <dgm:pt modelId="{6EFF971F-BFD0-EE4E-8D59-EDFEBF7FFE06}" type="sibTrans" cxnId="{A75E97A1-660F-C94F-9455-D5D60C6DCFA6}">
      <dgm:prSet/>
      <dgm:spPr/>
    </dgm:pt>
    <dgm:pt modelId="{1BD063AF-CD60-244A-947B-3398250A09B6}">
      <dgm:prSet phldrT="[Text]"/>
      <dgm:spPr/>
      <dgm:t>
        <a:bodyPr/>
        <a:lstStyle/>
        <a:p>
          <a:r>
            <a:rPr lang="en-US" dirty="0" err="1" smtClean="0"/>
            <a:t>StackOverflow</a:t>
          </a:r>
          <a:endParaRPr lang="en-US" dirty="0"/>
        </a:p>
      </dgm:t>
    </dgm:pt>
    <dgm:pt modelId="{A1B69F44-7A96-5C4D-9F7B-4B8755D6683C}" type="parTrans" cxnId="{BA3A773E-E5E8-D540-9FFE-F7DE501026AA}">
      <dgm:prSet/>
      <dgm:spPr/>
    </dgm:pt>
    <dgm:pt modelId="{5E497EC7-8BD4-214A-8CFF-F4FD9AA5277B}" type="sibTrans" cxnId="{BA3A773E-E5E8-D540-9FFE-F7DE501026AA}">
      <dgm:prSet/>
      <dgm:spPr/>
    </dgm:pt>
    <dgm:pt modelId="{D63555A2-3F6D-A545-A195-E7AAFA467359}">
      <dgm:prSet phldrT="[Text]"/>
      <dgm:spPr/>
      <dgm:t>
        <a:bodyPr/>
        <a:lstStyle/>
        <a:p>
          <a:r>
            <a:rPr lang="en-US" dirty="0" err="1" smtClean="0"/>
            <a:t>OutofMemory</a:t>
          </a:r>
          <a:endParaRPr lang="en-US" dirty="0"/>
        </a:p>
      </dgm:t>
    </dgm:pt>
    <dgm:pt modelId="{98E0FDA2-997C-F844-98AB-5B16A6268BF8}" type="parTrans" cxnId="{94820845-F070-6C4F-A04E-3D0F5E927CBB}">
      <dgm:prSet/>
      <dgm:spPr/>
    </dgm:pt>
    <dgm:pt modelId="{55541A48-D4CE-F943-ABB3-90FB348AF2B1}" type="sibTrans" cxnId="{94820845-F070-6C4F-A04E-3D0F5E927CBB}">
      <dgm:prSet/>
      <dgm:spPr/>
    </dgm:pt>
    <dgm:pt modelId="{DD0BD24C-BEC1-B041-A819-BEDB14E358B0}">
      <dgm:prSet phldrT="[Text]"/>
      <dgm:spPr/>
      <dgm:t>
        <a:bodyPr/>
        <a:lstStyle/>
        <a:p>
          <a:r>
            <a:rPr lang="en-US" dirty="0" err="1" smtClean="0"/>
            <a:t>JsonSerialization</a:t>
          </a:r>
          <a:endParaRPr lang="en-US" dirty="0"/>
        </a:p>
      </dgm:t>
    </dgm:pt>
    <dgm:pt modelId="{0DFC213A-68DC-F94F-99C6-1AC76EB22615}" type="parTrans" cxnId="{20AE2DE6-0F42-6A48-9C5D-3894819B140E}">
      <dgm:prSet/>
      <dgm:spPr/>
    </dgm:pt>
    <dgm:pt modelId="{F48EBBB0-4CCB-B94B-9EA4-C3480465FEA0}" type="sibTrans" cxnId="{20AE2DE6-0F42-6A48-9C5D-3894819B140E}">
      <dgm:prSet/>
      <dgm:spPr/>
    </dgm:pt>
    <dgm:pt modelId="{76E415BA-23D6-0A41-9181-FB6F45944235}">
      <dgm:prSet phldrT="[Text]"/>
      <dgm:spPr/>
      <dgm:t>
        <a:bodyPr/>
        <a:lstStyle/>
        <a:p>
          <a:r>
            <a:rPr lang="en-US" dirty="0" err="1" smtClean="0"/>
            <a:t>RulesEngine</a:t>
          </a:r>
          <a:endParaRPr lang="en-US" dirty="0"/>
        </a:p>
      </dgm:t>
    </dgm:pt>
    <dgm:pt modelId="{C7C3F199-5543-7043-AE10-5F1DC8632104}" type="parTrans" cxnId="{BFF4EB15-0EB1-9347-8AB9-91726F7A7465}">
      <dgm:prSet/>
      <dgm:spPr/>
    </dgm:pt>
    <dgm:pt modelId="{CE8B98DA-6EC1-244D-B6F0-9357256366E4}" type="sibTrans" cxnId="{BFF4EB15-0EB1-9347-8AB9-91726F7A7465}">
      <dgm:prSet/>
      <dgm:spPr/>
    </dgm:pt>
    <dgm:pt modelId="{D031AE62-B696-094D-A370-51DA85CDFC2D}" type="pres">
      <dgm:prSet presAssocID="{72982B95-3594-B04C-818C-978CAD6408C2}" presName="Name0" presStyleCnt="0">
        <dgm:presLayoutVars>
          <dgm:dir/>
          <dgm:animLvl val="lvl"/>
          <dgm:resizeHandles val="exact"/>
        </dgm:presLayoutVars>
      </dgm:prSet>
      <dgm:spPr/>
    </dgm:pt>
    <dgm:pt modelId="{8A00F1B7-4C88-BA40-B015-50B1F816E5A7}" type="pres">
      <dgm:prSet presAssocID="{8D09A7ED-F6C7-D445-82DF-F661D4A596FE}" presName="composite" presStyleCnt="0"/>
      <dgm:spPr/>
    </dgm:pt>
    <dgm:pt modelId="{EA1ACCCF-C058-624C-9FDC-C00E405C4526}" type="pres">
      <dgm:prSet presAssocID="{8D09A7ED-F6C7-D445-82DF-F661D4A596F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2C5719-0DC4-B847-9B34-C639AD71CB63}" type="pres">
      <dgm:prSet presAssocID="{8D09A7ED-F6C7-D445-82DF-F661D4A596FE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D3985-1466-8845-BDE4-F8EB3F826423}" type="pres">
      <dgm:prSet presAssocID="{6BF896FB-DD5A-B14F-ACA2-02504AA233C9}" presName="space" presStyleCnt="0"/>
      <dgm:spPr/>
    </dgm:pt>
    <dgm:pt modelId="{BBA328E9-C089-114B-BA25-8F943FE9D492}" type="pres">
      <dgm:prSet presAssocID="{FA7310B6-13F8-F440-85EA-FA65C0939AF5}" presName="composite" presStyleCnt="0"/>
      <dgm:spPr/>
    </dgm:pt>
    <dgm:pt modelId="{13BE5D63-3981-4C48-913A-80F734C082BE}" type="pres">
      <dgm:prSet presAssocID="{FA7310B6-13F8-F440-85EA-FA65C0939AF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D6F0D53-1E29-8B47-B23E-2B39D869320E}" type="pres">
      <dgm:prSet presAssocID="{FA7310B6-13F8-F440-85EA-FA65C0939AF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EFD56F-95A4-8B47-BD8C-61A2576F3DE9}" type="pres">
      <dgm:prSet presAssocID="{B8624FBE-E3A2-C740-B196-F1CE3A9A4C70}" presName="space" presStyleCnt="0"/>
      <dgm:spPr/>
    </dgm:pt>
    <dgm:pt modelId="{AA6F6614-380A-3248-80E8-FB146A518CA1}" type="pres">
      <dgm:prSet presAssocID="{06CAE1D7-EAE7-3848-8257-E91DB95B1E62}" presName="composite" presStyleCnt="0"/>
      <dgm:spPr/>
    </dgm:pt>
    <dgm:pt modelId="{62DF0008-6A96-8D4A-962A-41282E4DB97A}" type="pres">
      <dgm:prSet presAssocID="{06CAE1D7-EAE7-3848-8257-E91DB95B1E6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AB6FDE2-458C-E348-92B8-6E47206A7B2E}" type="pres">
      <dgm:prSet presAssocID="{06CAE1D7-EAE7-3848-8257-E91DB95B1E62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5F4978-0544-6044-A536-FCE5FF94AF71}" type="presOf" srcId="{1BD063AF-CD60-244A-947B-3398250A09B6}" destId="{272C5719-0DC4-B847-9B34-C639AD71CB63}" srcOrd="0" destOrd="3" presId="urn:microsoft.com/office/officeart/2005/8/layout/hList1"/>
    <dgm:cxn modelId="{94820845-F070-6C4F-A04E-3D0F5E927CBB}" srcId="{8D09A7ED-F6C7-D445-82DF-F661D4A596FE}" destId="{D63555A2-3F6D-A545-A195-E7AAFA467359}" srcOrd="2" destOrd="0" parTransId="{98E0FDA2-997C-F844-98AB-5B16A6268BF8}" sibTransId="{55541A48-D4CE-F943-ABB3-90FB348AF2B1}"/>
    <dgm:cxn modelId="{83D5F6AE-DBEB-8748-8F82-964DF3571EB8}" srcId="{72982B95-3594-B04C-818C-978CAD6408C2}" destId="{8D09A7ED-F6C7-D445-82DF-F661D4A596FE}" srcOrd="0" destOrd="0" parTransId="{1A1E87CF-D0C7-D64D-9962-6CC612F4AD23}" sibTransId="{6BF896FB-DD5A-B14F-ACA2-02504AA233C9}"/>
    <dgm:cxn modelId="{B8486B24-C5CF-3A44-B5F2-876827FFC6B9}" type="presOf" srcId="{C84BFCB3-6656-FD47-8127-E3A58246E64F}" destId="{272C5719-0DC4-B847-9B34-C639AD71CB63}" srcOrd="0" destOrd="1" presId="urn:microsoft.com/office/officeart/2005/8/layout/hList1"/>
    <dgm:cxn modelId="{A75E97A1-660F-C94F-9455-D5D60C6DCFA6}" srcId="{8D09A7ED-F6C7-D445-82DF-F661D4A596FE}" destId="{C84BFCB3-6656-FD47-8127-E3A58246E64F}" srcOrd="1" destOrd="0" parTransId="{4080A69E-5A2B-0748-A8B5-61D70CF0ABC1}" sibTransId="{6EFF971F-BFD0-EE4E-8D59-EDFEBF7FFE06}"/>
    <dgm:cxn modelId="{7380D241-B08C-BC4A-BA62-D9B042BE6980}" srcId="{8D09A7ED-F6C7-D445-82DF-F661D4A596FE}" destId="{758EBFBC-01FE-A74A-9EC2-FDFE7ACC10D6}" srcOrd="0" destOrd="0" parTransId="{B206BFEC-1BBA-C44B-9688-4B0080C6C201}" sibTransId="{E03A72F2-9717-204F-BA39-E0BB21433C4E}"/>
    <dgm:cxn modelId="{2DC5793E-DCCB-FA43-85B6-6E6FB880F1D1}" type="presOf" srcId="{76E415BA-23D6-0A41-9181-FB6F45944235}" destId="{FAB6FDE2-458C-E348-92B8-6E47206A7B2E}" srcOrd="0" destOrd="0" presId="urn:microsoft.com/office/officeart/2005/8/layout/hList1"/>
    <dgm:cxn modelId="{8C9CC2E8-3418-F045-9BC6-40109F898DB5}" type="presOf" srcId="{72982B95-3594-B04C-818C-978CAD6408C2}" destId="{D031AE62-B696-094D-A370-51DA85CDFC2D}" srcOrd="0" destOrd="0" presId="urn:microsoft.com/office/officeart/2005/8/layout/hList1"/>
    <dgm:cxn modelId="{B38C1114-0B59-CD4F-8C4E-86040635F0B8}" srcId="{FA7310B6-13F8-F440-85EA-FA65C0939AF5}" destId="{0656154D-9603-924D-A980-1E9DBAF7D4B9}" srcOrd="0" destOrd="0" parTransId="{F30E62CF-34F9-1E4E-A67F-AFEC54E869E1}" sibTransId="{AFBBA626-310E-9E47-AB5F-43A2C7EA9E9A}"/>
    <dgm:cxn modelId="{E8AFBC9E-835D-934E-841A-DAACFEBBD87E}" type="presOf" srcId="{06CAE1D7-EAE7-3848-8257-E91DB95B1E62}" destId="{62DF0008-6A96-8D4A-962A-41282E4DB97A}" srcOrd="0" destOrd="0" presId="urn:microsoft.com/office/officeart/2005/8/layout/hList1"/>
    <dgm:cxn modelId="{FECA4BAF-5D3E-474B-AEA4-90040366315B}" type="presOf" srcId="{0656154D-9603-924D-A980-1E9DBAF7D4B9}" destId="{ED6F0D53-1E29-8B47-B23E-2B39D869320E}" srcOrd="0" destOrd="0" presId="urn:microsoft.com/office/officeart/2005/8/layout/hList1"/>
    <dgm:cxn modelId="{BFF4EB15-0EB1-9347-8AB9-91726F7A7465}" srcId="{06CAE1D7-EAE7-3848-8257-E91DB95B1E62}" destId="{76E415BA-23D6-0A41-9181-FB6F45944235}" srcOrd="0" destOrd="0" parTransId="{C7C3F199-5543-7043-AE10-5F1DC8632104}" sibTransId="{CE8B98DA-6EC1-244D-B6F0-9357256366E4}"/>
    <dgm:cxn modelId="{36528B58-3A47-974D-A517-E7D514771655}" type="presOf" srcId="{8D09A7ED-F6C7-D445-82DF-F661D4A596FE}" destId="{EA1ACCCF-C058-624C-9FDC-C00E405C4526}" srcOrd="0" destOrd="0" presId="urn:microsoft.com/office/officeart/2005/8/layout/hList1"/>
    <dgm:cxn modelId="{20AE2DE6-0F42-6A48-9C5D-3894819B140E}" srcId="{FA7310B6-13F8-F440-85EA-FA65C0939AF5}" destId="{DD0BD24C-BEC1-B041-A819-BEDB14E358B0}" srcOrd="1" destOrd="0" parTransId="{0DFC213A-68DC-F94F-99C6-1AC76EB22615}" sibTransId="{F48EBBB0-4CCB-B94B-9EA4-C3480465FEA0}"/>
    <dgm:cxn modelId="{B873F787-1CEA-7649-8C23-C50D2DC83E05}" type="presOf" srcId="{758EBFBC-01FE-A74A-9EC2-FDFE7ACC10D6}" destId="{272C5719-0DC4-B847-9B34-C639AD71CB63}" srcOrd="0" destOrd="0" presId="urn:microsoft.com/office/officeart/2005/8/layout/hList1"/>
    <dgm:cxn modelId="{69F324E7-A882-BC4C-B272-D7DE9F34AD01}" srcId="{72982B95-3594-B04C-818C-978CAD6408C2}" destId="{FA7310B6-13F8-F440-85EA-FA65C0939AF5}" srcOrd="1" destOrd="0" parTransId="{4D358F99-1D2F-4D41-863A-FBB8D40F32B9}" sibTransId="{B8624FBE-E3A2-C740-B196-F1CE3A9A4C70}"/>
    <dgm:cxn modelId="{F068A5CE-028C-EF49-AF73-206E61F39B23}" srcId="{72982B95-3594-B04C-818C-978CAD6408C2}" destId="{06CAE1D7-EAE7-3848-8257-E91DB95B1E62}" srcOrd="2" destOrd="0" parTransId="{B683E252-3EA2-5D47-B6C7-E54CD53F4E2C}" sibTransId="{EBF75B8D-F6C9-5A4A-98D4-65B5A11EF766}"/>
    <dgm:cxn modelId="{BA3A773E-E5E8-D540-9FFE-F7DE501026AA}" srcId="{8D09A7ED-F6C7-D445-82DF-F661D4A596FE}" destId="{1BD063AF-CD60-244A-947B-3398250A09B6}" srcOrd="3" destOrd="0" parTransId="{A1B69F44-7A96-5C4D-9F7B-4B8755D6683C}" sibTransId="{5E497EC7-8BD4-214A-8CFF-F4FD9AA5277B}"/>
    <dgm:cxn modelId="{A72FE0C3-A847-094F-980C-CB4A2CF5BAC2}" type="presOf" srcId="{DD0BD24C-BEC1-B041-A819-BEDB14E358B0}" destId="{ED6F0D53-1E29-8B47-B23E-2B39D869320E}" srcOrd="0" destOrd="1" presId="urn:microsoft.com/office/officeart/2005/8/layout/hList1"/>
    <dgm:cxn modelId="{2580D8B0-9FA2-494F-9410-5068323E3F16}" type="presOf" srcId="{D63555A2-3F6D-A545-A195-E7AAFA467359}" destId="{272C5719-0DC4-B847-9B34-C639AD71CB63}" srcOrd="0" destOrd="2" presId="urn:microsoft.com/office/officeart/2005/8/layout/hList1"/>
    <dgm:cxn modelId="{18964340-A496-284C-955C-29C7CA940168}" type="presOf" srcId="{FA7310B6-13F8-F440-85EA-FA65C0939AF5}" destId="{13BE5D63-3981-4C48-913A-80F734C082BE}" srcOrd="0" destOrd="0" presId="urn:microsoft.com/office/officeart/2005/8/layout/hList1"/>
    <dgm:cxn modelId="{4CBF8FE7-3061-CC43-932C-82F40418AFC5}" type="presParOf" srcId="{D031AE62-B696-094D-A370-51DA85CDFC2D}" destId="{8A00F1B7-4C88-BA40-B015-50B1F816E5A7}" srcOrd="0" destOrd="0" presId="urn:microsoft.com/office/officeart/2005/8/layout/hList1"/>
    <dgm:cxn modelId="{7C61AAFB-0239-D84B-91B6-BB4A46667A5F}" type="presParOf" srcId="{8A00F1B7-4C88-BA40-B015-50B1F816E5A7}" destId="{EA1ACCCF-C058-624C-9FDC-C00E405C4526}" srcOrd="0" destOrd="0" presId="urn:microsoft.com/office/officeart/2005/8/layout/hList1"/>
    <dgm:cxn modelId="{2A8ABD52-FE80-7248-9902-14D272480B87}" type="presParOf" srcId="{8A00F1B7-4C88-BA40-B015-50B1F816E5A7}" destId="{272C5719-0DC4-B847-9B34-C639AD71CB63}" srcOrd="1" destOrd="0" presId="urn:microsoft.com/office/officeart/2005/8/layout/hList1"/>
    <dgm:cxn modelId="{773E3B9F-2153-344E-A121-1FD51A711296}" type="presParOf" srcId="{D031AE62-B696-094D-A370-51DA85CDFC2D}" destId="{F43D3985-1466-8845-BDE4-F8EB3F826423}" srcOrd="1" destOrd="0" presId="urn:microsoft.com/office/officeart/2005/8/layout/hList1"/>
    <dgm:cxn modelId="{C4BF70CA-29A4-B04D-9152-D23960E88872}" type="presParOf" srcId="{D031AE62-B696-094D-A370-51DA85CDFC2D}" destId="{BBA328E9-C089-114B-BA25-8F943FE9D492}" srcOrd="2" destOrd="0" presId="urn:microsoft.com/office/officeart/2005/8/layout/hList1"/>
    <dgm:cxn modelId="{4977FB2D-EE8A-7E4D-93F4-5AB8526CB5F0}" type="presParOf" srcId="{BBA328E9-C089-114B-BA25-8F943FE9D492}" destId="{13BE5D63-3981-4C48-913A-80F734C082BE}" srcOrd="0" destOrd="0" presId="urn:microsoft.com/office/officeart/2005/8/layout/hList1"/>
    <dgm:cxn modelId="{0B1E0824-7651-1B41-8C8A-A7F1E56643BD}" type="presParOf" srcId="{BBA328E9-C089-114B-BA25-8F943FE9D492}" destId="{ED6F0D53-1E29-8B47-B23E-2B39D869320E}" srcOrd="1" destOrd="0" presId="urn:microsoft.com/office/officeart/2005/8/layout/hList1"/>
    <dgm:cxn modelId="{8B9B76F7-A6FA-D84B-BD97-B5FA328D11C1}" type="presParOf" srcId="{D031AE62-B696-094D-A370-51DA85CDFC2D}" destId="{CDEFD56F-95A4-8B47-BD8C-61A2576F3DE9}" srcOrd="3" destOrd="0" presId="urn:microsoft.com/office/officeart/2005/8/layout/hList1"/>
    <dgm:cxn modelId="{6055D39C-B595-1149-86E4-CEEB39E52D83}" type="presParOf" srcId="{D031AE62-B696-094D-A370-51DA85CDFC2D}" destId="{AA6F6614-380A-3248-80E8-FB146A518CA1}" srcOrd="4" destOrd="0" presId="urn:microsoft.com/office/officeart/2005/8/layout/hList1"/>
    <dgm:cxn modelId="{2B5AA76C-9A1C-964F-B7A2-1DC9D7638DC0}" type="presParOf" srcId="{AA6F6614-380A-3248-80E8-FB146A518CA1}" destId="{62DF0008-6A96-8D4A-962A-41282E4DB97A}" srcOrd="0" destOrd="0" presId="urn:microsoft.com/office/officeart/2005/8/layout/hList1"/>
    <dgm:cxn modelId="{BB5495D7-8165-5943-9A8E-CCD9F8AED45F}" type="presParOf" srcId="{AA6F6614-380A-3248-80E8-FB146A518CA1}" destId="{FAB6FDE2-458C-E348-92B8-6E47206A7B2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E0F7D3-0E3D-8D41-9BCD-1B102DAB4E0A}" type="doc">
      <dgm:prSet loTypeId="urn:microsoft.com/office/officeart/2005/8/layout/h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9BA816-3447-6A44-8C55-A5E86286A3E2}">
      <dgm:prSet phldrT="[Text]"/>
      <dgm:spPr/>
      <dgm:t>
        <a:bodyPr/>
        <a:lstStyle/>
        <a:p>
          <a:r>
            <a:rPr lang="en-US" dirty="0" err="1" smtClean="0"/>
            <a:t>Không</a:t>
          </a:r>
          <a:r>
            <a:rPr lang="en-US" dirty="0" smtClean="0"/>
            <a:t> </a:t>
          </a:r>
          <a:r>
            <a:rPr lang="en-US" dirty="0" err="1" smtClean="0"/>
            <a:t>nên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khối</a:t>
          </a:r>
          <a:r>
            <a:rPr lang="en-US" dirty="0" smtClean="0"/>
            <a:t> catch </a:t>
          </a:r>
          <a:r>
            <a:rPr lang="en-US" dirty="0" err="1" smtClean="0"/>
            <a:t>mà</a:t>
          </a:r>
          <a:r>
            <a:rPr lang="en-US" dirty="0" smtClean="0"/>
            <a:t> </a:t>
          </a:r>
          <a:r>
            <a:rPr lang="en-US" dirty="0" err="1" smtClean="0"/>
            <a:t>không</a:t>
          </a:r>
          <a:r>
            <a:rPr lang="en-US" dirty="0" smtClean="0"/>
            <a:t>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gì</a:t>
          </a:r>
          <a:r>
            <a:rPr lang="en-US" dirty="0" smtClean="0"/>
            <a:t> </a:t>
          </a:r>
          <a:r>
            <a:rPr lang="en-US" dirty="0" err="1" smtClean="0"/>
            <a:t>hoặc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ném</a:t>
          </a:r>
          <a:r>
            <a:rPr lang="en-US" dirty="0" smtClean="0"/>
            <a:t> </a:t>
          </a:r>
          <a:r>
            <a:rPr lang="en-US" dirty="0" err="1" smtClean="0"/>
            <a:t>ngoại</a:t>
          </a:r>
          <a:r>
            <a:rPr lang="en-US" dirty="0" smtClean="0"/>
            <a:t> </a:t>
          </a:r>
          <a:r>
            <a:rPr lang="en-US" dirty="0" err="1" smtClean="0"/>
            <a:t>lệ</a:t>
          </a:r>
          <a:r>
            <a:rPr lang="en-US" dirty="0" smtClean="0"/>
            <a:t> </a:t>
          </a:r>
          <a:r>
            <a:rPr lang="en-US" dirty="0" err="1" smtClean="0"/>
            <a:t>ra</a:t>
          </a:r>
          <a:r>
            <a:rPr lang="en-US" dirty="0" smtClean="0"/>
            <a:t> </a:t>
          </a:r>
          <a:r>
            <a:rPr lang="en-US" dirty="0" err="1" smtClean="0"/>
            <a:t>ngoài</a:t>
          </a:r>
          <a:endParaRPr lang="en-US" dirty="0"/>
        </a:p>
      </dgm:t>
    </dgm:pt>
    <dgm:pt modelId="{0C65D17F-20F8-2541-947F-E22B53735794}" type="parTrans" cxnId="{B2FBA5DA-4E34-8348-ACFC-4CC5317B51B4}">
      <dgm:prSet/>
      <dgm:spPr/>
      <dgm:t>
        <a:bodyPr/>
        <a:lstStyle/>
        <a:p>
          <a:endParaRPr lang="en-US"/>
        </a:p>
      </dgm:t>
    </dgm:pt>
    <dgm:pt modelId="{0E0D2FAD-AD9E-B449-997F-1C753729CA11}" type="sibTrans" cxnId="{B2FBA5DA-4E34-8348-ACFC-4CC5317B51B4}">
      <dgm:prSet/>
      <dgm:spPr/>
      <dgm:t>
        <a:bodyPr/>
        <a:lstStyle/>
        <a:p>
          <a:endParaRPr lang="en-US"/>
        </a:p>
      </dgm:t>
    </dgm:pt>
    <dgm:pt modelId="{866DF6E8-88D5-2E47-83ED-B48D755D2DB3}">
      <dgm:prSet phldrT="[Text]"/>
      <dgm:spPr/>
      <dgm:t>
        <a:bodyPr/>
        <a:lstStyle/>
        <a:p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thể</a:t>
          </a:r>
          <a:r>
            <a:rPr lang="en-US" dirty="0" smtClean="0"/>
            <a:t> </a:t>
          </a:r>
          <a:r>
            <a:rPr lang="en-US" dirty="0" err="1" smtClean="0"/>
            <a:t>thêm</a:t>
          </a:r>
          <a:r>
            <a:rPr lang="en-US" dirty="0" smtClean="0"/>
            <a:t> 1 </a:t>
          </a:r>
          <a:r>
            <a:rPr lang="en-US" dirty="0" err="1" smtClean="0"/>
            <a:t>vài</a:t>
          </a:r>
          <a:r>
            <a:rPr lang="en-US" dirty="0" smtClean="0"/>
            <a:t> </a:t>
          </a:r>
          <a:r>
            <a:rPr lang="en-US" dirty="0" err="1" smtClean="0"/>
            <a:t>giá</a:t>
          </a:r>
          <a:r>
            <a:rPr lang="en-US" dirty="0" smtClean="0"/>
            <a:t> </a:t>
          </a:r>
          <a:r>
            <a:rPr lang="en-US" dirty="0" err="1" smtClean="0"/>
            <a:t>trị</a:t>
          </a:r>
          <a:endParaRPr lang="en-US" dirty="0"/>
        </a:p>
      </dgm:t>
    </dgm:pt>
    <dgm:pt modelId="{0A66CD93-EEDA-4144-AC9A-C1F8C6E2E082}" type="parTrans" cxnId="{101EFCC4-48DD-F445-9767-E07EC5D20DAF}">
      <dgm:prSet/>
      <dgm:spPr/>
      <dgm:t>
        <a:bodyPr/>
        <a:lstStyle/>
        <a:p>
          <a:endParaRPr lang="en-US"/>
        </a:p>
      </dgm:t>
    </dgm:pt>
    <dgm:pt modelId="{0C60786E-6CE1-7247-A9D4-9E8B4626B2FA}" type="sibTrans" cxnId="{101EFCC4-48DD-F445-9767-E07EC5D20DAF}">
      <dgm:prSet/>
      <dgm:spPr/>
      <dgm:t>
        <a:bodyPr/>
        <a:lstStyle/>
        <a:p>
          <a:endParaRPr lang="en-US"/>
        </a:p>
      </dgm:t>
    </dgm:pt>
    <dgm:pt modelId="{62867352-574E-EE47-8E0F-8F8A46F3473C}">
      <dgm:prSet phldrT="[Text]"/>
      <dgm:spPr/>
      <dgm:t>
        <a:bodyPr/>
        <a:lstStyle/>
        <a:p>
          <a:r>
            <a:rPr lang="en-US" dirty="0" err="1" smtClean="0"/>
            <a:t>Sử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ngoại</a:t>
          </a:r>
          <a:r>
            <a:rPr lang="en-US" dirty="0" smtClean="0"/>
            <a:t> </a:t>
          </a:r>
          <a:r>
            <a:rPr lang="en-US" dirty="0" err="1" smtClean="0"/>
            <a:t>lệ</a:t>
          </a:r>
          <a:r>
            <a:rPr lang="en-US" dirty="0" smtClean="0"/>
            <a:t> </a:t>
          </a:r>
          <a:r>
            <a:rPr lang="en-US" dirty="0" err="1" smtClean="0"/>
            <a:t>cho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luồng</a:t>
          </a:r>
          <a:r>
            <a:rPr lang="en-US" dirty="0" smtClean="0"/>
            <a:t> </a:t>
          </a:r>
          <a:r>
            <a:rPr lang="en-US" dirty="0" err="1" smtClean="0"/>
            <a:t>xử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logic</a:t>
          </a:r>
          <a:endParaRPr lang="en-US" dirty="0"/>
        </a:p>
      </dgm:t>
    </dgm:pt>
    <dgm:pt modelId="{5E150201-A94D-4A4F-97F6-DC9CE339A804}" type="parTrans" cxnId="{A55036C3-06C1-FB44-A789-40BB900A477E}">
      <dgm:prSet/>
      <dgm:spPr/>
      <dgm:t>
        <a:bodyPr/>
        <a:lstStyle/>
        <a:p>
          <a:endParaRPr lang="en-US"/>
        </a:p>
      </dgm:t>
    </dgm:pt>
    <dgm:pt modelId="{D1A8D10A-CDD1-2943-B714-FAD62D5F5AA1}" type="sibTrans" cxnId="{A55036C3-06C1-FB44-A789-40BB900A477E}">
      <dgm:prSet/>
      <dgm:spPr/>
      <dgm:t>
        <a:bodyPr/>
        <a:lstStyle/>
        <a:p>
          <a:endParaRPr lang="en-US"/>
        </a:p>
      </dgm:t>
    </dgm:pt>
    <dgm:pt modelId="{FB65EF2C-E158-DC43-95AE-459134ECBC52}">
      <dgm:prSet phldrT="[Text]"/>
      <dgm:spPr/>
      <dgm:t>
        <a:bodyPr/>
        <a:lstStyle/>
        <a:p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tra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đầu</a:t>
          </a:r>
          <a:r>
            <a:rPr lang="en-US" dirty="0" smtClean="0"/>
            <a:t> </a:t>
          </a:r>
          <a:r>
            <a:rPr lang="en-US" dirty="0" err="1" smtClean="0"/>
            <a:t>vào</a:t>
          </a:r>
          <a:endParaRPr lang="en-US" dirty="0"/>
        </a:p>
      </dgm:t>
    </dgm:pt>
    <dgm:pt modelId="{969C9975-9195-4648-B255-F267C5F74B83}" type="parTrans" cxnId="{E6D9C220-2DDA-E542-AC39-5206550340D1}">
      <dgm:prSet/>
      <dgm:spPr/>
      <dgm:t>
        <a:bodyPr/>
        <a:lstStyle/>
        <a:p>
          <a:endParaRPr lang="en-US"/>
        </a:p>
      </dgm:t>
    </dgm:pt>
    <dgm:pt modelId="{EC9BE62D-DD98-024D-A71F-DF11DC15AE2E}" type="sibTrans" cxnId="{E6D9C220-2DDA-E542-AC39-5206550340D1}">
      <dgm:prSet/>
      <dgm:spPr/>
      <dgm:t>
        <a:bodyPr/>
        <a:lstStyle/>
        <a:p>
          <a:endParaRPr lang="en-US"/>
        </a:p>
      </dgm:t>
    </dgm:pt>
    <dgm:pt modelId="{1A1C9990-C044-2942-860F-B5F9EF5FECDB}">
      <dgm:prSet phldrT="[Text]"/>
      <dgm:spPr/>
      <dgm:t>
        <a:bodyPr/>
        <a:lstStyle/>
        <a:p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phương</a:t>
          </a:r>
          <a:r>
            <a:rPr lang="en-US" dirty="0" smtClean="0"/>
            <a:t> </a:t>
          </a:r>
          <a:r>
            <a:rPr lang="en-US" dirty="0" err="1" smtClean="0"/>
            <a:t>thức</a:t>
          </a:r>
          <a:r>
            <a:rPr lang="en-US" dirty="0" smtClean="0"/>
            <a:t> valid data, </a:t>
          </a:r>
          <a:r>
            <a:rPr lang="en-US" dirty="0" err="1" smtClean="0"/>
            <a:t>hoặc</a:t>
          </a:r>
          <a:r>
            <a:rPr lang="en-US" dirty="0" smtClean="0"/>
            <a:t> process</a:t>
          </a:r>
          <a:endParaRPr lang="en-US" dirty="0"/>
        </a:p>
      </dgm:t>
    </dgm:pt>
    <dgm:pt modelId="{FAFABB53-A6B1-2343-A548-56D6C2984D98}" type="parTrans" cxnId="{73B915E5-5DA8-F84F-83E2-0F3A81B7EC88}">
      <dgm:prSet/>
      <dgm:spPr/>
      <dgm:t>
        <a:bodyPr/>
        <a:lstStyle/>
        <a:p>
          <a:endParaRPr lang="en-US"/>
        </a:p>
      </dgm:t>
    </dgm:pt>
    <dgm:pt modelId="{D19393C7-6BFB-1148-B6FE-1CCCA7BDEE59}" type="sibTrans" cxnId="{73B915E5-5DA8-F84F-83E2-0F3A81B7EC88}">
      <dgm:prSet/>
      <dgm:spPr/>
      <dgm:t>
        <a:bodyPr/>
        <a:lstStyle/>
        <a:p>
          <a:endParaRPr lang="en-US"/>
        </a:p>
      </dgm:t>
    </dgm:pt>
    <dgm:pt modelId="{250FCD73-B0BB-BD41-B5FF-E1C80914054C}">
      <dgm:prSet phldrT="[Text]"/>
      <dgm:spPr/>
      <dgm:t>
        <a:bodyPr/>
        <a:lstStyle/>
        <a:p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</a:t>
          </a:r>
          <a:r>
            <a:rPr lang="en-US" dirty="0" err="1" smtClean="0"/>
            <a:t>tránh</a:t>
          </a:r>
          <a:r>
            <a:rPr lang="en-US" dirty="0" smtClean="0"/>
            <a:t> </a:t>
          </a:r>
          <a:r>
            <a:rPr lang="en-US" dirty="0" err="1" smtClean="0"/>
            <a:t>sinh</a:t>
          </a:r>
          <a:r>
            <a:rPr lang="en-US" dirty="0" smtClean="0"/>
            <a:t> </a:t>
          </a:r>
          <a:r>
            <a:rPr lang="en-US" dirty="0" err="1" smtClean="0"/>
            <a:t>lỗi</a:t>
          </a:r>
          <a:r>
            <a:rPr lang="en-US" dirty="0" smtClean="0"/>
            <a:t> </a:t>
          </a:r>
          <a:r>
            <a:rPr lang="en-US" dirty="0" err="1" smtClean="0"/>
            <a:t>ngoại</a:t>
          </a:r>
          <a:r>
            <a:rPr lang="en-US" dirty="0" smtClean="0"/>
            <a:t> </a:t>
          </a:r>
          <a:r>
            <a:rPr lang="en-US" dirty="0" err="1" smtClean="0"/>
            <a:t>lệ</a:t>
          </a:r>
          <a:endParaRPr lang="en-US" dirty="0"/>
        </a:p>
      </dgm:t>
    </dgm:pt>
    <dgm:pt modelId="{B98D2B19-0902-8149-9E18-0D6C498C092C}" type="parTrans" cxnId="{262EA83B-FE90-0C49-95C0-8BC8BFF3D3D6}">
      <dgm:prSet/>
      <dgm:spPr/>
      <dgm:t>
        <a:bodyPr/>
        <a:lstStyle/>
        <a:p>
          <a:endParaRPr lang="en-US"/>
        </a:p>
      </dgm:t>
    </dgm:pt>
    <dgm:pt modelId="{7C2F5B14-1498-094F-B61F-D13EF844FCE3}" type="sibTrans" cxnId="{262EA83B-FE90-0C49-95C0-8BC8BFF3D3D6}">
      <dgm:prSet/>
      <dgm:spPr/>
      <dgm:t>
        <a:bodyPr/>
        <a:lstStyle/>
        <a:p>
          <a:endParaRPr lang="en-US"/>
        </a:p>
      </dgm:t>
    </dgm:pt>
    <dgm:pt modelId="{CB37B742-9615-644F-AB0A-3341E9876803}">
      <dgm:prSet phldrT="[Text]"/>
      <dgm:spPr/>
      <dgm:t>
        <a:bodyPr/>
        <a:lstStyle/>
        <a:p>
          <a:r>
            <a:rPr lang="en-US" dirty="0" err="1" smtClean="0"/>
            <a:t>Sử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đúng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</a:t>
          </a:r>
          <a:r>
            <a:rPr lang="en-US" dirty="0" err="1" smtClean="0"/>
            <a:t>báo</a:t>
          </a:r>
          <a:r>
            <a:rPr lang="en-US" dirty="0" smtClean="0"/>
            <a:t> </a:t>
          </a:r>
          <a:r>
            <a:rPr lang="en-US" dirty="0" err="1" smtClean="0"/>
            <a:t>lỗi</a:t>
          </a:r>
          <a:r>
            <a:rPr lang="en-US" dirty="0" smtClean="0"/>
            <a:t> </a:t>
          </a:r>
          <a:r>
            <a:rPr lang="en-US" dirty="0" err="1" smtClean="0"/>
            <a:t>ngoại</a:t>
          </a:r>
          <a:r>
            <a:rPr lang="en-US" dirty="0" smtClean="0"/>
            <a:t> </a:t>
          </a:r>
          <a:r>
            <a:rPr lang="en-US" dirty="0" err="1" smtClean="0"/>
            <a:t>lệ</a:t>
          </a:r>
          <a:r>
            <a:rPr lang="en-US" dirty="0" smtClean="0"/>
            <a:t> </a:t>
          </a:r>
          <a:endParaRPr lang="en-US" dirty="0"/>
        </a:p>
      </dgm:t>
    </dgm:pt>
    <dgm:pt modelId="{4CE9A730-2D5C-824F-842C-E2D5E8D43F97}" type="parTrans" cxnId="{4D669A26-6D31-074A-AB1B-7FF3C68B41CC}">
      <dgm:prSet/>
      <dgm:spPr/>
      <dgm:t>
        <a:bodyPr/>
        <a:lstStyle/>
        <a:p>
          <a:endParaRPr lang="en-US"/>
        </a:p>
      </dgm:t>
    </dgm:pt>
    <dgm:pt modelId="{A1A1A39A-BA2D-2042-ABA3-8512C4A5F12D}" type="sibTrans" cxnId="{4D669A26-6D31-074A-AB1B-7FF3C68B41CC}">
      <dgm:prSet/>
      <dgm:spPr/>
      <dgm:t>
        <a:bodyPr/>
        <a:lstStyle/>
        <a:p>
          <a:endParaRPr lang="en-US"/>
        </a:p>
      </dgm:t>
    </dgm:pt>
    <dgm:pt modelId="{9028844C-FD34-F343-86C5-DF637160C952}">
      <dgm:prSet phldrT="[Text]"/>
      <dgm:spPr/>
      <dgm:t>
        <a:bodyPr/>
        <a:lstStyle/>
        <a:p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thể</a:t>
          </a:r>
          <a:r>
            <a:rPr lang="en-US" dirty="0" smtClean="0"/>
            <a:t> </a:t>
          </a:r>
          <a:r>
            <a:rPr lang="en-US" dirty="0" err="1" smtClean="0"/>
            <a:t>xử</a:t>
          </a:r>
          <a:r>
            <a:rPr lang="en-US" dirty="0" smtClean="0"/>
            <a:t> </a:t>
          </a:r>
          <a:r>
            <a:rPr lang="en-US" dirty="0" err="1" smtClean="0"/>
            <a:t>lý</a:t>
          </a:r>
          <a:r>
            <a:rPr lang="en-US" dirty="0" smtClean="0"/>
            <a:t> </a:t>
          </a:r>
          <a:r>
            <a:rPr lang="en-US" dirty="0" err="1" smtClean="0"/>
            <a:t>ghi</a:t>
          </a:r>
          <a:r>
            <a:rPr lang="en-US" dirty="0" smtClean="0"/>
            <a:t> log</a:t>
          </a:r>
          <a:endParaRPr lang="en-US" dirty="0"/>
        </a:p>
      </dgm:t>
    </dgm:pt>
    <dgm:pt modelId="{BB512B8E-D171-884B-85F9-B68970744E3B}" type="parTrans" cxnId="{505312FB-23B7-B443-A4CD-6F151B5CFFE5}">
      <dgm:prSet/>
      <dgm:spPr/>
      <dgm:t>
        <a:bodyPr/>
        <a:lstStyle/>
        <a:p>
          <a:endParaRPr lang="en-US"/>
        </a:p>
      </dgm:t>
    </dgm:pt>
    <dgm:pt modelId="{52F92C62-D9FB-1E4F-884C-2CA540155A93}" type="sibTrans" cxnId="{505312FB-23B7-B443-A4CD-6F151B5CFFE5}">
      <dgm:prSet/>
      <dgm:spPr/>
      <dgm:t>
        <a:bodyPr/>
        <a:lstStyle/>
        <a:p>
          <a:endParaRPr lang="en-US"/>
        </a:p>
      </dgm:t>
    </dgm:pt>
    <dgm:pt modelId="{6928AF19-33FA-694D-8D0D-A037288ACB96}">
      <dgm:prSet phldrT="[Text]"/>
      <dgm:spPr/>
      <dgm:t>
        <a:bodyPr/>
        <a:lstStyle/>
        <a:p>
          <a:r>
            <a:rPr lang="en-US" dirty="0" err="1" smtClean="0"/>
            <a:t>Sử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finally </a:t>
          </a:r>
          <a:r>
            <a:rPr lang="en-US" dirty="0" err="1" smtClean="0"/>
            <a:t>để</a:t>
          </a:r>
          <a:r>
            <a:rPr lang="en-US" dirty="0" smtClean="0"/>
            <a:t> release/cleanup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biến</a:t>
          </a:r>
          <a:r>
            <a:rPr lang="en-US" dirty="0" smtClean="0"/>
            <a:t> </a:t>
          </a:r>
          <a:endParaRPr lang="en-US" dirty="0"/>
        </a:p>
      </dgm:t>
    </dgm:pt>
    <dgm:pt modelId="{A220E135-C176-FE4B-8DFF-6E023919F2E3}" type="parTrans" cxnId="{1AE0C7FF-4AE5-614A-AB3C-963DD7D47F25}">
      <dgm:prSet/>
      <dgm:spPr/>
      <dgm:t>
        <a:bodyPr/>
        <a:lstStyle/>
        <a:p>
          <a:endParaRPr lang="en-US"/>
        </a:p>
      </dgm:t>
    </dgm:pt>
    <dgm:pt modelId="{99F398B2-9DB8-7341-9334-D443A4396EEC}" type="sibTrans" cxnId="{1AE0C7FF-4AE5-614A-AB3C-963DD7D47F25}">
      <dgm:prSet/>
      <dgm:spPr/>
      <dgm:t>
        <a:bodyPr/>
        <a:lstStyle/>
        <a:p>
          <a:endParaRPr lang="en-US"/>
        </a:p>
      </dgm:t>
    </dgm:pt>
    <dgm:pt modelId="{AF9DE869-E2F2-7441-842E-3A790D21A00F}">
      <dgm:prSet phldrT="[Text]"/>
      <dgm:spPr/>
      <dgm:t>
        <a:bodyPr/>
        <a:lstStyle/>
        <a:p>
          <a:r>
            <a:rPr lang="en-US" dirty="0" err="1" smtClean="0"/>
            <a:t>Sử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</a:t>
          </a:r>
          <a:r>
            <a:rPr lang="en-US" dirty="0" err="1" smtClean="0"/>
            <a:t>để</a:t>
          </a:r>
          <a:r>
            <a:rPr lang="en-US" dirty="0" smtClean="0"/>
            <a:t> </a:t>
          </a:r>
          <a:r>
            <a:rPr lang="en-US" dirty="0" err="1" smtClean="0"/>
            <a:t>tránh</a:t>
          </a:r>
          <a:r>
            <a:rPr lang="en-US" dirty="0" smtClean="0"/>
            <a:t> </a:t>
          </a:r>
          <a:r>
            <a:rPr lang="en-US" dirty="0" err="1" smtClean="0"/>
            <a:t>lỗi</a:t>
          </a:r>
          <a:r>
            <a:rPr lang="en-US" dirty="0" smtClean="0"/>
            <a:t>, </a:t>
          </a:r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tra</a:t>
          </a:r>
          <a:r>
            <a:rPr lang="en-US" dirty="0" smtClean="0"/>
            <a:t> </a:t>
          </a:r>
          <a:r>
            <a:rPr lang="en-US" dirty="0" err="1" smtClean="0"/>
            <a:t>dữ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trước</a:t>
          </a:r>
          <a:endParaRPr lang="en-US" dirty="0"/>
        </a:p>
      </dgm:t>
    </dgm:pt>
    <dgm:pt modelId="{5D20B2A8-4176-F148-9FD8-0AB38995DB37}" type="parTrans" cxnId="{3CEAC06D-57CC-514F-922B-3839B1FA53D5}">
      <dgm:prSet/>
      <dgm:spPr/>
      <dgm:t>
        <a:bodyPr/>
        <a:lstStyle/>
        <a:p>
          <a:endParaRPr lang="en-US"/>
        </a:p>
      </dgm:t>
    </dgm:pt>
    <dgm:pt modelId="{D8E566F9-FF79-1B4F-AC43-2CA1B8961D39}" type="sibTrans" cxnId="{3CEAC06D-57CC-514F-922B-3839B1FA53D5}">
      <dgm:prSet/>
      <dgm:spPr/>
      <dgm:t>
        <a:bodyPr/>
        <a:lstStyle/>
        <a:p>
          <a:endParaRPr lang="en-US"/>
        </a:p>
      </dgm:t>
    </dgm:pt>
    <dgm:pt modelId="{922D4FDF-19FE-3D41-A3FC-4063DD363417}">
      <dgm:prSet phldrT="[Text]"/>
      <dgm:spPr/>
      <dgm:t>
        <a:bodyPr/>
        <a:lstStyle/>
        <a:p>
          <a:r>
            <a:rPr lang="en-US" dirty="0" err="1" smtClean="0"/>
            <a:t>Hoặc</a:t>
          </a:r>
          <a:r>
            <a:rPr lang="en-US" dirty="0" smtClean="0"/>
            <a:t> </a:t>
          </a:r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tra</a:t>
          </a:r>
          <a:r>
            <a:rPr lang="en-US" dirty="0" smtClean="0"/>
            <a:t> </a:t>
          </a:r>
          <a:r>
            <a:rPr lang="en-US" dirty="0" err="1" smtClean="0"/>
            <a:t>trạng</a:t>
          </a:r>
          <a:r>
            <a:rPr lang="en-US" dirty="0" smtClean="0"/>
            <a:t> </a:t>
          </a:r>
          <a:r>
            <a:rPr lang="en-US" dirty="0" err="1" smtClean="0"/>
            <a:t>thái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biên</a:t>
          </a:r>
          <a:r>
            <a:rPr lang="en-US" dirty="0" smtClean="0"/>
            <a:t> </a:t>
          </a:r>
          <a:r>
            <a:rPr lang="en-US" dirty="0" err="1" smtClean="0"/>
            <a:t>trước</a:t>
          </a:r>
          <a:r>
            <a:rPr lang="en-US" dirty="0" smtClean="0"/>
            <a:t> </a:t>
          </a:r>
          <a:r>
            <a:rPr lang="en-US" dirty="0" err="1" smtClean="0"/>
            <a:t>khi</a:t>
          </a:r>
          <a:r>
            <a:rPr lang="en-US" dirty="0" smtClean="0"/>
            <a:t> </a:t>
          </a:r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hiện</a:t>
          </a:r>
          <a:endParaRPr lang="en-US" dirty="0"/>
        </a:p>
      </dgm:t>
    </dgm:pt>
    <dgm:pt modelId="{22019135-221F-CB45-B1FE-5E0F75656ADE}" type="parTrans" cxnId="{A3D7952F-460C-BF46-925F-9C5FD2EADDD7}">
      <dgm:prSet/>
      <dgm:spPr/>
      <dgm:t>
        <a:bodyPr/>
        <a:lstStyle/>
        <a:p>
          <a:endParaRPr lang="en-US"/>
        </a:p>
      </dgm:t>
    </dgm:pt>
    <dgm:pt modelId="{8E1C55B4-7464-9F4A-84B8-95F5AFB5CD9B}" type="sibTrans" cxnId="{A3D7952F-460C-BF46-925F-9C5FD2EADDD7}">
      <dgm:prSet/>
      <dgm:spPr/>
      <dgm:t>
        <a:bodyPr/>
        <a:lstStyle/>
        <a:p>
          <a:endParaRPr lang="en-US"/>
        </a:p>
      </dgm:t>
    </dgm:pt>
    <dgm:pt modelId="{15819A12-4B37-8D4D-93BA-B00989D4EB62}">
      <dgm:prSet phldrT="[Text]"/>
      <dgm:spPr/>
      <dgm:t>
        <a:bodyPr/>
        <a:lstStyle/>
        <a:p>
          <a:r>
            <a:rPr lang="en-US" dirty="0" err="1" smtClean="0"/>
            <a:t>Chú</a:t>
          </a:r>
          <a:r>
            <a:rPr lang="en-US" dirty="0" smtClean="0"/>
            <a:t> </a:t>
          </a:r>
          <a:r>
            <a:rPr lang="en-US" dirty="0" err="1" smtClean="0"/>
            <a:t>ý</a:t>
          </a:r>
          <a:r>
            <a:rPr lang="en-US" dirty="0" smtClean="0"/>
            <a:t> </a:t>
          </a:r>
          <a:r>
            <a:rPr lang="en-US" dirty="0" err="1" smtClean="0"/>
            <a:t>đến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đối</a:t>
          </a:r>
          <a:r>
            <a:rPr lang="en-US" dirty="0" smtClean="0"/>
            <a:t> </a:t>
          </a:r>
          <a:r>
            <a:rPr lang="en-US" dirty="0" err="1" smtClean="0"/>
            <a:t>tượng</a:t>
          </a:r>
          <a:r>
            <a:rPr lang="en-US" dirty="0" smtClean="0"/>
            <a:t> null</a:t>
          </a:r>
          <a:endParaRPr lang="en-US" dirty="0"/>
        </a:p>
      </dgm:t>
    </dgm:pt>
    <dgm:pt modelId="{B8E47BBA-95E8-C64D-88B7-4F352BCC03BF}" type="parTrans" cxnId="{D73CB81F-31C0-4746-8056-ABBF0F9FEA30}">
      <dgm:prSet/>
      <dgm:spPr/>
      <dgm:t>
        <a:bodyPr/>
        <a:lstStyle/>
        <a:p>
          <a:endParaRPr lang="en-US"/>
        </a:p>
      </dgm:t>
    </dgm:pt>
    <dgm:pt modelId="{FCF50FB7-94FE-CF41-BEF3-4E24026AAB69}" type="sibTrans" cxnId="{D73CB81F-31C0-4746-8056-ABBF0F9FEA30}">
      <dgm:prSet/>
      <dgm:spPr/>
      <dgm:t>
        <a:bodyPr/>
        <a:lstStyle/>
        <a:p>
          <a:endParaRPr lang="en-US"/>
        </a:p>
      </dgm:t>
    </dgm:pt>
    <dgm:pt modelId="{B057D1A8-4431-4A43-BF06-3CDE695CEAF6}">
      <dgm:prSet phldrT="[Text]"/>
      <dgm:spPr/>
      <dgm:t>
        <a:bodyPr/>
        <a:lstStyle/>
        <a:p>
          <a:endParaRPr lang="en-US" dirty="0"/>
        </a:p>
      </dgm:t>
    </dgm:pt>
    <dgm:pt modelId="{7DE4DCD3-4767-6C4E-A2DA-57AF648CB207}" type="parTrans" cxnId="{0D98EDE5-AD06-5C45-8A4A-92A74F667C07}">
      <dgm:prSet/>
      <dgm:spPr/>
      <dgm:t>
        <a:bodyPr/>
        <a:lstStyle/>
        <a:p>
          <a:endParaRPr lang="en-US"/>
        </a:p>
      </dgm:t>
    </dgm:pt>
    <dgm:pt modelId="{B726E57B-8EE8-084C-9341-F6A879096FE1}" type="sibTrans" cxnId="{0D98EDE5-AD06-5C45-8A4A-92A74F667C07}">
      <dgm:prSet/>
      <dgm:spPr/>
      <dgm:t>
        <a:bodyPr/>
        <a:lstStyle/>
        <a:p>
          <a:endParaRPr lang="en-US"/>
        </a:p>
      </dgm:t>
    </dgm:pt>
    <dgm:pt modelId="{58D565F7-4965-F943-9A78-D5EE02B54AA1}">
      <dgm:prSet phldrT="[Text]"/>
      <dgm:spPr/>
      <dgm:t>
        <a:bodyPr/>
        <a:lstStyle/>
        <a:p>
          <a:r>
            <a:rPr lang="en-US" dirty="0" err="1" smtClean="0"/>
            <a:t>Sử</a:t>
          </a:r>
          <a:r>
            <a:rPr lang="en-US" dirty="0" smtClean="0"/>
            <a:t> </a:t>
          </a:r>
          <a:r>
            <a:rPr lang="en-US" dirty="0" err="1" smtClean="0"/>
            <a:t>dụng</a:t>
          </a:r>
          <a:r>
            <a:rPr lang="en-US" dirty="0" smtClean="0"/>
            <a:t> </a:t>
          </a:r>
          <a:r>
            <a:rPr lang="en-US" dirty="0" err="1" smtClean="0"/>
            <a:t>đúng</a:t>
          </a:r>
          <a:r>
            <a:rPr lang="en-US" dirty="0" smtClean="0"/>
            <a:t> </a:t>
          </a:r>
          <a:r>
            <a:rPr lang="en-US" dirty="0" err="1" smtClean="0"/>
            <a:t>ngữ</a:t>
          </a:r>
          <a:r>
            <a:rPr lang="en-US" dirty="0" smtClean="0"/>
            <a:t> </a:t>
          </a:r>
          <a:r>
            <a:rPr lang="en-US" dirty="0" err="1" smtClean="0"/>
            <a:t>pháp</a:t>
          </a:r>
          <a:r>
            <a:rPr lang="en-US" dirty="0" smtClean="0"/>
            <a:t>, </a:t>
          </a:r>
          <a:r>
            <a:rPr lang="en-US" dirty="0" err="1" smtClean="0"/>
            <a:t>từ</a:t>
          </a:r>
          <a:r>
            <a:rPr lang="en-US" dirty="0" smtClean="0"/>
            <a:t> </a:t>
          </a:r>
          <a:r>
            <a:rPr lang="en-US" dirty="0" err="1" smtClean="0"/>
            <a:t>ngữ</a:t>
          </a:r>
          <a:r>
            <a:rPr lang="en-US" dirty="0" smtClean="0"/>
            <a:t> </a:t>
          </a:r>
          <a:r>
            <a:rPr lang="en-US" dirty="0" err="1" smtClean="0"/>
            <a:t>của</a:t>
          </a:r>
          <a:r>
            <a:rPr lang="en-US" dirty="0" smtClean="0"/>
            <a:t> </a:t>
          </a:r>
          <a:r>
            <a:rPr lang="en-US" dirty="0" err="1" smtClean="0"/>
            <a:t>câu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</a:t>
          </a:r>
          <a:r>
            <a:rPr lang="en-US" dirty="0" err="1" smtClean="0"/>
            <a:t>báo</a:t>
          </a:r>
          <a:r>
            <a:rPr lang="en-US" dirty="0" smtClean="0"/>
            <a:t> </a:t>
          </a:r>
          <a:r>
            <a:rPr lang="en-US" dirty="0" err="1" smtClean="0"/>
            <a:t>ngoại</a:t>
          </a:r>
          <a:r>
            <a:rPr lang="en-US" dirty="0" smtClean="0"/>
            <a:t> </a:t>
          </a:r>
          <a:r>
            <a:rPr lang="en-US" dirty="0" err="1" smtClean="0"/>
            <a:t>lệ</a:t>
          </a:r>
          <a:endParaRPr lang="en-US" dirty="0"/>
        </a:p>
      </dgm:t>
    </dgm:pt>
    <dgm:pt modelId="{E8B0A76F-415E-1A45-90A1-7A39E8C8EEDA}" type="parTrans" cxnId="{BD92133B-10DF-3D4E-A719-03BACF866965}">
      <dgm:prSet/>
      <dgm:spPr/>
      <dgm:t>
        <a:bodyPr/>
        <a:lstStyle/>
        <a:p>
          <a:endParaRPr lang="en-US"/>
        </a:p>
      </dgm:t>
    </dgm:pt>
    <dgm:pt modelId="{F9BA698F-B099-114C-931A-46586569E8B5}" type="sibTrans" cxnId="{BD92133B-10DF-3D4E-A719-03BACF866965}">
      <dgm:prSet/>
      <dgm:spPr/>
      <dgm:t>
        <a:bodyPr/>
        <a:lstStyle/>
        <a:p>
          <a:endParaRPr lang="en-US"/>
        </a:p>
      </dgm:t>
    </dgm:pt>
    <dgm:pt modelId="{FEFC046D-079E-064C-9C34-B354193CCA7A}">
      <dgm:prSet phldrT="[Text]"/>
      <dgm:spPr/>
      <dgm:t>
        <a:bodyPr/>
        <a:lstStyle/>
        <a:p>
          <a:r>
            <a:rPr lang="en-US" dirty="0" err="1" smtClean="0"/>
            <a:t>Luôn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</a:t>
          </a:r>
          <a:r>
            <a:rPr lang="en-US" dirty="0" err="1" smtClean="0"/>
            <a:t>báo</a:t>
          </a:r>
          <a:r>
            <a:rPr lang="en-US" dirty="0" smtClean="0"/>
            <a:t> </a:t>
          </a:r>
          <a:r>
            <a:rPr lang="en-US" dirty="0" err="1" smtClean="0"/>
            <a:t>ở</a:t>
          </a:r>
          <a:r>
            <a:rPr lang="en-US" dirty="0" smtClean="0"/>
            <a:t> </a:t>
          </a:r>
          <a:r>
            <a:rPr lang="en-US" dirty="0" err="1" smtClean="0"/>
            <a:t>mức</a:t>
          </a:r>
          <a:r>
            <a:rPr lang="en-US" dirty="0" smtClean="0"/>
            <a:t> </a:t>
          </a:r>
          <a:r>
            <a:rPr lang="en-US" dirty="0" err="1" smtClean="0"/>
            <a:t>độ</a:t>
          </a:r>
          <a:r>
            <a:rPr lang="en-US" dirty="0" smtClean="0"/>
            <a:t> </a:t>
          </a:r>
          <a:r>
            <a:rPr lang="en-US" dirty="0" err="1" smtClean="0"/>
            <a:t>tổng</a:t>
          </a:r>
          <a:r>
            <a:rPr lang="en-US" dirty="0" smtClean="0"/>
            <a:t> </a:t>
          </a:r>
          <a:r>
            <a:rPr lang="en-US" dirty="0" err="1" smtClean="0"/>
            <a:t>thể</a:t>
          </a:r>
          <a:r>
            <a:rPr lang="en-US" dirty="0" smtClean="0"/>
            <a:t> </a:t>
          </a:r>
          <a:r>
            <a:rPr lang="en-US" dirty="0" err="1" smtClean="0"/>
            <a:t>trên</a:t>
          </a:r>
          <a:r>
            <a:rPr lang="en-US" dirty="0" smtClean="0"/>
            <a:t> </a:t>
          </a:r>
          <a:r>
            <a:rPr lang="en-US" dirty="0" err="1" smtClean="0"/>
            <a:t>cùng</a:t>
          </a:r>
          <a:endParaRPr lang="en-US" dirty="0"/>
        </a:p>
      </dgm:t>
    </dgm:pt>
    <dgm:pt modelId="{29F19681-25CB-2C44-8221-8FCF395C331C}" type="parTrans" cxnId="{3B4A1C35-A1C6-F548-B672-133D952F14D5}">
      <dgm:prSet/>
      <dgm:spPr/>
      <dgm:t>
        <a:bodyPr/>
        <a:lstStyle/>
        <a:p>
          <a:endParaRPr lang="en-US"/>
        </a:p>
      </dgm:t>
    </dgm:pt>
    <dgm:pt modelId="{893C2A11-2114-D246-AE06-D9FFB0ACD359}" type="sibTrans" cxnId="{3B4A1C35-A1C6-F548-B672-133D952F14D5}">
      <dgm:prSet/>
      <dgm:spPr/>
      <dgm:t>
        <a:bodyPr/>
        <a:lstStyle/>
        <a:p>
          <a:endParaRPr lang="en-US"/>
        </a:p>
      </dgm:t>
    </dgm:pt>
    <dgm:pt modelId="{CCD2028E-5281-1E48-9B08-0AD4DA28C17B}" type="pres">
      <dgm:prSet presAssocID="{E4E0F7D3-0E3D-8D41-9BCD-1B102DAB4E0A}" presName="Name0" presStyleCnt="0">
        <dgm:presLayoutVars>
          <dgm:dir/>
          <dgm:animLvl val="lvl"/>
          <dgm:resizeHandles val="exact"/>
        </dgm:presLayoutVars>
      </dgm:prSet>
      <dgm:spPr/>
    </dgm:pt>
    <dgm:pt modelId="{3457FBB0-462B-184E-88BF-9C9C4BBF6466}" type="pres">
      <dgm:prSet presAssocID="{D39BA816-3447-6A44-8C55-A5E86286A3E2}" presName="composite" presStyleCnt="0"/>
      <dgm:spPr/>
    </dgm:pt>
    <dgm:pt modelId="{7BC9BA15-F90F-1447-AF00-C5A35EE46BC3}" type="pres">
      <dgm:prSet presAssocID="{D39BA816-3447-6A44-8C55-A5E86286A3E2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25398E-4DE0-C84D-882B-C6798D17E34B}" type="pres">
      <dgm:prSet presAssocID="{D39BA816-3447-6A44-8C55-A5E86286A3E2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BF210-4E81-5A44-A53A-43F58CBCA8D5}" type="pres">
      <dgm:prSet presAssocID="{0E0D2FAD-AD9E-B449-997F-1C753729CA11}" presName="space" presStyleCnt="0"/>
      <dgm:spPr/>
    </dgm:pt>
    <dgm:pt modelId="{C2752FBE-459E-0F46-A183-FA1E9897634D}" type="pres">
      <dgm:prSet presAssocID="{62867352-574E-EE47-8E0F-8F8A46F3473C}" presName="composite" presStyleCnt="0"/>
      <dgm:spPr/>
    </dgm:pt>
    <dgm:pt modelId="{D5C7621C-0977-8E42-BCBA-3506296331D4}" type="pres">
      <dgm:prSet presAssocID="{62867352-574E-EE47-8E0F-8F8A46F3473C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F2EFF-6197-5740-953B-C3640B7256DC}" type="pres">
      <dgm:prSet presAssocID="{62867352-574E-EE47-8E0F-8F8A46F3473C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31F61-2748-E74F-B082-E2C8E4E7A855}" type="pres">
      <dgm:prSet presAssocID="{D1A8D10A-CDD1-2943-B714-FAD62D5F5AA1}" presName="space" presStyleCnt="0"/>
      <dgm:spPr/>
    </dgm:pt>
    <dgm:pt modelId="{9CAE0280-A6EF-AF4E-B4FB-915BDF6C3A23}" type="pres">
      <dgm:prSet presAssocID="{250FCD73-B0BB-BD41-B5FF-E1C80914054C}" presName="composite" presStyleCnt="0"/>
      <dgm:spPr/>
    </dgm:pt>
    <dgm:pt modelId="{EF48929D-1A39-0A49-8EF1-CB50EAC53A8F}" type="pres">
      <dgm:prSet presAssocID="{250FCD73-B0BB-BD41-B5FF-E1C80914054C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2DBEC0-7744-CD41-A281-0E16E175257F}" type="pres">
      <dgm:prSet presAssocID="{250FCD73-B0BB-BD41-B5FF-E1C80914054C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5C1616-F3C6-764E-979F-61DDC8628659}" type="pres">
      <dgm:prSet presAssocID="{7C2F5B14-1498-094F-B61F-D13EF844FCE3}" presName="space" presStyleCnt="0"/>
      <dgm:spPr/>
    </dgm:pt>
    <dgm:pt modelId="{0299A5E6-F9EA-C648-8445-FC57A047D43A}" type="pres">
      <dgm:prSet presAssocID="{CB37B742-9615-644F-AB0A-3341E9876803}" presName="composite" presStyleCnt="0"/>
      <dgm:spPr/>
    </dgm:pt>
    <dgm:pt modelId="{56D637D7-8B8D-1B4F-BFEF-C5D4F7844F71}" type="pres">
      <dgm:prSet presAssocID="{CB37B742-9615-644F-AB0A-3341E9876803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AD9041BC-CD13-B54C-B42F-A23A0DF805B3}" type="pres">
      <dgm:prSet presAssocID="{CB37B742-9615-644F-AB0A-3341E9876803}" presName="desTx" presStyleLbl="alignAccFollowNode1" presStyleIdx="3" presStyleCnt="5">
        <dgm:presLayoutVars>
          <dgm:bulletEnabled val="1"/>
        </dgm:presLayoutVars>
      </dgm:prSet>
      <dgm:spPr/>
    </dgm:pt>
    <dgm:pt modelId="{2ACF1994-1510-EC40-B31D-591860DD5C5D}" type="pres">
      <dgm:prSet presAssocID="{A1A1A39A-BA2D-2042-ABA3-8512C4A5F12D}" presName="space" presStyleCnt="0"/>
      <dgm:spPr/>
    </dgm:pt>
    <dgm:pt modelId="{F26A6A09-6502-AF46-9BDF-B78DD0E084F0}" type="pres">
      <dgm:prSet presAssocID="{6928AF19-33FA-694D-8D0D-A037288ACB96}" presName="composite" presStyleCnt="0"/>
      <dgm:spPr/>
    </dgm:pt>
    <dgm:pt modelId="{2FFF6E6F-AD22-F841-97AC-F8C701526AA5}" type="pres">
      <dgm:prSet presAssocID="{6928AF19-33FA-694D-8D0D-A037288ACB96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C3B759-F99F-AF48-BF2A-3CD496E1088F}" type="pres">
      <dgm:prSet presAssocID="{6928AF19-33FA-694D-8D0D-A037288ACB96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AD9B0871-892B-7B4E-B6BC-375E6C6D6F8D}" type="presOf" srcId="{E4E0F7D3-0E3D-8D41-9BCD-1B102DAB4E0A}" destId="{CCD2028E-5281-1E48-9B08-0AD4DA28C17B}" srcOrd="0" destOrd="0" presId="urn:microsoft.com/office/officeart/2005/8/layout/hList1"/>
    <dgm:cxn modelId="{262EA83B-FE90-0C49-95C0-8BC8BFF3D3D6}" srcId="{E4E0F7D3-0E3D-8D41-9BCD-1B102DAB4E0A}" destId="{250FCD73-B0BB-BD41-B5FF-E1C80914054C}" srcOrd="2" destOrd="0" parTransId="{B98D2B19-0902-8149-9E18-0D6C498C092C}" sibTransId="{7C2F5B14-1498-094F-B61F-D13EF844FCE3}"/>
    <dgm:cxn modelId="{A3D7952F-460C-BF46-925F-9C5FD2EADDD7}" srcId="{250FCD73-B0BB-BD41-B5FF-E1C80914054C}" destId="{922D4FDF-19FE-3D41-A3FC-4063DD363417}" srcOrd="1" destOrd="0" parTransId="{22019135-221F-CB45-B1FE-5E0F75656ADE}" sibTransId="{8E1C55B4-7464-9F4A-84B8-95F5AFB5CD9B}"/>
    <dgm:cxn modelId="{844A1C2E-D083-A34F-A267-3DD39643AFAD}" type="presOf" srcId="{D39BA816-3447-6A44-8C55-A5E86286A3E2}" destId="{7BC9BA15-F90F-1447-AF00-C5A35EE46BC3}" srcOrd="0" destOrd="0" presId="urn:microsoft.com/office/officeart/2005/8/layout/hList1"/>
    <dgm:cxn modelId="{73B915E5-5DA8-F84F-83E2-0F3A81B7EC88}" srcId="{62867352-574E-EE47-8E0F-8F8A46F3473C}" destId="{1A1C9990-C044-2942-860F-B5F9EF5FECDB}" srcOrd="1" destOrd="0" parTransId="{FAFABB53-A6B1-2343-A548-56D6C2984D98}" sibTransId="{D19393C7-6BFB-1148-B6FE-1CCCA7BDEE59}"/>
    <dgm:cxn modelId="{1D214777-691E-6443-921B-8E253DBF8213}" type="presOf" srcId="{62867352-574E-EE47-8E0F-8F8A46F3473C}" destId="{D5C7621C-0977-8E42-BCBA-3506296331D4}" srcOrd="0" destOrd="0" presId="urn:microsoft.com/office/officeart/2005/8/layout/hList1"/>
    <dgm:cxn modelId="{BD92133B-10DF-3D4E-A719-03BACF866965}" srcId="{CB37B742-9615-644F-AB0A-3341E9876803}" destId="{58D565F7-4965-F943-9A78-D5EE02B54AA1}" srcOrd="0" destOrd="0" parTransId="{E8B0A76F-415E-1A45-90A1-7A39E8C8EEDA}" sibTransId="{F9BA698F-B099-114C-931A-46586569E8B5}"/>
    <dgm:cxn modelId="{E6D9C220-2DDA-E542-AC39-5206550340D1}" srcId="{62867352-574E-EE47-8E0F-8F8A46F3473C}" destId="{FB65EF2C-E158-DC43-95AE-459134ECBC52}" srcOrd="0" destOrd="0" parTransId="{969C9975-9195-4648-B255-F267C5F74B83}" sibTransId="{EC9BE62D-DD98-024D-A71F-DF11DC15AE2E}"/>
    <dgm:cxn modelId="{DED3462B-32D2-F049-9D05-555C302B3EEE}" type="presOf" srcId="{9028844C-FD34-F343-86C5-DF637160C952}" destId="{4125398E-4DE0-C84D-882B-C6798D17E34B}" srcOrd="0" destOrd="1" presId="urn:microsoft.com/office/officeart/2005/8/layout/hList1"/>
    <dgm:cxn modelId="{D8D44C82-2873-6448-AE83-88B400F1A08B}" type="presOf" srcId="{1A1C9990-C044-2942-860F-B5F9EF5FECDB}" destId="{E6CF2EFF-6197-5740-953B-C3640B7256DC}" srcOrd="0" destOrd="1" presId="urn:microsoft.com/office/officeart/2005/8/layout/hList1"/>
    <dgm:cxn modelId="{3B4A1C35-A1C6-F548-B672-133D952F14D5}" srcId="{CB37B742-9615-644F-AB0A-3341E9876803}" destId="{FEFC046D-079E-064C-9C34-B354193CCA7A}" srcOrd="1" destOrd="0" parTransId="{29F19681-25CB-2C44-8221-8FCF395C331C}" sibTransId="{893C2A11-2114-D246-AE06-D9FFB0ACD359}"/>
    <dgm:cxn modelId="{0D98EDE5-AD06-5C45-8A4A-92A74F667C07}" srcId="{CB37B742-9615-644F-AB0A-3341E9876803}" destId="{B057D1A8-4431-4A43-BF06-3CDE695CEAF6}" srcOrd="2" destOrd="0" parTransId="{7DE4DCD3-4767-6C4E-A2DA-57AF648CB207}" sibTransId="{B726E57B-8EE8-084C-9341-F6A879096FE1}"/>
    <dgm:cxn modelId="{2EC76A36-5169-DE4F-88DF-BB74B30D9B49}" type="presOf" srcId="{CB37B742-9615-644F-AB0A-3341E9876803}" destId="{56D637D7-8B8D-1B4F-BFEF-C5D4F7844F71}" srcOrd="0" destOrd="0" presId="urn:microsoft.com/office/officeart/2005/8/layout/hList1"/>
    <dgm:cxn modelId="{3CEAC06D-57CC-514F-922B-3839B1FA53D5}" srcId="{250FCD73-B0BB-BD41-B5FF-E1C80914054C}" destId="{AF9DE869-E2F2-7441-842E-3A790D21A00F}" srcOrd="0" destOrd="0" parTransId="{5D20B2A8-4176-F148-9FD8-0AB38995DB37}" sibTransId="{D8E566F9-FF79-1B4F-AC43-2CA1B8961D39}"/>
    <dgm:cxn modelId="{20E1224F-BE8F-EE4B-8625-E24A46A83A7F}" type="presOf" srcId="{B057D1A8-4431-4A43-BF06-3CDE695CEAF6}" destId="{AD9041BC-CD13-B54C-B42F-A23A0DF805B3}" srcOrd="0" destOrd="2" presId="urn:microsoft.com/office/officeart/2005/8/layout/hList1"/>
    <dgm:cxn modelId="{1AE0C7FF-4AE5-614A-AB3C-963DD7D47F25}" srcId="{E4E0F7D3-0E3D-8D41-9BCD-1B102DAB4E0A}" destId="{6928AF19-33FA-694D-8D0D-A037288ACB96}" srcOrd="4" destOrd="0" parTransId="{A220E135-C176-FE4B-8DFF-6E023919F2E3}" sibTransId="{99F398B2-9DB8-7341-9334-D443A4396EEC}"/>
    <dgm:cxn modelId="{1E68244C-B835-7E4B-BA2D-2F3972D089FC}" type="presOf" srcId="{866DF6E8-88D5-2E47-83ED-B48D755D2DB3}" destId="{4125398E-4DE0-C84D-882B-C6798D17E34B}" srcOrd="0" destOrd="0" presId="urn:microsoft.com/office/officeart/2005/8/layout/hList1"/>
    <dgm:cxn modelId="{7A29CC6C-5C40-1A48-8646-C105B27FD707}" type="presOf" srcId="{922D4FDF-19FE-3D41-A3FC-4063DD363417}" destId="{FD2DBEC0-7744-CD41-A281-0E16E175257F}" srcOrd="0" destOrd="1" presId="urn:microsoft.com/office/officeart/2005/8/layout/hList1"/>
    <dgm:cxn modelId="{A55036C3-06C1-FB44-A789-40BB900A477E}" srcId="{E4E0F7D3-0E3D-8D41-9BCD-1B102DAB4E0A}" destId="{62867352-574E-EE47-8E0F-8F8A46F3473C}" srcOrd="1" destOrd="0" parTransId="{5E150201-A94D-4A4F-97F6-DC9CE339A804}" sibTransId="{D1A8D10A-CDD1-2943-B714-FAD62D5F5AA1}"/>
    <dgm:cxn modelId="{505312FB-23B7-B443-A4CD-6F151B5CFFE5}" srcId="{D39BA816-3447-6A44-8C55-A5E86286A3E2}" destId="{9028844C-FD34-F343-86C5-DF637160C952}" srcOrd="1" destOrd="0" parTransId="{BB512B8E-D171-884B-85F9-B68970744E3B}" sibTransId="{52F92C62-D9FB-1E4F-884C-2CA540155A93}"/>
    <dgm:cxn modelId="{D73CB81F-31C0-4746-8056-ABBF0F9FEA30}" srcId="{250FCD73-B0BB-BD41-B5FF-E1C80914054C}" destId="{15819A12-4B37-8D4D-93BA-B00989D4EB62}" srcOrd="2" destOrd="0" parTransId="{B8E47BBA-95E8-C64D-88B7-4F352BCC03BF}" sibTransId="{FCF50FB7-94FE-CF41-BEF3-4E24026AAB69}"/>
    <dgm:cxn modelId="{1A09D047-899C-7E49-B2EA-BA7B8E272BFF}" type="presOf" srcId="{FB65EF2C-E158-DC43-95AE-459134ECBC52}" destId="{E6CF2EFF-6197-5740-953B-C3640B7256DC}" srcOrd="0" destOrd="0" presId="urn:microsoft.com/office/officeart/2005/8/layout/hList1"/>
    <dgm:cxn modelId="{101EFCC4-48DD-F445-9767-E07EC5D20DAF}" srcId="{D39BA816-3447-6A44-8C55-A5E86286A3E2}" destId="{866DF6E8-88D5-2E47-83ED-B48D755D2DB3}" srcOrd="0" destOrd="0" parTransId="{0A66CD93-EEDA-4144-AC9A-C1F8C6E2E082}" sibTransId="{0C60786E-6CE1-7247-A9D4-9E8B4626B2FA}"/>
    <dgm:cxn modelId="{3DF62B2A-AA35-FA4B-9499-D13BF63BBB0F}" type="presOf" srcId="{250FCD73-B0BB-BD41-B5FF-E1C80914054C}" destId="{EF48929D-1A39-0A49-8EF1-CB50EAC53A8F}" srcOrd="0" destOrd="0" presId="urn:microsoft.com/office/officeart/2005/8/layout/hList1"/>
    <dgm:cxn modelId="{B2FBA5DA-4E34-8348-ACFC-4CC5317B51B4}" srcId="{E4E0F7D3-0E3D-8D41-9BCD-1B102DAB4E0A}" destId="{D39BA816-3447-6A44-8C55-A5E86286A3E2}" srcOrd="0" destOrd="0" parTransId="{0C65D17F-20F8-2541-947F-E22B53735794}" sibTransId="{0E0D2FAD-AD9E-B449-997F-1C753729CA11}"/>
    <dgm:cxn modelId="{BD972994-3CE1-4147-A0A7-8CBA73595DD9}" type="presOf" srcId="{6928AF19-33FA-694D-8D0D-A037288ACB96}" destId="{2FFF6E6F-AD22-F841-97AC-F8C701526AA5}" srcOrd="0" destOrd="0" presId="urn:microsoft.com/office/officeart/2005/8/layout/hList1"/>
    <dgm:cxn modelId="{B752325D-E203-E74C-82B8-F0220B7A047F}" type="presOf" srcId="{58D565F7-4965-F943-9A78-D5EE02B54AA1}" destId="{AD9041BC-CD13-B54C-B42F-A23A0DF805B3}" srcOrd="0" destOrd="0" presId="urn:microsoft.com/office/officeart/2005/8/layout/hList1"/>
    <dgm:cxn modelId="{4D669A26-6D31-074A-AB1B-7FF3C68B41CC}" srcId="{E4E0F7D3-0E3D-8D41-9BCD-1B102DAB4E0A}" destId="{CB37B742-9615-644F-AB0A-3341E9876803}" srcOrd="3" destOrd="0" parTransId="{4CE9A730-2D5C-824F-842C-E2D5E8D43F97}" sibTransId="{A1A1A39A-BA2D-2042-ABA3-8512C4A5F12D}"/>
    <dgm:cxn modelId="{70520341-5120-004E-A1F2-D0A450051B45}" type="presOf" srcId="{FEFC046D-079E-064C-9C34-B354193CCA7A}" destId="{AD9041BC-CD13-B54C-B42F-A23A0DF805B3}" srcOrd="0" destOrd="1" presId="urn:microsoft.com/office/officeart/2005/8/layout/hList1"/>
    <dgm:cxn modelId="{F37F055B-C0BA-644D-AFC1-4875902A9714}" type="presOf" srcId="{AF9DE869-E2F2-7441-842E-3A790D21A00F}" destId="{FD2DBEC0-7744-CD41-A281-0E16E175257F}" srcOrd="0" destOrd="0" presId="urn:microsoft.com/office/officeart/2005/8/layout/hList1"/>
    <dgm:cxn modelId="{D4CD6028-4448-ED4B-8A29-7F2D6D472551}" type="presOf" srcId="{15819A12-4B37-8D4D-93BA-B00989D4EB62}" destId="{FD2DBEC0-7744-CD41-A281-0E16E175257F}" srcOrd="0" destOrd="2" presId="urn:microsoft.com/office/officeart/2005/8/layout/hList1"/>
    <dgm:cxn modelId="{61139DDE-3379-914C-A993-16092BBAE450}" type="presParOf" srcId="{CCD2028E-5281-1E48-9B08-0AD4DA28C17B}" destId="{3457FBB0-462B-184E-88BF-9C9C4BBF6466}" srcOrd="0" destOrd="0" presId="urn:microsoft.com/office/officeart/2005/8/layout/hList1"/>
    <dgm:cxn modelId="{277F5D59-17E5-AB4E-9D85-EDDAF281D6A9}" type="presParOf" srcId="{3457FBB0-462B-184E-88BF-9C9C4BBF6466}" destId="{7BC9BA15-F90F-1447-AF00-C5A35EE46BC3}" srcOrd="0" destOrd="0" presId="urn:microsoft.com/office/officeart/2005/8/layout/hList1"/>
    <dgm:cxn modelId="{71BC7937-9A38-9F43-B03D-4415AA1E812E}" type="presParOf" srcId="{3457FBB0-462B-184E-88BF-9C9C4BBF6466}" destId="{4125398E-4DE0-C84D-882B-C6798D17E34B}" srcOrd="1" destOrd="0" presId="urn:microsoft.com/office/officeart/2005/8/layout/hList1"/>
    <dgm:cxn modelId="{417B76ED-2EB7-AB4C-BA9F-A170A0CCFBE7}" type="presParOf" srcId="{CCD2028E-5281-1E48-9B08-0AD4DA28C17B}" destId="{D58BF210-4E81-5A44-A53A-43F58CBCA8D5}" srcOrd="1" destOrd="0" presId="urn:microsoft.com/office/officeart/2005/8/layout/hList1"/>
    <dgm:cxn modelId="{B2CF3D99-5D00-5C4C-BA9B-72F622AE414C}" type="presParOf" srcId="{CCD2028E-5281-1E48-9B08-0AD4DA28C17B}" destId="{C2752FBE-459E-0F46-A183-FA1E9897634D}" srcOrd="2" destOrd="0" presId="urn:microsoft.com/office/officeart/2005/8/layout/hList1"/>
    <dgm:cxn modelId="{263AC7E1-2737-6B49-8275-CC3027EBEE51}" type="presParOf" srcId="{C2752FBE-459E-0F46-A183-FA1E9897634D}" destId="{D5C7621C-0977-8E42-BCBA-3506296331D4}" srcOrd="0" destOrd="0" presId="urn:microsoft.com/office/officeart/2005/8/layout/hList1"/>
    <dgm:cxn modelId="{2818FEB7-B685-A44E-B518-652FDEC1147F}" type="presParOf" srcId="{C2752FBE-459E-0F46-A183-FA1E9897634D}" destId="{E6CF2EFF-6197-5740-953B-C3640B7256DC}" srcOrd="1" destOrd="0" presId="urn:microsoft.com/office/officeart/2005/8/layout/hList1"/>
    <dgm:cxn modelId="{683DBDA1-2900-7544-9555-5C404940DEA8}" type="presParOf" srcId="{CCD2028E-5281-1E48-9B08-0AD4DA28C17B}" destId="{1DF31F61-2748-E74F-B082-E2C8E4E7A855}" srcOrd="3" destOrd="0" presId="urn:microsoft.com/office/officeart/2005/8/layout/hList1"/>
    <dgm:cxn modelId="{D07E1F10-0A25-E246-B2B9-992A4C55E405}" type="presParOf" srcId="{CCD2028E-5281-1E48-9B08-0AD4DA28C17B}" destId="{9CAE0280-A6EF-AF4E-B4FB-915BDF6C3A23}" srcOrd="4" destOrd="0" presId="urn:microsoft.com/office/officeart/2005/8/layout/hList1"/>
    <dgm:cxn modelId="{E56A488D-9FEA-9640-A60D-84364D8D1F5E}" type="presParOf" srcId="{9CAE0280-A6EF-AF4E-B4FB-915BDF6C3A23}" destId="{EF48929D-1A39-0A49-8EF1-CB50EAC53A8F}" srcOrd="0" destOrd="0" presId="urn:microsoft.com/office/officeart/2005/8/layout/hList1"/>
    <dgm:cxn modelId="{911E6144-84F6-AF4F-9474-40DB5EFDDB15}" type="presParOf" srcId="{9CAE0280-A6EF-AF4E-B4FB-915BDF6C3A23}" destId="{FD2DBEC0-7744-CD41-A281-0E16E175257F}" srcOrd="1" destOrd="0" presId="urn:microsoft.com/office/officeart/2005/8/layout/hList1"/>
    <dgm:cxn modelId="{A636730C-16E5-EF46-A687-1DC3927AD071}" type="presParOf" srcId="{CCD2028E-5281-1E48-9B08-0AD4DA28C17B}" destId="{525C1616-F3C6-764E-979F-61DDC8628659}" srcOrd="5" destOrd="0" presId="urn:microsoft.com/office/officeart/2005/8/layout/hList1"/>
    <dgm:cxn modelId="{758DCA8D-7D34-4B49-8ABC-9F68694CD90F}" type="presParOf" srcId="{CCD2028E-5281-1E48-9B08-0AD4DA28C17B}" destId="{0299A5E6-F9EA-C648-8445-FC57A047D43A}" srcOrd="6" destOrd="0" presId="urn:microsoft.com/office/officeart/2005/8/layout/hList1"/>
    <dgm:cxn modelId="{772B0131-026C-644D-8AD1-30EC317CC14B}" type="presParOf" srcId="{0299A5E6-F9EA-C648-8445-FC57A047D43A}" destId="{56D637D7-8B8D-1B4F-BFEF-C5D4F7844F71}" srcOrd="0" destOrd="0" presId="urn:microsoft.com/office/officeart/2005/8/layout/hList1"/>
    <dgm:cxn modelId="{F82372F7-793E-3D48-960E-F06291B71276}" type="presParOf" srcId="{0299A5E6-F9EA-C648-8445-FC57A047D43A}" destId="{AD9041BC-CD13-B54C-B42F-A23A0DF805B3}" srcOrd="1" destOrd="0" presId="urn:microsoft.com/office/officeart/2005/8/layout/hList1"/>
    <dgm:cxn modelId="{DF311AD9-7C9A-2143-8292-1EC2852EC3D9}" type="presParOf" srcId="{CCD2028E-5281-1E48-9B08-0AD4DA28C17B}" destId="{2ACF1994-1510-EC40-B31D-591860DD5C5D}" srcOrd="7" destOrd="0" presId="urn:microsoft.com/office/officeart/2005/8/layout/hList1"/>
    <dgm:cxn modelId="{3F0C8C32-318A-D247-8FE3-F831AED98D43}" type="presParOf" srcId="{CCD2028E-5281-1E48-9B08-0AD4DA28C17B}" destId="{F26A6A09-6502-AF46-9BDF-B78DD0E084F0}" srcOrd="8" destOrd="0" presId="urn:microsoft.com/office/officeart/2005/8/layout/hList1"/>
    <dgm:cxn modelId="{D10EA7C2-4BEB-A94C-A720-066AC97DACE8}" type="presParOf" srcId="{F26A6A09-6502-AF46-9BDF-B78DD0E084F0}" destId="{2FFF6E6F-AD22-F841-97AC-F8C701526AA5}" srcOrd="0" destOrd="0" presId="urn:microsoft.com/office/officeart/2005/8/layout/hList1"/>
    <dgm:cxn modelId="{8ABD1E4F-D4A0-E34B-AECF-0A6E6B41F3A6}" type="presParOf" srcId="{F26A6A09-6502-AF46-9BDF-B78DD0E084F0}" destId="{35C3B759-F99F-AF48-BF2A-3CD496E1088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23440-4D5C-8444-AF78-8D7A868CBA7C}">
      <dsp:nvSpPr>
        <dsp:cNvPr id="0" name=""/>
        <dsp:cNvSpPr/>
      </dsp:nvSpPr>
      <dsp:spPr>
        <a:xfrm>
          <a:off x="2381" y="1514739"/>
          <a:ext cx="2389187" cy="238918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1485" tIns="25400" rIns="131485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Chương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trình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không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dừng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ngang</a:t>
          </a:r>
          <a:endParaRPr lang="en-US" sz="2000" kern="1200" dirty="0"/>
        </a:p>
      </dsp:txBody>
      <dsp:txXfrm>
        <a:off x="352269" y="1864627"/>
        <a:ext cx="1689411" cy="1689411"/>
      </dsp:txXfrm>
    </dsp:sp>
    <dsp:sp modelId="{F673CC92-1A1A-F24E-8584-0BB08F23013F}">
      <dsp:nvSpPr>
        <dsp:cNvPr id="0" name=""/>
        <dsp:cNvSpPr/>
      </dsp:nvSpPr>
      <dsp:spPr>
        <a:xfrm>
          <a:off x="1913731" y="1514739"/>
          <a:ext cx="2389187" cy="238918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1485" tIns="25400" rIns="131485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Để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thay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đổi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sửa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chữa</a:t>
          </a:r>
          <a:endParaRPr lang="en-US" sz="2000" kern="1200" dirty="0"/>
        </a:p>
      </dsp:txBody>
      <dsp:txXfrm>
        <a:off x="2263619" y="1864627"/>
        <a:ext cx="1689411" cy="1689411"/>
      </dsp:txXfrm>
    </dsp:sp>
    <dsp:sp modelId="{FA0EB59F-5D44-084F-B7BA-9205A3503D92}">
      <dsp:nvSpPr>
        <dsp:cNvPr id="0" name=""/>
        <dsp:cNvSpPr/>
      </dsp:nvSpPr>
      <dsp:spPr>
        <a:xfrm>
          <a:off x="3825081" y="1514739"/>
          <a:ext cx="2389187" cy="238918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1485" tIns="25400" rIns="131485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Các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thông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báo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tường</a:t>
          </a:r>
          <a:r>
            <a:rPr lang="en-US" sz="2000" kern="1200" dirty="0" smtClean="0"/>
            <a:t> minh </a:t>
          </a:r>
          <a:r>
            <a:rPr lang="en-US" sz="2000" kern="1200" dirty="0" err="1" smtClean="0"/>
            <a:t>và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dừng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chương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trình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hợp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lý</a:t>
          </a:r>
          <a:endParaRPr lang="en-US" sz="2000" kern="1200" dirty="0"/>
        </a:p>
      </dsp:txBody>
      <dsp:txXfrm>
        <a:off x="4174969" y="1864627"/>
        <a:ext cx="1689411" cy="1689411"/>
      </dsp:txXfrm>
    </dsp:sp>
    <dsp:sp modelId="{E359D999-FB3D-8549-AF98-652DD993916E}">
      <dsp:nvSpPr>
        <dsp:cNvPr id="0" name=""/>
        <dsp:cNvSpPr/>
      </dsp:nvSpPr>
      <dsp:spPr>
        <a:xfrm>
          <a:off x="5736431" y="1514739"/>
          <a:ext cx="2389187" cy="2389187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1485" tIns="25400" rIns="131485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Ghi</a:t>
          </a:r>
          <a:r>
            <a:rPr lang="en-US" sz="2000" kern="1200" dirty="0" smtClean="0"/>
            <a:t> log </a:t>
          </a:r>
          <a:r>
            <a:rPr lang="en-US" sz="2000" kern="1200" dirty="0" err="1" smtClean="0"/>
            <a:t>đầy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đủ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và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luôn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sẳn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sàng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cho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việc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xử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lý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ứng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biến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đột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xuất</a:t>
          </a:r>
          <a:endParaRPr lang="en-US" sz="2000" kern="1200" dirty="0"/>
        </a:p>
      </dsp:txBody>
      <dsp:txXfrm>
        <a:off x="6086319" y="1864627"/>
        <a:ext cx="1689411" cy="16894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A5A59-C6DD-E146-9B9E-B6DA641B6474}">
      <dsp:nvSpPr>
        <dsp:cNvPr id="0" name=""/>
        <dsp:cNvSpPr/>
      </dsp:nvSpPr>
      <dsp:spPr>
        <a:xfrm>
          <a:off x="0" y="392112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Object</a:t>
          </a:r>
          <a:endParaRPr lang="en-US" sz="3100" kern="1200" dirty="0"/>
        </a:p>
      </dsp:txBody>
      <dsp:txXfrm>
        <a:off x="0" y="392112"/>
        <a:ext cx="3286125" cy="1971675"/>
      </dsp:txXfrm>
    </dsp:sp>
    <dsp:sp modelId="{030B83F2-BDD9-D348-95A5-A5517A98C078}">
      <dsp:nvSpPr>
        <dsp:cNvPr id="0" name=""/>
        <dsp:cNvSpPr/>
      </dsp:nvSpPr>
      <dsp:spPr>
        <a:xfrm>
          <a:off x="3614737" y="392112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System.Exception</a:t>
          </a:r>
          <a:endParaRPr lang="en-US" sz="3100" kern="1200" dirty="0"/>
        </a:p>
      </dsp:txBody>
      <dsp:txXfrm>
        <a:off x="3614737" y="392112"/>
        <a:ext cx="3286125" cy="1971675"/>
      </dsp:txXfrm>
    </dsp:sp>
    <dsp:sp modelId="{F8DDF031-A0C4-B046-AE47-23E66EB5A803}">
      <dsp:nvSpPr>
        <dsp:cNvPr id="0" name=""/>
        <dsp:cNvSpPr/>
      </dsp:nvSpPr>
      <dsp:spPr>
        <a:xfrm>
          <a:off x="7229475" y="392112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Sinh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các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ngoại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lệ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từ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các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câu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lệnh</a:t>
          </a:r>
          <a:r>
            <a:rPr lang="en-US" sz="3100" kern="1200" dirty="0" smtClean="0"/>
            <a:t> throw</a:t>
          </a:r>
          <a:endParaRPr lang="en-US" sz="3100" kern="1200" dirty="0"/>
        </a:p>
      </dsp:txBody>
      <dsp:txXfrm>
        <a:off x="7229475" y="392112"/>
        <a:ext cx="3286125" cy="1971675"/>
      </dsp:txXfrm>
    </dsp:sp>
    <dsp:sp modelId="{BD7015BC-F97B-644C-AF6C-093E767D6F2C}">
      <dsp:nvSpPr>
        <dsp:cNvPr id="0" name=""/>
        <dsp:cNvSpPr/>
      </dsp:nvSpPr>
      <dsp:spPr>
        <a:xfrm>
          <a:off x="0" y="2692400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Các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lớp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ngoại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lệ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khác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nhau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mô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tả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các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kiểu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lỗi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khác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nhau</a:t>
          </a:r>
          <a:endParaRPr lang="en-US" sz="3100" kern="1200" dirty="0"/>
        </a:p>
      </dsp:txBody>
      <dsp:txXfrm>
        <a:off x="0" y="2692400"/>
        <a:ext cx="3286125" cy="1971675"/>
      </dsp:txXfrm>
    </dsp:sp>
    <dsp:sp modelId="{3F692C9D-5AA0-3448-890B-C3407CDBC4B2}">
      <dsp:nvSpPr>
        <dsp:cNvPr id="0" name=""/>
        <dsp:cNvSpPr/>
      </dsp:nvSpPr>
      <dsp:spPr>
        <a:xfrm>
          <a:off x="3614737" y="2692400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Cho </a:t>
          </a:r>
          <a:r>
            <a:rPr lang="en-US" sz="3100" kern="1200" dirty="0" err="1" smtClean="0"/>
            <a:t>phép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thêm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nhiều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thông</a:t>
          </a:r>
          <a:r>
            <a:rPr lang="en-US" sz="3100" kern="1200" dirty="0" smtClean="0"/>
            <a:t> tin </a:t>
          </a:r>
          <a:r>
            <a:rPr lang="en-US" sz="3100" kern="1200" dirty="0" err="1" smtClean="0"/>
            <a:t>về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lỗi</a:t>
          </a:r>
          <a:endParaRPr lang="en-US" sz="3100" kern="1200" dirty="0"/>
        </a:p>
      </dsp:txBody>
      <dsp:txXfrm>
        <a:off x="3614737" y="2692400"/>
        <a:ext cx="3286125" cy="1971675"/>
      </dsp:txXfrm>
    </dsp:sp>
    <dsp:sp modelId="{DA0D9651-4F8E-1249-80E5-4B893AE408A2}">
      <dsp:nvSpPr>
        <dsp:cNvPr id="0" name=""/>
        <dsp:cNvSpPr/>
      </dsp:nvSpPr>
      <dsp:spPr>
        <a:xfrm>
          <a:off x="7229475" y="2692400"/>
          <a:ext cx="3286125" cy="19716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Mỗi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ngoại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lệ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có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cách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bẫy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lỗi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khác</a:t>
          </a:r>
          <a:r>
            <a:rPr lang="en-US" sz="3100" kern="1200" dirty="0" smtClean="0"/>
            <a:t> </a:t>
          </a:r>
          <a:r>
            <a:rPr lang="en-US" sz="3100" kern="1200" dirty="0" err="1" smtClean="0"/>
            <a:t>nhau</a:t>
          </a:r>
          <a:endParaRPr lang="en-US" sz="3100" kern="1200" dirty="0"/>
        </a:p>
      </dsp:txBody>
      <dsp:txXfrm>
        <a:off x="7229475" y="2692400"/>
        <a:ext cx="3286125" cy="1971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ACCCF-C058-624C-9FDC-C00E405C4526}">
      <dsp:nvSpPr>
        <dsp:cNvPr id="0" name=""/>
        <dsp:cNvSpPr/>
      </dsp:nvSpPr>
      <dsp:spPr>
        <a:xfrm>
          <a:off x="3286" y="938066"/>
          <a:ext cx="3203971" cy="12585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Standard Exceptions </a:t>
          </a:r>
          <a:r>
            <a:rPr lang="en-US" sz="2500" kern="1200" dirty="0" err="1" smtClean="0"/>
            <a:t>của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.net</a:t>
          </a:r>
          <a:r>
            <a:rPr lang="en-US" sz="2500" kern="1200" dirty="0" smtClean="0"/>
            <a:t> </a:t>
          </a:r>
          <a:endParaRPr lang="en-US" sz="2500" kern="1200" dirty="0"/>
        </a:p>
      </dsp:txBody>
      <dsp:txXfrm>
        <a:off x="3286" y="938066"/>
        <a:ext cx="3203971" cy="1258554"/>
      </dsp:txXfrm>
    </dsp:sp>
    <dsp:sp modelId="{272C5719-0DC4-B847-9B34-C639AD71CB63}">
      <dsp:nvSpPr>
        <dsp:cNvPr id="0" name=""/>
        <dsp:cNvSpPr/>
      </dsp:nvSpPr>
      <dsp:spPr>
        <a:xfrm>
          <a:off x="3286" y="2196621"/>
          <a:ext cx="3203971" cy="1921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 smtClean="0"/>
            <a:t>.Net</a:t>
          </a:r>
          <a:r>
            <a:rPr lang="en-US" sz="2500" kern="1200" dirty="0" smtClean="0"/>
            <a:t> runtime (CLR)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smtClean="0"/>
            <a:t>Net core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 smtClean="0"/>
            <a:t>OutofMemory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 smtClean="0"/>
            <a:t>StackOverflow</a:t>
          </a:r>
          <a:endParaRPr lang="en-US" sz="2500" kern="1200" dirty="0"/>
        </a:p>
      </dsp:txBody>
      <dsp:txXfrm>
        <a:off x="3286" y="2196621"/>
        <a:ext cx="3203971" cy="1921500"/>
      </dsp:txXfrm>
    </dsp:sp>
    <dsp:sp modelId="{13BE5D63-3981-4C48-913A-80F734C082BE}">
      <dsp:nvSpPr>
        <dsp:cNvPr id="0" name=""/>
        <dsp:cNvSpPr/>
      </dsp:nvSpPr>
      <dsp:spPr>
        <a:xfrm>
          <a:off x="3655814" y="938066"/>
          <a:ext cx="3203971" cy="12585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Exception </a:t>
          </a:r>
          <a:r>
            <a:rPr lang="en-US" sz="2500" kern="1200" dirty="0" err="1" smtClean="0"/>
            <a:t>của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thư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viện</a:t>
          </a:r>
          <a:r>
            <a:rPr lang="en-US" sz="2500" kern="1200" dirty="0" smtClean="0"/>
            <a:t> (lib)</a:t>
          </a:r>
          <a:endParaRPr lang="en-US" sz="2500" kern="1200" dirty="0"/>
        </a:p>
      </dsp:txBody>
      <dsp:txXfrm>
        <a:off x="3655814" y="938066"/>
        <a:ext cx="3203971" cy="1258554"/>
      </dsp:txXfrm>
    </dsp:sp>
    <dsp:sp modelId="{ED6F0D53-1E29-8B47-B23E-2B39D869320E}">
      <dsp:nvSpPr>
        <dsp:cNvPr id="0" name=""/>
        <dsp:cNvSpPr/>
      </dsp:nvSpPr>
      <dsp:spPr>
        <a:xfrm>
          <a:off x="3655814" y="2196621"/>
          <a:ext cx="3203971" cy="1921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smtClean="0"/>
            <a:t>Lib/framework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 smtClean="0"/>
            <a:t>JsonSerialization</a:t>
          </a:r>
          <a:endParaRPr lang="en-US" sz="2500" kern="1200" dirty="0"/>
        </a:p>
      </dsp:txBody>
      <dsp:txXfrm>
        <a:off x="3655814" y="2196621"/>
        <a:ext cx="3203971" cy="1921500"/>
      </dsp:txXfrm>
    </dsp:sp>
    <dsp:sp modelId="{62DF0008-6A96-8D4A-962A-41282E4DB97A}">
      <dsp:nvSpPr>
        <dsp:cNvPr id="0" name=""/>
        <dsp:cNvSpPr/>
      </dsp:nvSpPr>
      <dsp:spPr>
        <a:xfrm>
          <a:off x="7308342" y="938066"/>
          <a:ext cx="3203971" cy="125855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Các</a:t>
          </a:r>
          <a:r>
            <a:rPr lang="en-US" sz="2500" kern="1200" dirty="0" smtClean="0"/>
            <a:t> exception </a:t>
          </a:r>
          <a:r>
            <a:rPr lang="en-US" sz="2500" kern="1200" dirty="0" err="1" smtClean="0"/>
            <a:t>của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ứng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dụng</a:t>
          </a:r>
          <a:r>
            <a:rPr lang="en-US" sz="2500" kern="1200" dirty="0" smtClean="0"/>
            <a:t> do </a:t>
          </a:r>
          <a:r>
            <a:rPr lang="en-US" sz="2500" kern="1200" dirty="0" err="1" smtClean="0"/>
            <a:t>đội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phát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triển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định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nghĩa</a:t>
          </a:r>
          <a:endParaRPr lang="en-US" sz="2500" kern="1200" dirty="0"/>
        </a:p>
      </dsp:txBody>
      <dsp:txXfrm>
        <a:off x="7308342" y="938066"/>
        <a:ext cx="3203971" cy="1258554"/>
      </dsp:txXfrm>
    </dsp:sp>
    <dsp:sp modelId="{FAB6FDE2-458C-E348-92B8-6E47206A7B2E}">
      <dsp:nvSpPr>
        <dsp:cNvPr id="0" name=""/>
        <dsp:cNvSpPr/>
      </dsp:nvSpPr>
      <dsp:spPr>
        <a:xfrm>
          <a:off x="7308342" y="2196621"/>
          <a:ext cx="3203971" cy="1921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 smtClean="0"/>
            <a:t>RulesEngine</a:t>
          </a:r>
          <a:endParaRPr lang="en-US" sz="2500" kern="1200" dirty="0"/>
        </a:p>
      </dsp:txBody>
      <dsp:txXfrm>
        <a:off x="7308342" y="2196621"/>
        <a:ext cx="3203971" cy="1921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9BA15-F90F-1447-AF00-C5A35EE46BC3}">
      <dsp:nvSpPr>
        <dsp:cNvPr id="0" name=""/>
        <dsp:cNvSpPr/>
      </dsp:nvSpPr>
      <dsp:spPr>
        <a:xfrm>
          <a:off x="4929" y="1340868"/>
          <a:ext cx="1889521" cy="6604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Không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nên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để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khối</a:t>
          </a:r>
          <a:r>
            <a:rPr lang="en-US" sz="1300" kern="1200" dirty="0" smtClean="0"/>
            <a:t> catch </a:t>
          </a:r>
          <a:r>
            <a:rPr lang="en-US" sz="1300" kern="1200" dirty="0" err="1" smtClean="0"/>
            <a:t>mà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không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có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gì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hoặc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chỉ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để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ném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ngoại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lệ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ra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ngoài</a:t>
          </a:r>
          <a:endParaRPr lang="en-US" sz="1300" kern="1200" dirty="0"/>
        </a:p>
      </dsp:txBody>
      <dsp:txXfrm>
        <a:off x="4929" y="1340868"/>
        <a:ext cx="1889521" cy="660456"/>
      </dsp:txXfrm>
    </dsp:sp>
    <dsp:sp modelId="{4125398E-4DE0-C84D-882B-C6798D17E34B}">
      <dsp:nvSpPr>
        <dsp:cNvPr id="0" name=""/>
        <dsp:cNvSpPr/>
      </dsp:nvSpPr>
      <dsp:spPr>
        <a:xfrm>
          <a:off x="4929" y="2001324"/>
          <a:ext cx="1889521" cy="17139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 smtClean="0"/>
            <a:t>Có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thể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thêm</a:t>
          </a:r>
          <a:r>
            <a:rPr lang="en-US" sz="1300" kern="1200" dirty="0" smtClean="0"/>
            <a:t> 1 </a:t>
          </a:r>
          <a:r>
            <a:rPr lang="en-US" sz="1300" kern="1200" dirty="0" err="1" smtClean="0"/>
            <a:t>vài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giá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trị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 smtClean="0"/>
            <a:t>Có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thể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xử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lý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ghi</a:t>
          </a:r>
          <a:r>
            <a:rPr lang="en-US" sz="1300" kern="1200" dirty="0" smtClean="0"/>
            <a:t> log</a:t>
          </a:r>
          <a:endParaRPr lang="en-US" sz="1300" kern="1200" dirty="0"/>
        </a:p>
      </dsp:txBody>
      <dsp:txXfrm>
        <a:off x="4929" y="2001324"/>
        <a:ext cx="1889521" cy="1713995"/>
      </dsp:txXfrm>
    </dsp:sp>
    <dsp:sp modelId="{D5C7621C-0977-8E42-BCBA-3506296331D4}">
      <dsp:nvSpPr>
        <dsp:cNvPr id="0" name=""/>
        <dsp:cNvSpPr/>
      </dsp:nvSpPr>
      <dsp:spPr>
        <a:xfrm>
          <a:off x="2158984" y="1340868"/>
          <a:ext cx="1889521" cy="6604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Sử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dụng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ngoại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lệ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cho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luồng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xử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lý</a:t>
          </a:r>
          <a:r>
            <a:rPr lang="en-US" sz="1300" kern="1200" dirty="0" smtClean="0"/>
            <a:t> logic</a:t>
          </a:r>
          <a:endParaRPr lang="en-US" sz="1300" kern="1200" dirty="0"/>
        </a:p>
      </dsp:txBody>
      <dsp:txXfrm>
        <a:off x="2158984" y="1340868"/>
        <a:ext cx="1889521" cy="660456"/>
      </dsp:txXfrm>
    </dsp:sp>
    <dsp:sp modelId="{E6CF2EFF-6197-5740-953B-C3640B7256DC}">
      <dsp:nvSpPr>
        <dsp:cNvPr id="0" name=""/>
        <dsp:cNvSpPr/>
      </dsp:nvSpPr>
      <dsp:spPr>
        <a:xfrm>
          <a:off x="2158984" y="2001324"/>
          <a:ext cx="1889521" cy="17139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 smtClean="0"/>
            <a:t>Kiểm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tra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dữ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liệu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đầu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vào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phương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thức</a:t>
          </a:r>
          <a:r>
            <a:rPr lang="en-US" sz="1300" kern="1200" dirty="0" smtClean="0"/>
            <a:t> valid data, </a:t>
          </a:r>
          <a:r>
            <a:rPr lang="en-US" sz="1300" kern="1200" dirty="0" err="1" smtClean="0"/>
            <a:t>hoặc</a:t>
          </a:r>
          <a:r>
            <a:rPr lang="en-US" sz="1300" kern="1200" dirty="0" smtClean="0"/>
            <a:t> process</a:t>
          </a:r>
          <a:endParaRPr lang="en-US" sz="1300" kern="1200" dirty="0"/>
        </a:p>
      </dsp:txBody>
      <dsp:txXfrm>
        <a:off x="2158984" y="2001324"/>
        <a:ext cx="1889521" cy="1713995"/>
      </dsp:txXfrm>
    </dsp:sp>
    <dsp:sp modelId="{EF48929D-1A39-0A49-8EF1-CB50EAC53A8F}">
      <dsp:nvSpPr>
        <dsp:cNvPr id="0" name=""/>
        <dsp:cNvSpPr/>
      </dsp:nvSpPr>
      <dsp:spPr>
        <a:xfrm>
          <a:off x="4313039" y="1340868"/>
          <a:ext cx="1889521" cy="6604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Thiết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kế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tránh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sinh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lỗi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ngoại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lệ</a:t>
          </a:r>
          <a:endParaRPr lang="en-US" sz="1300" kern="1200" dirty="0"/>
        </a:p>
      </dsp:txBody>
      <dsp:txXfrm>
        <a:off x="4313039" y="1340868"/>
        <a:ext cx="1889521" cy="660456"/>
      </dsp:txXfrm>
    </dsp:sp>
    <dsp:sp modelId="{FD2DBEC0-7744-CD41-A281-0E16E175257F}">
      <dsp:nvSpPr>
        <dsp:cNvPr id="0" name=""/>
        <dsp:cNvSpPr/>
      </dsp:nvSpPr>
      <dsp:spPr>
        <a:xfrm>
          <a:off x="4313039" y="2001324"/>
          <a:ext cx="1889521" cy="17139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 smtClean="0"/>
            <a:t>Sử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dụng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hàm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để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tránh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lỗi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kiểm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tra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dữ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liệu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trước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 smtClean="0"/>
            <a:t>Hoặc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kiểm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tra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trạng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thái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của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biên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trước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khi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thực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hiện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 smtClean="0"/>
            <a:t>Chú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ý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đến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đối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tượng</a:t>
          </a:r>
          <a:r>
            <a:rPr lang="en-US" sz="1300" kern="1200" dirty="0" smtClean="0"/>
            <a:t> null</a:t>
          </a:r>
          <a:endParaRPr lang="en-US" sz="1300" kern="1200" dirty="0"/>
        </a:p>
      </dsp:txBody>
      <dsp:txXfrm>
        <a:off x="4313039" y="2001324"/>
        <a:ext cx="1889521" cy="1713995"/>
      </dsp:txXfrm>
    </dsp:sp>
    <dsp:sp modelId="{56D637D7-8B8D-1B4F-BFEF-C5D4F7844F71}">
      <dsp:nvSpPr>
        <dsp:cNvPr id="0" name=""/>
        <dsp:cNvSpPr/>
      </dsp:nvSpPr>
      <dsp:spPr>
        <a:xfrm>
          <a:off x="6467094" y="1340868"/>
          <a:ext cx="1889521" cy="6604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Sử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dụng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đúng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báo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lỗi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ngoại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lệ</a:t>
          </a:r>
          <a:r>
            <a:rPr lang="en-US" sz="1300" kern="1200" dirty="0" smtClean="0"/>
            <a:t> </a:t>
          </a:r>
          <a:endParaRPr lang="en-US" sz="1300" kern="1200" dirty="0"/>
        </a:p>
      </dsp:txBody>
      <dsp:txXfrm>
        <a:off x="6467094" y="1340868"/>
        <a:ext cx="1889521" cy="660456"/>
      </dsp:txXfrm>
    </dsp:sp>
    <dsp:sp modelId="{AD9041BC-CD13-B54C-B42F-A23A0DF805B3}">
      <dsp:nvSpPr>
        <dsp:cNvPr id="0" name=""/>
        <dsp:cNvSpPr/>
      </dsp:nvSpPr>
      <dsp:spPr>
        <a:xfrm>
          <a:off x="6467094" y="2001324"/>
          <a:ext cx="1889521" cy="17139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 smtClean="0"/>
            <a:t>Sử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dụng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đúng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ngữ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pháp</a:t>
          </a:r>
          <a:r>
            <a:rPr lang="en-US" sz="1300" kern="1200" dirty="0" smtClean="0"/>
            <a:t>, </a:t>
          </a:r>
          <a:r>
            <a:rPr lang="en-US" sz="1300" kern="1200" dirty="0" err="1" smtClean="0"/>
            <a:t>từ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ngữ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của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câu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báo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ngoại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lệ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 smtClean="0"/>
            <a:t>Luôn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thông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báo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ở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mức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độ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tổng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thể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trên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cùng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6467094" y="2001324"/>
        <a:ext cx="1889521" cy="1713995"/>
      </dsp:txXfrm>
    </dsp:sp>
    <dsp:sp modelId="{2FFF6E6F-AD22-F841-97AC-F8C701526AA5}">
      <dsp:nvSpPr>
        <dsp:cNvPr id="0" name=""/>
        <dsp:cNvSpPr/>
      </dsp:nvSpPr>
      <dsp:spPr>
        <a:xfrm>
          <a:off x="8621148" y="1340868"/>
          <a:ext cx="1889521" cy="6604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Sử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dụng</a:t>
          </a:r>
          <a:r>
            <a:rPr lang="en-US" sz="1300" kern="1200" dirty="0" smtClean="0"/>
            <a:t> finally </a:t>
          </a:r>
          <a:r>
            <a:rPr lang="en-US" sz="1300" kern="1200" dirty="0" err="1" smtClean="0"/>
            <a:t>để</a:t>
          </a:r>
          <a:r>
            <a:rPr lang="en-US" sz="1300" kern="1200" dirty="0" smtClean="0"/>
            <a:t> release/cleanup </a:t>
          </a:r>
          <a:r>
            <a:rPr lang="en-US" sz="1300" kern="1200" dirty="0" err="1" smtClean="0"/>
            <a:t>các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biến</a:t>
          </a:r>
          <a:r>
            <a:rPr lang="en-US" sz="1300" kern="1200" dirty="0" smtClean="0"/>
            <a:t> </a:t>
          </a:r>
          <a:endParaRPr lang="en-US" sz="1300" kern="1200" dirty="0"/>
        </a:p>
      </dsp:txBody>
      <dsp:txXfrm>
        <a:off x="8621148" y="1340868"/>
        <a:ext cx="1889521" cy="660456"/>
      </dsp:txXfrm>
    </dsp:sp>
    <dsp:sp modelId="{35C3B759-F99F-AF48-BF2A-3CD496E1088F}">
      <dsp:nvSpPr>
        <dsp:cNvPr id="0" name=""/>
        <dsp:cNvSpPr/>
      </dsp:nvSpPr>
      <dsp:spPr>
        <a:xfrm>
          <a:off x="8621148" y="2001324"/>
          <a:ext cx="1889521" cy="17139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88AA6-9EC2-7641-B97B-B2FA1AFCB23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50AC-D014-A740-817C-6032A97C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1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Phần này có thể để học viên tự đọc. Nếu hướng dẫn thì tổ chức theo dạng thảo luận</a:t>
            </a:r>
            <a:r>
              <a:rPr lang="vi-VN" baseline="0" dirty="0" smtClean="0"/>
              <a:t> hỏi về những không hiểu sau khi nghe video.</a:t>
            </a: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20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43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0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4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77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3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20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7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60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23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27/08/2019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27/08/2019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061357"/>
            <a:ext cx="2628900" cy="51156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61357"/>
            <a:ext cx="7734300" cy="51156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27/08/2019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27/08/2019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27/08/2019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27/08/2019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8071"/>
            <a:ext cx="10515600" cy="7926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27/08/2019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27/08/2019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27/08/2019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27/08/2019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27/08/2019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894A8D39-94F7-4F47-B971-C1008F728D70}" type="datetimeFigureOut">
              <a:rPr lang="vi-VN" smtClean="0"/>
              <a:t>27/08/2019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38202" y="893620"/>
            <a:ext cx="10386389" cy="0"/>
          </a:xfrm>
          <a:prstGeom prst="line">
            <a:avLst/>
          </a:prstGeom>
          <a:ln w="25400">
            <a:solidFill>
              <a:srgbClr val="272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15645" y="139074"/>
            <a:ext cx="657087" cy="65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1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Myriad Pro Semibold" charset="0"/>
          <a:ea typeface="Myriad Pro Semibold" charset="0"/>
          <a:cs typeface="Myriad Pro Semi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microsoft.com/en-us/dotnet/standard/exceptions/how-to-create-user-defined-exception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rive.google.com/drive/folders/1mLNDQuPS5KXLxANN5sRLb8JKZcArUUd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Bài 10</a:t>
            </a:r>
            <a:br>
              <a:rPr lang="vi-VN" dirty="0" smtClean="0"/>
            </a:br>
            <a:r>
              <a:rPr lang="en-US" dirty="0"/>
              <a:t>Exception </a:t>
            </a:r>
            <a:r>
              <a:rPr lang="en-US" dirty="0" smtClean="0"/>
              <a:t>Handling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Module: BOOTCAMP </a:t>
            </a:r>
            <a:r>
              <a:rPr lang="vi-VN" dirty="0" smtClean="0"/>
              <a:t>NET CORE </a:t>
            </a:r>
            <a:r>
              <a:rPr lang="vi-VN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8896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class Hierarchy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3960" y="973606"/>
            <a:ext cx="9380220" cy="533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4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</a:t>
            </a:r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97380" y="2148840"/>
            <a:ext cx="301752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Method A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4900" y="3535680"/>
            <a:ext cx="301752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Method B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2420" y="4953000"/>
            <a:ext cx="301752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Method C</a:t>
            </a:r>
            <a:endParaRPr lang="en-US" sz="5400" dirty="0">
              <a:solidFill>
                <a:schemeClr val="bg1"/>
              </a:solidFill>
            </a:endParaRPr>
          </a:p>
        </p:txBody>
      </p:sp>
      <p:cxnSp>
        <p:nvCxnSpPr>
          <p:cNvPr id="10" name="Elbow Connector 9"/>
          <p:cNvCxnSpPr>
            <a:stCxn id="6" idx="2"/>
            <a:endCxn id="7" idx="1"/>
          </p:cNvCxnSpPr>
          <p:nvPr/>
        </p:nvCxnSpPr>
        <p:spPr>
          <a:xfrm rot="16200000" flipH="1">
            <a:off x="3697933" y="2780377"/>
            <a:ext cx="925175" cy="1508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2"/>
            <a:endCxn id="8" idx="1"/>
          </p:cNvCxnSpPr>
          <p:nvPr/>
        </p:nvCxnSpPr>
        <p:spPr>
          <a:xfrm rot="16200000" flipH="1">
            <a:off x="6700213" y="4182457"/>
            <a:ext cx="955655" cy="1508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8" idx="0"/>
            <a:endCxn id="7" idx="3"/>
          </p:cNvCxnSpPr>
          <p:nvPr/>
        </p:nvCxnSpPr>
        <p:spPr>
          <a:xfrm rot="16200000" flipV="1">
            <a:off x="8208973" y="3720793"/>
            <a:ext cx="955655" cy="150876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0"/>
            <a:endCxn id="6" idx="3"/>
          </p:cNvCxnSpPr>
          <p:nvPr/>
        </p:nvCxnSpPr>
        <p:spPr>
          <a:xfrm rot="16200000" flipV="1">
            <a:off x="5206693" y="2318713"/>
            <a:ext cx="925175" cy="150876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41180" y="4228176"/>
            <a:ext cx="1562100" cy="461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Exception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39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</a:t>
            </a:r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97380" y="2148840"/>
            <a:ext cx="301752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Method A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14900" y="3535680"/>
            <a:ext cx="301752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Method B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2420" y="4953000"/>
            <a:ext cx="301752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Method C</a:t>
            </a:r>
            <a:endParaRPr lang="en-US" sz="5400" dirty="0">
              <a:solidFill>
                <a:schemeClr val="bg1"/>
              </a:solidFill>
            </a:endParaRPr>
          </a:p>
        </p:txBody>
      </p:sp>
      <p:cxnSp>
        <p:nvCxnSpPr>
          <p:cNvPr id="10" name="Elbow Connector 9"/>
          <p:cNvCxnSpPr>
            <a:stCxn id="6" idx="2"/>
            <a:endCxn id="7" idx="1"/>
          </p:cNvCxnSpPr>
          <p:nvPr/>
        </p:nvCxnSpPr>
        <p:spPr>
          <a:xfrm rot="16200000" flipH="1">
            <a:off x="3697933" y="2780377"/>
            <a:ext cx="925175" cy="15087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2"/>
            <a:endCxn id="8" idx="1"/>
          </p:cNvCxnSpPr>
          <p:nvPr/>
        </p:nvCxnSpPr>
        <p:spPr>
          <a:xfrm rot="16200000" flipH="1">
            <a:off x="6700213" y="4182457"/>
            <a:ext cx="955655" cy="1508760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8" idx="0"/>
            <a:endCxn id="7" idx="3"/>
          </p:cNvCxnSpPr>
          <p:nvPr/>
        </p:nvCxnSpPr>
        <p:spPr>
          <a:xfrm rot="16200000" flipV="1">
            <a:off x="8208973" y="3720793"/>
            <a:ext cx="955655" cy="150876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0"/>
            <a:endCxn id="6" idx="3"/>
          </p:cNvCxnSpPr>
          <p:nvPr/>
        </p:nvCxnSpPr>
        <p:spPr>
          <a:xfrm rot="16200000" flipV="1">
            <a:off x="5206693" y="2318713"/>
            <a:ext cx="925175" cy="150876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441180" y="4228176"/>
            <a:ext cx="1562100" cy="4616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Exception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92089" y="4491335"/>
            <a:ext cx="2263139" cy="4616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Try </a:t>
            </a:r>
            <a:r>
              <a:rPr lang="mr-IN" sz="2400" dirty="0" smtClean="0">
                <a:solidFill>
                  <a:schemeClr val="bg1"/>
                </a:solidFill>
              </a:rPr>
              <a:t>…</a:t>
            </a:r>
            <a:r>
              <a:rPr lang="vi-VN" sz="2400" dirty="0" smtClean="0">
                <a:solidFill>
                  <a:schemeClr val="bg1"/>
                </a:solidFill>
              </a:rPr>
              <a:t> catch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90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try catch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973606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﻿try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// Some operation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catch (</a:t>
            </a:r>
            <a:r>
              <a:rPr lang="en-US" sz="2400" dirty="0" err="1"/>
              <a:t>ArgumentNullException</a:t>
            </a:r>
            <a:r>
              <a:rPr lang="en-US" sz="2400" dirty="0"/>
              <a:t> ex)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// Handle </a:t>
            </a:r>
            <a:r>
              <a:rPr lang="en-US" sz="2400" dirty="0" err="1"/>
              <a:t>ArgumentNullException</a:t>
            </a:r>
            <a:endParaRPr lang="en-US" sz="2400" dirty="0"/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catch (</a:t>
            </a:r>
            <a:r>
              <a:rPr lang="en-US" sz="2400" dirty="0" err="1"/>
              <a:t>InvalidOperationException</a:t>
            </a:r>
            <a:r>
              <a:rPr lang="en-US" sz="2400" dirty="0"/>
              <a:t> ex)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// Handle </a:t>
            </a:r>
            <a:r>
              <a:rPr lang="en-US" sz="2400" dirty="0" err="1"/>
              <a:t>InvalidOperationException</a:t>
            </a:r>
            <a:endParaRPr lang="en-US" sz="2400" dirty="0"/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catch (Exception ex)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// Handle all other exceptions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5" name="Down Arrow 4"/>
          <p:cNvSpPr/>
          <p:nvPr/>
        </p:nvSpPr>
        <p:spPr>
          <a:xfrm>
            <a:off x="5509771" y="2560320"/>
            <a:ext cx="160020" cy="3977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69791" y="2560320"/>
            <a:ext cx="141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﻿Most specific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69791" y="6202606"/>
            <a:ext cx="1424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﻿Least specific</a:t>
            </a:r>
          </a:p>
        </p:txBody>
      </p:sp>
      <p:sp>
        <p:nvSpPr>
          <p:cNvPr id="8" name="Rectangle 7"/>
          <p:cNvSpPr/>
          <p:nvPr/>
        </p:nvSpPr>
        <p:spPr>
          <a:xfrm>
            <a:off x="7453382" y="1776234"/>
            <a:ext cx="4467619" cy="50167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﻿try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// Some operation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catch (</a:t>
            </a:r>
            <a:r>
              <a:rPr lang="en-US" sz="2000" dirty="0" err="1"/>
              <a:t>ArgumentNullException</a:t>
            </a:r>
            <a:r>
              <a:rPr lang="en-US" sz="2000" dirty="0"/>
              <a:t> ex)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// Handle </a:t>
            </a:r>
            <a:r>
              <a:rPr lang="en-US" sz="2000" dirty="0" err="1"/>
              <a:t>ArgumentNullException</a:t>
            </a:r>
            <a:endParaRPr lang="en-US" sz="2000" dirty="0"/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catch (</a:t>
            </a:r>
            <a:r>
              <a:rPr lang="en-US" sz="2000" dirty="0" err="1"/>
              <a:t>InvalidOperationException</a:t>
            </a:r>
            <a:r>
              <a:rPr lang="en-US" sz="2000" dirty="0"/>
              <a:t> ex)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// Handle </a:t>
            </a:r>
            <a:r>
              <a:rPr lang="en-US" sz="2000" dirty="0" err="1"/>
              <a:t>InvalidOperationException</a:t>
            </a:r>
            <a:endParaRPr lang="en-US" sz="2000" dirty="0"/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catch </a:t>
            </a:r>
            <a:endParaRPr lang="en-US" sz="2000" dirty="0" smtClean="0"/>
          </a:p>
          <a:p>
            <a:r>
              <a:rPr lang="en-US" sz="2000" dirty="0" smtClean="0"/>
              <a:t>{</a:t>
            </a:r>
            <a:endParaRPr lang="en-US" sz="2000" dirty="0"/>
          </a:p>
          <a:p>
            <a:r>
              <a:rPr lang="en-US" sz="2000" dirty="0"/>
              <a:t>// </a:t>
            </a:r>
            <a:r>
              <a:rPr lang="en-US" sz="2000" dirty="0" smtClean="0"/>
              <a:t>no exception variable</a:t>
            </a:r>
            <a:endParaRPr lang="en-US" sz="2000" dirty="0"/>
          </a:p>
          <a:p>
            <a:r>
              <a:rPr lang="en-US" sz="2000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453382" y="1104091"/>
            <a:ext cx="446761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﻿</a:t>
            </a:r>
            <a:r>
              <a:rPr lang="en-US" b="1" dirty="0" err="1" smtClean="0"/>
              <a:t>Tổng</a:t>
            </a:r>
            <a:r>
              <a:rPr lang="en-US" b="1" dirty="0" smtClean="0"/>
              <a:t> </a:t>
            </a:r>
            <a:r>
              <a:rPr lang="en-US" b="1" dirty="0" err="1" smtClean="0"/>
              <a:t>quát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r>
              <a:rPr lang="en-US" b="1" dirty="0" smtClean="0"/>
              <a:t> </a:t>
            </a:r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</a:p>
          <a:p>
            <a:r>
              <a:rPr lang="en-US" b="1" dirty="0" err="1" smtClean="0"/>
              <a:t>cho</a:t>
            </a:r>
            <a:r>
              <a:rPr lang="en-US" b="1" dirty="0" smtClean="0"/>
              <a:t> exception </a:t>
            </a:r>
            <a:r>
              <a:rPr lang="en-US" b="1" dirty="0" err="1" smtClean="0"/>
              <a:t>tổng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9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try catch finally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177558"/>
            <a:ext cx="4991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﻿try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// Some operation</a:t>
            </a:r>
          </a:p>
          <a:p>
            <a:r>
              <a:rPr lang="en-US" sz="2400" dirty="0"/>
              <a:t>} </a:t>
            </a:r>
            <a:endParaRPr lang="en-US" sz="2400" dirty="0" smtClean="0"/>
          </a:p>
          <a:p>
            <a:r>
              <a:rPr lang="en-US" sz="2400" dirty="0" smtClean="0">
                <a:solidFill>
                  <a:schemeClr val="accent2"/>
                </a:solidFill>
              </a:rPr>
              <a:t>finally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accent2"/>
                </a:solidFill>
              </a:rPr>
              <a:t>{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// Always executed when control leaves try block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57800" y="1381510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﻿try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// Some operation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>
                <a:solidFill>
                  <a:srgbClr val="00B0F0"/>
                </a:solidFill>
              </a:rPr>
              <a:t>catch (</a:t>
            </a:r>
            <a:r>
              <a:rPr lang="en-US" sz="2400" dirty="0" err="1">
                <a:solidFill>
                  <a:srgbClr val="00B0F0"/>
                </a:solidFill>
              </a:rPr>
              <a:t>ArgumentNullException</a:t>
            </a:r>
            <a:r>
              <a:rPr lang="en-US" sz="2400" dirty="0">
                <a:solidFill>
                  <a:srgbClr val="00B0F0"/>
                </a:solidFill>
              </a:rPr>
              <a:t> ex)</a:t>
            </a:r>
          </a:p>
          <a:p>
            <a:r>
              <a:rPr lang="en-US" sz="2400" dirty="0">
                <a:solidFill>
                  <a:srgbClr val="00B0F0"/>
                </a:solidFill>
              </a:rPr>
              <a:t>{</a:t>
            </a:r>
          </a:p>
          <a:p>
            <a:r>
              <a:rPr lang="en-US" sz="2400" dirty="0">
                <a:solidFill>
                  <a:srgbClr val="00B0F0"/>
                </a:solidFill>
              </a:rPr>
              <a:t>// Handle </a:t>
            </a:r>
            <a:r>
              <a:rPr lang="en-US" sz="2400" dirty="0" err="1">
                <a:solidFill>
                  <a:srgbClr val="00B0F0"/>
                </a:solidFill>
              </a:rPr>
              <a:t>ArgumentNullException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}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finally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{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// Always executed when control leaves try block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49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Exception Handling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628335"/>
              </p:ext>
            </p:extLst>
          </p:nvPr>
        </p:nvGraphicFramePr>
        <p:xfrm>
          <a:off x="883920" y="23495"/>
          <a:ext cx="10515600" cy="5056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4968240" y="4061445"/>
            <a:ext cx="31927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﻿</a:t>
            </a:r>
            <a:r>
              <a:rPr lang="en-US" dirty="0" err="1">
                <a:solidFill>
                  <a:schemeClr val="accent2"/>
                </a:solidFill>
              </a:rPr>
              <a:t>int</a:t>
            </a:r>
            <a:r>
              <a:rPr lang="en-US" dirty="0">
                <a:solidFill>
                  <a:schemeClr val="accent2"/>
                </a:solidFill>
              </a:rPr>
              <a:t> Parse(string input)</a:t>
            </a:r>
          </a:p>
          <a:p>
            <a:r>
              <a:rPr lang="en-US" dirty="0">
                <a:solidFill>
                  <a:schemeClr val="accent2"/>
                </a:solidFill>
              </a:rPr>
              <a:t>bool </a:t>
            </a:r>
            <a:r>
              <a:rPr lang="en-US" dirty="0" err="1">
                <a:solidFill>
                  <a:schemeClr val="accent2"/>
                </a:solidFill>
              </a:rPr>
              <a:t>TryParse</a:t>
            </a:r>
            <a:r>
              <a:rPr lang="en-US" dirty="0">
                <a:solidFill>
                  <a:schemeClr val="accent2"/>
                </a:solidFill>
              </a:rPr>
              <a:t>(string input, out </a:t>
            </a:r>
            <a:r>
              <a:rPr lang="en-US" dirty="0" err="1">
                <a:solidFill>
                  <a:schemeClr val="accent2"/>
                </a:solidFill>
              </a:rPr>
              <a:t>int</a:t>
            </a:r>
            <a:r>
              <a:rPr lang="en-US" dirty="0">
                <a:solidFill>
                  <a:schemeClr val="accent2"/>
                </a:solidFill>
              </a:rPr>
              <a:t> result)</a:t>
            </a:r>
          </a:p>
          <a:p>
            <a:r>
              <a:rPr lang="en-US" dirty="0">
                <a:solidFill>
                  <a:schemeClr val="accent2"/>
                </a:solidFill>
              </a:rPr>
              <a:t>if (</a:t>
            </a:r>
            <a:r>
              <a:rPr lang="en-US" dirty="0" err="1">
                <a:solidFill>
                  <a:schemeClr val="accent2"/>
                </a:solidFill>
              </a:rPr>
              <a:t>cn.State</a:t>
            </a:r>
            <a:r>
              <a:rPr lang="en-US" dirty="0">
                <a:solidFill>
                  <a:schemeClr val="accent2"/>
                </a:solidFill>
              </a:rPr>
              <a:t> != </a:t>
            </a:r>
            <a:r>
              <a:rPr lang="en-US" dirty="0" err="1">
                <a:solidFill>
                  <a:schemeClr val="accent2"/>
                </a:solidFill>
              </a:rPr>
              <a:t>ConnectionState.Closed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r>
              <a:rPr lang="en-US" dirty="0">
                <a:solidFill>
                  <a:schemeClr val="accent2"/>
                </a:solidFill>
              </a:rPr>
              <a:t>{</a:t>
            </a:r>
          </a:p>
          <a:p>
            <a:r>
              <a:rPr lang="en-US" dirty="0" err="1">
                <a:solidFill>
                  <a:schemeClr val="accent2"/>
                </a:solidFill>
              </a:rPr>
              <a:t>cn.Close</a:t>
            </a:r>
            <a:r>
              <a:rPr lang="en-US" dirty="0">
                <a:solidFill>
                  <a:schemeClr val="accent2"/>
                </a:solidFill>
              </a:rPr>
              <a:t>();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}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flipH="1" flipV="1">
            <a:off x="6103620" y="3680459"/>
            <a:ext cx="114300" cy="434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Catching, throwing and </a:t>
            </a:r>
            <a:r>
              <a:rPr lang="en-US" dirty="0" err="1" smtClean="0"/>
              <a:t>rethrowing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Throw exception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358" y="973606"/>
            <a:ext cx="8146672" cy="588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4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Catching, throwing and </a:t>
            </a:r>
            <a:r>
              <a:rPr lang="en-US" dirty="0" err="1" smtClean="0"/>
              <a:t>rethrowing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catch: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throw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exceptions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0" y="1643064"/>
            <a:ext cx="78994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Catching, throwing and </a:t>
            </a:r>
            <a:r>
              <a:rPr lang="en-US" dirty="0" err="1" smtClean="0"/>
              <a:t>rethrowing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catch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425" y="1120022"/>
            <a:ext cx="8370155" cy="55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9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Catching, throwing and </a:t>
            </a:r>
            <a:r>
              <a:rPr lang="en-US" dirty="0" err="1" smtClean="0"/>
              <a:t>rethrowing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420" y="1427480"/>
            <a:ext cx="66675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5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Kiểm tra bài trước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Hỏi và trao đổi về các khó khăn gặp phải trong bài </a:t>
            </a:r>
            <a:r>
              <a:rPr lang="vi-VN" dirty="0" smtClean="0"/>
              <a:t>“Collection Advance and DSA"</a:t>
            </a:r>
            <a:endParaRPr lang="vi-VN" dirty="0" smtClean="0"/>
          </a:p>
          <a:p>
            <a:r>
              <a:rPr lang="vi-VN" dirty="0" smtClean="0"/>
              <a:t>Tóm tắt lại các phần đã học từ bài </a:t>
            </a:r>
            <a:r>
              <a:rPr lang="vi-VN" dirty="0"/>
              <a:t>“Collection Advance and </a:t>
            </a:r>
            <a:r>
              <a:rPr lang="vi-VN" dirty="0" smtClean="0"/>
              <a:t>DSA</a:t>
            </a:r>
            <a:r>
              <a:rPr lang="vi-VN" dirty="0" smtClean="0"/>
              <a:t>”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707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420"/>
            <a:ext cx="4739640" cy="745106"/>
          </a:xfrm>
        </p:spPr>
        <p:txBody>
          <a:bodyPr>
            <a:normAutofit/>
          </a:bodyPr>
          <a:lstStyle/>
          <a:p>
            <a:r>
              <a:rPr lang="en-US" sz="2800" dirty="0" err="1"/>
              <a:t>R</a:t>
            </a:r>
            <a:r>
              <a:rPr lang="en-US" sz="2800" dirty="0" err="1" smtClean="0"/>
              <a:t>ethrowing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900" y="159419"/>
            <a:ext cx="75311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420"/>
            <a:ext cx="4739640" cy="74510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Wrapping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700" y="1318043"/>
            <a:ext cx="7607300" cy="46609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120022"/>
            <a:ext cx="3746500" cy="5056942"/>
          </a:xfrm>
        </p:spPr>
        <p:txBody>
          <a:bodyPr>
            <a:normAutofit/>
          </a:bodyPr>
          <a:lstStyle/>
          <a:p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rules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endParaRPr lang="en-US" dirty="0" smtClean="0"/>
          </a:p>
          <a:p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,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nhầm</a:t>
            </a:r>
            <a:r>
              <a:rPr lang="en-US" dirty="0" smtClean="0"/>
              <a:t> </a:t>
            </a:r>
            <a:r>
              <a:rPr lang="en-US" dirty="0" err="1" smtClean="0"/>
              <a:t>lẫn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1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420"/>
            <a:ext cx="4739640" cy="74510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Global Exceptions Handling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9" y="1220252"/>
            <a:ext cx="6370223" cy="3877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830" y="5413505"/>
            <a:ext cx="89789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8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custom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team dev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business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link 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://docs.microsoft.com/en-us/dotnet/standard/exceptions/how-to-create-user-defined-exceptions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tests </a:t>
            </a:r>
            <a:r>
              <a:rPr lang="en-US" dirty="0" err="1"/>
              <a:t>cho</a:t>
            </a:r>
            <a:r>
              <a:rPr lang="en-US" dirty="0"/>
              <a:t> Exception Throwing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Testing Developer, TDD</a:t>
            </a:r>
          </a:p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https://drive.google.com/drive/folders/1mLNDQuPS5KXLxANN5sRLb8JKZcArUUd4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5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 smtClean="0"/>
              <a:t>Mục tiêu</a:t>
            </a:r>
            <a:endParaRPr lang="vi-V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error handling</a:t>
            </a:r>
          </a:p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/>
              <a:t> exception (exception </a:t>
            </a:r>
            <a:r>
              <a:rPr lang="en-US" dirty="0" smtClean="0"/>
              <a:t>class hierarchy)</a:t>
            </a:r>
          </a:p>
          <a:p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Exception</a:t>
            </a:r>
          </a:p>
          <a:p>
            <a:r>
              <a:rPr lang="en-US" dirty="0" smtClean="0"/>
              <a:t>Catching, throw, and </a:t>
            </a:r>
            <a:r>
              <a:rPr lang="en-US" dirty="0" err="1" smtClean="0"/>
              <a:t>rethrowing</a:t>
            </a:r>
            <a:r>
              <a:rPr lang="en-US" dirty="0" smtClean="0"/>
              <a:t> exceptions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Custom Exceptions</a:t>
            </a:r>
          </a:p>
          <a:p>
            <a:r>
              <a:rPr lang="en-US" dirty="0" err="1" smtClean="0"/>
              <a:t>Viết</a:t>
            </a:r>
            <a:r>
              <a:rPr lang="en-US" dirty="0" smtClean="0"/>
              <a:t> Automated tests </a:t>
            </a:r>
            <a:r>
              <a:rPr lang="en-US" dirty="0" err="1" smtClean="0"/>
              <a:t>cho</a:t>
            </a:r>
            <a:r>
              <a:rPr lang="en-US" dirty="0" smtClean="0"/>
              <a:t> Exception Throwing Code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203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dirty="0" smtClean="0"/>
              <a:t>Tầm quan trọng của error handling</a:t>
            </a:r>
            <a:endParaRPr dirty="0"/>
          </a:p>
        </p:txBody>
      </p:sp>
      <p:sp>
        <p:nvSpPr>
          <p:cNvPr id="12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dirty="0" smtClean="0"/>
              <a:t>Tại sao lại cần bắt lỗi:</a:t>
            </a:r>
          </a:p>
          <a:p>
            <a:endParaRPr lang="vi-VN" dirty="0" smtClean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947465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52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dirty="0" smtClean="0"/>
              <a:t>Tầm quan trọng của error handling</a:t>
            </a:r>
            <a:endParaRPr dirty="0"/>
          </a:p>
        </p:txBody>
      </p:sp>
      <p:sp>
        <p:nvSpPr>
          <p:cNvPr id="12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 smtClean="0"/>
              <a:t>lai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errror</a:t>
            </a:r>
            <a:r>
              <a:rPr lang="en-US" dirty="0" smtClean="0"/>
              <a:t> handling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điển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 smtClean="0"/>
          </a:p>
          <a:p>
            <a:pPr lvl="1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Error Handling </a:t>
            </a:r>
            <a:r>
              <a:rPr lang="en-US" dirty="0" err="1" smtClean="0"/>
              <a:t>bằng</a:t>
            </a:r>
            <a:r>
              <a:rPr lang="en-US" dirty="0" smtClean="0"/>
              <a:t> Error Code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1581150" y="3246120"/>
            <a:ext cx="63779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﻿private static </a:t>
            </a:r>
            <a:r>
              <a:rPr lang="en-US" sz="3600" dirty="0" err="1"/>
              <a:t>int</a:t>
            </a:r>
            <a:r>
              <a:rPr lang="en-US" sz="3600" dirty="0"/>
              <a:t> </a:t>
            </a:r>
            <a:r>
              <a:rPr lang="en-US" sz="3600" dirty="0" err="1"/>
              <a:t>ProcessData</a:t>
            </a:r>
            <a:r>
              <a:rPr lang="en-US" sz="3600" dirty="0"/>
              <a:t>()</a:t>
            </a:r>
          </a:p>
          <a:p>
            <a:r>
              <a:rPr lang="en-US" sz="3600" dirty="0"/>
              <a:t>{</a:t>
            </a:r>
          </a:p>
          <a:p>
            <a:r>
              <a:rPr lang="en-US" sz="3600" dirty="0"/>
              <a:t>// Process some data file</a:t>
            </a:r>
          </a:p>
          <a:p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993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600" dirty="0" smtClean="0"/>
              <a:t>Error Handling </a:t>
            </a:r>
            <a:r>
              <a:rPr lang="en-US" sz="3600" dirty="0" err="1" smtClean="0"/>
              <a:t>bằng</a:t>
            </a:r>
            <a:r>
              <a:rPr lang="en-US" sz="3600" dirty="0" smtClean="0"/>
              <a:t> Error Code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022"/>
            <a:ext cx="7018020" cy="5052178"/>
          </a:xfrm>
        </p:spPr>
        <p:txBody>
          <a:bodyPr/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trương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rẽ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 smtClean="0"/>
          </a:p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r>
              <a:rPr lang="en-US" dirty="0" smtClean="0"/>
              <a:t> </a:t>
            </a:r>
            <a:r>
              <a:rPr lang="en-US" dirty="0" err="1" smtClean="0"/>
              <a:t>rườm</a:t>
            </a:r>
            <a:r>
              <a:rPr lang="en-US" dirty="0" smtClean="0"/>
              <a:t> </a:t>
            </a:r>
            <a:r>
              <a:rPr lang="en-US" dirty="0" err="1" smtClean="0"/>
              <a:t>rà</a:t>
            </a:r>
            <a:endParaRPr lang="en-US" dirty="0" smtClean="0"/>
          </a:p>
          <a:p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code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(system errors)</a:t>
            </a:r>
          </a:p>
          <a:p>
            <a:pPr lvl="1"/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endParaRPr lang="en-US" dirty="0" smtClean="0"/>
          </a:p>
          <a:p>
            <a:pPr lvl="1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câp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 smtClean="0"/>
          </a:p>
          <a:p>
            <a:pPr lvl="1"/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6220" y="1463934"/>
            <a:ext cx="5532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﻿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errorCode</a:t>
            </a:r>
            <a:r>
              <a:rPr lang="en-US" dirty="0"/>
              <a:t> = </a:t>
            </a:r>
            <a:r>
              <a:rPr lang="en-US" dirty="0" err="1"/>
              <a:t>ProcessData</a:t>
            </a:r>
            <a:r>
              <a:rPr lang="en-US" dirty="0"/>
              <a:t>();</a:t>
            </a:r>
          </a:p>
          <a:p>
            <a:r>
              <a:rPr lang="en-US" dirty="0"/>
              <a:t>if (</a:t>
            </a:r>
            <a:r>
              <a:rPr lang="en-US" dirty="0" err="1"/>
              <a:t>errorCode</a:t>
            </a:r>
            <a:r>
              <a:rPr lang="en-US" dirty="0"/>
              <a:t> == 0)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Console.WriteLine</a:t>
            </a:r>
            <a:r>
              <a:rPr lang="en-US" dirty="0"/>
              <a:t>("Processed ok");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if (</a:t>
            </a:r>
            <a:r>
              <a:rPr lang="en-US" dirty="0" err="1"/>
              <a:t>errorCode</a:t>
            </a:r>
            <a:r>
              <a:rPr lang="en-US" dirty="0"/>
              <a:t> == 1)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Console.WriteLine</a:t>
            </a:r>
            <a:r>
              <a:rPr lang="en-US" dirty="0"/>
              <a:t>("Error: Invalid data");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if (</a:t>
            </a:r>
            <a:r>
              <a:rPr lang="en-US" dirty="0" err="1"/>
              <a:t>errorCode</a:t>
            </a:r>
            <a:r>
              <a:rPr lang="en-US" dirty="0"/>
              <a:t> == 2)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Console.WriteLine</a:t>
            </a:r>
            <a:r>
              <a:rPr lang="en-US" dirty="0"/>
              <a:t>("Error: Empty data file");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120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Exceptions (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rẽ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r>
              <a:rPr lang="en-US" dirty="0" err="1" smtClean="0"/>
              <a:t>Dể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,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ở</a:t>
            </a:r>
            <a:r>
              <a:rPr lang="en-US" dirty="0" smtClean="0"/>
              <a:t> 1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1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795935"/>
              </p:ext>
            </p:extLst>
          </p:nvPr>
        </p:nvGraphicFramePr>
        <p:xfrm>
          <a:off x="838200" y="1120775"/>
          <a:ext cx="10515600" cy="5056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1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Definitions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612933"/>
              </p:ext>
            </p:extLst>
          </p:nvPr>
        </p:nvGraphicFramePr>
        <p:xfrm>
          <a:off x="838200" y="1120775"/>
          <a:ext cx="10515600" cy="5056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49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2" id="{921D18D6-D65F-794D-ADD9-75A89E35E7BD}" vid="{1072CA7A-7E18-B04E-9305-FF69DB3564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SlideTheme2</Template>
  <TotalTime>5993</TotalTime>
  <Words>765</Words>
  <Application>Microsoft Macintosh PowerPoint</Application>
  <PresentationFormat>Widescreen</PresentationFormat>
  <Paragraphs>200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Mangal</vt:lpstr>
      <vt:lpstr>Myriad Pro</vt:lpstr>
      <vt:lpstr>Myriad Pro Semibold</vt:lpstr>
      <vt:lpstr>Arial</vt:lpstr>
      <vt:lpstr>SlideTheme2</vt:lpstr>
      <vt:lpstr>Bài 10 Exception Handling</vt:lpstr>
      <vt:lpstr>Kiểm tra bài trước</vt:lpstr>
      <vt:lpstr>Mục tiêu</vt:lpstr>
      <vt:lpstr>Tầm quan trọng của error handling</vt:lpstr>
      <vt:lpstr>Tầm quan trọng của error handling</vt:lpstr>
      <vt:lpstr>Error Handling bằng Error Code</vt:lpstr>
      <vt:lpstr>Tại sao lại cần Exceptions (ngoại lệ)</vt:lpstr>
      <vt:lpstr>Exceptions là gì ?</vt:lpstr>
      <vt:lpstr>Exception Definitions</vt:lpstr>
      <vt:lpstr>Exceptions class Hierarchy</vt:lpstr>
      <vt:lpstr>Sử dụng Exceptions</vt:lpstr>
      <vt:lpstr>Sử dụng Exceptions</vt:lpstr>
      <vt:lpstr>Sử dụng câu lệnh try catch</vt:lpstr>
      <vt:lpstr>Sử dụng câu lệnh try catch finally</vt:lpstr>
      <vt:lpstr>Các bài học Exception Handling</vt:lpstr>
      <vt:lpstr>Catching, throwing and rethrowing</vt:lpstr>
      <vt:lpstr>Catching, throwing and rethrowing</vt:lpstr>
      <vt:lpstr>Catching, throwing and rethrowing</vt:lpstr>
      <vt:lpstr>Catching, throwing and rethrowing</vt:lpstr>
      <vt:lpstr>Rethrowing</vt:lpstr>
      <vt:lpstr>Wrapping</vt:lpstr>
      <vt:lpstr>Global Exceptions Handling</vt:lpstr>
      <vt:lpstr>User custom Exceptions</vt:lpstr>
      <vt:lpstr>Automated tests cho Exception Throwing Code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21 Thuật toán tìm kiếm</dc:title>
  <dc:creator>Nhật Nguyễn Khắc</dc:creator>
  <cp:lastModifiedBy>Microsoft Office User</cp:lastModifiedBy>
  <cp:revision>133</cp:revision>
  <dcterms:created xsi:type="dcterms:W3CDTF">2018-03-21T10:39:28Z</dcterms:created>
  <dcterms:modified xsi:type="dcterms:W3CDTF">2019-08-27T08:44:50Z</dcterms:modified>
</cp:coreProperties>
</file>