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333" r:id="rId3"/>
    <p:sldId id="257" r:id="rId4"/>
    <p:sldId id="297" r:id="rId5"/>
    <p:sldId id="335" r:id="rId6"/>
    <p:sldId id="339" r:id="rId7"/>
    <p:sldId id="340" r:id="rId8"/>
    <p:sldId id="341" r:id="rId9"/>
    <p:sldId id="336" r:id="rId10"/>
    <p:sldId id="337" r:id="rId11"/>
    <p:sldId id="338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16"/>
    <p:restoredTop sz="74295"/>
  </p:normalViewPr>
  <p:slideViewPr>
    <p:cSldViewPr snapToGrid="0" snapToObjects="1">
      <p:cViewPr>
        <p:scale>
          <a:sx n="56" d="100"/>
          <a:sy n="56" d="100"/>
        </p:scale>
        <p:origin x="256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1C43F-A481-3D46-B890-165967DD430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A49CDD02-0F39-9D4F-A2C2-3BC1EC295B4F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BF0E3CFB-E80D-8C4A-B8C0-20CBC9B9C2BD}" type="parTrans" cxnId="{21289925-87B5-4144-AD58-2A166B7D33B3}">
      <dgm:prSet/>
      <dgm:spPr/>
      <dgm:t>
        <a:bodyPr/>
        <a:lstStyle/>
        <a:p>
          <a:endParaRPr lang="en-US"/>
        </a:p>
      </dgm:t>
    </dgm:pt>
    <dgm:pt modelId="{FACA3433-DD10-A941-A04D-EAE7AE87D620}" type="sibTrans" cxnId="{21289925-87B5-4144-AD58-2A166B7D33B3}">
      <dgm:prSet/>
      <dgm:spPr/>
      <dgm:t>
        <a:bodyPr/>
        <a:lstStyle/>
        <a:p>
          <a:endParaRPr lang="en-US"/>
        </a:p>
      </dgm:t>
    </dgm:pt>
    <dgm:pt modelId="{EE2491E0-4D1C-C644-92A7-5557F3F24A69}">
      <dgm:prSet phldrT="[Text]"/>
      <dgm:spPr/>
      <dgm:t>
        <a:bodyPr/>
        <a:lstStyle/>
        <a:p>
          <a:r>
            <a:rPr lang="en-US" dirty="0" err="1" smtClean="0"/>
            <a:t>MarshalByRefObject</a:t>
          </a:r>
          <a:endParaRPr lang="en-US" dirty="0"/>
        </a:p>
      </dgm:t>
    </dgm:pt>
    <dgm:pt modelId="{2927DC4D-8E69-274D-82CB-DC10AE373238}" type="parTrans" cxnId="{DC8F3985-DD2E-2E40-B5C9-447D35684DC9}">
      <dgm:prSet/>
      <dgm:spPr/>
      <dgm:t>
        <a:bodyPr/>
        <a:lstStyle/>
        <a:p>
          <a:endParaRPr lang="en-US"/>
        </a:p>
      </dgm:t>
    </dgm:pt>
    <dgm:pt modelId="{C34EC982-E3EF-054D-A113-DEB9ABF18C9F}" type="sibTrans" cxnId="{DC8F3985-DD2E-2E40-B5C9-447D35684DC9}">
      <dgm:prSet/>
      <dgm:spPr/>
      <dgm:t>
        <a:bodyPr/>
        <a:lstStyle/>
        <a:p>
          <a:endParaRPr lang="en-US"/>
        </a:p>
      </dgm:t>
    </dgm:pt>
    <dgm:pt modelId="{3E741305-3FF1-9D4C-ABC5-0A5250FFDDDC}">
      <dgm:prSet phldrT="[Text]"/>
      <dgm:spPr/>
      <dgm:t>
        <a:bodyPr/>
        <a:lstStyle/>
        <a:p>
          <a:r>
            <a:rPr lang="en-US" dirty="0" smtClean="0"/>
            <a:t>Stream</a:t>
          </a:r>
          <a:endParaRPr lang="en-US" dirty="0"/>
        </a:p>
      </dgm:t>
    </dgm:pt>
    <dgm:pt modelId="{5254C04A-5548-324D-96D1-40761597293B}" type="parTrans" cxnId="{B5BD35EB-B8D6-714F-9B9F-67246152FF1A}">
      <dgm:prSet/>
      <dgm:spPr/>
      <dgm:t>
        <a:bodyPr/>
        <a:lstStyle/>
        <a:p>
          <a:endParaRPr lang="en-US"/>
        </a:p>
      </dgm:t>
    </dgm:pt>
    <dgm:pt modelId="{5CD66250-E3B4-AD49-8B68-D1F5F5F8557F}" type="sibTrans" cxnId="{B5BD35EB-B8D6-714F-9B9F-67246152FF1A}">
      <dgm:prSet/>
      <dgm:spPr/>
      <dgm:t>
        <a:bodyPr/>
        <a:lstStyle/>
        <a:p>
          <a:endParaRPr lang="en-US"/>
        </a:p>
      </dgm:t>
    </dgm:pt>
    <dgm:pt modelId="{4E301AC3-46D9-074F-A49A-E2B929B58F45}">
      <dgm:prSet phldrT="[Text]"/>
      <dgm:spPr/>
      <dgm:t>
        <a:bodyPr/>
        <a:lstStyle/>
        <a:p>
          <a:r>
            <a:rPr lang="en-US" dirty="0" err="1" smtClean="0"/>
            <a:t>FileStream</a:t>
          </a:r>
          <a:endParaRPr lang="en-US" dirty="0"/>
        </a:p>
      </dgm:t>
    </dgm:pt>
    <dgm:pt modelId="{BA194057-DBDC-5442-859C-F90FE1054D2E}" type="parTrans" cxnId="{F7DED0D6-3236-A849-82A4-766C673B4DA9}">
      <dgm:prSet/>
      <dgm:spPr/>
      <dgm:t>
        <a:bodyPr/>
        <a:lstStyle/>
        <a:p>
          <a:endParaRPr lang="en-US"/>
        </a:p>
      </dgm:t>
    </dgm:pt>
    <dgm:pt modelId="{499C1CBD-2772-2645-BB47-C2CEB4F74436}" type="sibTrans" cxnId="{F7DED0D6-3236-A849-82A4-766C673B4DA9}">
      <dgm:prSet/>
      <dgm:spPr/>
      <dgm:t>
        <a:bodyPr/>
        <a:lstStyle/>
        <a:p>
          <a:endParaRPr lang="en-US"/>
        </a:p>
      </dgm:t>
    </dgm:pt>
    <dgm:pt modelId="{C96BF75F-E677-BD47-A32A-9697C420F9E1}" type="pres">
      <dgm:prSet presAssocID="{5DA1C43F-A481-3D46-B890-165967DD430A}" presName="Name0" presStyleCnt="0">
        <dgm:presLayoutVars>
          <dgm:dir/>
          <dgm:resizeHandles val="exact"/>
        </dgm:presLayoutVars>
      </dgm:prSet>
      <dgm:spPr/>
    </dgm:pt>
    <dgm:pt modelId="{B16DE954-1A4A-C640-8544-0B5FDA92FF29}" type="pres">
      <dgm:prSet presAssocID="{A49CDD02-0F39-9D4F-A2C2-3BC1EC295B4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EEEBCE-9306-CE4E-BE69-F5DB951175BA}" type="pres">
      <dgm:prSet presAssocID="{FACA3433-DD10-A941-A04D-EAE7AE87D620}" presName="sibTrans" presStyleLbl="sibTrans2D1" presStyleIdx="0" presStyleCnt="3"/>
      <dgm:spPr/>
    </dgm:pt>
    <dgm:pt modelId="{0855C044-7098-0F4D-9781-49C1EE58132A}" type="pres">
      <dgm:prSet presAssocID="{FACA3433-DD10-A941-A04D-EAE7AE87D620}" presName="connectorText" presStyleLbl="sibTrans2D1" presStyleIdx="0" presStyleCnt="3"/>
      <dgm:spPr/>
    </dgm:pt>
    <dgm:pt modelId="{87D610E8-C276-5249-88E4-7096602806CF}" type="pres">
      <dgm:prSet presAssocID="{EE2491E0-4D1C-C644-92A7-5557F3F24A6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DD6A7E-F0D7-AD41-BFE6-77134FD85B54}" type="pres">
      <dgm:prSet presAssocID="{C34EC982-E3EF-054D-A113-DEB9ABF18C9F}" presName="sibTrans" presStyleLbl="sibTrans2D1" presStyleIdx="1" presStyleCnt="3"/>
      <dgm:spPr/>
    </dgm:pt>
    <dgm:pt modelId="{C588179E-71F7-3D4B-99F2-F3BB5587E1AD}" type="pres">
      <dgm:prSet presAssocID="{C34EC982-E3EF-054D-A113-DEB9ABF18C9F}" presName="connectorText" presStyleLbl="sibTrans2D1" presStyleIdx="1" presStyleCnt="3"/>
      <dgm:spPr/>
    </dgm:pt>
    <dgm:pt modelId="{4B862F6C-E350-B24A-A1FC-F70FE7ADA4EB}" type="pres">
      <dgm:prSet presAssocID="{3E741305-3FF1-9D4C-ABC5-0A5250FFDDDC}" presName="node" presStyleLbl="node1" presStyleIdx="2" presStyleCnt="4" custLinFactNeighborX="3656" custLinFactNeighborY="-3412">
        <dgm:presLayoutVars>
          <dgm:bulletEnabled val="1"/>
        </dgm:presLayoutVars>
      </dgm:prSet>
      <dgm:spPr/>
    </dgm:pt>
    <dgm:pt modelId="{07BAE58B-35AC-1446-8EE6-C6823FACE66D}" type="pres">
      <dgm:prSet presAssocID="{5CD66250-E3B4-AD49-8B68-D1F5F5F8557F}" presName="sibTrans" presStyleLbl="sibTrans2D1" presStyleIdx="2" presStyleCnt="3"/>
      <dgm:spPr/>
    </dgm:pt>
    <dgm:pt modelId="{C3A354CF-BD94-1143-BA56-5A90572B8468}" type="pres">
      <dgm:prSet presAssocID="{5CD66250-E3B4-AD49-8B68-D1F5F5F8557F}" presName="connectorText" presStyleLbl="sibTrans2D1" presStyleIdx="2" presStyleCnt="3"/>
      <dgm:spPr/>
    </dgm:pt>
    <dgm:pt modelId="{442EABF3-90B5-344B-9E58-50455E494959}" type="pres">
      <dgm:prSet presAssocID="{4E301AC3-46D9-074F-A49A-E2B929B58F4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DED0D6-3236-A849-82A4-766C673B4DA9}" srcId="{5DA1C43F-A481-3D46-B890-165967DD430A}" destId="{4E301AC3-46D9-074F-A49A-E2B929B58F45}" srcOrd="3" destOrd="0" parTransId="{BA194057-DBDC-5442-859C-F90FE1054D2E}" sibTransId="{499C1CBD-2772-2645-BB47-C2CEB4F74436}"/>
    <dgm:cxn modelId="{AC143FE3-9FE3-4D4F-9506-DFD21CF67AE9}" type="presOf" srcId="{3E741305-3FF1-9D4C-ABC5-0A5250FFDDDC}" destId="{4B862F6C-E350-B24A-A1FC-F70FE7ADA4EB}" srcOrd="0" destOrd="0" presId="urn:microsoft.com/office/officeart/2005/8/layout/process1"/>
    <dgm:cxn modelId="{E79C53EF-EBA3-E845-B96C-D942B5F03DCD}" type="presOf" srcId="{C34EC982-E3EF-054D-A113-DEB9ABF18C9F}" destId="{C588179E-71F7-3D4B-99F2-F3BB5587E1AD}" srcOrd="1" destOrd="0" presId="urn:microsoft.com/office/officeart/2005/8/layout/process1"/>
    <dgm:cxn modelId="{FF0B335A-F098-7B43-AE44-6C4ACC2DAE3C}" type="presOf" srcId="{4E301AC3-46D9-074F-A49A-E2B929B58F45}" destId="{442EABF3-90B5-344B-9E58-50455E494959}" srcOrd="0" destOrd="0" presId="urn:microsoft.com/office/officeart/2005/8/layout/process1"/>
    <dgm:cxn modelId="{21289925-87B5-4144-AD58-2A166B7D33B3}" srcId="{5DA1C43F-A481-3D46-B890-165967DD430A}" destId="{A49CDD02-0F39-9D4F-A2C2-3BC1EC295B4F}" srcOrd="0" destOrd="0" parTransId="{BF0E3CFB-E80D-8C4A-B8C0-20CBC9B9C2BD}" sibTransId="{FACA3433-DD10-A941-A04D-EAE7AE87D620}"/>
    <dgm:cxn modelId="{C5657DEE-BB41-CC46-827D-99690B8A49F1}" type="presOf" srcId="{FACA3433-DD10-A941-A04D-EAE7AE87D620}" destId="{B6EEEBCE-9306-CE4E-BE69-F5DB951175BA}" srcOrd="0" destOrd="0" presId="urn:microsoft.com/office/officeart/2005/8/layout/process1"/>
    <dgm:cxn modelId="{C9AE8F8F-CD0F-3144-9387-23006F104675}" type="presOf" srcId="{5CD66250-E3B4-AD49-8B68-D1F5F5F8557F}" destId="{07BAE58B-35AC-1446-8EE6-C6823FACE66D}" srcOrd="0" destOrd="0" presId="urn:microsoft.com/office/officeart/2005/8/layout/process1"/>
    <dgm:cxn modelId="{FDA3AE15-572A-3F48-9EF3-F3393B6A84DA}" type="presOf" srcId="{5DA1C43F-A481-3D46-B890-165967DD430A}" destId="{C96BF75F-E677-BD47-A32A-9697C420F9E1}" srcOrd="0" destOrd="0" presId="urn:microsoft.com/office/officeart/2005/8/layout/process1"/>
    <dgm:cxn modelId="{858A4CAB-35EA-944D-9A36-72EB2246DE80}" type="presOf" srcId="{A49CDD02-0F39-9D4F-A2C2-3BC1EC295B4F}" destId="{B16DE954-1A4A-C640-8544-0B5FDA92FF29}" srcOrd="0" destOrd="0" presId="urn:microsoft.com/office/officeart/2005/8/layout/process1"/>
    <dgm:cxn modelId="{68737E34-2A07-BB4A-9BB9-EF2E53B2E319}" type="presOf" srcId="{EE2491E0-4D1C-C644-92A7-5557F3F24A69}" destId="{87D610E8-C276-5249-88E4-7096602806CF}" srcOrd="0" destOrd="0" presId="urn:microsoft.com/office/officeart/2005/8/layout/process1"/>
    <dgm:cxn modelId="{76089600-7C26-B64D-BF05-FE306AFC1915}" type="presOf" srcId="{C34EC982-E3EF-054D-A113-DEB9ABF18C9F}" destId="{3EDD6A7E-F0D7-AD41-BFE6-77134FD85B54}" srcOrd="0" destOrd="0" presId="urn:microsoft.com/office/officeart/2005/8/layout/process1"/>
    <dgm:cxn modelId="{DC8F3985-DD2E-2E40-B5C9-447D35684DC9}" srcId="{5DA1C43F-A481-3D46-B890-165967DD430A}" destId="{EE2491E0-4D1C-C644-92A7-5557F3F24A69}" srcOrd="1" destOrd="0" parTransId="{2927DC4D-8E69-274D-82CB-DC10AE373238}" sibTransId="{C34EC982-E3EF-054D-A113-DEB9ABF18C9F}"/>
    <dgm:cxn modelId="{79B9EA82-E8A5-F845-A0B9-6A888B53497D}" type="presOf" srcId="{FACA3433-DD10-A941-A04D-EAE7AE87D620}" destId="{0855C044-7098-0F4D-9781-49C1EE58132A}" srcOrd="1" destOrd="0" presId="urn:microsoft.com/office/officeart/2005/8/layout/process1"/>
    <dgm:cxn modelId="{4EA2E351-3D22-3347-86E0-50335AF04E45}" type="presOf" srcId="{5CD66250-E3B4-AD49-8B68-D1F5F5F8557F}" destId="{C3A354CF-BD94-1143-BA56-5A90572B8468}" srcOrd="1" destOrd="0" presId="urn:microsoft.com/office/officeart/2005/8/layout/process1"/>
    <dgm:cxn modelId="{B5BD35EB-B8D6-714F-9B9F-67246152FF1A}" srcId="{5DA1C43F-A481-3D46-B890-165967DD430A}" destId="{3E741305-3FF1-9D4C-ABC5-0A5250FFDDDC}" srcOrd="2" destOrd="0" parTransId="{5254C04A-5548-324D-96D1-40761597293B}" sibTransId="{5CD66250-E3B4-AD49-8B68-D1F5F5F8557F}"/>
    <dgm:cxn modelId="{736A7B41-BEB3-3C49-9263-7F4F88D73C44}" type="presParOf" srcId="{C96BF75F-E677-BD47-A32A-9697C420F9E1}" destId="{B16DE954-1A4A-C640-8544-0B5FDA92FF29}" srcOrd="0" destOrd="0" presId="urn:microsoft.com/office/officeart/2005/8/layout/process1"/>
    <dgm:cxn modelId="{7B7F9D6F-8A1E-8843-87C1-0A686191C842}" type="presParOf" srcId="{C96BF75F-E677-BD47-A32A-9697C420F9E1}" destId="{B6EEEBCE-9306-CE4E-BE69-F5DB951175BA}" srcOrd="1" destOrd="0" presId="urn:microsoft.com/office/officeart/2005/8/layout/process1"/>
    <dgm:cxn modelId="{70E7AB29-6BFA-7549-842E-4A97F1EB5CDE}" type="presParOf" srcId="{B6EEEBCE-9306-CE4E-BE69-F5DB951175BA}" destId="{0855C044-7098-0F4D-9781-49C1EE58132A}" srcOrd="0" destOrd="0" presId="urn:microsoft.com/office/officeart/2005/8/layout/process1"/>
    <dgm:cxn modelId="{828AEC26-4CF2-8445-AA20-EA15ACB8B573}" type="presParOf" srcId="{C96BF75F-E677-BD47-A32A-9697C420F9E1}" destId="{87D610E8-C276-5249-88E4-7096602806CF}" srcOrd="2" destOrd="0" presId="urn:microsoft.com/office/officeart/2005/8/layout/process1"/>
    <dgm:cxn modelId="{7F06FF1C-D50E-8C44-8B7D-90A52782900B}" type="presParOf" srcId="{C96BF75F-E677-BD47-A32A-9697C420F9E1}" destId="{3EDD6A7E-F0D7-AD41-BFE6-77134FD85B54}" srcOrd="3" destOrd="0" presId="urn:microsoft.com/office/officeart/2005/8/layout/process1"/>
    <dgm:cxn modelId="{1DF25AA9-409F-454C-AE2D-F912CA27F1A2}" type="presParOf" srcId="{3EDD6A7E-F0D7-AD41-BFE6-77134FD85B54}" destId="{C588179E-71F7-3D4B-99F2-F3BB5587E1AD}" srcOrd="0" destOrd="0" presId="urn:microsoft.com/office/officeart/2005/8/layout/process1"/>
    <dgm:cxn modelId="{24F89D21-5C53-F94D-814E-1C8EEBFA4278}" type="presParOf" srcId="{C96BF75F-E677-BD47-A32A-9697C420F9E1}" destId="{4B862F6C-E350-B24A-A1FC-F70FE7ADA4EB}" srcOrd="4" destOrd="0" presId="urn:microsoft.com/office/officeart/2005/8/layout/process1"/>
    <dgm:cxn modelId="{71A82442-6221-264E-94CA-F0A57890347C}" type="presParOf" srcId="{C96BF75F-E677-BD47-A32A-9697C420F9E1}" destId="{07BAE58B-35AC-1446-8EE6-C6823FACE66D}" srcOrd="5" destOrd="0" presId="urn:microsoft.com/office/officeart/2005/8/layout/process1"/>
    <dgm:cxn modelId="{6D263521-DA3D-5746-9656-17733D6EE6AD}" type="presParOf" srcId="{07BAE58B-35AC-1446-8EE6-C6823FACE66D}" destId="{C3A354CF-BD94-1143-BA56-5A90572B8468}" srcOrd="0" destOrd="0" presId="urn:microsoft.com/office/officeart/2005/8/layout/process1"/>
    <dgm:cxn modelId="{49304604-99AA-C449-AF6E-B29C2544E6EC}" type="presParOf" srcId="{C96BF75F-E677-BD47-A32A-9697C420F9E1}" destId="{442EABF3-90B5-344B-9E58-50455E49495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81DB7-38E2-DF48-82A1-CF1214ABA36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FE3510-7D01-DB46-A047-0A00BF3E441C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4492C637-DDCE-F74E-AF4C-75512FC255B4}" type="parTrans" cxnId="{36BAB53E-95E5-A644-B351-180444FB6418}">
      <dgm:prSet/>
      <dgm:spPr/>
      <dgm:t>
        <a:bodyPr/>
        <a:lstStyle/>
        <a:p>
          <a:endParaRPr lang="en-US"/>
        </a:p>
      </dgm:t>
    </dgm:pt>
    <dgm:pt modelId="{06DC7218-B979-7E44-9ADE-BF83438B7E5A}" type="sibTrans" cxnId="{36BAB53E-95E5-A644-B351-180444FB6418}">
      <dgm:prSet/>
      <dgm:spPr/>
      <dgm:t>
        <a:bodyPr/>
        <a:lstStyle/>
        <a:p>
          <a:endParaRPr lang="en-US"/>
        </a:p>
      </dgm:t>
    </dgm:pt>
    <dgm:pt modelId="{503EA226-58FE-F64B-8CAD-5F337EF9EDC0}">
      <dgm:prSet phldrT="[Text]"/>
      <dgm:spPr/>
      <dgm:t>
        <a:bodyPr/>
        <a:lstStyle/>
        <a:p>
          <a:r>
            <a:rPr lang="en-US" dirty="0" err="1" smtClean="0"/>
            <a:t>BinaryReader</a:t>
          </a:r>
          <a:endParaRPr lang="en-US" dirty="0"/>
        </a:p>
      </dgm:t>
    </dgm:pt>
    <dgm:pt modelId="{ED1CF2D3-9A0C-BC4F-AC4D-3762AF8D73C7}" type="parTrans" cxnId="{6ECC834A-6C57-1C4C-B0F2-F91241346DF8}">
      <dgm:prSet/>
      <dgm:spPr/>
      <dgm:t>
        <a:bodyPr/>
        <a:lstStyle/>
        <a:p>
          <a:endParaRPr lang="en-US"/>
        </a:p>
      </dgm:t>
    </dgm:pt>
    <dgm:pt modelId="{AB336DA8-BCE5-D443-A96C-34DB767C559F}" type="sibTrans" cxnId="{6ECC834A-6C57-1C4C-B0F2-F91241346DF8}">
      <dgm:prSet/>
      <dgm:spPr/>
      <dgm:t>
        <a:bodyPr/>
        <a:lstStyle/>
        <a:p>
          <a:endParaRPr lang="en-US"/>
        </a:p>
      </dgm:t>
    </dgm:pt>
    <dgm:pt modelId="{B968BD80-18B5-8348-BA80-91061DE62712}" type="pres">
      <dgm:prSet presAssocID="{4A781DB7-38E2-DF48-82A1-CF1214ABA361}" presName="Name0" presStyleCnt="0">
        <dgm:presLayoutVars>
          <dgm:dir/>
          <dgm:resizeHandles val="exact"/>
        </dgm:presLayoutVars>
      </dgm:prSet>
      <dgm:spPr/>
    </dgm:pt>
    <dgm:pt modelId="{9F950D5F-C89D-B747-8DAC-1A0B8B8A90C3}" type="pres">
      <dgm:prSet presAssocID="{B0FE3510-7D01-DB46-A047-0A00BF3E441C}" presName="node" presStyleLbl="node1" presStyleIdx="0" presStyleCnt="2">
        <dgm:presLayoutVars>
          <dgm:bulletEnabled val="1"/>
        </dgm:presLayoutVars>
      </dgm:prSet>
      <dgm:spPr/>
    </dgm:pt>
    <dgm:pt modelId="{41497E86-6DFF-B743-934C-58F6A8C263DF}" type="pres">
      <dgm:prSet presAssocID="{06DC7218-B979-7E44-9ADE-BF83438B7E5A}" presName="sibTrans" presStyleLbl="sibTrans2D1" presStyleIdx="0" presStyleCnt="1"/>
      <dgm:spPr/>
    </dgm:pt>
    <dgm:pt modelId="{400D29F9-3B98-504E-B488-513DF4A9C9B8}" type="pres">
      <dgm:prSet presAssocID="{06DC7218-B979-7E44-9ADE-BF83438B7E5A}" presName="connectorText" presStyleLbl="sibTrans2D1" presStyleIdx="0" presStyleCnt="1"/>
      <dgm:spPr/>
    </dgm:pt>
    <dgm:pt modelId="{28E408BC-D9B0-5A4A-B906-2C1438B174BF}" type="pres">
      <dgm:prSet presAssocID="{503EA226-58FE-F64B-8CAD-5F337EF9EDC0}" presName="node" presStyleLbl="node1" presStyleIdx="1" presStyleCnt="2">
        <dgm:presLayoutVars>
          <dgm:bulletEnabled val="1"/>
        </dgm:presLayoutVars>
      </dgm:prSet>
      <dgm:spPr/>
    </dgm:pt>
  </dgm:ptLst>
  <dgm:cxnLst>
    <dgm:cxn modelId="{6ECC834A-6C57-1C4C-B0F2-F91241346DF8}" srcId="{4A781DB7-38E2-DF48-82A1-CF1214ABA361}" destId="{503EA226-58FE-F64B-8CAD-5F337EF9EDC0}" srcOrd="1" destOrd="0" parTransId="{ED1CF2D3-9A0C-BC4F-AC4D-3762AF8D73C7}" sibTransId="{AB336DA8-BCE5-D443-A96C-34DB767C559F}"/>
    <dgm:cxn modelId="{90D10205-BDA7-B34F-9563-CA91093C36E6}" type="presOf" srcId="{B0FE3510-7D01-DB46-A047-0A00BF3E441C}" destId="{9F950D5F-C89D-B747-8DAC-1A0B8B8A90C3}" srcOrd="0" destOrd="0" presId="urn:microsoft.com/office/officeart/2005/8/layout/process1"/>
    <dgm:cxn modelId="{A8CF7732-4E56-FC42-B034-E7B7305B3F43}" type="presOf" srcId="{06DC7218-B979-7E44-9ADE-BF83438B7E5A}" destId="{400D29F9-3B98-504E-B488-513DF4A9C9B8}" srcOrd="1" destOrd="0" presId="urn:microsoft.com/office/officeart/2005/8/layout/process1"/>
    <dgm:cxn modelId="{81ED369C-F9EF-F24E-8518-3A5993E1A988}" type="presOf" srcId="{503EA226-58FE-F64B-8CAD-5F337EF9EDC0}" destId="{28E408BC-D9B0-5A4A-B906-2C1438B174BF}" srcOrd="0" destOrd="0" presId="urn:microsoft.com/office/officeart/2005/8/layout/process1"/>
    <dgm:cxn modelId="{9B66DC43-854E-D644-ACD0-FCA63B1E8C05}" type="presOf" srcId="{06DC7218-B979-7E44-9ADE-BF83438B7E5A}" destId="{41497E86-6DFF-B743-934C-58F6A8C263DF}" srcOrd="0" destOrd="0" presId="urn:microsoft.com/office/officeart/2005/8/layout/process1"/>
    <dgm:cxn modelId="{76545ADB-87A9-1F4C-B25B-92BABE738DFE}" type="presOf" srcId="{4A781DB7-38E2-DF48-82A1-CF1214ABA361}" destId="{B968BD80-18B5-8348-BA80-91061DE62712}" srcOrd="0" destOrd="0" presId="urn:microsoft.com/office/officeart/2005/8/layout/process1"/>
    <dgm:cxn modelId="{36BAB53E-95E5-A644-B351-180444FB6418}" srcId="{4A781DB7-38E2-DF48-82A1-CF1214ABA361}" destId="{B0FE3510-7D01-DB46-A047-0A00BF3E441C}" srcOrd="0" destOrd="0" parTransId="{4492C637-DDCE-F74E-AF4C-75512FC255B4}" sibTransId="{06DC7218-B979-7E44-9ADE-BF83438B7E5A}"/>
    <dgm:cxn modelId="{3DFCB879-8B00-6D42-8534-09D07BE5D168}" type="presParOf" srcId="{B968BD80-18B5-8348-BA80-91061DE62712}" destId="{9F950D5F-C89D-B747-8DAC-1A0B8B8A90C3}" srcOrd="0" destOrd="0" presId="urn:microsoft.com/office/officeart/2005/8/layout/process1"/>
    <dgm:cxn modelId="{10A8C020-C8F8-AE48-A946-E92843C3CA72}" type="presParOf" srcId="{B968BD80-18B5-8348-BA80-91061DE62712}" destId="{41497E86-6DFF-B743-934C-58F6A8C263DF}" srcOrd="1" destOrd="0" presId="urn:microsoft.com/office/officeart/2005/8/layout/process1"/>
    <dgm:cxn modelId="{2B432F95-4281-5E4A-A93A-FBFEDBA35CAA}" type="presParOf" srcId="{41497E86-6DFF-B743-934C-58F6A8C263DF}" destId="{400D29F9-3B98-504E-B488-513DF4A9C9B8}" srcOrd="0" destOrd="0" presId="urn:microsoft.com/office/officeart/2005/8/layout/process1"/>
    <dgm:cxn modelId="{EC06D3E2-0D61-4B4B-8811-896093936BF7}" type="presParOf" srcId="{B968BD80-18B5-8348-BA80-91061DE62712}" destId="{28E408BC-D9B0-5A4A-B906-2C1438B174B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781DB7-38E2-DF48-82A1-CF1214ABA361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FE3510-7D01-DB46-A047-0A00BF3E441C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4492C637-DDCE-F74E-AF4C-75512FC255B4}" type="parTrans" cxnId="{36BAB53E-95E5-A644-B351-180444FB6418}">
      <dgm:prSet/>
      <dgm:spPr/>
      <dgm:t>
        <a:bodyPr/>
        <a:lstStyle/>
        <a:p>
          <a:endParaRPr lang="en-US"/>
        </a:p>
      </dgm:t>
    </dgm:pt>
    <dgm:pt modelId="{06DC7218-B979-7E44-9ADE-BF83438B7E5A}" type="sibTrans" cxnId="{36BAB53E-95E5-A644-B351-180444FB6418}">
      <dgm:prSet/>
      <dgm:spPr/>
      <dgm:t>
        <a:bodyPr/>
        <a:lstStyle/>
        <a:p>
          <a:endParaRPr lang="en-US"/>
        </a:p>
      </dgm:t>
    </dgm:pt>
    <dgm:pt modelId="{503EA226-58FE-F64B-8CAD-5F337EF9EDC0}">
      <dgm:prSet phldrT="[Text]"/>
      <dgm:spPr/>
      <dgm:t>
        <a:bodyPr/>
        <a:lstStyle/>
        <a:p>
          <a:r>
            <a:rPr lang="en-US" dirty="0" err="1" smtClean="0"/>
            <a:t>BinaryWriter</a:t>
          </a:r>
          <a:endParaRPr lang="en-US" dirty="0"/>
        </a:p>
      </dgm:t>
    </dgm:pt>
    <dgm:pt modelId="{ED1CF2D3-9A0C-BC4F-AC4D-3762AF8D73C7}" type="parTrans" cxnId="{6ECC834A-6C57-1C4C-B0F2-F91241346DF8}">
      <dgm:prSet/>
      <dgm:spPr/>
      <dgm:t>
        <a:bodyPr/>
        <a:lstStyle/>
        <a:p>
          <a:endParaRPr lang="en-US"/>
        </a:p>
      </dgm:t>
    </dgm:pt>
    <dgm:pt modelId="{AB336DA8-BCE5-D443-A96C-34DB767C559F}" type="sibTrans" cxnId="{6ECC834A-6C57-1C4C-B0F2-F91241346DF8}">
      <dgm:prSet/>
      <dgm:spPr/>
      <dgm:t>
        <a:bodyPr/>
        <a:lstStyle/>
        <a:p>
          <a:endParaRPr lang="en-US"/>
        </a:p>
      </dgm:t>
    </dgm:pt>
    <dgm:pt modelId="{B968BD80-18B5-8348-BA80-91061DE62712}" type="pres">
      <dgm:prSet presAssocID="{4A781DB7-38E2-DF48-82A1-CF1214ABA361}" presName="Name0" presStyleCnt="0">
        <dgm:presLayoutVars>
          <dgm:dir/>
          <dgm:resizeHandles val="exact"/>
        </dgm:presLayoutVars>
      </dgm:prSet>
      <dgm:spPr/>
    </dgm:pt>
    <dgm:pt modelId="{9F950D5F-C89D-B747-8DAC-1A0B8B8A90C3}" type="pres">
      <dgm:prSet presAssocID="{B0FE3510-7D01-DB46-A047-0A00BF3E441C}" presName="node" presStyleLbl="node1" presStyleIdx="0" presStyleCnt="2">
        <dgm:presLayoutVars>
          <dgm:bulletEnabled val="1"/>
        </dgm:presLayoutVars>
      </dgm:prSet>
      <dgm:spPr/>
    </dgm:pt>
    <dgm:pt modelId="{41497E86-6DFF-B743-934C-58F6A8C263DF}" type="pres">
      <dgm:prSet presAssocID="{06DC7218-B979-7E44-9ADE-BF83438B7E5A}" presName="sibTrans" presStyleLbl="sibTrans2D1" presStyleIdx="0" presStyleCnt="1"/>
      <dgm:spPr/>
    </dgm:pt>
    <dgm:pt modelId="{400D29F9-3B98-504E-B488-513DF4A9C9B8}" type="pres">
      <dgm:prSet presAssocID="{06DC7218-B979-7E44-9ADE-BF83438B7E5A}" presName="connectorText" presStyleLbl="sibTrans2D1" presStyleIdx="0" presStyleCnt="1"/>
      <dgm:spPr/>
    </dgm:pt>
    <dgm:pt modelId="{28E408BC-D9B0-5A4A-B906-2C1438B174BF}" type="pres">
      <dgm:prSet presAssocID="{503EA226-58FE-F64B-8CAD-5F337EF9EDC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FA7A7F-F0B6-5D42-B19C-592013E4017D}" type="presOf" srcId="{503EA226-58FE-F64B-8CAD-5F337EF9EDC0}" destId="{28E408BC-D9B0-5A4A-B906-2C1438B174BF}" srcOrd="0" destOrd="0" presId="urn:microsoft.com/office/officeart/2005/8/layout/process1"/>
    <dgm:cxn modelId="{BD5F5909-8C20-354F-9744-929B07B53AE6}" type="presOf" srcId="{06DC7218-B979-7E44-9ADE-BF83438B7E5A}" destId="{41497E86-6DFF-B743-934C-58F6A8C263DF}" srcOrd="0" destOrd="0" presId="urn:microsoft.com/office/officeart/2005/8/layout/process1"/>
    <dgm:cxn modelId="{36BAB53E-95E5-A644-B351-180444FB6418}" srcId="{4A781DB7-38E2-DF48-82A1-CF1214ABA361}" destId="{B0FE3510-7D01-DB46-A047-0A00BF3E441C}" srcOrd="0" destOrd="0" parTransId="{4492C637-DDCE-F74E-AF4C-75512FC255B4}" sibTransId="{06DC7218-B979-7E44-9ADE-BF83438B7E5A}"/>
    <dgm:cxn modelId="{A78D0BA9-2122-A041-AB63-478964FD56A4}" type="presOf" srcId="{B0FE3510-7D01-DB46-A047-0A00BF3E441C}" destId="{9F950D5F-C89D-B747-8DAC-1A0B8B8A90C3}" srcOrd="0" destOrd="0" presId="urn:microsoft.com/office/officeart/2005/8/layout/process1"/>
    <dgm:cxn modelId="{6ECC834A-6C57-1C4C-B0F2-F91241346DF8}" srcId="{4A781DB7-38E2-DF48-82A1-CF1214ABA361}" destId="{503EA226-58FE-F64B-8CAD-5F337EF9EDC0}" srcOrd="1" destOrd="0" parTransId="{ED1CF2D3-9A0C-BC4F-AC4D-3762AF8D73C7}" sibTransId="{AB336DA8-BCE5-D443-A96C-34DB767C559F}"/>
    <dgm:cxn modelId="{BF3837D1-52C2-6942-9A1E-DA63A9F25DA5}" type="presOf" srcId="{4A781DB7-38E2-DF48-82A1-CF1214ABA361}" destId="{B968BD80-18B5-8348-BA80-91061DE62712}" srcOrd="0" destOrd="0" presId="urn:microsoft.com/office/officeart/2005/8/layout/process1"/>
    <dgm:cxn modelId="{8AFDBFF6-AE8D-4148-AAC9-DCAAE057C718}" type="presOf" srcId="{06DC7218-B979-7E44-9ADE-BF83438B7E5A}" destId="{400D29F9-3B98-504E-B488-513DF4A9C9B8}" srcOrd="1" destOrd="0" presId="urn:microsoft.com/office/officeart/2005/8/layout/process1"/>
    <dgm:cxn modelId="{ABD2D19E-7EA3-174B-9868-FD22BBF0961B}" type="presParOf" srcId="{B968BD80-18B5-8348-BA80-91061DE62712}" destId="{9F950D5F-C89D-B747-8DAC-1A0B8B8A90C3}" srcOrd="0" destOrd="0" presId="urn:microsoft.com/office/officeart/2005/8/layout/process1"/>
    <dgm:cxn modelId="{D0BAE5E6-207D-5044-BE99-F73CE7E66500}" type="presParOf" srcId="{B968BD80-18B5-8348-BA80-91061DE62712}" destId="{41497E86-6DFF-B743-934C-58F6A8C263DF}" srcOrd="1" destOrd="0" presId="urn:microsoft.com/office/officeart/2005/8/layout/process1"/>
    <dgm:cxn modelId="{BB92D067-FC5B-4444-94C2-09E3D3E2CE42}" type="presParOf" srcId="{41497E86-6DFF-B743-934C-58F6A8C263DF}" destId="{400D29F9-3B98-504E-B488-513DF4A9C9B8}" srcOrd="0" destOrd="0" presId="urn:microsoft.com/office/officeart/2005/8/layout/process1"/>
    <dgm:cxn modelId="{FC59513C-DB6D-754B-916E-B27F1C2AF8F5}" type="presParOf" srcId="{B968BD80-18B5-8348-BA80-91061DE62712}" destId="{28E408BC-D9B0-5A4A-B906-2C1438B174B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DE954-1A4A-C640-8544-0B5FDA92FF29}">
      <dsp:nvSpPr>
        <dsp:cNvPr id="0" name=""/>
        <dsp:cNvSpPr/>
      </dsp:nvSpPr>
      <dsp:spPr>
        <a:xfrm>
          <a:off x="3571" y="354449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</a:t>
          </a:r>
          <a:endParaRPr lang="en-US" sz="1300" kern="1200" dirty="0"/>
        </a:p>
      </dsp:txBody>
      <dsp:txXfrm>
        <a:off x="31015" y="381893"/>
        <a:ext cx="1506815" cy="882133"/>
      </dsp:txXfrm>
    </dsp:sp>
    <dsp:sp modelId="{B6EEEBCE-9306-CE4E-BE69-F5DB951175BA}">
      <dsp:nvSpPr>
        <dsp:cNvPr id="0" name=""/>
        <dsp:cNvSpPr/>
      </dsp:nvSpPr>
      <dsp:spPr>
        <a:xfrm>
          <a:off x="1721445" y="629308"/>
          <a:ext cx="33108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721445" y="706768"/>
        <a:ext cx="231757" cy="232382"/>
      </dsp:txXfrm>
    </dsp:sp>
    <dsp:sp modelId="{87D610E8-C276-5249-88E4-7096602806CF}">
      <dsp:nvSpPr>
        <dsp:cNvPr id="0" name=""/>
        <dsp:cNvSpPr/>
      </dsp:nvSpPr>
      <dsp:spPr>
        <a:xfrm>
          <a:off x="2189956" y="354449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MarshalByRefObject</a:t>
          </a:r>
          <a:endParaRPr lang="en-US" sz="1300" kern="1200" dirty="0"/>
        </a:p>
      </dsp:txBody>
      <dsp:txXfrm>
        <a:off x="2217400" y="381893"/>
        <a:ext cx="1506815" cy="882133"/>
      </dsp:txXfrm>
    </dsp:sp>
    <dsp:sp modelId="{3EDD6A7E-F0D7-AD41-BFE6-77134FD85B54}">
      <dsp:nvSpPr>
        <dsp:cNvPr id="0" name=""/>
        <dsp:cNvSpPr/>
      </dsp:nvSpPr>
      <dsp:spPr>
        <a:xfrm rot="21550253">
          <a:off x="3913521" y="613182"/>
          <a:ext cx="34322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3913526" y="691387"/>
        <a:ext cx="240255" cy="232382"/>
      </dsp:txXfrm>
    </dsp:sp>
    <dsp:sp modelId="{4B862F6C-E350-B24A-A1FC-F70FE7ADA4EB}">
      <dsp:nvSpPr>
        <dsp:cNvPr id="0" name=""/>
        <dsp:cNvSpPr/>
      </dsp:nvSpPr>
      <dsp:spPr>
        <a:xfrm>
          <a:off x="4399178" y="322477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Stream</a:t>
          </a:r>
          <a:endParaRPr lang="en-US" sz="1300" kern="1200" dirty="0"/>
        </a:p>
      </dsp:txBody>
      <dsp:txXfrm>
        <a:off x="4426622" y="349921"/>
        <a:ext cx="1506815" cy="882133"/>
      </dsp:txXfrm>
    </dsp:sp>
    <dsp:sp modelId="{07BAE58B-35AC-1446-8EE6-C6823FACE66D}">
      <dsp:nvSpPr>
        <dsp:cNvPr id="0" name=""/>
        <dsp:cNvSpPr/>
      </dsp:nvSpPr>
      <dsp:spPr>
        <a:xfrm rot="50797">
          <a:off x="6111325" y="613456"/>
          <a:ext cx="319011" cy="38730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6111330" y="690209"/>
        <a:ext cx="223308" cy="232382"/>
      </dsp:txXfrm>
    </dsp:sp>
    <dsp:sp modelId="{442EABF3-90B5-344B-9E58-50455E494959}">
      <dsp:nvSpPr>
        <dsp:cNvPr id="0" name=""/>
        <dsp:cNvSpPr/>
      </dsp:nvSpPr>
      <dsp:spPr>
        <a:xfrm>
          <a:off x="6562724" y="354449"/>
          <a:ext cx="1561703" cy="937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FileStream</a:t>
          </a:r>
          <a:endParaRPr lang="en-US" sz="1300" kern="1200" dirty="0"/>
        </a:p>
      </dsp:txBody>
      <dsp:txXfrm>
        <a:off x="6590168" y="381893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50D5F-C89D-B747-8DAC-1A0B8B8A90C3}">
      <dsp:nvSpPr>
        <dsp:cNvPr id="0" name=""/>
        <dsp:cNvSpPr/>
      </dsp:nvSpPr>
      <dsp:spPr>
        <a:xfrm>
          <a:off x="1587" y="0"/>
          <a:ext cx="3385343" cy="1691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/>
            <a:t>Object</a:t>
          </a:r>
          <a:endParaRPr lang="en-US" sz="4200" kern="1200" dirty="0"/>
        </a:p>
      </dsp:txBody>
      <dsp:txXfrm>
        <a:off x="51133" y="49546"/>
        <a:ext cx="3286251" cy="1592548"/>
      </dsp:txXfrm>
    </dsp:sp>
    <dsp:sp modelId="{41497E86-6DFF-B743-934C-58F6A8C263DF}">
      <dsp:nvSpPr>
        <dsp:cNvPr id="0" name=""/>
        <dsp:cNvSpPr/>
      </dsp:nvSpPr>
      <dsp:spPr>
        <a:xfrm>
          <a:off x="3725465" y="426037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/>
        </a:p>
      </dsp:txBody>
      <dsp:txXfrm>
        <a:off x="3725465" y="593950"/>
        <a:ext cx="502384" cy="503739"/>
      </dsp:txXfrm>
    </dsp:sp>
    <dsp:sp modelId="{28E408BC-D9B0-5A4A-B906-2C1438B174BF}">
      <dsp:nvSpPr>
        <dsp:cNvPr id="0" name=""/>
        <dsp:cNvSpPr/>
      </dsp:nvSpPr>
      <dsp:spPr>
        <a:xfrm>
          <a:off x="4741068" y="0"/>
          <a:ext cx="3385343" cy="1691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BinaryReader</a:t>
          </a:r>
          <a:endParaRPr lang="en-US" sz="4200" kern="1200" dirty="0"/>
        </a:p>
      </dsp:txBody>
      <dsp:txXfrm>
        <a:off x="4790614" y="49546"/>
        <a:ext cx="3286251" cy="1592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50D5F-C89D-B747-8DAC-1A0B8B8A90C3}">
      <dsp:nvSpPr>
        <dsp:cNvPr id="0" name=""/>
        <dsp:cNvSpPr/>
      </dsp:nvSpPr>
      <dsp:spPr>
        <a:xfrm>
          <a:off x="1587" y="0"/>
          <a:ext cx="3385343" cy="1691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/>
            <a:t>Object</a:t>
          </a:r>
          <a:endParaRPr lang="en-US" sz="4400" kern="1200" dirty="0"/>
        </a:p>
      </dsp:txBody>
      <dsp:txXfrm>
        <a:off x="51133" y="49546"/>
        <a:ext cx="3286251" cy="1592548"/>
      </dsp:txXfrm>
    </dsp:sp>
    <dsp:sp modelId="{41497E86-6DFF-B743-934C-58F6A8C263DF}">
      <dsp:nvSpPr>
        <dsp:cNvPr id="0" name=""/>
        <dsp:cNvSpPr/>
      </dsp:nvSpPr>
      <dsp:spPr>
        <a:xfrm>
          <a:off x="3725465" y="426037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593950"/>
        <a:ext cx="502384" cy="503739"/>
      </dsp:txXfrm>
    </dsp:sp>
    <dsp:sp modelId="{28E408BC-D9B0-5A4A-B906-2C1438B174BF}">
      <dsp:nvSpPr>
        <dsp:cNvPr id="0" name=""/>
        <dsp:cNvSpPr/>
      </dsp:nvSpPr>
      <dsp:spPr>
        <a:xfrm>
          <a:off x="4741068" y="0"/>
          <a:ext cx="3385343" cy="16916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err="1" smtClean="0"/>
            <a:t>BinaryWriter</a:t>
          </a:r>
          <a:endParaRPr lang="en-US" sz="4400" kern="1200" dirty="0"/>
        </a:p>
      </dsp:txBody>
      <dsp:txXfrm>
        <a:off x="4790614" y="49546"/>
        <a:ext cx="3286251" cy="1592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8AA6-9EC2-7641-B97B-B2FA1AFCB23E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50AC-D014-A740-817C-6032A97C5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1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 smtClean="0"/>
              <a:t>Phần này có thể để học viên tự đọc. Nếu hướng dẫn thì tổ chức theo dạng thảo luận</a:t>
            </a:r>
            <a:r>
              <a:rPr lang="vi-VN" baseline="0" dirty="0" smtClean="0"/>
              <a:t> hỏi về những không hiểu sau khi nghe video.</a:t>
            </a:r>
            <a:endParaRPr lang="vi-V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A30A7C-C4B4-9B4F-96F2-B695F01A39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2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3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92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50AC-D014-A740-817C-6032A97C55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2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61357"/>
            <a:ext cx="2628900" cy="51156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61357"/>
            <a:ext cx="7734300" cy="511560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8071"/>
            <a:ext cx="10515600" cy="7926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9419"/>
            <a:ext cx="10515600" cy="814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0022"/>
            <a:ext cx="10515600" cy="505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894A8D39-94F7-4F47-B971-C1008F728D70}" type="datetimeFigureOut">
              <a:rPr lang="vi-VN" smtClean="0"/>
              <a:t>28/08/2019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fld id="{3C1E5C7E-3841-C845-93C8-C23B212D0F5F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838202" y="893620"/>
            <a:ext cx="10386389" cy="0"/>
          </a:xfrm>
          <a:prstGeom prst="line">
            <a:avLst/>
          </a:prstGeom>
          <a:ln w="25400">
            <a:solidFill>
              <a:srgbClr val="2727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15645" y="139074"/>
            <a:ext cx="657087" cy="65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Myriad Pro Semibold" charset="0"/>
          <a:ea typeface="Myriad Pro Semibold" charset="0"/>
          <a:cs typeface="Myriad Pro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o.binarywriter" TargetMode="External"/><Relationship Id="rId4" Type="http://schemas.openxmlformats.org/officeDocument/2006/relationships/hyperlink" Target="https://docs.microsoft.com/en-us/dotnet/api/system.io.streamreader" TargetMode="External"/><Relationship Id="rId5" Type="http://schemas.openxmlformats.org/officeDocument/2006/relationships/hyperlink" Target="https://docs.microsoft.com/en-us/dotnet/api/system.io.streamwriter" TargetMode="External"/><Relationship Id="rId6" Type="http://schemas.openxmlformats.org/officeDocument/2006/relationships/hyperlink" Target="https://docs.microsoft.com/en-us/dotnet/api/system.io.stringreader" TargetMode="External"/><Relationship Id="rId7" Type="http://schemas.openxmlformats.org/officeDocument/2006/relationships/hyperlink" Target="https://docs.microsoft.com/en-us/dotnet/api/system.io.stringwriter" TargetMode="External"/><Relationship Id="rId8" Type="http://schemas.openxmlformats.org/officeDocument/2006/relationships/hyperlink" Target="https://docs.microsoft.com/en-us/dotnet/api/system.io.textreader" TargetMode="External"/><Relationship Id="rId9" Type="http://schemas.openxmlformats.org/officeDocument/2006/relationships/hyperlink" Target="https://docs.microsoft.com/en-us/dotnet/api/system.io.textwri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dotnet/api/system.io.binaryread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Bài 11</a:t>
            </a:r>
            <a:br>
              <a:rPr lang="vi-VN" dirty="0" smtClean="0"/>
            </a:br>
            <a:r>
              <a:rPr lang="en-US" dirty="0" smtClean="0"/>
              <a:t>File I/O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Module: BOOTCAMP </a:t>
            </a:r>
            <a:r>
              <a:rPr lang="vi-VN" dirty="0" smtClean="0"/>
              <a:t>NET CORE </a:t>
            </a:r>
            <a:r>
              <a:rPr lang="vi-VN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896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FileStream</a:t>
            </a:r>
            <a:r>
              <a:rPr lang="en-US" dirty="0" smtClean="0"/>
              <a:t> - Create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" y="1120022"/>
            <a:ext cx="10744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SFMono-Regular" charset="0"/>
              </a:rPr>
              <a:t>//Create the file.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 </a:t>
            </a:r>
            <a:endParaRPr lang="en-US" sz="2800" dirty="0" smtClean="0">
              <a:solidFill>
                <a:srgbClr val="000000"/>
              </a:solidFill>
              <a:latin typeface="SFMono-Regular" charset="0"/>
            </a:endParaRPr>
          </a:p>
          <a:p>
            <a:r>
              <a:rPr lang="en-US" sz="2800" dirty="0" smtClean="0">
                <a:solidFill>
                  <a:srgbClr val="0101FD"/>
                </a:solidFill>
                <a:latin typeface="SFMono-Regular" charset="0"/>
              </a:rPr>
              <a:t>using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SFMono-Regular" charset="0"/>
              </a:rPr>
              <a:t>FileStream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 fs = </a:t>
            </a:r>
            <a:r>
              <a:rPr lang="en-US" sz="2800" dirty="0" err="1">
                <a:solidFill>
                  <a:srgbClr val="000000"/>
                </a:solidFill>
                <a:latin typeface="SFMono-Regular" charset="0"/>
              </a:rPr>
              <a:t>File.Create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(path)) </a:t>
            </a:r>
            <a:endParaRPr lang="en-US" sz="2800" dirty="0" smtClean="0">
              <a:solidFill>
                <a:srgbClr val="000000"/>
              </a:solidFill>
              <a:latin typeface="SFMono-Regular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{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 	</a:t>
            </a:r>
            <a:r>
              <a:rPr lang="en-US" sz="2800" dirty="0" err="1" smtClean="0">
                <a:solidFill>
                  <a:srgbClr val="000000"/>
                </a:solidFill>
                <a:latin typeface="SFMono-Regular" charset="0"/>
              </a:rPr>
              <a:t>AddText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(fs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, 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”Welcome </a:t>
            </a:r>
            <a:r>
              <a:rPr lang="en-US" sz="2800" dirty="0" err="1" smtClean="0">
                <a:solidFill>
                  <a:srgbClr val="A31515"/>
                </a:solidFill>
                <a:latin typeface="SFMono-Regular" charset="0"/>
              </a:rPr>
              <a:t>CodeGym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 "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); </a:t>
            </a:r>
          </a:p>
          <a:p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SFMono-Regular" charset="0"/>
              </a:rPr>
              <a:t>AddText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(fs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SFMono-Regular" charset="0"/>
              </a:rPr>
              <a:t>"This is 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text inline,"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); </a:t>
            </a:r>
          </a:p>
          <a:p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SFMono-Regular" charset="0"/>
              </a:rPr>
              <a:t>AddText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(fs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SFMono-Regular" charset="0"/>
              </a:rPr>
              <a:t>"\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r\</a:t>
            </a:r>
            <a:r>
              <a:rPr lang="en-US" sz="2800" dirty="0" err="1" smtClean="0">
                <a:solidFill>
                  <a:srgbClr val="A31515"/>
                </a:solidFill>
                <a:latin typeface="SFMono-Regular" charset="0"/>
              </a:rPr>
              <a:t>nand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SFMono-Regular" charset="0"/>
              </a:rPr>
              <a:t>this is on a new line"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); </a:t>
            </a:r>
            <a:endParaRPr lang="en-US" sz="2800" dirty="0" smtClean="0">
              <a:solidFill>
                <a:srgbClr val="000000"/>
              </a:solidFill>
              <a:latin typeface="SFMono-Regular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	</a:t>
            </a:r>
            <a:r>
              <a:rPr lang="en-US" sz="2800" dirty="0" err="1" smtClean="0">
                <a:solidFill>
                  <a:srgbClr val="000000"/>
                </a:solidFill>
                <a:latin typeface="SFMono-Regular" charset="0"/>
              </a:rPr>
              <a:t>AddText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(fs</a:t>
            </a:r>
            <a:r>
              <a:rPr lang="en-US" sz="2800" dirty="0">
                <a:solidFill>
                  <a:srgbClr val="000000"/>
                </a:solidFill>
                <a:latin typeface="SFMono-Regular" charset="0"/>
              </a:rPr>
              <a:t>, </a:t>
            </a:r>
            <a:r>
              <a:rPr lang="en-US" sz="2800" dirty="0">
                <a:solidFill>
                  <a:srgbClr val="A31515"/>
                </a:solidFill>
                <a:latin typeface="SFMono-Regular" charset="0"/>
              </a:rPr>
              <a:t>"\r\n\r\</a:t>
            </a:r>
            <a:r>
              <a:rPr lang="en-US" sz="2800" dirty="0" err="1">
                <a:solidFill>
                  <a:srgbClr val="A31515"/>
                </a:solidFill>
                <a:latin typeface="SFMono-Regular" charset="0"/>
              </a:rPr>
              <a:t>nThe</a:t>
            </a:r>
            <a:r>
              <a:rPr lang="en-US" sz="2800" dirty="0">
                <a:solidFill>
                  <a:srgbClr val="A31515"/>
                </a:solidFill>
                <a:latin typeface="SFMono-Regular" charset="0"/>
              </a:rPr>
              <a:t> following is a subset of characters:\r\n</a:t>
            </a:r>
            <a:r>
              <a:rPr lang="en-US" sz="2800" dirty="0" smtClean="0">
                <a:solidFill>
                  <a:srgbClr val="A31515"/>
                </a:solidFill>
                <a:latin typeface="SFMono-Regular" charset="0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);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SFMono-Regular" charset="0"/>
              </a:rPr>
              <a:t>}</a:t>
            </a:r>
            <a:endParaRPr lang="en-US" sz="28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936451"/>
            <a:ext cx="8389620" cy="17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FileStream</a:t>
            </a:r>
            <a:r>
              <a:rPr lang="en-US" dirty="0" smtClean="0"/>
              <a:t>- Read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0022"/>
            <a:ext cx="10493748" cy="505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06"/>
            <a:ext cx="10515600" cy="22496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thuỷ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stream.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instance 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BinaryReader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(Dispose)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8389995"/>
              </p:ext>
            </p:extLst>
          </p:nvPr>
        </p:nvGraphicFramePr>
        <p:xfrm>
          <a:off x="2032000" y="3223261"/>
          <a:ext cx="8128000" cy="169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114800" y="5692140"/>
            <a:ext cx="38176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IDisposable</a:t>
            </a:r>
            <a:endParaRPr lang="en-US" sz="2400" dirty="0"/>
          </a:p>
        </p:txBody>
      </p:sp>
      <p:sp>
        <p:nvSpPr>
          <p:cNvPr id="8" name="Striped Right Arrow 7"/>
          <p:cNvSpPr/>
          <p:nvPr/>
        </p:nvSpPr>
        <p:spPr>
          <a:xfrm rot="7698728">
            <a:off x="6535249" y="5165197"/>
            <a:ext cx="1054721" cy="2766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2609" y="5227101"/>
            <a:ext cx="1674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Implements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660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BinaryReader</a:t>
            </a:r>
            <a:r>
              <a:rPr lang="en-US" dirty="0" smtClean="0"/>
              <a:t> -Example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09320"/>
            <a:ext cx="95758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69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BinaryWriter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3606"/>
            <a:ext cx="10515600" cy="2249654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BinaryReader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binary </a:t>
            </a:r>
            <a:r>
              <a:rPr lang="en-US" dirty="0" err="1" smtClean="0"/>
              <a:t>vào</a:t>
            </a:r>
            <a:r>
              <a:rPr lang="en-US" dirty="0" smtClean="0"/>
              <a:t> stream, 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encoding.</a:t>
            </a:r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instance 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BinaryReader</a:t>
            </a:r>
            <a:endParaRPr lang="en-US" dirty="0" smtClean="0"/>
          </a:p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(Dispose)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88777527"/>
              </p:ext>
            </p:extLst>
          </p:nvPr>
        </p:nvGraphicFramePr>
        <p:xfrm>
          <a:off x="2032000" y="3223261"/>
          <a:ext cx="8128000" cy="169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114800" y="5692140"/>
            <a:ext cx="381762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IDisposable</a:t>
            </a:r>
            <a:endParaRPr lang="en-US" sz="2400" dirty="0"/>
          </a:p>
        </p:txBody>
      </p:sp>
      <p:sp>
        <p:nvSpPr>
          <p:cNvPr id="8" name="Striped Right Arrow 7"/>
          <p:cNvSpPr/>
          <p:nvPr/>
        </p:nvSpPr>
        <p:spPr>
          <a:xfrm rot="7698728">
            <a:off x="6535249" y="5165197"/>
            <a:ext cx="1054721" cy="27664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62609" y="5227101"/>
            <a:ext cx="1674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Implements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50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BinaryWriter</a:t>
            </a:r>
            <a:r>
              <a:rPr lang="en-US" dirty="0" smtClean="0"/>
              <a:t> -Example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4597"/>
            <a:ext cx="9965828" cy="24257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973606"/>
            <a:ext cx="10515600" cy="2249654"/>
          </a:xfrm>
        </p:spPr>
        <p:txBody>
          <a:bodyPr>
            <a:normAutofit/>
          </a:bodyPr>
          <a:lstStyle/>
          <a:p>
            <a:r>
              <a:rPr lang="en-US" dirty="0" err="1" smtClean="0"/>
              <a:t>Chú</a:t>
            </a:r>
            <a:r>
              <a:rPr lang="en-US" dirty="0" smtClean="0"/>
              <a:t> </a:t>
            </a:r>
            <a:r>
              <a:rPr lang="en-US" dirty="0" err="1" smtClean="0"/>
              <a:t>ý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/>
              <a:t> </a:t>
            </a:r>
            <a:r>
              <a:rPr lang="en-US" dirty="0" smtClean="0"/>
              <a:t>(Dispose)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try </a:t>
            </a:r>
            <a:r>
              <a:rPr lang="mr-IN" dirty="0" smtClean="0"/>
              <a:t>…</a:t>
            </a:r>
            <a:r>
              <a:rPr lang="vi-VN" dirty="0" smtClean="0"/>
              <a:t> catch hoặc từ khoá using để kiểm soát lỗi và dispose đối tượng đã tạo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3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022"/>
            <a:ext cx="4899660" cy="5056942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thưà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abstract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TextReader</a:t>
            </a:r>
            <a:endParaRPr lang="en-US" dirty="0" smtClean="0"/>
          </a:p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text </a:t>
            </a:r>
            <a:r>
              <a:rPr lang="en-US" dirty="0" err="1" smtClean="0"/>
              <a:t>từ</a:t>
            </a:r>
            <a:r>
              <a:rPr lang="en-US" dirty="0" smtClean="0"/>
              <a:t> 1 file.</a:t>
            </a:r>
          </a:p>
          <a:p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 Read/</a:t>
            </a:r>
            <a:r>
              <a:rPr lang="en-US" dirty="0" err="1" smtClean="0"/>
              <a:t>ReadLine</a:t>
            </a:r>
            <a:endParaRPr lang="en-US" dirty="0" smtClean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 </a:t>
            </a:r>
            <a:r>
              <a:rPr lang="en-US" dirty="0" err="1" smtClean="0"/>
              <a:t>ReadAsync</a:t>
            </a:r>
            <a:endParaRPr lang="en-US" dirty="0"/>
          </a:p>
          <a:p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exception handling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file stream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0" y="2576880"/>
            <a:ext cx="6210300" cy="3746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55180" y="1623060"/>
            <a:ext cx="365760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ReadLine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6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StreamReader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26180" y="1120022"/>
            <a:ext cx="3657600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Đọc</a:t>
            </a:r>
            <a:r>
              <a:rPr lang="en-US" dirty="0" smtClean="0"/>
              <a:t> file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qua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/>
              <a:t>ReadAsync</a:t>
            </a:r>
            <a:r>
              <a:rPr lang="en-US" dirty="0"/>
              <a:t> 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90" y="1912769"/>
            <a:ext cx="8299450" cy="47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6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file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File Log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 log </a:t>
            </a:r>
            <a:r>
              <a:rPr lang="en-US" dirty="0" err="1" smtClean="0"/>
              <a:t>là</a:t>
            </a:r>
            <a:r>
              <a:rPr lang="en-US" dirty="0" smtClean="0"/>
              <a:t> file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Log. </a:t>
            </a:r>
          </a:p>
          <a:p>
            <a:pPr lvl="1"/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text,</a:t>
            </a:r>
          </a:p>
          <a:p>
            <a:pPr lvl="1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file Log </a:t>
            </a:r>
            <a:r>
              <a:rPr lang="en-US" dirty="0" err="1" smtClean="0"/>
              <a:t>sau</a:t>
            </a:r>
            <a:endParaRPr lang="en-US" dirty="0" smtClean="0"/>
          </a:p>
          <a:p>
            <a:pPr lvl="2"/>
            <a:r>
              <a:rPr lang="en-US" dirty="0" smtClean="0"/>
              <a:t>.info</a:t>
            </a:r>
          </a:p>
          <a:p>
            <a:pPr lvl="2"/>
            <a:r>
              <a:rPr lang="en-US" dirty="0" smtClean="0"/>
              <a:t>.debug</a:t>
            </a:r>
          </a:p>
          <a:p>
            <a:pPr lvl="2"/>
            <a:r>
              <a:rPr lang="en-US" dirty="0" smtClean="0"/>
              <a:t>.warn</a:t>
            </a:r>
          </a:p>
          <a:p>
            <a:pPr lvl="2"/>
            <a:r>
              <a:rPr lang="en-US" dirty="0" smtClean="0"/>
              <a:t>.error</a:t>
            </a:r>
          </a:p>
          <a:p>
            <a:pPr lvl="2"/>
            <a:r>
              <a:rPr lang="en-US" dirty="0" smtClean="0"/>
              <a:t>.fatal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3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file log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2206"/>
            <a:ext cx="10770248" cy="4581374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4229100" y="1463040"/>
            <a:ext cx="3703320" cy="754380"/>
          </a:xfrm>
          <a:prstGeom prst="frame">
            <a:avLst/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27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Kiểm tra bài trước</a:t>
            </a:r>
            <a:endParaRPr lang="vi-V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Hỏi và trao đổi về các khó khăn gặp phải trong bài “Exception handling"</a:t>
            </a:r>
          </a:p>
          <a:p>
            <a:r>
              <a:rPr lang="vi-VN" dirty="0" smtClean="0"/>
              <a:t>Tóm tắt lại các phần đã học từ bài “Exception handling”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707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noProof="1" smtClean="0"/>
              <a:t>Mục tiêu</a:t>
            </a:r>
            <a:endParaRPr lang="vi-VN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File, </a:t>
            </a:r>
            <a:r>
              <a:rPr lang="en-US" dirty="0" err="1" smtClean="0"/>
              <a:t>và</a:t>
            </a:r>
            <a:r>
              <a:rPr lang="en-US" dirty="0" smtClean="0"/>
              <a:t> Stream</a:t>
            </a:r>
          </a:p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System.IO</a:t>
            </a:r>
            <a:endParaRPr lang="en-US" dirty="0" smtClean="0"/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fie text</a:t>
            </a:r>
          </a:p>
          <a:p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endParaRPr lang="en-US" dirty="0" smtClean="0"/>
          </a:p>
          <a:p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text</a:t>
            </a:r>
          </a:p>
          <a:p>
            <a:r>
              <a:rPr lang="en-US" dirty="0" err="1" smtClean="0"/>
              <a:t>Triển</a:t>
            </a:r>
            <a:r>
              <a:rPr lang="en-US" dirty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binary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203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dirty="0" smtClean="0"/>
              <a:t>File và Stream, System IO</a:t>
            </a:r>
            <a:endParaRPr dirty="0"/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b="1" dirty="0"/>
              <a:t>file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ổ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 </a:t>
            </a:r>
            <a:r>
              <a:rPr lang="en-US" b="1" dirty="0"/>
              <a:t>stream</a:t>
            </a:r>
            <a:r>
              <a:rPr lang="en-US" dirty="0"/>
              <a:t>.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stream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dãy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byte </a:t>
            </a:r>
            <a:r>
              <a:rPr lang="en-US" dirty="0" err="1"/>
              <a:t>truyền</a:t>
            </a:r>
            <a:r>
              <a:rPr lang="en-US" dirty="0"/>
              <a:t> qua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(path).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stream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: </a:t>
            </a:r>
            <a:r>
              <a:rPr lang="en-US" b="1" dirty="0"/>
              <a:t>Input stream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b="1" dirty="0"/>
              <a:t>Output stream</a:t>
            </a:r>
            <a:r>
              <a:rPr lang="en-US" dirty="0"/>
              <a:t>. Input stream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(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read) </a:t>
            </a:r>
            <a:r>
              <a:rPr lang="en-US" dirty="0" err="1"/>
              <a:t>và</a:t>
            </a:r>
            <a:r>
              <a:rPr lang="en-US" dirty="0"/>
              <a:t> Output stream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(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write).</a:t>
            </a:r>
          </a:p>
          <a:p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 smtClean="0"/>
              <a:t>System.IO</a:t>
            </a:r>
            <a:r>
              <a:rPr lang="en-US" dirty="0" smtClean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và</a:t>
            </a:r>
            <a:r>
              <a:rPr lang="en-US" dirty="0" smtClean="0"/>
              <a:t> Stream Data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và</a:t>
            </a:r>
            <a:r>
              <a:rPr lang="en-US" dirty="0" smtClean="0"/>
              <a:t> Folder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bản</a:t>
            </a:r>
            <a:r>
              <a:rPr lang="en-US" dirty="0"/>
              <a:t>.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5352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 err="1"/>
              <a:t>System.IO</a:t>
            </a:r>
            <a:endParaRPr dirty="0"/>
          </a:p>
        </p:txBody>
      </p:sp>
      <p:sp>
        <p:nvSpPr>
          <p:cNvPr id="12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vi-V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237972"/>
              </p:ext>
            </p:extLst>
          </p:nvPr>
        </p:nvGraphicFramePr>
        <p:xfrm>
          <a:off x="838200" y="1120018"/>
          <a:ext cx="10515600" cy="5507459"/>
        </p:xfrm>
        <a:graphic>
          <a:graphicData uri="http://schemas.openxmlformats.org/drawingml/2006/table">
            <a:tbl>
              <a:tblPr/>
              <a:tblGrid>
                <a:gridCol w="2615647"/>
                <a:gridCol w="7899953"/>
              </a:tblGrid>
              <a:tr h="18046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I/O Class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Miêu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tả</a:t>
                      </a:r>
                      <a:endParaRPr lang="en-US" sz="1800" dirty="0">
                        <a:effectLst/>
                      </a:endParaRP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BinaryReader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Đọc dữ liệu gốc (primitive data) từ một binary 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BinaryWriter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Ghi dữ liệu gốc trong định dạng nhị phân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BufferedStream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Một nơi lưu giữ tạm thời cho một 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Directory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Giúp ích trong việc thao tác một cấu trúc thư mục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DirectoryInfo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Được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thực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hiện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hoạt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động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trên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các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thư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mục</a:t>
                      </a:r>
                      <a:endParaRPr lang="en-US" sz="1800" dirty="0">
                        <a:effectLst/>
                      </a:endParaRP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DriveInfo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Cung cấp thông tin cho các Drive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File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Giúp ích trong việc thao tác các File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FileInfo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thực hiện các hoạt động trên các File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FileStream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đọc và ghi bất kỳ vị trí nào trong một File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84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MemoryStream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truy cập ngẫu nhiên tới stream được lưu giữ trong bộ nhớ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Path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Thực hiện các hoạt động trên thông tin path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StreamReader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đọc các ký tự từ một 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StreamWriter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ghi các ký tự tới một stream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StringReader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Được sử dụng để đọc từ một string buffer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159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StringWriter</a:t>
                      </a:r>
                      <a:endParaRPr lang="en-US" sz="1800" dirty="0">
                        <a:effectLst/>
                      </a:endParaRP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 err="1">
                          <a:effectLst/>
                        </a:rPr>
                        <a:t>Được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sử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dụng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để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ghi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vào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một</a:t>
                      </a:r>
                      <a:r>
                        <a:rPr lang="en-US" sz="1800" dirty="0">
                          <a:effectLst/>
                        </a:rPr>
                        <a:t> string buffer</a:t>
                      </a:r>
                    </a:p>
                  </a:txBody>
                  <a:tcPr marL="23452" marR="23452" marT="23452" marB="23452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93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Stream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 </a:t>
            </a:r>
            <a:r>
              <a:rPr lang="en-US" dirty="0" err="1" smtClean="0"/>
              <a:t>và</a:t>
            </a:r>
            <a:r>
              <a:rPr lang="en-US" dirty="0" smtClean="0"/>
              <a:t> Stream I/o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endParaRPr lang="en-US" dirty="0" smtClean="0"/>
          </a:p>
          <a:p>
            <a:r>
              <a:rPr lang="en-US" dirty="0" smtClean="0"/>
              <a:t>File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byte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,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,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, </a:t>
            </a:r>
            <a:r>
              <a:rPr lang="en-US" dirty="0" err="1" smtClean="0"/>
              <a:t>tên</a:t>
            </a:r>
            <a:r>
              <a:rPr lang="en-US" dirty="0" smtClean="0"/>
              <a:t> file,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File </a:t>
            </a:r>
            <a:r>
              <a:rPr lang="en-US" dirty="0" err="1" smtClean="0"/>
              <a:t>và</a:t>
            </a:r>
            <a:r>
              <a:rPr lang="en-US" dirty="0" smtClean="0"/>
              <a:t> Directory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File: </a:t>
            </a:r>
          </a:p>
          <a:p>
            <a:pPr lvl="1"/>
            <a:r>
              <a:rPr lang="en-US" dirty="0" err="1" smtClean="0"/>
              <a:t>FileInfo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Directory</a:t>
            </a:r>
          </a:p>
          <a:p>
            <a:pPr lvl="1"/>
            <a:r>
              <a:rPr lang="en-US" dirty="0" err="1" smtClean="0"/>
              <a:t>DirectoryInfo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Stream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Stream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qua </a:t>
            </a:r>
            <a:r>
              <a:rPr lang="en-US" dirty="0" err="1" smtClean="0"/>
              <a:t>dạng</a:t>
            </a:r>
            <a:r>
              <a:rPr lang="en-US" dirty="0" smtClean="0"/>
              <a:t> bytes.</a:t>
            </a:r>
          </a:p>
          <a:p>
            <a:r>
              <a:rPr lang="en-US" dirty="0" smtClean="0"/>
              <a:t>Stream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3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/>
            <a:r>
              <a:rPr lang="en-US" dirty="0" err="1" smtClean="0"/>
              <a:t>Đọc</a:t>
            </a:r>
            <a:r>
              <a:rPr lang="en-US" dirty="0" smtClean="0"/>
              <a:t>: </a:t>
            </a:r>
            <a:r>
              <a:rPr lang="en-US" dirty="0" err="1" smtClean="0"/>
              <a:t>chuyển</a:t>
            </a:r>
            <a:r>
              <a:rPr lang="en-US" dirty="0" smtClean="0"/>
              <a:t> data </a:t>
            </a:r>
            <a:r>
              <a:rPr lang="en-US" dirty="0" err="1" smtClean="0"/>
              <a:t>từ</a:t>
            </a:r>
            <a:r>
              <a:rPr lang="en-US" dirty="0" smtClean="0"/>
              <a:t> stream </a:t>
            </a:r>
            <a:r>
              <a:rPr lang="en-US" dirty="0" err="1" smtClean="0"/>
              <a:t>đến</a:t>
            </a:r>
            <a:r>
              <a:rPr lang="en-US" dirty="0" smtClean="0"/>
              <a:t> 1 </a:t>
            </a:r>
            <a:r>
              <a:rPr lang="en-US" dirty="0" err="1" smtClean="0"/>
              <a:t>dạng</a:t>
            </a:r>
            <a:r>
              <a:rPr lang="en-US" dirty="0" smtClean="0"/>
              <a:t> data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smtClean="0"/>
              <a:t>Writing: </a:t>
            </a:r>
            <a:r>
              <a:rPr lang="en-US" dirty="0" err="1" smtClean="0"/>
              <a:t>chuyển</a:t>
            </a:r>
            <a:r>
              <a:rPr lang="en-US" dirty="0" smtClean="0"/>
              <a:t> data </a:t>
            </a:r>
            <a:r>
              <a:rPr lang="en-US" dirty="0" err="1" smtClean="0"/>
              <a:t>từ</a:t>
            </a:r>
            <a:r>
              <a:rPr lang="en-US" dirty="0" smtClean="0"/>
              <a:t> data </a:t>
            </a:r>
            <a:r>
              <a:rPr lang="en-US" dirty="0" err="1" smtClean="0"/>
              <a:t>nguồn</a:t>
            </a:r>
            <a:r>
              <a:rPr lang="en-US" dirty="0" smtClean="0"/>
              <a:t> (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)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stream</a:t>
            </a:r>
          </a:p>
          <a:p>
            <a:pPr lvl="1"/>
            <a:r>
              <a:rPr lang="en-US" dirty="0" smtClean="0"/>
              <a:t>Seeking: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1 stream.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stream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FileStream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1 file</a:t>
            </a:r>
          </a:p>
          <a:p>
            <a:pPr lvl="1"/>
            <a:r>
              <a:rPr lang="en-US" dirty="0" err="1" smtClean="0"/>
              <a:t>IsolatedStorageFileStream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isolated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application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MemoryStream</a:t>
            </a:r>
            <a:r>
              <a:rPr lang="en-US" dirty="0" smtClean="0"/>
              <a:t>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BufferedStream</a:t>
            </a:r>
            <a:r>
              <a:rPr lang="en-US" dirty="0" smtClean="0"/>
              <a:t>: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</a:t>
            </a:r>
          </a:p>
          <a:p>
            <a:pPr lvl="1"/>
            <a:r>
              <a:rPr lang="en-US" dirty="0" err="1" smtClean="0"/>
              <a:t>NetworkStream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file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network socket</a:t>
            </a:r>
          </a:p>
          <a:p>
            <a:pPr lvl="1"/>
            <a:r>
              <a:rPr lang="en-US" dirty="0" err="1" smtClean="0"/>
              <a:t>PipeStream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đống</a:t>
            </a:r>
            <a:r>
              <a:rPr lang="en-US" dirty="0" smtClean="0"/>
              <a:t> </a:t>
            </a:r>
            <a:r>
              <a:rPr lang="en-US" dirty="0" err="1" smtClean="0"/>
              <a:t>bồ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Pipe</a:t>
            </a:r>
          </a:p>
          <a:p>
            <a:pPr lvl="1"/>
            <a:r>
              <a:rPr lang="en-US" dirty="0" err="1" smtClean="0"/>
              <a:t>CryptoStream</a:t>
            </a:r>
            <a:r>
              <a:rPr lang="en-US" dirty="0" smtClean="0"/>
              <a:t>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stream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(</a:t>
            </a:r>
            <a:r>
              <a:rPr lang="en-US" dirty="0"/>
              <a:t>cryptographic </a:t>
            </a:r>
            <a:r>
              <a:rPr lang="en-US" dirty="0" smtClean="0"/>
              <a:t>transformations)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and Stream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System.IO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,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stream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stream. Streams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byte.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u="sng" dirty="0">
                <a:hlinkClick r:id="rId2"/>
              </a:rPr>
              <a:t>BinaryReader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BinaryWriter</a:t>
            </a:r>
            <a:r>
              <a:rPr lang="en-US" dirty="0"/>
              <a:t> –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thuỷ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binary.</a:t>
            </a:r>
            <a:endParaRPr lang="en-US" dirty="0"/>
          </a:p>
          <a:p>
            <a:pPr lvl="1"/>
            <a:r>
              <a:rPr lang="en-US" u="sng" dirty="0">
                <a:hlinkClick r:id="rId4"/>
              </a:rPr>
              <a:t>StreamReader</a:t>
            </a:r>
            <a:r>
              <a:rPr lang="en-US" dirty="0"/>
              <a:t> and </a:t>
            </a:r>
            <a:r>
              <a:rPr lang="en-US" u="sng" dirty="0">
                <a:hlinkClick r:id="rId5"/>
              </a:rPr>
              <a:t>StreamWriter</a:t>
            </a:r>
            <a:r>
              <a:rPr lang="en-US" dirty="0"/>
              <a:t> –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hoá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sang </a:t>
            </a:r>
            <a:r>
              <a:rPr lang="en-US" dirty="0" err="1" smtClean="0"/>
              <a:t>dạng</a:t>
            </a:r>
            <a:r>
              <a:rPr lang="en-US" dirty="0" smtClean="0"/>
              <a:t> byte.</a:t>
            </a:r>
            <a:endParaRPr lang="en-US" dirty="0"/>
          </a:p>
          <a:p>
            <a:pPr lvl="1"/>
            <a:r>
              <a:rPr lang="en-US" u="sng" dirty="0">
                <a:hlinkClick r:id="rId6"/>
              </a:rPr>
              <a:t>StringReader</a:t>
            </a:r>
            <a:r>
              <a:rPr lang="en-US" dirty="0"/>
              <a:t> and </a:t>
            </a:r>
            <a:r>
              <a:rPr lang="en-US" u="sng" dirty="0">
                <a:hlinkClick r:id="rId7"/>
              </a:rPr>
              <a:t>StringWriter</a:t>
            </a:r>
            <a:r>
              <a:rPr lang="en-US" dirty="0"/>
              <a:t> –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u="sng" dirty="0">
                <a:hlinkClick r:id="rId8"/>
              </a:rPr>
              <a:t>TextReader</a:t>
            </a:r>
            <a:r>
              <a:rPr lang="en-US" dirty="0"/>
              <a:t> and </a:t>
            </a:r>
            <a:r>
              <a:rPr lang="en-US" u="sng" dirty="0">
                <a:hlinkClick r:id="rId9"/>
              </a:rPr>
              <a:t>TextWriter</a:t>
            </a:r>
            <a:r>
              <a:rPr lang="en-US" dirty="0"/>
              <a:t> –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binary.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FileStream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/>
              <a:t> </a:t>
            </a:r>
            <a:r>
              <a:rPr lang="en-US" b="1" dirty="0" err="1"/>
              <a:t>FileStream</a:t>
            </a:r>
            <a:r>
              <a:rPr lang="en-US" dirty="0"/>
              <a:t> 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System.IO</a:t>
            </a:r>
            <a:r>
              <a:rPr lang="en-US" dirty="0"/>
              <a:t> namespace </a:t>
            </a:r>
            <a:r>
              <a:rPr lang="en-US" dirty="0" err="1"/>
              <a:t>trong</a:t>
            </a:r>
            <a:r>
              <a:rPr lang="en-US" dirty="0"/>
              <a:t> C#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File.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abstract </a:t>
            </a:r>
            <a:r>
              <a:rPr lang="en-US" dirty="0" err="1"/>
              <a:t>là</a:t>
            </a:r>
            <a:r>
              <a:rPr lang="en-US" dirty="0"/>
              <a:t> Stream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Read, Write, </a:t>
            </a:r>
            <a:r>
              <a:rPr lang="en-US" dirty="0" err="1" smtClean="0"/>
              <a:t>CopyTo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Flush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/>
              <a:t> </a:t>
            </a:r>
            <a:r>
              <a:rPr lang="en-US" dirty="0" smtClean="0"/>
              <a:t>(synchronous),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ReadAsync</a:t>
            </a:r>
            <a:r>
              <a:rPr lang="en-US" dirty="0" smtClean="0"/>
              <a:t>, </a:t>
            </a:r>
            <a:r>
              <a:rPr lang="en-US" dirty="0" err="1" smtClean="0"/>
              <a:t>WriteAsync</a:t>
            </a:r>
            <a:r>
              <a:rPr lang="en-US" dirty="0" smtClean="0"/>
              <a:t>, </a:t>
            </a:r>
            <a:r>
              <a:rPr lang="en-US" dirty="0" err="1" smtClean="0"/>
              <a:t>CopyToAsync</a:t>
            </a:r>
            <a:r>
              <a:rPr lang="en-US" dirty="0" smtClean="0"/>
              <a:t> and </a:t>
            </a:r>
            <a:r>
              <a:rPr lang="en-US" dirty="0" err="1" smtClean="0"/>
              <a:t>FlushAsync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bồ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(main thread)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21504277"/>
              </p:ext>
            </p:extLst>
          </p:nvPr>
        </p:nvGraphicFramePr>
        <p:xfrm>
          <a:off x="1940560" y="4663440"/>
          <a:ext cx="8128000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09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Them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Theme2" id="{921D18D6-D65F-794D-ADD9-75A89E35E7BD}" vid="{1072CA7A-7E18-B04E-9305-FF69DB3564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SlideTheme2</Template>
  <TotalTime>6302</TotalTime>
  <Words>946</Words>
  <Application>Microsoft Macintosh PowerPoint</Application>
  <PresentationFormat>Widescreen</PresentationFormat>
  <Paragraphs>147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Myriad Pro</vt:lpstr>
      <vt:lpstr>Myriad Pro Semibold</vt:lpstr>
      <vt:lpstr>SFMono-Regular</vt:lpstr>
      <vt:lpstr>Arial</vt:lpstr>
      <vt:lpstr>SlideTheme2</vt:lpstr>
      <vt:lpstr>Bài 11 File I/O</vt:lpstr>
      <vt:lpstr>Kiểm tra bài trước</vt:lpstr>
      <vt:lpstr>Mục tiêu</vt:lpstr>
      <vt:lpstr>File và Stream, System IO</vt:lpstr>
      <vt:lpstr>System.IO</vt:lpstr>
      <vt:lpstr>File and Stream I/O</vt:lpstr>
      <vt:lpstr>File and Stream I/O</vt:lpstr>
      <vt:lpstr>File and Stream I/O</vt:lpstr>
      <vt:lpstr>FileStream</vt:lpstr>
      <vt:lpstr>FileStream - Create file</vt:lpstr>
      <vt:lpstr>FileStream- Read file</vt:lpstr>
      <vt:lpstr>BinaryReader</vt:lpstr>
      <vt:lpstr>BinaryReader -Example</vt:lpstr>
      <vt:lpstr>BinaryWriter</vt:lpstr>
      <vt:lpstr>BinaryWriter -Example</vt:lpstr>
      <vt:lpstr>StreamReader</vt:lpstr>
      <vt:lpstr>StreamReader</vt:lpstr>
      <vt:lpstr>Mở và bổ sung dữ liệu vào 1 file log</vt:lpstr>
      <vt:lpstr>Mở và bổ sung dữ liệu vào 1 file log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21 Thuật toán tìm kiếm</dc:title>
  <dc:creator>Nhật Nguyễn Khắc</dc:creator>
  <cp:lastModifiedBy>Microsoft Office User</cp:lastModifiedBy>
  <cp:revision>151</cp:revision>
  <dcterms:created xsi:type="dcterms:W3CDTF">2018-03-21T10:39:28Z</dcterms:created>
  <dcterms:modified xsi:type="dcterms:W3CDTF">2019-08-28T10:07:36Z</dcterms:modified>
</cp:coreProperties>
</file>