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Barlow Condensed SemiBold"/>
      <p:regular r:id="rId23"/>
      <p:bold r:id="rId24"/>
      <p:italic r:id="rId25"/>
      <p:boldItalic r:id="rId26"/>
    </p:embeddedFont>
    <p:embeddedFont>
      <p:font typeface="Montserrat"/>
      <p:regular r:id="rId27"/>
      <p:bold r:id="rId28"/>
      <p:italic r:id="rId29"/>
      <p:boldItalic r:id="rId30"/>
    </p:embeddedFont>
    <p:embeddedFont>
      <p:font typeface="Barlow Condensed"/>
      <p:regular r:id="rId31"/>
      <p:bold r:id="rId32"/>
      <p:italic r:id="rId33"/>
      <p:boldItalic r:id="rId34"/>
    </p:embeddedFont>
    <p:embeddedFont>
      <p:font typeface="Barlow"/>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9" roundtripDataSignature="AMtx7mjvH69x+glxhKU8/9W1nsP5vBX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BarlowCondensedSemiBold-bold.fntdata"/><Relationship Id="rId23" Type="http://schemas.openxmlformats.org/officeDocument/2006/relationships/font" Target="fonts/BarlowCondensedSemiBol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arlowCondensedSemiBold-boldItalic.fntdata"/><Relationship Id="rId25" Type="http://schemas.openxmlformats.org/officeDocument/2006/relationships/font" Target="fonts/BarlowCondensedSemiBold-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arlowCondensed-regular.fntdata"/><Relationship Id="rId30" Type="http://schemas.openxmlformats.org/officeDocument/2006/relationships/font" Target="fonts/Montserrat-boldItalic.fntdata"/><Relationship Id="rId11" Type="http://schemas.openxmlformats.org/officeDocument/2006/relationships/slide" Target="slides/slide7.xml"/><Relationship Id="rId33" Type="http://schemas.openxmlformats.org/officeDocument/2006/relationships/font" Target="fonts/BarlowCondensed-italic.fntdata"/><Relationship Id="rId10" Type="http://schemas.openxmlformats.org/officeDocument/2006/relationships/slide" Target="slides/slide6.xml"/><Relationship Id="rId32" Type="http://schemas.openxmlformats.org/officeDocument/2006/relationships/font" Target="fonts/BarlowCondensed-bold.fntdata"/><Relationship Id="rId13" Type="http://schemas.openxmlformats.org/officeDocument/2006/relationships/slide" Target="slides/slide9.xml"/><Relationship Id="rId35" Type="http://schemas.openxmlformats.org/officeDocument/2006/relationships/font" Target="fonts/Barlow-regular.fntdata"/><Relationship Id="rId12" Type="http://schemas.openxmlformats.org/officeDocument/2006/relationships/slide" Target="slides/slide8.xml"/><Relationship Id="rId34" Type="http://schemas.openxmlformats.org/officeDocument/2006/relationships/font" Target="fonts/BarlowCondensed-boldItalic.fntdata"/><Relationship Id="rId15" Type="http://schemas.openxmlformats.org/officeDocument/2006/relationships/slide" Target="slides/slide11.xml"/><Relationship Id="rId37" Type="http://schemas.openxmlformats.org/officeDocument/2006/relationships/font" Target="fonts/Barlow-italic.fntdata"/><Relationship Id="rId14" Type="http://schemas.openxmlformats.org/officeDocument/2006/relationships/slide" Target="slides/slide10.xml"/><Relationship Id="rId36" Type="http://schemas.openxmlformats.org/officeDocument/2006/relationships/font" Target="fonts/Barlow-bold.fntdata"/><Relationship Id="rId17" Type="http://schemas.openxmlformats.org/officeDocument/2006/relationships/slide" Target="slides/slide13.xml"/><Relationship Id="rId39" Type="http://customschemas.google.com/relationships/presentationmetadata" Target="metadata"/><Relationship Id="rId16" Type="http://schemas.openxmlformats.org/officeDocument/2006/relationships/slide" Target="slides/slide12.xml"/><Relationship Id="rId38" Type="http://schemas.openxmlformats.org/officeDocument/2006/relationships/font" Target="fonts/Barlow-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8" name="Google Shape;58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4" name="Google Shape;59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3" name="Google Shape;60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2" name="Google Shape;61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0" name="Google Shape;62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8" name="Google Shape;62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6" name="Google Shape;63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5" name="Google Shape;64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3" name="Google Shape;65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4" name="Google Shape;52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7" name="Google Shape;53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4" name="Google Shape;54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1" name="Google Shape;55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9" name="Google Shape;55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7" name="Google Shape;56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5" name="Google Shape;57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2" name="Google Shape;58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0"/>
          <p:cNvSpPr/>
          <p:nvPr/>
        </p:nvSpPr>
        <p:spPr>
          <a:xfrm rot="10800000">
            <a:off x="-1845025" y="-739063"/>
            <a:ext cx="4319041" cy="2721707"/>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0"/>
          <p:cNvSpPr/>
          <p:nvPr/>
        </p:nvSpPr>
        <p:spPr>
          <a:xfrm>
            <a:off x="6640750" y="3098662"/>
            <a:ext cx="4319041" cy="2721707"/>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0"/>
          <p:cNvGrpSpPr/>
          <p:nvPr/>
        </p:nvGrpSpPr>
        <p:grpSpPr>
          <a:xfrm rot="-7199942">
            <a:off x="1013094" y="4239091"/>
            <a:ext cx="1492189" cy="1554017"/>
            <a:chOff x="4445625" y="1829838"/>
            <a:chExt cx="739125" cy="769750"/>
          </a:xfrm>
        </p:grpSpPr>
        <p:sp>
          <p:nvSpPr>
            <p:cNvPr id="12" name="Google Shape;12;p20"/>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0"/>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0"/>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0"/>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0"/>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0"/>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0"/>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0"/>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 name="Google Shape;20;p20"/>
          <p:cNvSpPr/>
          <p:nvPr/>
        </p:nvSpPr>
        <p:spPr>
          <a:xfrm rot="435267">
            <a:off x="6817947" y="-47414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 name="Google Shape;21;p20"/>
          <p:cNvGrpSpPr/>
          <p:nvPr/>
        </p:nvGrpSpPr>
        <p:grpSpPr>
          <a:xfrm>
            <a:off x="8250213" y="4120884"/>
            <a:ext cx="361129" cy="3106418"/>
            <a:chOff x="6317900" y="1197313"/>
            <a:chExt cx="180700" cy="1554375"/>
          </a:xfrm>
        </p:grpSpPr>
        <p:sp>
          <p:nvSpPr>
            <p:cNvPr id="22" name="Google Shape;22;p20"/>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0"/>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0"/>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0"/>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0"/>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0"/>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 name="Google Shape;28;p20"/>
          <p:cNvSpPr/>
          <p:nvPr/>
        </p:nvSpPr>
        <p:spPr>
          <a:xfrm rot="5400000">
            <a:off x="8716600" y="1537250"/>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 name="Google Shape;29;p20"/>
          <p:cNvCxnSpPr/>
          <p:nvPr/>
        </p:nvCxnSpPr>
        <p:spPr>
          <a:xfrm flipH="1" rot="436104">
            <a:off x="7342476" y="-138003"/>
            <a:ext cx="713735" cy="700711"/>
          </a:xfrm>
          <a:prstGeom prst="straightConnector1">
            <a:avLst/>
          </a:prstGeom>
          <a:noFill/>
          <a:ln cap="flat" cmpd="sng" w="9525">
            <a:solidFill>
              <a:schemeClr val="dk1"/>
            </a:solidFill>
            <a:prstDash val="solid"/>
            <a:round/>
            <a:headEnd len="sm" w="sm" type="none"/>
            <a:tailEnd len="sm" w="sm" type="none"/>
          </a:ln>
        </p:spPr>
      </p:cxnSp>
      <p:cxnSp>
        <p:nvCxnSpPr>
          <p:cNvPr id="30" name="Google Shape;30;p20"/>
          <p:cNvCxnSpPr/>
          <p:nvPr/>
        </p:nvCxnSpPr>
        <p:spPr>
          <a:xfrm flipH="1" rot="436104">
            <a:off x="7694851" y="-273622"/>
            <a:ext cx="713735" cy="700711"/>
          </a:xfrm>
          <a:prstGeom prst="straightConnector1">
            <a:avLst/>
          </a:prstGeom>
          <a:noFill/>
          <a:ln cap="flat" cmpd="sng" w="9525">
            <a:solidFill>
              <a:schemeClr val="dk1"/>
            </a:solidFill>
            <a:prstDash val="solid"/>
            <a:round/>
            <a:headEnd len="sm" w="sm" type="none"/>
            <a:tailEnd len="sm" w="sm" type="none"/>
          </a:ln>
        </p:spPr>
      </p:cxnSp>
      <p:sp>
        <p:nvSpPr>
          <p:cNvPr id="31" name="Google Shape;31;p20"/>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0"/>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20"/>
          <p:cNvGrpSpPr/>
          <p:nvPr/>
        </p:nvGrpSpPr>
        <p:grpSpPr>
          <a:xfrm>
            <a:off x="265900" y="3852516"/>
            <a:ext cx="194400" cy="112209"/>
            <a:chOff x="265900" y="3852516"/>
            <a:chExt cx="194400" cy="112209"/>
          </a:xfrm>
        </p:grpSpPr>
        <p:sp>
          <p:nvSpPr>
            <p:cNvPr id="34" name="Google Shape;34;p20"/>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0"/>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0"/>
          <p:cNvSpPr txBox="1"/>
          <p:nvPr>
            <p:ph type="ctrTitle"/>
          </p:nvPr>
        </p:nvSpPr>
        <p:spPr>
          <a:xfrm>
            <a:off x="609600" y="1603974"/>
            <a:ext cx="7924800" cy="154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8500"/>
              <a:buNone/>
              <a:defRPr sz="4800"/>
            </a:lvl1pPr>
            <a:lvl2pPr lvl="1" algn="ctr">
              <a:lnSpc>
                <a:spcPct val="100000"/>
              </a:lnSpc>
              <a:spcBef>
                <a:spcPts val="0"/>
              </a:spcBef>
              <a:spcAft>
                <a:spcPts val="0"/>
              </a:spcAft>
              <a:buSzPts val="8500"/>
              <a:buNone/>
              <a:defRPr sz="8500"/>
            </a:lvl2pPr>
            <a:lvl3pPr lvl="2" algn="ctr">
              <a:lnSpc>
                <a:spcPct val="100000"/>
              </a:lnSpc>
              <a:spcBef>
                <a:spcPts val="0"/>
              </a:spcBef>
              <a:spcAft>
                <a:spcPts val="0"/>
              </a:spcAft>
              <a:buSzPts val="8500"/>
              <a:buNone/>
              <a:defRPr sz="8500"/>
            </a:lvl3pPr>
            <a:lvl4pPr lvl="3" algn="ctr">
              <a:lnSpc>
                <a:spcPct val="100000"/>
              </a:lnSpc>
              <a:spcBef>
                <a:spcPts val="0"/>
              </a:spcBef>
              <a:spcAft>
                <a:spcPts val="0"/>
              </a:spcAft>
              <a:buSzPts val="8500"/>
              <a:buNone/>
              <a:defRPr sz="8500"/>
            </a:lvl4pPr>
            <a:lvl5pPr lvl="4" algn="ctr">
              <a:lnSpc>
                <a:spcPct val="100000"/>
              </a:lnSpc>
              <a:spcBef>
                <a:spcPts val="0"/>
              </a:spcBef>
              <a:spcAft>
                <a:spcPts val="0"/>
              </a:spcAft>
              <a:buSzPts val="8500"/>
              <a:buNone/>
              <a:defRPr sz="8500"/>
            </a:lvl5pPr>
            <a:lvl6pPr lvl="5" algn="ctr">
              <a:lnSpc>
                <a:spcPct val="100000"/>
              </a:lnSpc>
              <a:spcBef>
                <a:spcPts val="0"/>
              </a:spcBef>
              <a:spcAft>
                <a:spcPts val="0"/>
              </a:spcAft>
              <a:buSzPts val="8500"/>
              <a:buNone/>
              <a:defRPr sz="8500"/>
            </a:lvl6pPr>
            <a:lvl7pPr lvl="6" algn="ctr">
              <a:lnSpc>
                <a:spcPct val="100000"/>
              </a:lnSpc>
              <a:spcBef>
                <a:spcPts val="0"/>
              </a:spcBef>
              <a:spcAft>
                <a:spcPts val="0"/>
              </a:spcAft>
              <a:buSzPts val="8500"/>
              <a:buNone/>
              <a:defRPr sz="8500"/>
            </a:lvl7pPr>
            <a:lvl8pPr lvl="7" algn="ctr">
              <a:lnSpc>
                <a:spcPct val="100000"/>
              </a:lnSpc>
              <a:spcBef>
                <a:spcPts val="0"/>
              </a:spcBef>
              <a:spcAft>
                <a:spcPts val="0"/>
              </a:spcAft>
              <a:buSzPts val="8500"/>
              <a:buNone/>
              <a:defRPr sz="8500"/>
            </a:lvl8pPr>
            <a:lvl9pPr lvl="8" algn="ctr">
              <a:lnSpc>
                <a:spcPct val="100000"/>
              </a:lnSpc>
              <a:spcBef>
                <a:spcPts val="0"/>
              </a:spcBef>
              <a:spcAft>
                <a:spcPts val="0"/>
              </a:spcAft>
              <a:buSzPts val="8500"/>
              <a:buNone/>
              <a:defRPr sz="8500"/>
            </a:lvl9pPr>
          </a:lstStyle>
          <a:p/>
        </p:txBody>
      </p:sp>
      <p:sp>
        <p:nvSpPr>
          <p:cNvPr id="37" name="Google Shape;37;p20"/>
          <p:cNvSpPr txBox="1"/>
          <p:nvPr>
            <p:ph idx="1" type="subTitle"/>
          </p:nvPr>
        </p:nvSpPr>
        <p:spPr>
          <a:xfrm>
            <a:off x="2125800" y="3428332"/>
            <a:ext cx="4892400" cy="460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08" name="Shape 408"/>
        <p:cNvGrpSpPr/>
        <p:nvPr/>
      </p:nvGrpSpPr>
      <p:grpSpPr>
        <a:xfrm>
          <a:off x="0" y="0"/>
          <a:ext cx="0" cy="0"/>
          <a:chOff x="0" y="0"/>
          <a:chExt cx="0" cy="0"/>
        </a:xfrm>
      </p:grpSpPr>
      <p:sp>
        <p:nvSpPr>
          <p:cNvPr id="409" name="Google Shape;409;p29"/>
          <p:cNvSpPr/>
          <p:nvPr/>
        </p:nvSpPr>
        <p:spPr>
          <a:xfrm rot="-1799972">
            <a:off x="-2090395" y="-155613"/>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29"/>
          <p:cNvSpPr/>
          <p:nvPr/>
        </p:nvSpPr>
        <p:spPr>
          <a:xfrm rot="9000028">
            <a:off x="7870761" y="2012568"/>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1" name="Google Shape;411;p29"/>
          <p:cNvGrpSpPr/>
          <p:nvPr/>
        </p:nvGrpSpPr>
        <p:grpSpPr>
          <a:xfrm>
            <a:off x="247775" y="4241825"/>
            <a:ext cx="315575" cy="366750"/>
            <a:chOff x="8558925" y="4522650"/>
            <a:chExt cx="315575" cy="366750"/>
          </a:xfrm>
        </p:grpSpPr>
        <p:grpSp>
          <p:nvGrpSpPr>
            <p:cNvPr id="412" name="Google Shape;412;p29"/>
            <p:cNvGrpSpPr/>
            <p:nvPr/>
          </p:nvGrpSpPr>
          <p:grpSpPr>
            <a:xfrm>
              <a:off x="8558925" y="4629825"/>
              <a:ext cx="107200" cy="107175"/>
              <a:chOff x="4125350" y="1946513"/>
              <a:chExt cx="107200" cy="107175"/>
            </a:xfrm>
          </p:grpSpPr>
          <p:sp>
            <p:nvSpPr>
              <p:cNvPr id="413" name="Google Shape;413;p2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2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5" name="Google Shape;415;p29"/>
            <p:cNvGrpSpPr/>
            <p:nvPr/>
          </p:nvGrpSpPr>
          <p:grpSpPr>
            <a:xfrm>
              <a:off x="8711325" y="4782225"/>
              <a:ext cx="107200" cy="107175"/>
              <a:chOff x="4125350" y="1946513"/>
              <a:chExt cx="107200" cy="107175"/>
            </a:xfrm>
          </p:grpSpPr>
          <p:sp>
            <p:nvSpPr>
              <p:cNvPr id="416" name="Google Shape;416;p2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2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8" name="Google Shape;418;p29"/>
            <p:cNvGrpSpPr/>
            <p:nvPr/>
          </p:nvGrpSpPr>
          <p:grpSpPr>
            <a:xfrm>
              <a:off x="8767300" y="4522650"/>
              <a:ext cx="107200" cy="107175"/>
              <a:chOff x="4125350" y="1946513"/>
              <a:chExt cx="107200" cy="107175"/>
            </a:xfrm>
          </p:grpSpPr>
          <p:sp>
            <p:nvSpPr>
              <p:cNvPr id="419" name="Google Shape;419;p2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2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21" name="Google Shape;421;p29"/>
          <p:cNvGrpSpPr/>
          <p:nvPr/>
        </p:nvGrpSpPr>
        <p:grpSpPr>
          <a:xfrm flipH="1">
            <a:off x="8729625" y="951866"/>
            <a:ext cx="194400" cy="112209"/>
            <a:chOff x="265900" y="3852516"/>
            <a:chExt cx="194400" cy="112209"/>
          </a:xfrm>
        </p:grpSpPr>
        <p:sp>
          <p:nvSpPr>
            <p:cNvPr id="422" name="Google Shape;422;p29"/>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29"/>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4" name="Google Shape;424;p29"/>
          <p:cNvGrpSpPr/>
          <p:nvPr/>
        </p:nvGrpSpPr>
        <p:grpSpPr>
          <a:xfrm>
            <a:off x="-763675" y="-500525"/>
            <a:ext cx="1476900" cy="1476900"/>
            <a:chOff x="8632950" y="-311150"/>
            <a:chExt cx="1476900" cy="1476900"/>
          </a:xfrm>
        </p:grpSpPr>
        <p:sp>
          <p:nvSpPr>
            <p:cNvPr id="425" name="Google Shape;425;p29"/>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29"/>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7" name="Google Shape;427;p29"/>
          <p:cNvGrpSpPr/>
          <p:nvPr/>
        </p:nvGrpSpPr>
        <p:grpSpPr>
          <a:xfrm>
            <a:off x="8430775" y="4167100"/>
            <a:ext cx="1476900" cy="1476900"/>
            <a:chOff x="8632950" y="-311150"/>
            <a:chExt cx="1476900" cy="1476900"/>
          </a:xfrm>
        </p:grpSpPr>
        <p:sp>
          <p:nvSpPr>
            <p:cNvPr id="428" name="Google Shape;428;p29"/>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29"/>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0" name="Google Shape;430;p29"/>
          <p:cNvGrpSpPr/>
          <p:nvPr/>
        </p:nvGrpSpPr>
        <p:grpSpPr>
          <a:xfrm>
            <a:off x="3529283" y="4464921"/>
            <a:ext cx="1540760" cy="1387652"/>
            <a:chOff x="3632834" y="4464921"/>
            <a:chExt cx="1540760" cy="1387652"/>
          </a:xfrm>
        </p:grpSpPr>
        <p:sp>
          <p:nvSpPr>
            <p:cNvPr id="431" name="Google Shape;431;p29"/>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2" name="Google Shape;432;p29"/>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433" name="Shape 433"/>
        <p:cNvGrpSpPr/>
        <p:nvPr/>
      </p:nvGrpSpPr>
      <p:grpSpPr>
        <a:xfrm>
          <a:off x="0" y="0"/>
          <a:ext cx="0" cy="0"/>
          <a:chOff x="0" y="0"/>
          <a:chExt cx="0" cy="0"/>
        </a:xfrm>
      </p:grpSpPr>
      <p:sp>
        <p:nvSpPr>
          <p:cNvPr id="434" name="Google Shape;434;p30"/>
          <p:cNvSpPr/>
          <p:nvPr/>
        </p:nvSpPr>
        <p:spPr>
          <a:xfrm rot="9900003">
            <a:off x="-1712038" y="-1039067"/>
            <a:ext cx="4319015" cy="27216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30"/>
          <p:cNvSpPr/>
          <p:nvPr/>
        </p:nvSpPr>
        <p:spPr>
          <a:xfrm rot="5400000">
            <a:off x="7353835" y="-1492291"/>
            <a:ext cx="2790574" cy="307250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6" name="Google Shape;436;p30"/>
          <p:cNvGrpSpPr/>
          <p:nvPr/>
        </p:nvGrpSpPr>
        <p:grpSpPr>
          <a:xfrm>
            <a:off x="-827467" y="4151471"/>
            <a:ext cx="1540760" cy="1387652"/>
            <a:chOff x="3632834" y="4464921"/>
            <a:chExt cx="1540760" cy="1387652"/>
          </a:xfrm>
        </p:grpSpPr>
        <p:sp>
          <p:nvSpPr>
            <p:cNvPr id="437" name="Google Shape;437;p30"/>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8" name="Google Shape;438;p30"/>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439" name="Google Shape;439;p30"/>
          <p:cNvGrpSpPr/>
          <p:nvPr/>
        </p:nvGrpSpPr>
        <p:grpSpPr>
          <a:xfrm>
            <a:off x="7893908" y="4151471"/>
            <a:ext cx="1540760" cy="1387652"/>
            <a:chOff x="3632834" y="4464921"/>
            <a:chExt cx="1540760" cy="1387652"/>
          </a:xfrm>
        </p:grpSpPr>
        <p:sp>
          <p:nvSpPr>
            <p:cNvPr id="440" name="Google Shape;440;p30"/>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1" name="Google Shape;441;p30"/>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442" name="Google Shape;442;p30"/>
          <p:cNvGrpSpPr/>
          <p:nvPr/>
        </p:nvGrpSpPr>
        <p:grpSpPr>
          <a:xfrm flipH="1" rot="10800000">
            <a:off x="8625038" y="-1089991"/>
            <a:ext cx="361129" cy="3106418"/>
            <a:chOff x="6317900" y="1197313"/>
            <a:chExt cx="180700" cy="1554375"/>
          </a:xfrm>
        </p:grpSpPr>
        <p:sp>
          <p:nvSpPr>
            <p:cNvPr id="443" name="Google Shape;443;p30"/>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30"/>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30"/>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30"/>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30"/>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30"/>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9" name="Google Shape;449;p30"/>
          <p:cNvGrpSpPr/>
          <p:nvPr/>
        </p:nvGrpSpPr>
        <p:grpSpPr>
          <a:xfrm rot="10800000">
            <a:off x="157813" y="-1894141"/>
            <a:ext cx="361129" cy="3106418"/>
            <a:chOff x="6317900" y="1197313"/>
            <a:chExt cx="180700" cy="1554375"/>
          </a:xfrm>
        </p:grpSpPr>
        <p:sp>
          <p:nvSpPr>
            <p:cNvPr id="450" name="Google Shape;450;p30"/>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30"/>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30"/>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30"/>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30"/>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30"/>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6" name="Google Shape;456;p30"/>
          <p:cNvGrpSpPr/>
          <p:nvPr/>
        </p:nvGrpSpPr>
        <p:grpSpPr>
          <a:xfrm rot="-5400000">
            <a:off x="8647825" y="2989950"/>
            <a:ext cx="315575" cy="366750"/>
            <a:chOff x="8558925" y="4522650"/>
            <a:chExt cx="315575" cy="366750"/>
          </a:xfrm>
        </p:grpSpPr>
        <p:grpSp>
          <p:nvGrpSpPr>
            <p:cNvPr id="457" name="Google Shape;457;p30"/>
            <p:cNvGrpSpPr/>
            <p:nvPr/>
          </p:nvGrpSpPr>
          <p:grpSpPr>
            <a:xfrm>
              <a:off x="8558925" y="4629825"/>
              <a:ext cx="107200" cy="107175"/>
              <a:chOff x="4125350" y="1946513"/>
              <a:chExt cx="107200" cy="107175"/>
            </a:xfrm>
          </p:grpSpPr>
          <p:sp>
            <p:nvSpPr>
              <p:cNvPr id="458" name="Google Shape;458;p3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3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0" name="Google Shape;460;p30"/>
            <p:cNvGrpSpPr/>
            <p:nvPr/>
          </p:nvGrpSpPr>
          <p:grpSpPr>
            <a:xfrm>
              <a:off x="8711325" y="4782225"/>
              <a:ext cx="107200" cy="107175"/>
              <a:chOff x="4125350" y="1946513"/>
              <a:chExt cx="107200" cy="107175"/>
            </a:xfrm>
          </p:grpSpPr>
          <p:sp>
            <p:nvSpPr>
              <p:cNvPr id="461" name="Google Shape;461;p3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3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3" name="Google Shape;463;p30"/>
            <p:cNvGrpSpPr/>
            <p:nvPr/>
          </p:nvGrpSpPr>
          <p:grpSpPr>
            <a:xfrm>
              <a:off x="8767300" y="4522650"/>
              <a:ext cx="107200" cy="107175"/>
              <a:chOff x="4125350" y="1946513"/>
              <a:chExt cx="107200" cy="107175"/>
            </a:xfrm>
          </p:grpSpPr>
          <p:sp>
            <p:nvSpPr>
              <p:cNvPr id="464" name="Google Shape;464;p3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3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66" name="Google Shape;466;p30"/>
          <p:cNvGrpSpPr/>
          <p:nvPr/>
        </p:nvGrpSpPr>
        <p:grpSpPr>
          <a:xfrm flipH="1" rot="10800000">
            <a:off x="208200" y="3117216"/>
            <a:ext cx="194400" cy="112209"/>
            <a:chOff x="265900" y="3852516"/>
            <a:chExt cx="194400" cy="112209"/>
          </a:xfrm>
        </p:grpSpPr>
        <p:sp>
          <p:nvSpPr>
            <p:cNvPr id="467" name="Google Shape;467;p30"/>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30"/>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8" name="Shape 38"/>
        <p:cNvGrpSpPr/>
        <p:nvPr/>
      </p:nvGrpSpPr>
      <p:grpSpPr>
        <a:xfrm>
          <a:off x="0" y="0"/>
          <a:ext cx="0" cy="0"/>
          <a:chOff x="0" y="0"/>
          <a:chExt cx="0" cy="0"/>
        </a:xfrm>
      </p:grpSpPr>
      <p:sp>
        <p:nvSpPr>
          <p:cNvPr id="39" name="Google Shape;39;p21"/>
          <p:cNvSpPr txBox="1"/>
          <p:nvPr>
            <p:ph idx="1" type="subTitle"/>
          </p:nvPr>
        </p:nvSpPr>
        <p:spPr>
          <a:xfrm>
            <a:off x="1648275" y="1206225"/>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0" name="Google Shape;40;p21"/>
          <p:cNvSpPr txBox="1"/>
          <p:nvPr>
            <p:ph idx="2" type="subTitle"/>
          </p:nvPr>
        </p:nvSpPr>
        <p:spPr>
          <a:xfrm>
            <a:off x="5520925" y="1206225"/>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1" name="Google Shape;41;p21"/>
          <p:cNvSpPr txBox="1"/>
          <p:nvPr>
            <p:ph idx="3" type="subTitle"/>
          </p:nvPr>
        </p:nvSpPr>
        <p:spPr>
          <a:xfrm>
            <a:off x="1648275" y="2300938"/>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2" name="Google Shape;42;p21"/>
          <p:cNvSpPr txBox="1"/>
          <p:nvPr>
            <p:ph idx="4" type="subTitle"/>
          </p:nvPr>
        </p:nvSpPr>
        <p:spPr>
          <a:xfrm>
            <a:off x="5520925" y="2300938"/>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3" name="Google Shape;43;p21"/>
          <p:cNvSpPr txBox="1"/>
          <p:nvPr>
            <p:ph idx="5" type="subTitle"/>
          </p:nvPr>
        </p:nvSpPr>
        <p:spPr>
          <a:xfrm>
            <a:off x="1648275" y="3429713"/>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4" name="Google Shape;44;p21"/>
          <p:cNvSpPr txBox="1"/>
          <p:nvPr>
            <p:ph idx="6" type="subTitle"/>
          </p:nvPr>
        </p:nvSpPr>
        <p:spPr>
          <a:xfrm>
            <a:off x="5520925" y="3429713"/>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5" name="Google Shape;45;p2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46" name="Google Shape;46;p21"/>
          <p:cNvSpPr txBox="1"/>
          <p:nvPr>
            <p:ph idx="7" type="subTitle"/>
          </p:nvPr>
        </p:nvSpPr>
        <p:spPr>
          <a:xfrm>
            <a:off x="1648275" y="1503027"/>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47" name="Google Shape;47;p21"/>
          <p:cNvSpPr txBox="1"/>
          <p:nvPr>
            <p:ph idx="8" type="subTitle"/>
          </p:nvPr>
        </p:nvSpPr>
        <p:spPr>
          <a:xfrm>
            <a:off x="5520925" y="1503027"/>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48" name="Google Shape;48;p21"/>
          <p:cNvSpPr txBox="1"/>
          <p:nvPr>
            <p:ph idx="9" type="subTitle"/>
          </p:nvPr>
        </p:nvSpPr>
        <p:spPr>
          <a:xfrm>
            <a:off x="1648275" y="2646526"/>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49" name="Google Shape;49;p21"/>
          <p:cNvSpPr txBox="1"/>
          <p:nvPr>
            <p:ph idx="13" type="subTitle"/>
          </p:nvPr>
        </p:nvSpPr>
        <p:spPr>
          <a:xfrm>
            <a:off x="5520925" y="2646526"/>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50" name="Google Shape;50;p21"/>
          <p:cNvSpPr txBox="1"/>
          <p:nvPr>
            <p:ph idx="14" type="subTitle"/>
          </p:nvPr>
        </p:nvSpPr>
        <p:spPr>
          <a:xfrm>
            <a:off x="1648275" y="3790025"/>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51" name="Google Shape;51;p21"/>
          <p:cNvSpPr txBox="1"/>
          <p:nvPr>
            <p:ph idx="15" type="subTitle"/>
          </p:nvPr>
        </p:nvSpPr>
        <p:spPr>
          <a:xfrm>
            <a:off x="5520925" y="3790025"/>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52" name="Google Shape;52;p21"/>
          <p:cNvSpPr/>
          <p:nvPr/>
        </p:nvSpPr>
        <p:spPr>
          <a:xfrm rot="10800000">
            <a:off x="-1426853" y="-1062630"/>
            <a:ext cx="3177828" cy="2002555"/>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21"/>
          <p:cNvGrpSpPr/>
          <p:nvPr/>
        </p:nvGrpSpPr>
        <p:grpSpPr>
          <a:xfrm>
            <a:off x="3833550" y="4634650"/>
            <a:ext cx="1476900" cy="1476900"/>
            <a:chOff x="-802775" y="4608575"/>
            <a:chExt cx="1476900" cy="1476900"/>
          </a:xfrm>
        </p:grpSpPr>
        <p:sp>
          <p:nvSpPr>
            <p:cNvPr id="54" name="Google Shape;54;p21"/>
            <p:cNvSpPr/>
            <p:nvPr/>
          </p:nvSpPr>
          <p:spPr>
            <a:xfrm>
              <a:off x="-671975" y="4739375"/>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1"/>
            <p:cNvSpPr/>
            <p:nvPr/>
          </p:nvSpPr>
          <p:spPr>
            <a:xfrm>
              <a:off x="-802775" y="4608575"/>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 name="Google Shape;56;p21"/>
          <p:cNvSpPr/>
          <p:nvPr/>
        </p:nvSpPr>
        <p:spPr>
          <a:xfrm rot="-1297775">
            <a:off x="7887277" y="-719144"/>
            <a:ext cx="2209823" cy="1811858"/>
          </a:xfrm>
          <a:custGeom>
            <a:rect b="b" l="l" r="r" t="t"/>
            <a:pathLst>
              <a:path extrusionOk="0" h="16167" w="19718">
                <a:moveTo>
                  <a:pt x="1357" y="1"/>
                </a:moveTo>
                <a:cubicBezTo>
                  <a:pt x="1216" y="1"/>
                  <a:pt x="1067" y="31"/>
                  <a:pt x="905" y="105"/>
                </a:cubicBezTo>
                <a:cubicBezTo>
                  <a:pt x="298" y="391"/>
                  <a:pt x="0" y="1236"/>
                  <a:pt x="0" y="1867"/>
                </a:cubicBezTo>
                <a:cubicBezTo>
                  <a:pt x="12" y="3082"/>
                  <a:pt x="691" y="4236"/>
                  <a:pt x="1608" y="5022"/>
                </a:cubicBezTo>
                <a:cubicBezTo>
                  <a:pt x="2548" y="5808"/>
                  <a:pt x="3703" y="6272"/>
                  <a:pt x="4894" y="6558"/>
                </a:cubicBezTo>
                <a:cubicBezTo>
                  <a:pt x="5549" y="6713"/>
                  <a:pt x="6239" y="6820"/>
                  <a:pt x="6847" y="7130"/>
                </a:cubicBezTo>
                <a:cubicBezTo>
                  <a:pt x="7454" y="7427"/>
                  <a:pt x="7990" y="7999"/>
                  <a:pt x="8037" y="8677"/>
                </a:cubicBezTo>
                <a:cubicBezTo>
                  <a:pt x="8097" y="9392"/>
                  <a:pt x="7632" y="10023"/>
                  <a:pt x="7216" y="10606"/>
                </a:cubicBezTo>
                <a:cubicBezTo>
                  <a:pt x="6442" y="11654"/>
                  <a:pt x="5715" y="12952"/>
                  <a:pt x="6108" y="14202"/>
                </a:cubicBezTo>
                <a:cubicBezTo>
                  <a:pt x="6418" y="15154"/>
                  <a:pt x="7335" y="15821"/>
                  <a:pt x="8323" y="16047"/>
                </a:cubicBezTo>
                <a:cubicBezTo>
                  <a:pt x="8686" y="16132"/>
                  <a:pt x="9058" y="16166"/>
                  <a:pt x="9431" y="16166"/>
                </a:cubicBezTo>
                <a:cubicBezTo>
                  <a:pt x="10062" y="16166"/>
                  <a:pt x="10698" y="16067"/>
                  <a:pt x="11311" y="15940"/>
                </a:cubicBezTo>
                <a:cubicBezTo>
                  <a:pt x="12621" y="15690"/>
                  <a:pt x="14062" y="15202"/>
                  <a:pt x="14598" y="13976"/>
                </a:cubicBezTo>
                <a:cubicBezTo>
                  <a:pt x="14883" y="13321"/>
                  <a:pt x="14836" y="12595"/>
                  <a:pt x="15074" y="11928"/>
                </a:cubicBezTo>
                <a:cubicBezTo>
                  <a:pt x="15526" y="10630"/>
                  <a:pt x="16860" y="9904"/>
                  <a:pt x="17800" y="8904"/>
                </a:cubicBezTo>
                <a:cubicBezTo>
                  <a:pt x="19158" y="7487"/>
                  <a:pt x="19717" y="5368"/>
                  <a:pt x="19277" y="3463"/>
                </a:cubicBezTo>
                <a:cubicBezTo>
                  <a:pt x="19110" y="2772"/>
                  <a:pt x="18812" y="2105"/>
                  <a:pt x="18312" y="1617"/>
                </a:cubicBezTo>
                <a:cubicBezTo>
                  <a:pt x="17848" y="1165"/>
                  <a:pt x="17241" y="903"/>
                  <a:pt x="16622" y="688"/>
                </a:cubicBezTo>
                <a:cubicBezTo>
                  <a:pt x="15563" y="336"/>
                  <a:pt x="14440" y="156"/>
                  <a:pt x="13314" y="156"/>
                </a:cubicBezTo>
                <a:cubicBezTo>
                  <a:pt x="12768" y="156"/>
                  <a:pt x="12221" y="198"/>
                  <a:pt x="11681" y="284"/>
                </a:cubicBezTo>
                <a:cubicBezTo>
                  <a:pt x="10168" y="522"/>
                  <a:pt x="8728" y="1105"/>
                  <a:pt x="7192" y="1272"/>
                </a:cubicBezTo>
                <a:cubicBezTo>
                  <a:pt x="6900" y="1303"/>
                  <a:pt x="6608" y="1319"/>
                  <a:pt x="6316" y="1319"/>
                </a:cubicBezTo>
                <a:cubicBezTo>
                  <a:pt x="5057" y="1319"/>
                  <a:pt x="3805" y="1034"/>
                  <a:pt x="2656" y="522"/>
                </a:cubicBezTo>
                <a:cubicBezTo>
                  <a:pt x="2184" y="313"/>
                  <a:pt x="1809" y="1"/>
                  <a:pt x="1357" y="1"/>
                </a:cubicBezTo>
                <a:close/>
              </a:path>
            </a:pathLst>
          </a:custGeom>
          <a:gradFill>
            <a:gsLst>
              <a:gs pos="0">
                <a:schemeClr val="dk2"/>
              </a:gs>
              <a:gs pos="100000">
                <a:schemeClr val="lt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 name="Google Shape;57;p21"/>
          <p:cNvGrpSpPr/>
          <p:nvPr/>
        </p:nvGrpSpPr>
        <p:grpSpPr>
          <a:xfrm>
            <a:off x="296900" y="356125"/>
            <a:ext cx="315575" cy="366750"/>
            <a:chOff x="8558925" y="4522650"/>
            <a:chExt cx="315575" cy="366750"/>
          </a:xfrm>
        </p:grpSpPr>
        <p:grpSp>
          <p:nvGrpSpPr>
            <p:cNvPr id="58" name="Google Shape;58;p21"/>
            <p:cNvGrpSpPr/>
            <p:nvPr/>
          </p:nvGrpSpPr>
          <p:grpSpPr>
            <a:xfrm>
              <a:off x="8558925" y="4629825"/>
              <a:ext cx="107200" cy="107175"/>
              <a:chOff x="4125350" y="1946513"/>
              <a:chExt cx="107200" cy="107175"/>
            </a:xfrm>
          </p:grpSpPr>
          <p:sp>
            <p:nvSpPr>
              <p:cNvPr id="59" name="Google Shape;59;p2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 name="Google Shape;61;p21"/>
            <p:cNvGrpSpPr/>
            <p:nvPr/>
          </p:nvGrpSpPr>
          <p:grpSpPr>
            <a:xfrm>
              <a:off x="8711325" y="4782225"/>
              <a:ext cx="107200" cy="107175"/>
              <a:chOff x="4125350" y="1946513"/>
              <a:chExt cx="107200" cy="107175"/>
            </a:xfrm>
          </p:grpSpPr>
          <p:sp>
            <p:nvSpPr>
              <p:cNvPr id="62" name="Google Shape;62;p2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 name="Google Shape;64;p21"/>
            <p:cNvGrpSpPr/>
            <p:nvPr/>
          </p:nvGrpSpPr>
          <p:grpSpPr>
            <a:xfrm>
              <a:off x="8767300" y="4522650"/>
              <a:ext cx="107200" cy="107175"/>
              <a:chOff x="4125350" y="1946513"/>
              <a:chExt cx="107200" cy="107175"/>
            </a:xfrm>
          </p:grpSpPr>
          <p:sp>
            <p:nvSpPr>
              <p:cNvPr id="65" name="Google Shape;65;p2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7" name="Google Shape;67;p21"/>
          <p:cNvGrpSpPr/>
          <p:nvPr/>
        </p:nvGrpSpPr>
        <p:grpSpPr>
          <a:xfrm flipH="1" rot="10800000">
            <a:off x="232050" y="2876766"/>
            <a:ext cx="194400" cy="112209"/>
            <a:chOff x="265900" y="3852516"/>
            <a:chExt cx="194400" cy="112209"/>
          </a:xfrm>
        </p:grpSpPr>
        <p:sp>
          <p:nvSpPr>
            <p:cNvPr id="68" name="Google Shape;68;p21"/>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1"/>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 name="Google Shape;70;p21"/>
          <p:cNvSpPr/>
          <p:nvPr/>
        </p:nvSpPr>
        <p:spPr>
          <a:xfrm rot="5400000">
            <a:off x="8780425" y="2523138"/>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1"/>
          <p:cNvSpPr/>
          <p:nvPr/>
        </p:nvSpPr>
        <p:spPr>
          <a:xfrm rot="435267">
            <a:off x="8214271" y="421428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2" name="Google Shape;72;p21"/>
          <p:cNvCxnSpPr/>
          <p:nvPr/>
        </p:nvCxnSpPr>
        <p:spPr>
          <a:xfrm flipH="1" rot="436104">
            <a:off x="8926501" y="4361228"/>
            <a:ext cx="713735" cy="700711"/>
          </a:xfrm>
          <a:prstGeom prst="straightConnector1">
            <a:avLst/>
          </a:prstGeom>
          <a:noFill/>
          <a:ln cap="flat" cmpd="sng" w="9525">
            <a:solidFill>
              <a:schemeClr val="dk1"/>
            </a:solidFill>
            <a:prstDash val="solid"/>
            <a:round/>
            <a:headEnd len="sm" w="sm" type="none"/>
            <a:tailEnd len="sm" w="sm" type="none"/>
          </a:ln>
        </p:spPr>
      </p:cxnSp>
      <p:grpSp>
        <p:nvGrpSpPr>
          <p:cNvPr id="73" name="Google Shape;73;p21"/>
          <p:cNvGrpSpPr/>
          <p:nvPr/>
        </p:nvGrpSpPr>
        <p:grpSpPr>
          <a:xfrm flipH="1">
            <a:off x="8617149" y="344931"/>
            <a:ext cx="438754" cy="772904"/>
            <a:chOff x="4950175" y="2998438"/>
            <a:chExt cx="88725" cy="156300"/>
          </a:xfrm>
        </p:grpSpPr>
        <p:sp>
          <p:nvSpPr>
            <p:cNvPr id="74" name="Google Shape;74;p21"/>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1"/>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1"/>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1"/>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1"/>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1"/>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1"/>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1"/>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1"/>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1"/>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1"/>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1"/>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1"/>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1"/>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1"/>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1"/>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1"/>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1"/>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1"/>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1"/>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1"/>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1"/>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1"/>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1"/>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1"/>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1"/>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1"/>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1"/>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1"/>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1"/>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1"/>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1"/>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1"/>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1"/>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1"/>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 name="Google Shape;110;p21"/>
          <p:cNvGrpSpPr/>
          <p:nvPr/>
        </p:nvGrpSpPr>
        <p:grpSpPr>
          <a:xfrm>
            <a:off x="-671216" y="4477896"/>
            <a:ext cx="1391222" cy="1387652"/>
            <a:chOff x="4010510" y="4522646"/>
            <a:chExt cx="1391222" cy="1387652"/>
          </a:xfrm>
        </p:grpSpPr>
        <p:sp>
          <p:nvSpPr>
            <p:cNvPr id="111" name="Google Shape;111;p21"/>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2" name="Google Shape;112;p21"/>
            <p:cNvCxnSpPr/>
            <p:nvPr/>
          </p:nvCxnSpPr>
          <p:spPr>
            <a:xfrm flipH="1" rot="436104">
              <a:off x="4223501" y="4695678"/>
              <a:ext cx="713735" cy="700711"/>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3" name="Shape 113"/>
        <p:cNvGrpSpPr/>
        <p:nvPr/>
      </p:nvGrpSpPr>
      <p:grpSpPr>
        <a:xfrm>
          <a:off x="0" y="0"/>
          <a:ext cx="0" cy="0"/>
          <a:chOff x="0" y="0"/>
          <a:chExt cx="0" cy="0"/>
        </a:xfrm>
      </p:grpSpPr>
      <p:sp>
        <p:nvSpPr>
          <p:cNvPr id="114" name="Google Shape;114;p22"/>
          <p:cNvSpPr txBox="1"/>
          <p:nvPr>
            <p:ph idx="1" type="subTitle"/>
          </p:nvPr>
        </p:nvSpPr>
        <p:spPr>
          <a:xfrm>
            <a:off x="739300" y="1483850"/>
            <a:ext cx="3522300" cy="409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15" name="Google Shape;115;p22"/>
          <p:cNvSpPr txBox="1"/>
          <p:nvPr>
            <p:ph idx="2" type="subTitle"/>
          </p:nvPr>
        </p:nvSpPr>
        <p:spPr>
          <a:xfrm>
            <a:off x="4901700" y="1483850"/>
            <a:ext cx="3522300" cy="409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16" name="Google Shape;116;p2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17" name="Google Shape;117;p22"/>
          <p:cNvSpPr txBox="1"/>
          <p:nvPr>
            <p:ph idx="3" type="subTitle"/>
          </p:nvPr>
        </p:nvSpPr>
        <p:spPr>
          <a:xfrm>
            <a:off x="720000" y="1879963"/>
            <a:ext cx="3522300" cy="195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Anaheim"/>
              <a:buChar char="●"/>
              <a:defRPr>
                <a:solidFill>
                  <a:schemeClr val="dk1"/>
                </a:solidFill>
              </a:defRPr>
            </a:lvl1pPr>
            <a:lvl2pPr lvl="1" algn="ctr">
              <a:lnSpc>
                <a:spcPct val="115000"/>
              </a:lnSpc>
              <a:spcBef>
                <a:spcPts val="0"/>
              </a:spcBef>
              <a:spcAft>
                <a:spcPts val="0"/>
              </a:spcAft>
              <a:buClr>
                <a:schemeClr val="dk1"/>
              </a:buClr>
              <a:buSzPts val="1400"/>
              <a:buFont typeface="Arial"/>
              <a:buChar char="○"/>
              <a:defRPr>
                <a:solidFill>
                  <a:schemeClr val="dk1"/>
                </a:solidFill>
              </a:defRPr>
            </a:lvl2pPr>
            <a:lvl3pPr lvl="2" algn="ctr">
              <a:lnSpc>
                <a:spcPct val="115000"/>
              </a:lnSpc>
              <a:spcBef>
                <a:spcPts val="0"/>
              </a:spcBef>
              <a:spcAft>
                <a:spcPts val="0"/>
              </a:spcAft>
              <a:buClr>
                <a:schemeClr val="dk1"/>
              </a:buClr>
              <a:buSzPts val="1400"/>
              <a:buFont typeface="Arial"/>
              <a:buChar char="■"/>
              <a:defRPr>
                <a:solidFill>
                  <a:schemeClr val="dk1"/>
                </a:solidFill>
              </a:defRPr>
            </a:lvl3pPr>
            <a:lvl4pPr lvl="3" algn="ctr">
              <a:lnSpc>
                <a:spcPct val="115000"/>
              </a:lnSpc>
              <a:spcBef>
                <a:spcPts val="0"/>
              </a:spcBef>
              <a:spcAft>
                <a:spcPts val="0"/>
              </a:spcAft>
              <a:buClr>
                <a:schemeClr val="dk1"/>
              </a:buClr>
              <a:buSzPts val="1400"/>
              <a:buFont typeface="Arial"/>
              <a:buChar char="●"/>
              <a:defRPr>
                <a:solidFill>
                  <a:schemeClr val="dk1"/>
                </a:solidFill>
              </a:defRPr>
            </a:lvl4pPr>
            <a:lvl5pPr lvl="4" algn="ctr">
              <a:lnSpc>
                <a:spcPct val="115000"/>
              </a:lnSpc>
              <a:spcBef>
                <a:spcPts val="0"/>
              </a:spcBef>
              <a:spcAft>
                <a:spcPts val="0"/>
              </a:spcAft>
              <a:buClr>
                <a:schemeClr val="dk1"/>
              </a:buClr>
              <a:buSzPts val="1400"/>
              <a:buFont typeface="Arial"/>
              <a:buChar char="○"/>
              <a:defRPr>
                <a:solidFill>
                  <a:schemeClr val="dk1"/>
                </a:solidFill>
              </a:defRPr>
            </a:lvl5pPr>
            <a:lvl6pPr lvl="5" algn="ctr">
              <a:lnSpc>
                <a:spcPct val="115000"/>
              </a:lnSpc>
              <a:spcBef>
                <a:spcPts val="0"/>
              </a:spcBef>
              <a:spcAft>
                <a:spcPts val="0"/>
              </a:spcAft>
              <a:buClr>
                <a:schemeClr val="dk1"/>
              </a:buClr>
              <a:buSzPts val="1400"/>
              <a:buFont typeface="Arial"/>
              <a:buChar char="■"/>
              <a:defRPr>
                <a:solidFill>
                  <a:schemeClr val="dk1"/>
                </a:solidFill>
              </a:defRPr>
            </a:lvl6pPr>
            <a:lvl7pPr lvl="6" algn="ctr">
              <a:lnSpc>
                <a:spcPct val="115000"/>
              </a:lnSpc>
              <a:spcBef>
                <a:spcPts val="0"/>
              </a:spcBef>
              <a:spcAft>
                <a:spcPts val="0"/>
              </a:spcAft>
              <a:buClr>
                <a:schemeClr val="dk1"/>
              </a:buClr>
              <a:buSzPts val="1400"/>
              <a:buFont typeface="Arial"/>
              <a:buChar char="●"/>
              <a:defRPr>
                <a:solidFill>
                  <a:schemeClr val="dk1"/>
                </a:solidFill>
              </a:defRPr>
            </a:lvl7pPr>
            <a:lvl8pPr lvl="7" algn="ctr">
              <a:lnSpc>
                <a:spcPct val="115000"/>
              </a:lnSpc>
              <a:spcBef>
                <a:spcPts val="0"/>
              </a:spcBef>
              <a:spcAft>
                <a:spcPts val="0"/>
              </a:spcAft>
              <a:buClr>
                <a:schemeClr val="dk1"/>
              </a:buClr>
              <a:buSzPts val="1400"/>
              <a:buFont typeface="Arial"/>
              <a:buChar char="○"/>
              <a:defRPr>
                <a:solidFill>
                  <a:schemeClr val="dk1"/>
                </a:solidFill>
              </a:defRPr>
            </a:lvl8pPr>
            <a:lvl9pPr lvl="8" algn="ctr">
              <a:lnSpc>
                <a:spcPct val="115000"/>
              </a:lnSpc>
              <a:spcBef>
                <a:spcPts val="0"/>
              </a:spcBef>
              <a:spcAft>
                <a:spcPts val="0"/>
              </a:spcAft>
              <a:buClr>
                <a:schemeClr val="dk1"/>
              </a:buClr>
              <a:buSzPts val="1400"/>
              <a:buFont typeface="Arial"/>
              <a:buChar char="■"/>
              <a:defRPr>
                <a:solidFill>
                  <a:schemeClr val="dk1"/>
                </a:solidFill>
              </a:defRPr>
            </a:lvl9pPr>
          </a:lstStyle>
          <a:p/>
        </p:txBody>
      </p:sp>
      <p:sp>
        <p:nvSpPr>
          <p:cNvPr id="118" name="Google Shape;118;p22"/>
          <p:cNvSpPr txBox="1"/>
          <p:nvPr>
            <p:ph idx="4" type="subTitle"/>
          </p:nvPr>
        </p:nvSpPr>
        <p:spPr>
          <a:xfrm>
            <a:off x="4901700" y="1879963"/>
            <a:ext cx="3522300" cy="195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Anaheim"/>
              <a:buChar char="●"/>
              <a:defRPr>
                <a:solidFill>
                  <a:schemeClr val="dk1"/>
                </a:solidFill>
              </a:defRPr>
            </a:lvl1pPr>
            <a:lvl2pPr lvl="1" algn="ctr">
              <a:lnSpc>
                <a:spcPct val="115000"/>
              </a:lnSpc>
              <a:spcBef>
                <a:spcPts val="0"/>
              </a:spcBef>
              <a:spcAft>
                <a:spcPts val="0"/>
              </a:spcAft>
              <a:buClr>
                <a:schemeClr val="dk1"/>
              </a:buClr>
              <a:buSzPts val="1400"/>
              <a:buFont typeface="Arial"/>
              <a:buChar char="○"/>
              <a:defRPr>
                <a:solidFill>
                  <a:schemeClr val="dk1"/>
                </a:solidFill>
              </a:defRPr>
            </a:lvl2pPr>
            <a:lvl3pPr lvl="2" algn="ctr">
              <a:lnSpc>
                <a:spcPct val="115000"/>
              </a:lnSpc>
              <a:spcBef>
                <a:spcPts val="0"/>
              </a:spcBef>
              <a:spcAft>
                <a:spcPts val="0"/>
              </a:spcAft>
              <a:buClr>
                <a:schemeClr val="dk1"/>
              </a:buClr>
              <a:buSzPts val="1400"/>
              <a:buFont typeface="Arial"/>
              <a:buChar char="■"/>
              <a:defRPr>
                <a:solidFill>
                  <a:schemeClr val="dk1"/>
                </a:solidFill>
              </a:defRPr>
            </a:lvl3pPr>
            <a:lvl4pPr lvl="3" algn="ctr">
              <a:lnSpc>
                <a:spcPct val="115000"/>
              </a:lnSpc>
              <a:spcBef>
                <a:spcPts val="0"/>
              </a:spcBef>
              <a:spcAft>
                <a:spcPts val="0"/>
              </a:spcAft>
              <a:buClr>
                <a:schemeClr val="dk1"/>
              </a:buClr>
              <a:buSzPts val="1400"/>
              <a:buFont typeface="Arial"/>
              <a:buChar char="●"/>
              <a:defRPr>
                <a:solidFill>
                  <a:schemeClr val="dk1"/>
                </a:solidFill>
              </a:defRPr>
            </a:lvl4pPr>
            <a:lvl5pPr lvl="4" algn="ctr">
              <a:lnSpc>
                <a:spcPct val="115000"/>
              </a:lnSpc>
              <a:spcBef>
                <a:spcPts val="0"/>
              </a:spcBef>
              <a:spcAft>
                <a:spcPts val="0"/>
              </a:spcAft>
              <a:buClr>
                <a:schemeClr val="dk1"/>
              </a:buClr>
              <a:buSzPts val="1400"/>
              <a:buFont typeface="Arial"/>
              <a:buChar char="○"/>
              <a:defRPr>
                <a:solidFill>
                  <a:schemeClr val="dk1"/>
                </a:solidFill>
              </a:defRPr>
            </a:lvl5pPr>
            <a:lvl6pPr lvl="5" algn="ctr">
              <a:lnSpc>
                <a:spcPct val="115000"/>
              </a:lnSpc>
              <a:spcBef>
                <a:spcPts val="0"/>
              </a:spcBef>
              <a:spcAft>
                <a:spcPts val="0"/>
              </a:spcAft>
              <a:buClr>
                <a:schemeClr val="dk1"/>
              </a:buClr>
              <a:buSzPts val="1400"/>
              <a:buFont typeface="Arial"/>
              <a:buChar char="■"/>
              <a:defRPr>
                <a:solidFill>
                  <a:schemeClr val="dk1"/>
                </a:solidFill>
              </a:defRPr>
            </a:lvl6pPr>
            <a:lvl7pPr lvl="6" algn="ctr">
              <a:lnSpc>
                <a:spcPct val="115000"/>
              </a:lnSpc>
              <a:spcBef>
                <a:spcPts val="0"/>
              </a:spcBef>
              <a:spcAft>
                <a:spcPts val="0"/>
              </a:spcAft>
              <a:buClr>
                <a:schemeClr val="dk1"/>
              </a:buClr>
              <a:buSzPts val="1400"/>
              <a:buFont typeface="Arial"/>
              <a:buChar char="●"/>
              <a:defRPr>
                <a:solidFill>
                  <a:schemeClr val="dk1"/>
                </a:solidFill>
              </a:defRPr>
            </a:lvl7pPr>
            <a:lvl8pPr lvl="7" algn="ctr">
              <a:lnSpc>
                <a:spcPct val="115000"/>
              </a:lnSpc>
              <a:spcBef>
                <a:spcPts val="0"/>
              </a:spcBef>
              <a:spcAft>
                <a:spcPts val="0"/>
              </a:spcAft>
              <a:buClr>
                <a:schemeClr val="dk1"/>
              </a:buClr>
              <a:buSzPts val="1400"/>
              <a:buFont typeface="Arial"/>
              <a:buChar char="○"/>
              <a:defRPr>
                <a:solidFill>
                  <a:schemeClr val="dk1"/>
                </a:solidFill>
              </a:defRPr>
            </a:lvl8pPr>
            <a:lvl9pPr lvl="8" algn="ctr">
              <a:lnSpc>
                <a:spcPct val="115000"/>
              </a:lnSpc>
              <a:spcBef>
                <a:spcPts val="0"/>
              </a:spcBef>
              <a:spcAft>
                <a:spcPts val="0"/>
              </a:spcAft>
              <a:buClr>
                <a:schemeClr val="dk1"/>
              </a:buClr>
              <a:buSzPts val="1400"/>
              <a:buFont typeface="Arial"/>
              <a:buChar char="■"/>
              <a:defRPr>
                <a:solidFill>
                  <a:schemeClr val="dk1"/>
                </a:solidFill>
              </a:defRPr>
            </a:lvl9pPr>
          </a:lstStyle>
          <a:p/>
        </p:txBody>
      </p:sp>
      <p:sp>
        <p:nvSpPr>
          <p:cNvPr id="119" name="Google Shape;119;p22"/>
          <p:cNvSpPr/>
          <p:nvPr/>
        </p:nvSpPr>
        <p:spPr>
          <a:xfrm rot="9900003">
            <a:off x="-1712038" y="-1039067"/>
            <a:ext cx="4319015" cy="27216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2"/>
          <p:cNvSpPr/>
          <p:nvPr/>
        </p:nvSpPr>
        <p:spPr>
          <a:xfrm rot="5400000">
            <a:off x="7353835" y="-1492291"/>
            <a:ext cx="2790574" cy="307250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1" name="Google Shape;121;p22"/>
          <p:cNvGrpSpPr/>
          <p:nvPr/>
        </p:nvGrpSpPr>
        <p:grpSpPr>
          <a:xfrm>
            <a:off x="-827467" y="4151471"/>
            <a:ext cx="1540760" cy="1387652"/>
            <a:chOff x="3632834" y="4464921"/>
            <a:chExt cx="1540760" cy="1387652"/>
          </a:xfrm>
        </p:grpSpPr>
        <p:sp>
          <p:nvSpPr>
            <p:cNvPr id="122" name="Google Shape;122;p22"/>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3" name="Google Shape;123;p22"/>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124" name="Google Shape;124;p22"/>
          <p:cNvGrpSpPr/>
          <p:nvPr/>
        </p:nvGrpSpPr>
        <p:grpSpPr>
          <a:xfrm>
            <a:off x="7893908" y="4151471"/>
            <a:ext cx="1540760" cy="1387652"/>
            <a:chOff x="3632834" y="4464921"/>
            <a:chExt cx="1540760" cy="1387652"/>
          </a:xfrm>
        </p:grpSpPr>
        <p:sp>
          <p:nvSpPr>
            <p:cNvPr id="125" name="Google Shape;125;p22"/>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6" name="Google Shape;126;p22"/>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127" name="Google Shape;127;p22"/>
          <p:cNvGrpSpPr/>
          <p:nvPr/>
        </p:nvGrpSpPr>
        <p:grpSpPr>
          <a:xfrm flipH="1" rot="10800000">
            <a:off x="8625038" y="-1089991"/>
            <a:ext cx="361129" cy="3106418"/>
            <a:chOff x="6317900" y="1197313"/>
            <a:chExt cx="180700" cy="1554375"/>
          </a:xfrm>
        </p:grpSpPr>
        <p:sp>
          <p:nvSpPr>
            <p:cNvPr id="128" name="Google Shape;128;p22"/>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2"/>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2"/>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2"/>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2"/>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2"/>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 name="Google Shape;134;p22"/>
          <p:cNvGrpSpPr/>
          <p:nvPr/>
        </p:nvGrpSpPr>
        <p:grpSpPr>
          <a:xfrm rot="10800000">
            <a:off x="157813" y="-1894141"/>
            <a:ext cx="361129" cy="3106418"/>
            <a:chOff x="6317900" y="1197313"/>
            <a:chExt cx="180700" cy="1554375"/>
          </a:xfrm>
        </p:grpSpPr>
        <p:sp>
          <p:nvSpPr>
            <p:cNvPr id="135" name="Google Shape;135;p22"/>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2"/>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2"/>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2"/>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2"/>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2"/>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 name="Google Shape;141;p22"/>
          <p:cNvGrpSpPr/>
          <p:nvPr/>
        </p:nvGrpSpPr>
        <p:grpSpPr>
          <a:xfrm rot="-5400000">
            <a:off x="8647825" y="2989950"/>
            <a:ext cx="315575" cy="366750"/>
            <a:chOff x="8558925" y="4522650"/>
            <a:chExt cx="315575" cy="366750"/>
          </a:xfrm>
        </p:grpSpPr>
        <p:grpSp>
          <p:nvGrpSpPr>
            <p:cNvPr id="142" name="Google Shape;142;p22"/>
            <p:cNvGrpSpPr/>
            <p:nvPr/>
          </p:nvGrpSpPr>
          <p:grpSpPr>
            <a:xfrm>
              <a:off x="8558925" y="4629825"/>
              <a:ext cx="107200" cy="107175"/>
              <a:chOff x="4125350" y="1946513"/>
              <a:chExt cx="107200" cy="107175"/>
            </a:xfrm>
          </p:grpSpPr>
          <p:sp>
            <p:nvSpPr>
              <p:cNvPr id="143" name="Google Shape;143;p2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 name="Google Shape;145;p22"/>
            <p:cNvGrpSpPr/>
            <p:nvPr/>
          </p:nvGrpSpPr>
          <p:grpSpPr>
            <a:xfrm>
              <a:off x="8711325" y="4782225"/>
              <a:ext cx="107200" cy="107175"/>
              <a:chOff x="4125350" y="1946513"/>
              <a:chExt cx="107200" cy="107175"/>
            </a:xfrm>
          </p:grpSpPr>
          <p:sp>
            <p:nvSpPr>
              <p:cNvPr id="146" name="Google Shape;146;p2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22"/>
            <p:cNvGrpSpPr/>
            <p:nvPr/>
          </p:nvGrpSpPr>
          <p:grpSpPr>
            <a:xfrm>
              <a:off x="8767300" y="4522650"/>
              <a:ext cx="107200" cy="107175"/>
              <a:chOff x="4125350" y="1946513"/>
              <a:chExt cx="107200" cy="107175"/>
            </a:xfrm>
          </p:grpSpPr>
          <p:sp>
            <p:nvSpPr>
              <p:cNvPr id="149" name="Google Shape;149;p2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51" name="Google Shape;151;p22"/>
          <p:cNvGrpSpPr/>
          <p:nvPr/>
        </p:nvGrpSpPr>
        <p:grpSpPr>
          <a:xfrm flipH="1" rot="10800000">
            <a:off x="208200" y="3117216"/>
            <a:ext cx="194400" cy="112209"/>
            <a:chOff x="265900" y="3852516"/>
            <a:chExt cx="194400" cy="112209"/>
          </a:xfrm>
        </p:grpSpPr>
        <p:sp>
          <p:nvSpPr>
            <p:cNvPr id="152" name="Google Shape;152;p22"/>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2"/>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4" name="Shape 154"/>
        <p:cNvGrpSpPr/>
        <p:nvPr/>
      </p:nvGrpSpPr>
      <p:grpSpPr>
        <a:xfrm>
          <a:off x="0" y="0"/>
          <a:ext cx="0" cy="0"/>
          <a:chOff x="0" y="0"/>
          <a:chExt cx="0" cy="0"/>
        </a:xfrm>
      </p:grpSpPr>
      <p:sp>
        <p:nvSpPr>
          <p:cNvPr id="155" name="Google Shape;155;p23"/>
          <p:cNvSpPr txBox="1"/>
          <p:nvPr>
            <p:ph type="title"/>
          </p:nvPr>
        </p:nvSpPr>
        <p:spPr>
          <a:xfrm>
            <a:off x="1640000" y="2554200"/>
            <a:ext cx="58641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6" name="Google Shape;156;p23"/>
          <p:cNvSpPr txBox="1"/>
          <p:nvPr>
            <p:ph idx="2" type="title"/>
          </p:nvPr>
        </p:nvSpPr>
        <p:spPr>
          <a:xfrm>
            <a:off x="3960300" y="1149000"/>
            <a:ext cx="1223100" cy="122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0"/>
              <a:buFont typeface="Barlow Condensed"/>
              <a:buNone/>
              <a:defRPr sz="6000">
                <a:latin typeface="Barlow Condensed"/>
                <a:ea typeface="Barlow Condensed"/>
                <a:cs typeface="Barlow Condensed"/>
                <a:sym typeface="Barlow Condensed"/>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157" name="Google Shape;157;p23"/>
          <p:cNvSpPr txBox="1"/>
          <p:nvPr>
            <p:ph idx="1" type="subTitle"/>
          </p:nvPr>
        </p:nvSpPr>
        <p:spPr>
          <a:xfrm>
            <a:off x="2144550" y="3396000"/>
            <a:ext cx="4854600" cy="59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1800">
                <a:solidFill>
                  <a:schemeClr val="dk1"/>
                </a:solidFill>
              </a:defRPr>
            </a:lvl1pPr>
            <a:lvl2pPr lvl="1" algn="l">
              <a:lnSpc>
                <a:spcPct val="115000"/>
              </a:lnSpc>
              <a:spcBef>
                <a:spcPts val="0"/>
              </a:spcBef>
              <a:spcAft>
                <a:spcPts val="0"/>
              </a:spcAft>
              <a:buClr>
                <a:schemeClr val="dk1"/>
              </a:buClr>
              <a:buSzPts val="1400"/>
              <a:buNone/>
              <a:defRPr>
                <a:solidFill>
                  <a:schemeClr val="dk1"/>
                </a:solidFill>
              </a:defRPr>
            </a:lvl2pPr>
            <a:lvl3pPr lvl="2" algn="l">
              <a:lnSpc>
                <a:spcPct val="115000"/>
              </a:lnSpc>
              <a:spcBef>
                <a:spcPts val="0"/>
              </a:spcBef>
              <a:spcAft>
                <a:spcPts val="0"/>
              </a:spcAft>
              <a:buClr>
                <a:schemeClr val="dk1"/>
              </a:buClr>
              <a:buSzPts val="1400"/>
              <a:buNone/>
              <a:defRPr>
                <a:solidFill>
                  <a:schemeClr val="dk1"/>
                </a:solidFill>
              </a:defRPr>
            </a:lvl3pPr>
            <a:lvl4pPr lvl="3" algn="l">
              <a:lnSpc>
                <a:spcPct val="115000"/>
              </a:lnSpc>
              <a:spcBef>
                <a:spcPts val="0"/>
              </a:spcBef>
              <a:spcAft>
                <a:spcPts val="0"/>
              </a:spcAft>
              <a:buClr>
                <a:schemeClr val="dk1"/>
              </a:buClr>
              <a:buSzPts val="1400"/>
              <a:buNone/>
              <a:defRPr>
                <a:solidFill>
                  <a:schemeClr val="dk1"/>
                </a:solidFill>
              </a:defRPr>
            </a:lvl4pPr>
            <a:lvl5pPr lvl="4" algn="l">
              <a:lnSpc>
                <a:spcPct val="115000"/>
              </a:lnSpc>
              <a:spcBef>
                <a:spcPts val="0"/>
              </a:spcBef>
              <a:spcAft>
                <a:spcPts val="0"/>
              </a:spcAft>
              <a:buClr>
                <a:schemeClr val="dk1"/>
              </a:buClr>
              <a:buSzPts val="1400"/>
              <a:buNone/>
              <a:defRPr>
                <a:solidFill>
                  <a:schemeClr val="dk1"/>
                </a:solidFill>
              </a:defRPr>
            </a:lvl5pPr>
            <a:lvl6pPr lvl="5" algn="l">
              <a:lnSpc>
                <a:spcPct val="115000"/>
              </a:lnSpc>
              <a:spcBef>
                <a:spcPts val="0"/>
              </a:spcBef>
              <a:spcAft>
                <a:spcPts val="0"/>
              </a:spcAft>
              <a:buClr>
                <a:schemeClr val="dk1"/>
              </a:buClr>
              <a:buSzPts val="1400"/>
              <a:buNone/>
              <a:defRPr>
                <a:solidFill>
                  <a:schemeClr val="dk1"/>
                </a:solidFill>
              </a:defRPr>
            </a:lvl6pPr>
            <a:lvl7pPr lvl="6" algn="l">
              <a:lnSpc>
                <a:spcPct val="115000"/>
              </a:lnSpc>
              <a:spcBef>
                <a:spcPts val="0"/>
              </a:spcBef>
              <a:spcAft>
                <a:spcPts val="0"/>
              </a:spcAft>
              <a:buClr>
                <a:schemeClr val="dk1"/>
              </a:buClr>
              <a:buSzPts val="1400"/>
              <a:buNone/>
              <a:defRPr>
                <a:solidFill>
                  <a:schemeClr val="dk1"/>
                </a:solidFill>
              </a:defRPr>
            </a:lvl7pPr>
            <a:lvl8pPr lvl="7" algn="l">
              <a:lnSpc>
                <a:spcPct val="115000"/>
              </a:lnSpc>
              <a:spcBef>
                <a:spcPts val="0"/>
              </a:spcBef>
              <a:spcAft>
                <a:spcPts val="0"/>
              </a:spcAft>
              <a:buClr>
                <a:schemeClr val="dk1"/>
              </a:buClr>
              <a:buSzPts val="1400"/>
              <a:buNone/>
              <a:defRPr>
                <a:solidFill>
                  <a:schemeClr val="dk1"/>
                </a:solidFill>
              </a:defRPr>
            </a:lvl8pPr>
            <a:lvl9pPr lvl="8" algn="l">
              <a:lnSpc>
                <a:spcPct val="115000"/>
              </a:lnSpc>
              <a:spcBef>
                <a:spcPts val="0"/>
              </a:spcBef>
              <a:spcAft>
                <a:spcPts val="0"/>
              </a:spcAft>
              <a:buClr>
                <a:schemeClr val="dk1"/>
              </a:buClr>
              <a:buSzPts val="1400"/>
              <a:buNone/>
              <a:defRPr>
                <a:solidFill>
                  <a:schemeClr val="dk1"/>
                </a:solidFill>
              </a:defRPr>
            </a:lvl9pPr>
          </a:lstStyle>
          <a:p/>
        </p:txBody>
      </p:sp>
      <p:sp>
        <p:nvSpPr>
          <p:cNvPr id="158" name="Google Shape;158;p23"/>
          <p:cNvSpPr/>
          <p:nvPr/>
        </p:nvSpPr>
        <p:spPr>
          <a:xfrm flipH="1" rot="899997">
            <a:off x="-1712038" y="3114971"/>
            <a:ext cx="4319015" cy="27216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3"/>
          <p:cNvSpPr/>
          <p:nvPr/>
        </p:nvSpPr>
        <p:spPr>
          <a:xfrm flipH="1" rot="5400000">
            <a:off x="7353835" y="3217381"/>
            <a:ext cx="2790574" cy="307250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0" name="Google Shape;160;p23"/>
          <p:cNvGrpSpPr/>
          <p:nvPr/>
        </p:nvGrpSpPr>
        <p:grpSpPr>
          <a:xfrm flipH="1" rot="10800000">
            <a:off x="-827467" y="-741530"/>
            <a:ext cx="1540760" cy="1387652"/>
            <a:chOff x="3632834" y="4464921"/>
            <a:chExt cx="1540760" cy="1387652"/>
          </a:xfrm>
        </p:grpSpPr>
        <p:sp>
          <p:nvSpPr>
            <p:cNvPr id="161" name="Google Shape;161;p23"/>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2" name="Google Shape;162;p23"/>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163" name="Google Shape;163;p23"/>
          <p:cNvGrpSpPr/>
          <p:nvPr/>
        </p:nvGrpSpPr>
        <p:grpSpPr>
          <a:xfrm flipH="1" rot="10800000">
            <a:off x="7893908" y="-741530"/>
            <a:ext cx="1540760" cy="1387652"/>
            <a:chOff x="3632834" y="4464921"/>
            <a:chExt cx="1540760" cy="1387652"/>
          </a:xfrm>
        </p:grpSpPr>
        <p:sp>
          <p:nvSpPr>
            <p:cNvPr id="164" name="Google Shape;164;p23"/>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5" name="Google Shape;165;p23"/>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166" name="Google Shape;166;p23"/>
          <p:cNvGrpSpPr/>
          <p:nvPr/>
        </p:nvGrpSpPr>
        <p:grpSpPr>
          <a:xfrm>
            <a:off x="8625038" y="2781167"/>
            <a:ext cx="361129" cy="3106418"/>
            <a:chOff x="6317900" y="1197313"/>
            <a:chExt cx="180700" cy="1554375"/>
          </a:xfrm>
        </p:grpSpPr>
        <p:sp>
          <p:nvSpPr>
            <p:cNvPr id="167" name="Google Shape;167;p23"/>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3"/>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3"/>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3"/>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3"/>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3"/>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3" name="Google Shape;173;p23"/>
          <p:cNvGrpSpPr/>
          <p:nvPr/>
        </p:nvGrpSpPr>
        <p:grpSpPr>
          <a:xfrm flipH="1">
            <a:off x="157813" y="3585317"/>
            <a:ext cx="361129" cy="3106418"/>
            <a:chOff x="6317900" y="1197313"/>
            <a:chExt cx="180700" cy="1554375"/>
          </a:xfrm>
        </p:grpSpPr>
        <p:sp>
          <p:nvSpPr>
            <p:cNvPr id="174" name="Google Shape;174;p23"/>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3"/>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3"/>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3"/>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3"/>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3"/>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 name="Google Shape;180;p23"/>
          <p:cNvGrpSpPr/>
          <p:nvPr/>
        </p:nvGrpSpPr>
        <p:grpSpPr>
          <a:xfrm flipH="1" rot="-5400000">
            <a:off x="8647825" y="1440894"/>
            <a:ext cx="315575" cy="366750"/>
            <a:chOff x="8558925" y="4522650"/>
            <a:chExt cx="315575" cy="366750"/>
          </a:xfrm>
        </p:grpSpPr>
        <p:grpSp>
          <p:nvGrpSpPr>
            <p:cNvPr id="181" name="Google Shape;181;p23"/>
            <p:cNvGrpSpPr/>
            <p:nvPr/>
          </p:nvGrpSpPr>
          <p:grpSpPr>
            <a:xfrm>
              <a:off x="8558925" y="4629825"/>
              <a:ext cx="107200" cy="107175"/>
              <a:chOff x="4125350" y="1946513"/>
              <a:chExt cx="107200" cy="107175"/>
            </a:xfrm>
          </p:grpSpPr>
          <p:sp>
            <p:nvSpPr>
              <p:cNvPr id="182" name="Google Shape;182;p2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23"/>
            <p:cNvGrpSpPr/>
            <p:nvPr/>
          </p:nvGrpSpPr>
          <p:grpSpPr>
            <a:xfrm>
              <a:off x="8711325" y="4782225"/>
              <a:ext cx="107200" cy="107175"/>
              <a:chOff x="4125350" y="1946513"/>
              <a:chExt cx="107200" cy="107175"/>
            </a:xfrm>
          </p:grpSpPr>
          <p:sp>
            <p:nvSpPr>
              <p:cNvPr id="185" name="Google Shape;185;p2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7" name="Google Shape;187;p23"/>
            <p:cNvGrpSpPr/>
            <p:nvPr/>
          </p:nvGrpSpPr>
          <p:grpSpPr>
            <a:xfrm>
              <a:off x="8767300" y="4522650"/>
              <a:ext cx="107200" cy="107175"/>
              <a:chOff x="4125350" y="1946513"/>
              <a:chExt cx="107200" cy="107175"/>
            </a:xfrm>
          </p:grpSpPr>
          <p:sp>
            <p:nvSpPr>
              <p:cNvPr id="188" name="Google Shape;188;p2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90" name="Google Shape;190;p23"/>
          <p:cNvGrpSpPr/>
          <p:nvPr/>
        </p:nvGrpSpPr>
        <p:grpSpPr>
          <a:xfrm>
            <a:off x="208200" y="1568169"/>
            <a:ext cx="194400" cy="112209"/>
            <a:chOff x="265900" y="3852516"/>
            <a:chExt cx="194400" cy="112209"/>
          </a:xfrm>
        </p:grpSpPr>
        <p:sp>
          <p:nvSpPr>
            <p:cNvPr id="191" name="Google Shape;191;p23"/>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3"/>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3" name="Shape 193"/>
        <p:cNvGrpSpPr/>
        <p:nvPr/>
      </p:nvGrpSpPr>
      <p:grpSpPr>
        <a:xfrm>
          <a:off x="0" y="0"/>
          <a:ext cx="0" cy="0"/>
          <a:chOff x="0" y="0"/>
          <a:chExt cx="0" cy="0"/>
        </a:xfrm>
      </p:grpSpPr>
      <p:sp>
        <p:nvSpPr>
          <p:cNvPr id="194" name="Google Shape;194;p24"/>
          <p:cNvSpPr txBox="1"/>
          <p:nvPr>
            <p:ph type="title"/>
          </p:nvPr>
        </p:nvSpPr>
        <p:spPr>
          <a:xfrm>
            <a:off x="1695150" y="833975"/>
            <a:ext cx="5753700" cy="3475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85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95" name="Google Shape;195;p24"/>
          <p:cNvSpPr/>
          <p:nvPr/>
        </p:nvSpPr>
        <p:spPr>
          <a:xfrm rot="6317200">
            <a:off x="7753292" y="-1121196"/>
            <a:ext cx="3365090" cy="370513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4"/>
          <p:cNvSpPr/>
          <p:nvPr/>
        </p:nvSpPr>
        <p:spPr>
          <a:xfrm rot="6256533">
            <a:off x="-2373557" y="2680802"/>
            <a:ext cx="4319032" cy="272170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7" name="Google Shape;197;p24"/>
          <p:cNvGrpSpPr/>
          <p:nvPr/>
        </p:nvGrpSpPr>
        <p:grpSpPr>
          <a:xfrm rot="5400000">
            <a:off x="4483925" y="4608575"/>
            <a:ext cx="315575" cy="366750"/>
            <a:chOff x="8558925" y="4522650"/>
            <a:chExt cx="315575" cy="366750"/>
          </a:xfrm>
        </p:grpSpPr>
        <p:grpSp>
          <p:nvGrpSpPr>
            <p:cNvPr id="198" name="Google Shape;198;p24"/>
            <p:cNvGrpSpPr/>
            <p:nvPr/>
          </p:nvGrpSpPr>
          <p:grpSpPr>
            <a:xfrm>
              <a:off x="8558925" y="4629825"/>
              <a:ext cx="107200" cy="107175"/>
              <a:chOff x="4125350" y="1946513"/>
              <a:chExt cx="107200" cy="107175"/>
            </a:xfrm>
          </p:grpSpPr>
          <p:sp>
            <p:nvSpPr>
              <p:cNvPr id="199" name="Google Shape;199;p2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 name="Google Shape;201;p24"/>
            <p:cNvGrpSpPr/>
            <p:nvPr/>
          </p:nvGrpSpPr>
          <p:grpSpPr>
            <a:xfrm>
              <a:off x="8711325" y="4782225"/>
              <a:ext cx="107200" cy="107175"/>
              <a:chOff x="4125350" y="1946513"/>
              <a:chExt cx="107200" cy="107175"/>
            </a:xfrm>
          </p:grpSpPr>
          <p:sp>
            <p:nvSpPr>
              <p:cNvPr id="202" name="Google Shape;202;p2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4" name="Google Shape;204;p24"/>
            <p:cNvGrpSpPr/>
            <p:nvPr/>
          </p:nvGrpSpPr>
          <p:grpSpPr>
            <a:xfrm>
              <a:off x="8767300" y="4522650"/>
              <a:ext cx="107200" cy="107175"/>
              <a:chOff x="4125350" y="1946513"/>
              <a:chExt cx="107200" cy="107175"/>
            </a:xfrm>
          </p:grpSpPr>
          <p:sp>
            <p:nvSpPr>
              <p:cNvPr id="205" name="Google Shape;205;p2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07" name="Google Shape;207;p24"/>
          <p:cNvGrpSpPr/>
          <p:nvPr/>
        </p:nvGrpSpPr>
        <p:grpSpPr>
          <a:xfrm flipH="1" rot="10800000">
            <a:off x="208200" y="783266"/>
            <a:ext cx="194400" cy="112209"/>
            <a:chOff x="265900" y="3852516"/>
            <a:chExt cx="194400" cy="112209"/>
          </a:xfrm>
        </p:grpSpPr>
        <p:sp>
          <p:nvSpPr>
            <p:cNvPr id="208" name="Google Shape;208;p24"/>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4"/>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0" name="Google Shape;210;p24"/>
          <p:cNvGrpSpPr/>
          <p:nvPr/>
        </p:nvGrpSpPr>
        <p:grpSpPr>
          <a:xfrm flipH="1">
            <a:off x="208198" y="4114456"/>
            <a:ext cx="438754" cy="772904"/>
            <a:chOff x="4950175" y="2998438"/>
            <a:chExt cx="88725" cy="156300"/>
          </a:xfrm>
        </p:grpSpPr>
        <p:sp>
          <p:nvSpPr>
            <p:cNvPr id="211" name="Google Shape;211;p24"/>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4"/>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4"/>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4"/>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4"/>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4"/>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4"/>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4"/>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4"/>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4"/>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4"/>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4"/>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4"/>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4"/>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4"/>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4"/>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4"/>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4"/>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4"/>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4"/>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4"/>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4"/>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4"/>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4"/>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4"/>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4"/>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4"/>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4"/>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4"/>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4"/>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4"/>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4"/>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4"/>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4"/>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4"/>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4"/>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7" name="Google Shape;247;p24"/>
          <p:cNvGrpSpPr/>
          <p:nvPr/>
        </p:nvGrpSpPr>
        <p:grpSpPr>
          <a:xfrm>
            <a:off x="8027788" y="-937400"/>
            <a:ext cx="1476900" cy="1476900"/>
            <a:chOff x="8632950" y="-311150"/>
            <a:chExt cx="1476900" cy="1476900"/>
          </a:xfrm>
        </p:grpSpPr>
        <p:sp>
          <p:nvSpPr>
            <p:cNvPr id="248" name="Google Shape;248;p24"/>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4"/>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0" name="Google Shape;250;p24"/>
          <p:cNvSpPr/>
          <p:nvPr/>
        </p:nvSpPr>
        <p:spPr>
          <a:xfrm rot="435267">
            <a:off x="77194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1" name="Google Shape;251;p24"/>
          <p:cNvCxnSpPr/>
          <p:nvPr/>
        </p:nvCxnSpPr>
        <p:spPr>
          <a:xfrm flipH="1" rot="436104">
            <a:off x="7796151" y="4685478"/>
            <a:ext cx="713735" cy="700711"/>
          </a:xfrm>
          <a:prstGeom prst="straightConnector1">
            <a:avLst/>
          </a:prstGeom>
          <a:noFill/>
          <a:ln cap="flat" cmpd="sng" w="9525">
            <a:solidFill>
              <a:schemeClr val="dk1"/>
            </a:solidFill>
            <a:prstDash val="solid"/>
            <a:round/>
            <a:headEnd len="sm" w="sm" type="none"/>
            <a:tailEnd len="sm" w="sm" type="none"/>
          </a:ln>
        </p:spPr>
      </p:cxnSp>
      <p:sp>
        <p:nvSpPr>
          <p:cNvPr id="252" name="Google Shape;252;p24"/>
          <p:cNvSpPr/>
          <p:nvPr/>
        </p:nvSpPr>
        <p:spPr>
          <a:xfrm flipH="1" rot="5400000">
            <a:off x="8802568" y="30808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53" name="Shape 253"/>
        <p:cNvGrpSpPr/>
        <p:nvPr/>
      </p:nvGrpSpPr>
      <p:grpSpPr>
        <a:xfrm>
          <a:off x="0" y="0"/>
          <a:ext cx="0" cy="0"/>
          <a:chOff x="0" y="0"/>
          <a:chExt cx="0" cy="0"/>
        </a:xfrm>
      </p:grpSpPr>
      <p:sp>
        <p:nvSpPr>
          <p:cNvPr id="254" name="Google Shape;254;p25"/>
          <p:cNvSpPr txBox="1"/>
          <p:nvPr>
            <p:ph type="title"/>
          </p:nvPr>
        </p:nvSpPr>
        <p:spPr>
          <a:xfrm>
            <a:off x="716100" y="1169250"/>
            <a:ext cx="35946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55" name="Google Shape;255;p25"/>
          <p:cNvSpPr txBox="1"/>
          <p:nvPr>
            <p:ph idx="1" type="subTitle"/>
          </p:nvPr>
        </p:nvSpPr>
        <p:spPr>
          <a:xfrm>
            <a:off x="716100" y="2739150"/>
            <a:ext cx="35946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2pPr>
            <a:lvl3pPr lvl="2"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3pPr>
            <a:lvl4pPr lvl="3"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4pPr>
            <a:lvl5pPr lvl="4"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5pPr>
            <a:lvl6pPr lvl="5"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6pPr>
            <a:lvl7pPr lvl="6"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7pPr>
            <a:lvl8pPr lvl="7"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8pPr>
            <a:lvl9pPr lvl="8"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9pPr>
          </a:lstStyle>
          <a:p/>
        </p:txBody>
      </p:sp>
      <p:sp>
        <p:nvSpPr>
          <p:cNvPr id="256" name="Google Shape;256;p25"/>
          <p:cNvSpPr txBox="1"/>
          <p:nvPr>
            <p:ph idx="2" type="body"/>
          </p:nvPr>
        </p:nvSpPr>
        <p:spPr>
          <a:xfrm>
            <a:off x="45720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7" name="Google Shape;257;p25"/>
          <p:cNvSpPr/>
          <p:nvPr/>
        </p:nvSpPr>
        <p:spPr>
          <a:xfrm flipH="1" rot="-6317200">
            <a:off x="-1906423" y="-796946"/>
            <a:ext cx="3365090" cy="370513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5"/>
          <p:cNvSpPr/>
          <p:nvPr/>
        </p:nvSpPr>
        <p:spPr>
          <a:xfrm flipH="1" rot="-6256533">
            <a:off x="7266483" y="3005052"/>
            <a:ext cx="4319032" cy="272170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9" name="Google Shape;259;p25"/>
          <p:cNvGrpSpPr/>
          <p:nvPr/>
        </p:nvGrpSpPr>
        <p:grpSpPr>
          <a:xfrm flipH="1" rot="-5400000">
            <a:off x="4412459" y="4932825"/>
            <a:ext cx="315575" cy="366750"/>
            <a:chOff x="8558925" y="4522650"/>
            <a:chExt cx="315575" cy="366750"/>
          </a:xfrm>
        </p:grpSpPr>
        <p:grpSp>
          <p:nvGrpSpPr>
            <p:cNvPr id="260" name="Google Shape;260;p25"/>
            <p:cNvGrpSpPr/>
            <p:nvPr/>
          </p:nvGrpSpPr>
          <p:grpSpPr>
            <a:xfrm>
              <a:off x="8558925" y="4629825"/>
              <a:ext cx="107200" cy="107175"/>
              <a:chOff x="4125350" y="1946513"/>
              <a:chExt cx="107200" cy="107175"/>
            </a:xfrm>
          </p:grpSpPr>
          <p:sp>
            <p:nvSpPr>
              <p:cNvPr id="261" name="Google Shape;261;p2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25"/>
            <p:cNvGrpSpPr/>
            <p:nvPr/>
          </p:nvGrpSpPr>
          <p:grpSpPr>
            <a:xfrm>
              <a:off x="8711325" y="4782225"/>
              <a:ext cx="107200" cy="107175"/>
              <a:chOff x="4125350" y="1946513"/>
              <a:chExt cx="107200" cy="107175"/>
            </a:xfrm>
          </p:grpSpPr>
          <p:sp>
            <p:nvSpPr>
              <p:cNvPr id="264" name="Google Shape;264;p2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6" name="Google Shape;266;p25"/>
            <p:cNvGrpSpPr/>
            <p:nvPr/>
          </p:nvGrpSpPr>
          <p:grpSpPr>
            <a:xfrm>
              <a:off x="8767300" y="4522650"/>
              <a:ext cx="107200" cy="107175"/>
              <a:chOff x="4125350" y="1946513"/>
              <a:chExt cx="107200" cy="107175"/>
            </a:xfrm>
          </p:grpSpPr>
          <p:sp>
            <p:nvSpPr>
              <p:cNvPr id="267" name="Google Shape;267;p2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69" name="Google Shape;269;p25"/>
          <p:cNvGrpSpPr/>
          <p:nvPr/>
        </p:nvGrpSpPr>
        <p:grpSpPr>
          <a:xfrm rot="10800000">
            <a:off x="8809359" y="1107516"/>
            <a:ext cx="194400" cy="112209"/>
            <a:chOff x="265900" y="3852516"/>
            <a:chExt cx="194400" cy="112209"/>
          </a:xfrm>
        </p:grpSpPr>
        <p:sp>
          <p:nvSpPr>
            <p:cNvPr id="270" name="Google Shape;270;p25"/>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5"/>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2" name="Google Shape;272;p25"/>
          <p:cNvGrpSpPr/>
          <p:nvPr/>
        </p:nvGrpSpPr>
        <p:grpSpPr>
          <a:xfrm>
            <a:off x="8565007" y="4438706"/>
            <a:ext cx="438754" cy="772904"/>
            <a:chOff x="4950175" y="2998438"/>
            <a:chExt cx="88725" cy="156300"/>
          </a:xfrm>
        </p:grpSpPr>
        <p:sp>
          <p:nvSpPr>
            <p:cNvPr id="273" name="Google Shape;273;p25"/>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5"/>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5"/>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5"/>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5"/>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5"/>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5"/>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5"/>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5"/>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5"/>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5"/>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5"/>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5"/>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5"/>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5"/>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5"/>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5"/>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5"/>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5"/>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5"/>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5"/>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5"/>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5"/>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5"/>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5"/>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5"/>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5"/>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5"/>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5"/>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5"/>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5"/>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5"/>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5"/>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5"/>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5"/>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5"/>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9" name="Google Shape;309;p25"/>
          <p:cNvGrpSpPr/>
          <p:nvPr/>
        </p:nvGrpSpPr>
        <p:grpSpPr>
          <a:xfrm flipH="1">
            <a:off x="-292729" y="-613150"/>
            <a:ext cx="1476900" cy="1476900"/>
            <a:chOff x="8632950" y="-311150"/>
            <a:chExt cx="1476900" cy="1476900"/>
          </a:xfrm>
        </p:grpSpPr>
        <p:sp>
          <p:nvSpPr>
            <p:cNvPr id="310" name="Google Shape;310;p25"/>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5"/>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2" name="Google Shape;312;p25"/>
          <p:cNvSpPr/>
          <p:nvPr/>
        </p:nvSpPr>
        <p:spPr>
          <a:xfrm flipH="1" rot="-435267">
            <a:off x="247939" y="486278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3" name="Google Shape;313;p25"/>
          <p:cNvCxnSpPr/>
          <p:nvPr/>
        </p:nvCxnSpPr>
        <p:spPr>
          <a:xfrm rot="-436104">
            <a:off x="702073" y="5009728"/>
            <a:ext cx="713735" cy="700711"/>
          </a:xfrm>
          <a:prstGeom prst="straightConnector1">
            <a:avLst/>
          </a:prstGeom>
          <a:noFill/>
          <a:ln cap="flat" cmpd="sng" w="9525">
            <a:solidFill>
              <a:schemeClr val="dk1"/>
            </a:solidFill>
            <a:prstDash val="solid"/>
            <a:round/>
            <a:headEnd len="sm" w="sm" type="none"/>
            <a:tailEnd len="sm" w="sm" type="none"/>
          </a:ln>
        </p:spPr>
      </p:cxnSp>
      <p:sp>
        <p:nvSpPr>
          <p:cNvPr id="314" name="Google Shape;314;p25"/>
          <p:cNvSpPr/>
          <p:nvPr/>
        </p:nvSpPr>
        <p:spPr>
          <a:xfrm rot="-5400000">
            <a:off x="297190" y="340507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15" name="Shape 315"/>
        <p:cNvGrpSpPr/>
        <p:nvPr/>
      </p:nvGrpSpPr>
      <p:grpSpPr>
        <a:xfrm>
          <a:off x="0" y="0"/>
          <a:ext cx="0" cy="0"/>
          <a:chOff x="0" y="0"/>
          <a:chExt cx="0" cy="0"/>
        </a:xfrm>
      </p:grpSpPr>
      <p:grpSp>
        <p:nvGrpSpPr>
          <p:cNvPr id="316" name="Google Shape;316;p26"/>
          <p:cNvGrpSpPr/>
          <p:nvPr/>
        </p:nvGrpSpPr>
        <p:grpSpPr>
          <a:xfrm>
            <a:off x="-1229162" y="1461657"/>
            <a:ext cx="1942494" cy="2022980"/>
            <a:chOff x="4445625" y="1829838"/>
            <a:chExt cx="739125" cy="769750"/>
          </a:xfrm>
        </p:grpSpPr>
        <p:sp>
          <p:nvSpPr>
            <p:cNvPr id="317" name="Google Shape;317;p26"/>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6"/>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6"/>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6"/>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6"/>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6"/>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6"/>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6"/>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5" name="Google Shape;325;p26"/>
          <p:cNvGrpSpPr/>
          <p:nvPr/>
        </p:nvGrpSpPr>
        <p:grpSpPr>
          <a:xfrm rot="-5400000">
            <a:off x="8470913" y="1461657"/>
            <a:ext cx="1942494" cy="2022980"/>
            <a:chOff x="4445625" y="1829838"/>
            <a:chExt cx="739125" cy="769750"/>
          </a:xfrm>
        </p:grpSpPr>
        <p:sp>
          <p:nvSpPr>
            <p:cNvPr id="326" name="Google Shape;326;p26"/>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6"/>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6"/>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6"/>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6"/>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6"/>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6"/>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26"/>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4" name="Google Shape;334;p26"/>
          <p:cNvSpPr txBox="1"/>
          <p:nvPr>
            <p:ph idx="1" type="body"/>
          </p:nvPr>
        </p:nvSpPr>
        <p:spPr>
          <a:xfrm>
            <a:off x="720000" y="2269200"/>
            <a:ext cx="7704000" cy="605100"/>
          </a:xfrm>
          <a:prstGeom prst="rect">
            <a:avLst/>
          </a:prstGeom>
          <a:noFill/>
          <a:ln>
            <a:noFill/>
          </a:ln>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2400"/>
              <a:buFont typeface="Barlow Condensed SemiBold"/>
              <a:buNone/>
              <a:defRPr sz="2400">
                <a:latin typeface="Barlow Condensed SemiBold"/>
                <a:ea typeface="Barlow Condensed SemiBold"/>
                <a:cs typeface="Barlow Condensed SemiBold"/>
                <a:sym typeface="Barlow Condensed SemiBold"/>
              </a:defRPr>
            </a:lvl1pPr>
          </a:lstStyle>
          <a:p/>
        </p:txBody>
      </p:sp>
      <p:sp>
        <p:nvSpPr>
          <p:cNvPr id="335" name="Google Shape;335;p26"/>
          <p:cNvSpPr/>
          <p:nvPr/>
        </p:nvSpPr>
        <p:spPr>
          <a:xfrm rot="740964">
            <a:off x="2555135" y="4016752"/>
            <a:ext cx="4319054" cy="2721715"/>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6"/>
          <p:cNvSpPr/>
          <p:nvPr/>
        </p:nvSpPr>
        <p:spPr>
          <a:xfrm rot="3600028">
            <a:off x="2889450" y="-2153057"/>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7" name="Google Shape;337;p26"/>
          <p:cNvGrpSpPr/>
          <p:nvPr/>
        </p:nvGrpSpPr>
        <p:grpSpPr>
          <a:xfrm flipH="1">
            <a:off x="4391436" y="4291309"/>
            <a:ext cx="361129" cy="3106418"/>
            <a:chOff x="6317900" y="1197313"/>
            <a:chExt cx="180700" cy="1554375"/>
          </a:xfrm>
        </p:grpSpPr>
        <p:sp>
          <p:nvSpPr>
            <p:cNvPr id="338" name="Google Shape;338;p26"/>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26"/>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26"/>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6"/>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6"/>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26"/>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4" name="Google Shape;344;p26"/>
          <p:cNvGrpSpPr/>
          <p:nvPr/>
        </p:nvGrpSpPr>
        <p:grpSpPr>
          <a:xfrm flipH="1">
            <a:off x="4352623" y="278531"/>
            <a:ext cx="438754" cy="772904"/>
            <a:chOff x="4950175" y="2998438"/>
            <a:chExt cx="88725" cy="156300"/>
          </a:xfrm>
        </p:grpSpPr>
        <p:sp>
          <p:nvSpPr>
            <p:cNvPr id="345" name="Google Shape;345;p26"/>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6"/>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26"/>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26"/>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26"/>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26"/>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26"/>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26"/>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26"/>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26"/>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26"/>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26"/>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26"/>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26"/>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26"/>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26"/>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26"/>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26"/>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26"/>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26"/>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6"/>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26"/>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26"/>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26"/>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26"/>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26"/>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26"/>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26"/>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26"/>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26"/>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26"/>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26"/>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26"/>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26"/>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26"/>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26"/>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81" name="Shape 381"/>
        <p:cNvGrpSpPr/>
        <p:nvPr/>
      </p:nvGrpSpPr>
      <p:grpSpPr>
        <a:xfrm>
          <a:off x="0" y="0"/>
          <a:ext cx="0" cy="0"/>
          <a:chOff x="0" y="0"/>
          <a:chExt cx="0" cy="0"/>
        </a:xfrm>
      </p:grpSpPr>
      <p:sp>
        <p:nvSpPr>
          <p:cNvPr id="382" name="Google Shape;382;p27"/>
          <p:cNvSpPr txBox="1"/>
          <p:nvPr>
            <p:ph hasCustomPrompt="1" type="title"/>
          </p:nvPr>
        </p:nvSpPr>
        <p:spPr>
          <a:xfrm>
            <a:off x="1766700" y="1533875"/>
            <a:ext cx="5610600" cy="1372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0000"/>
              <a:buNone/>
              <a:defRPr sz="10000">
                <a:solidFill>
                  <a:schemeClr val="lt1"/>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r>
              <a:t>xx%</a:t>
            </a:r>
          </a:p>
        </p:txBody>
      </p:sp>
      <p:sp>
        <p:nvSpPr>
          <p:cNvPr id="383" name="Google Shape;383;p27"/>
          <p:cNvSpPr txBox="1"/>
          <p:nvPr>
            <p:ph idx="1" type="subTitle"/>
          </p:nvPr>
        </p:nvSpPr>
        <p:spPr>
          <a:xfrm>
            <a:off x="1766700" y="2906122"/>
            <a:ext cx="5610600" cy="7035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400"/>
              <a:buNone/>
              <a:defRPr sz="18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84" name="Google Shape;384;p27"/>
          <p:cNvSpPr/>
          <p:nvPr/>
        </p:nvSpPr>
        <p:spPr>
          <a:xfrm rot="2352435">
            <a:off x="2482219" y="4250194"/>
            <a:ext cx="4319020" cy="2721693"/>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5" name="Google Shape;385;p27"/>
          <p:cNvGrpSpPr/>
          <p:nvPr/>
        </p:nvGrpSpPr>
        <p:grpSpPr>
          <a:xfrm rot="5400000">
            <a:off x="4483925" y="4608575"/>
            <a:ext cx="315575" cy="366750"/>
            <a:chOff x="8558925" y="4522650"/>
            <a:chExt cx="315575" cy="366750"/>
          </a:xfrm>
        </p:grpSpPr>
        <p:grpSp>
          <p:nvGrpSpPr>
            <p:cNvPr id="386" name="Google Shape;386;p27"/>
            <p:cNvGrpSpPr/>
            <p:nvPr/>
          </p:nvGrpSpPr>
          <p:grpSpPr>
            <a:xfrm>
              <a:off x="8558925" y="4629825"/>
              <a:ext cx="107200" cy="107175"/>
              <a:chOff x="4125350" y="1946513"/>
              <a:chExt cx="107200" cy="107175"/>
            </a:xfrm>
          </p:grpSpPr>
          <p:sp>
            <p:nvSpPr>
              <p:cNvPr id="387" name="Google Shape;387;p27"/>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27"/>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9" name="Google Shape;389;p27"/>
            <p:cNvGrpSpPr/>
            <p:nvPr/>
          </p:nvGrpSpPr>
          <p:grpSpPr>
            <a:xfrm>
              <a:off x="8711325" y="4782225"/>
              <a:ext cx="107200" cy="107175"/>
              <a:chOff x="4125350" y="1946513"/>
              <a:chExt cx="107200" cy="107175"/>
            </a:xfrm>
          </p:grpSpPr>
          <p:sp>
            <p:nvSpPr>
              <p:cNvPr id="390" name="Google Shape;390;p27"/>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27"/>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2" name="Google Shape;392;p27"/>
            <p:cNvGrpSpPr/>
            <p:nvPr/>
          </p:nvGrpSpPr>
          <p:grpSpPr>
            <a:xfrm>
              <a:off x="8767300" y="4522650"/>
              <a:ext cx="107200" cy="107175"/>
              <a:chOff x="4125350" y="1946513"/>
              <a:chExt cx="107200" cy="107175"/>
            </a:xfrm>
          </p:grpSpPr>
          <p:sp>
            <p:nvSpPr>
              <p:cNvPr id="393" name="Google Shape;393;p27"/>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27"/>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95" name="Google Shape;395;p27"/>
          <p:cNvGrpSpPr/>
          <p:nvPr/>
        </p:nvGrpSpPr>
        <p:grpSpPr>
          <a:xfrm flipH="1" rot="10800000">
            <a:off x="208200" y="3354166"/>
            <a:ext cx="194400" cy="112209"/>
            <a:chOff x="265900" y="3852516"/>
            <a:chExt cx="194400" cy="112209"/>
          </a:xfrm>
        </p:grpSpPr>
        <p:sp>
          <p:nvSpPr>
            <p:cNvPr id="396" name="Google Shape;396;p27"/>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27"/>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8" name="Google Shape;398;p27"/>
          <p:cNvSpPr/>
          <p:nvPr/>
        </p:nvSpPr>
        <p:spPr>
          <a:xfrm flipH="1" rot="5400000">
            <a:off x="8802568" y="203797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9" name="Google Shape;399;p27"/>
          <p:cNvGrpSpPr/>
          <p:nvPr/>
        </p:nvGrpSpPr>
        <p:grpSpPr>
          <a:xfrm>
            <a:off x="-988628" y="1266621"/>
            <a:ext cx="1391284" cy="1387652"/>
            <a:chOff x="4010510" y="4522646"/>
            <a:chExt cx="1391284" cy="1387652"/>
          </a:xfrm>
        </p:grpSpPr>
        <p:sp>
          <p:nvSpPr>
            <p:cNvPr id="400" name="Google Shape;400;p27"/>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1" name="Google Shape;401;p27"/>
            <p:cNvCxnSpPr/>
            <p:nvPr/>
          </p:nvCxnSpPr>
          <p:spPr>
            <a:xfrm flipH="1" rot="436104">
              <a:off x="4646601" y="486612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402" name="Google Shape;402;p27"/>
          <p:cNvGrpSpPr/>
          <p:nvPr/>
        </p:nvGrpSpPr>
        <p:grpSpPr>
          <a:xfrm rot="10800000">
            <a:off x="8625260" y="2848195"/>
            <a:ext cx="1391284" cy="1387652"/>
            <a:chOff x="4010510" y="4522646"/>
            <a:chExt cx="1391284" cy="1387652"/>
          </a:xfrm>
        </p:grpSpPr>
        <p:sp>
          <p:nvSpPr>
            <p:cNvPr id="403" name="Google Shape;403;p27"/>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4" name="Google Shape;404;p27"/>
            <p:cNvCxnSpPr/>
            <p:nvPr/>
          </p:nvCxnSpPr>
          <p:spPr>
            <a:xfrm flipH="1" rot="436104">
              <a:off x="4646601" y="4866128"/>
              <a:ext cx="713735" cy="700711"/>
            </a:xfrm>
            <a:prstGeom prst="straightConnector1">
              <a:avLst/>
            </a:prstGeom>
            <a:noFill/>
            <a:ln cap="flat" cmpd="sng" w="9525">
              <a:solidFill>
                <a:schemeClr val="dk1"/>
              </a:solidFill>
              <a:prstDash val="solid"/>
              <a:round/>
              <a:headEnd len="sm" w="sm" type="none"/>
              <a:tailEnd len="sm" w="sm" type="none"/>
            </a:ln>
          </p:spPr>
        </p:cxnSp>
      </p:grpSp>
      <p:sp>
        <p:nvSpPr>
          <p:cNvPr id="405" name="Google Shape;405;p27"/>
          <p:cNvSpPr/>
          <p:nvPr/>
        </p:nvSpPr>
        <p:spPr>
          <a:xfrm rot="3600028">
            <a:off x="7176125" y="-2438407"/>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27"/>
          <p:cNvSpPr/>
          <p:nvPr/>
        </p:nvSpPr>
        <p:spPr>
          <a:xfrm rot="4913980">
            <a:off x="-1664938" y="-2531788"/>
            <a:ext cx="3365081" cy="3705126"/>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07" name="Shape 40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2400"/>
              <a:buFont typeface="Barlow Condensed SemiBold"/>
              <a:buNone/>
              <a:defRPr b="0" i="0" sz="2400" u="none" cap="none" strike="noStrike">
                <a:solidFill>
                  <a:schemeClr val="dk1"/>
                </a:solidFill>
                <a:latin typeface="Barlow Condensed SemiBold"/>
                <a:ea typeface="Barlow Condensed SemiBold"/>
                <a:cs typeface="Barlow Condensed SemiBold"/>
                <a:sym typeface="Barlow Condensed SemiBold"/>
              </a:defRPr>
            </a:lvl1pPr>
            <a:lvl2pPr lvl="1"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2pPr>
            <a:lvl3pPr lvl="2"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3pPr>
            <a:lvl4pPr lvl="3"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4pPr>
            <a:lvl5pPr lvl="4"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5pPr>
            <a:lvl6pPr lvl="5"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6pPr>
            <a:lvl7pPr lvl="6"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7pPr>
            <a:lvl8pPr lvl="7"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8pPr>
            <a:lvl9pPr lvl="8"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9pPr>
          </a:lstStyle>
          <a:p/>
        </p:txBody>
      </p:sp>
      <p:sp>
        <p:nvSpPr>
          <p:cNvPr id="7" name="Google Shape;7;p19"/>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1pPr>
            <a:lvl2pPr indent="-317500" lvl="1" marL="9144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2pPr>
            <a:lvl3pPr indent="-317500" lvl="2" marL="13716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3pPr>
            <a:lvl4pPr indent="-317500" lvl="3" marL="18288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4pPr>
            <a:lvl5pPr indent="-317500" lvl="4" marL="22860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5pPr>
            <a:lvl6pPr indent="-317500" lvl="5" marL="27432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6pPr>
            <a:lvl7pPr indent="-317500" lvl="6" marL="32004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7pPr>
            <a:lvl8pPr indent="-317500" lvl="7" marL="36576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8pPr>
            <a:lvl9pPr indent="-317500" lvl="8" marL="41148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1"/>
          <p:cNvSpPr txBox="1"/>
          <p:nvPr>
            <p:ph type="ctrTitle"/>
          </p:nvPr>
        </p:nvSpPr>
        <p:spPr>
          <a:xfrm>
            <a:off x="609600" y="1196953"/>
            <a:ext cx="7924800" cy="154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500"/>
              <a:buNone/>
            </a:pPr>
            <a:r>
              <a:rPr b="0" lang="en-US" sz="5000">
                <a:latin typeface="Barlow Condensed SemiBold"/>
                <a:ea typeface="Barlow Condensed SemiBold"/>
                <a:cs typeface="Barlow Condensed SemiBold"/>
                <a:sym typeface="Barlow Condensed SemiBold"/>
              </a:rPr>
              <a:t>KHÓA HỌC FRONT-END</a:t>
            </a:r>
            <a:br>
              <a:rPr lang="en-US"/>
            </a:br>
            <a:br>
              <a:rPr lang="en-US"/>
            </a:br>
            <a:r>
              <a:rPr b="0" lang="en-US" sz="4000">
                <a:solidFill>
                  <a:schemeClr val="lt1"/>
                </a:solidFill>
                <a:latin typeface="Barlow Condensed"/>
                <a:ea typeface="Barlow Condensed"/>
                <a:cs typeface="Barlow Condensed"/>
                <a:sym typeface="Barlow Condensed"/>
              </a:rPr>
              <a:t>Bài 17: Javascript cơ bản (Tiết 3)</a:t>
            </a:r>
            <a:endParaRPr/>
          </a:p>
        </p:txBody>
      </p:sp>
      <p:grpSp>
        <p:nvGrpSpPr>
          <p:cNvPr id="474" name="Google Shape;474;p1"/>
          <p:cNvGrpSpPr/>
          <p:nvPr/>
        </p:nvGrpSpPr>
        <p:grpSpPr>
          <a:xfrm>
            <a:off x="1117899" y="676118"/>
            <a:ext cx="438754" cy="772904"/>
            <a:chOff x="4950175" y="2998438"/>
            <a:chExt cx="88725" cy="156300"/>
          </a:xfrm>
        </p:grpSpPr>
        <p:sp>
          <p:nvSpPr>
            <p:cNvPr id="475" name="Google Shape;475;p1"/>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11" name="Google Shape;511;p1"/>
          <p:cNvCxnSpPr/>
          <p:nvPr/>
        </p:nvCxnSpPr>
        <p:spPr>
          <a:xfrm>
            <a:off x="3964350" y="2422896"/>
            <a:ext cx="1215300" cy="0"/>
          </a:xfrm>
          <a:prstGeom prst="straightConnector1">
            <a:avLst/>
          </a:prstGeom>
          <a:noFill/>
          <a:ln cap="flat" cmpd="sng" w="9525">
            <a:solidFill>
              <a:schemeClr val="dk1"/>
            </a:solidFill>
            <a:prstDash val="solid"/>
            <a:round/>
            <a:headEnd len="sm" w="sm" type="none"/>
            <a:tailEnd len="sm" w="sm" type="none"/>
          </a:ln>
        </p:spPr>
      </p:cxnSp>
      <p:grpSp>
        <p:nvGrpSpPr>
          <p:cNvPr id="512" name="Google Shape;512;p1"/>
          <p:cNvGrpSpPr/>
          <p:nvPr/>
        </p:nvGrpSpPr>
        <p:grpSpPr>
          <a:xfrm>
            <a:off x="6143125" y="4405925"/>
            <a:ext cx="315575" cy="366750"/>
            <a:chOff x="6143125" y="4405925"/>
            <a:chExt cx="315575" cy="366750"/>
          </a:xfrm>
        </p:grpSpPr>
        <p:grpSp>
          <p:nvGrpSpPr>
            <p:cNvPr id="513" name="Google Shape;513;p1"/>
            <p:cNvGrpSpPr/>
            <p:nvPr/>
          </p:nvGrpSpPr>
          <p:grpSpPr>
            <a:xfrm>
              <a:off x="6351500" y="4405925"/>
              <a:ext cx="107200" cy="107175"/>
              <a:chOff x="4125350" y="1946513"/>
              <a:chExt cx="107200" cy="107175"/>
            </a:xfrm>
          </p:grpSpPr>
          <p:sp>
            <p:nvSpPr>
              <p:cNvPr id="514" name="Google Shape;514;p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6" name="Google Shape;516;p1"/>
            <p:cNvGrpSpPr/>
            <p:nvPr/>
          </p:nvGrpSpPr>
          <p:grpSpPr>
            <a:xfrm>
              <a:off x="6143125" y="4513100"/>
              <a:ext cx="107200" cy="107175"/>
              <a:chOff x="4125350" y="1946513"/>
              <a:chExt cx="107200" cy="107175"/>
            </a:xfrm>
          </p:grpSpPr>
          <p:sp>
            <p:nvSpPr>
              <p:cNvPr id="517" name="Google Shape;517;p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9" name="Google Shape;519;p1"/>
            <p:cNvGrpSpPr/>
            <p:nvPr/>
          </p:nvGrpSpPr>
          <p:grpSpPr>
            <a:xfrm>
              <a:off x="6295525" y="4665500"/>
              <a:ext cx="107200" cy="107175"/>
              <a:chOff x="4125350" y="1946513"/>
              <a:chExt cx="107200" cy="107175"/>
            </a:xfrm>
          </p:grpSpPr>
          <p:sp>
            <p:nvSpPr>
              <p:cNvPr id="520" name="Google Shape;520;p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10"/>
          <p:cNvSpPr txBox="1"/>
          <p:nvPr>
            <p:ph idx="3" type="subTitle"/>
          </p:nvPr>
        </p:nvSpPr>
        <p:spPr>
          <a:xfrm>
            <a:off x="720000" y="633108"/>
            <a:ext cx="7872766" cy="4510392"/>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lt1"/>
                </a:solidFill>
              </a:rPr>
              <a:t>Các bước </a:t>
            </a:r>
            <a:r>
              <a:rPr lang="en-US"/>
              <a:t>thực thi:</a:t>
            </a:r>
            <a:endParaRPr/>
          </a:p>
          <a:p>
            <a:pPr indent="-317500" lvl="1" marL="914400" rtl="0" algn="l">
              <a:lnSpc>
                <a:spcPct val="150000"/>
              </a:lnSpc>
              <a:spcBef>
                <a:spcPts val="0"/>
              </a:spcBef>
              <a:spcAft>
                <a:spcPts val="0"/>
              </a:spcAft>
              <a:buSzPts val="1400"/>
              <a:buChar char="●"/>
            </a:pPr>
            <a:r>
              <a:rPr b="1" lang="en-US">
                <a:solidFill>
                  <a:schemeClr val="lt1"/>
                </a:solidFill>
              </a:rPr>
              <a:t>Bước 1</a:t>
            </a:r>
            <a:r>
              <a:rPr lang="en-US">
                <a:solidFill>
                  <a:schemeClr val="dk1"/>
                </a:solidFill>
              </a:rPr>
              <a:t>: Thực hiện trong try.</a:t>
            </a:r>
            <a:endParaRPr/>
          </a:p>
          <a:p>
            <a:pPr indent="-317500" lvl="1" marL="914400" rtl="0" algn="l">
              <a:lnSpc>
                <a:spcPct val="150000"/>
              </a:lnSpc>
              <a:spcBef>
                <a:spcPts val="0"/>
              </a:spcBef>
              <a:spcAft>
                <a:spcPts val="0"/>
              </a:spcAft>
              <a:buSzPts val="1400"/>
              <a:buChar char="●"/>
            </a:pPr>
            <a:r>
              <a:rPr b="1" lang="en-US">
                <a:solidFill>
                  <a:schemeClr val="lt1"/>
                </a:solidFill>
              </a:rPr>
              <a:t>Bước 2</a:t>
            </a:r>
            <a:r>
              <a:rPr lang="en-US">
                <a:solidFill>
                  <a:schemeClr val="dk1"/>
                </a:solidFill>
              </a:rPr>
              <a:t>: Nếu trong try xuất hiện lỗi thì các câu lệnh trong try không được thực thi. Và sẽ nhảy sang catch, các câu lệnh trong catch sẽ được thực thi.</a:t>
            </a:r>
            <a:endParaRPr/>
          </a:p>
          <a:p>
            <a:pPr indent="-317500" lvl="1" marL="914400" rtl="0" algn="l">
              <a:lnSpc>
                <a:spcPct val="150000"/>
              </a:lnSpc>
              <a:spcBef>
                <a:spcPts val="0"/>
              </a:spcBef>
              <a:spcAft>
                <a:spcPts val="0"/>
              </a:spcAft>
              <a:buSzPts val="1400"/>
              <a:buChar char="●"/>
            </a:pPr>
            <a:r>
              <a:rPr b="1" lang="en-US">
                <a:solidFill>
                  <a:schemeClr val="lt1"/>
                </a:solidFill>
              </a:rPr>
              <a:t>Bước 3</a:t>
            </a:r>
            <a:r>
              <a:rPr lang="en-US">
                <a:solidFill>
                  <a:schemeClr val="dk1"/>
                </a:solidFill>
              </a:rPr>
              <a:t>: Cuối cùng nhảy xuống finally dù là lỗi hay không. finally là lựa chọn thêm, không bắt buộc phải thêm vào.</a:t>
            </a:r>
            <a:endParaRPr>
              <a:solidFill>
                <a:schemeClr val="dk1"/>
              </a:solidFill>
            </a:endParaRPr>
          </a:p>
          <a:p>
            <a:pPr indent="-317500" lvl="0" marL="457200" rtl="0" algn="l">
              <a:lnSpc>
                <a:spcPct val="150000"/>
              </a:lnSpc>
              <a:spcBef>
                <a:spcPts val="0"/>
              </a:spcBef>
              <a:spcAft>
                <a:spcPts val="0"/>
              </a:spcAft>
              <a:buSzPts val="1400"/>
              <a:buChar char="●"/>
            </a:pPr>
            <a:r>
              <a:rPr b="1" lang="en-US">
                <a:solidFill>
                  <a:schemeClr val="lt1"/>
                </a:solidFill>
              </a:rPr>
              <a:t>Lưu ý</a:t>
            </a:r>
            <a:r>
              <a:rPr lang="en-US">
                <a:solidFill>
                  <a:schemeClr val="dk1"/>
                </a:solidFill>
              </a:rPr>
              <a:t>: Nếu dùng try catch thì nếu trong try catch gặp lỗi thì các câu lệnh bên ngoài try catch vẫn chạy bình thường. Nếu không dùng try catch mà gặp phải lỗi thì các câu lệnh phía sau sẽ bị dừng.</a:t>
            </a:r>
            <a:endParaRPr/>
          </a:p>
        </p:txBody>
      </p:sp>
      <p:sp>
        <p:nvSpPr>
          <p:cNvPr id="591" name="Google Shape;591;p10"/>
          <p:cNvSpPr txBox="1"/>
          <p:nvPr>
            <p:ph type="title"/>
          </p:nvPr>
        </p:nvSpPr>
        <p:spPr>
          <a:xfrm>
            <a:off x="720000" y="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02. Try Catch</a:t>
            </a:r>
            <a:endParaRPr b="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11"/>
          <p:cNvSpPr txBox="1"/>
          <p:nvPr>
            <p:ph idx="3" type="subTitle"/>
          </p:nvPr>
        </p:nvSpPr>
        <p:spPr>
          <a:xfrm>
            <a:off x="720000" y="995886"/>
            <a:ext cx="7704000" cy="147494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solidFill>
                  <a:schemeClr val="dk1"/>
                </a:solidFill>
              </a:rPr>
              <a:t>Cú pháp:</a:t>
            </a:r>
            <a:endParaRPr/>
          </a:p>
          <a:p>
            <a:pPr indent="0" lvl="0" marL="139700" rtl="0" algn="l">
              <a:lnSpc>
                <a:spcPct val="150000"/>
              </a:lnSpc>
              <a:spcBef>
                <a:spcPts val="0"/>
              </a:spcBef>
              <a:spcAft>
                <a:spcPts val="0"/>
              </a:spcAft>
              <a:buSzPts val="1400"/>
              <a:buNone/>
            </a:pPr>
            <a:r>
              <a:rPr lang="en-US">
                <a:solidFill>
                  <a:schemeClr val="dk1"/>
                </a:solidFill>
              </a:rPr>
              <a:t>	</a:t>
            </a:r>
            <a:r>
              <a:rPr b="1" lang="en-US">
                <a:solidFill>
                  <a:schemeClr val="lt1"/>
                </a:solidFill>
              </a:rPr>
              <a:t>tenObject.tenKey = value;</a:t>
            </a:r>
            <a:endParaRPr/>
          </a:p>
          <a:p>
            <a:pPr indent="-317500" lvl="0" marL="457200" rtl="0" algn="l">
              <a:lnSpc>
                <a:spcPct val="150000"/>
              </a:lnSpc>
              <a:spcBef>
                <a:spcPts val="0"/>
              </a:spcBef>
              <a:spcAft>
                <a:spcPts val="0"/>
              </a:spcAft>
              <a:buSzPts val="1400"/>
              <a:buChar char="●"/>
            </a:pPr>
            <a:r>
              <a:rPr lang="en-US">
                <a:solidFill>
                  <a:schemeClr val="dk1"/>
                </a:solidFill>
              </a:rPr>
              <a:t>Hoặc:</a:t>
            </a:r>
            <a:endParaRPr>
              <a:solidFill>
                <a:schemeClr val="dk1"/>
              </a:solidFill>
            </a:endParaRPr>
          </a:p>
          <a:p>
            <a:pPr indent="0" lvl="0" marL="139700" rtl="0" algn="l">
              <a:lnSpc>
                <a:spcPct val="150000"/>
              </a:lnSpc>
              <a:spcBef>
                <a:spcPts val="0"/>
              </a:spcBef>
              <a:spcAft>
                <a:spcPts val="0"/>
              </a:spcAft>
              <a:buSzPts val="1400"/>
              <a:buNone/>
            </a:pPr>
            <a:r>
              <a:rPr lang="en-US">
                <a:solidFill>
                  <a:schemeClr val="dk1"/>
                </a:solidFill>
              </a:rPr>
              <a:t>	</a:t>
            </a:r>
            <a:r>
              <a:rPr b="1" lang="en-US">
                <a:solidFill>
                  <a:schemeClr val="lt1"/>
                </a:solidFill>
              </a:rPr>
              <a:t>tenObject["tenKey"] = value;</a:t>
            </a:r>
            <a:endParaRPr/>
          </a:p>
        </p:txBody>
      </p:sp>
      <p:sp>
        <p:nvSpPr>
          <p:cNvPr id="597" name="Google Shape;597;p11"/>
          <p:cNvSpPr txBox="1"/>
          <p:nvPr>
            <p:ph type="title"/>
          </p:nvPr>
        </p:nvSpPr>
        <p:spPr>
          <a:xfrm>
            <a:off x="720000" y="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03. Làm việc với Object nâng cao</a:t>
            </a:r>
            <a:endParaRPr b="0"/>
          </a:p>
        </p:txBody>
      </p:sp>
      <p:sp>
        <p:nvSpPr>
          <p:cNvPr id="598" name="Google Shape;598;p11"/>
          <p:cNvSpPr txBox="1"/>
          <p:nvPr>
            <p:ph idx="1" type="subTitle"/>
          </p:nvPr>
        </p:nvSpPr>
        <p:spPr>
          <a:xfrm>
            <a:off x="839228" y="856416"/>
            <a:ext cx="6419988" cy="409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a:t>3.1. Cách thêm 1 key mới vào object</a:t>
            </a:r>
            <a:endParaRPr/>
          </a:p>
        </p:txBody>
      </p:sp>
      <p:sp>
        <p:nvSpPr>
          <p:cNvPr id="599" name="Google Shape;599;p11"/>
          <p:cNvSpPr txBox="1"/>
          <p:nvPr/>
        </p:nvSpPr>
        <p:spPr>
          <a:xfrm>
            <a:off x="720000" y="2905750"/>
            <a:ext cx="7704000" cy="147494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chemeClr val="lt1"/>
              </a:buClr>
              <a:buSzPts val="1400"/>
              <a:buFont typeface="Anaheim"/>
              <a:buChar char="●"/>
            </a:pPr>
            <a:r>
              <a:rPr b="0" i="0" lang="en-US" sz="1400" u="none" cap="none" strike="noStrike">
                <a:solidFill>
                  <a:schemeClr val="dk1"/>
                </a:solidFill>
                <a:latin typeface="Barlow"/>
                <a:ea typeface="Barlow"/>
                <a:cs typeface="Barlow"/>
                <a:sym typeface="Barlow"/>
              </a:rPr>
              <a:t>Cú pháp:</a:t>
            </a:r>
            <a:endParaRPr/>
          </a:p>
          <a:p>
            <a:pPr indent="0" lvl="0" marL="139700" marR="0" rtl="0" algn="l">
              <a:lnSpc>
                <a:spcPct val="150000"/>
              </a:lnSpc>
              <a:spcBef>
                <a:spcPts val="0"/>
              </a:spcBef>
              <a:spcAft>
                <a:spcPts val="0"/>
              </a:spcAft>
              <a:buClr>
                <a:schemeClr val="lt1"/>
              </a:buClr>
              <a:buSzPts val="1400"/>
              <a:buFont typeface="Anaheim"/>
              <a:buNone/>
            </a:pPr>
            <a:r>
              <a:rPr b="0" i="0" lang="en-US" sz="1400" u="none" cap="none" strike="noStrike">
                <a:solidFill>
                  <a:schemeClr val="dk1"/>
                </a:solidFill>
                <a:latin typeface="Barlow"/>
                <a:ea typeface="Barlow"/>
                <a:cs typeface="Barlow"/>
                <a:sym typeface="Barlow"/>
              </a:rPr>
              <a:t>	</a:t>
            </a:r>
            <a:r>
              <a:rPr b="1" i="0" lang="en-US" sz="1400" u="none" cap="none" strike="noStrike">
                <a:solidFill>
                  <a:schemeClr val="lt1"/>
                </a:solidFill>
                <a:latin typeface="Barlow"/>
                <a:ea typeface="Barlow"/>
                <a:cs typeface="Barlow"/>
                <a:sym typeface="Barlow"/>
              </a:rPr>
              <a:t>delete tenObject.tenKey;</a:t>
            </a:r>
            <a:endParaRPr/>
          </a:p>
        </p:txBody>
      </p:sp>
      <p:sp>
        <p:nvSpPr>
          <p:cNvPr id="600" name="Google Shape;600;p11"/>
          <p:cNvSpPr txBox="1"/>
          <p:nvPr/>
        </p:nvSpPr>
        <p:spPr>
          <a:xfrm>
            <a:off x="839228" y="2766280"/>
            <a:ext cx="6419988" cy="4098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1200"/>
              </a:spcAft>
              <a:buClr>
                <a:schemeClr val="lt1"/>
              </a:buClr>
              <a:buSzPts val="1800"/>
              <a:buFont typeface="Barlow Condensed SemiBold"/>
              <a:buNone/>
            </a:pPr>
            <a:r>
              <a:rPr b="0" i="0" lang="en-US" sz="1800" u="none" cap="none" strike="noStrike">
                <a:solidFill>
                  <a:schemeClr val="lt1"/>
                </a:solidFill>
                <a:latin typeface="Barlow Condensed SemiBold"/>
                <a:ea typeface="Barlow Condensed SemiBold"/>
                <a:cs typeface="Barlow Condensed SemiBold"/>
                <a:sym typeface="Barlow Condensed SemiBold"/>
              </a:rPr>
              <a:t>3.2. Cách xóa 1 key khỏi object</a:t>
            </a:r>
            <a:endParaRPr b="0"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12"/>
          <p:cNvSpPr txBox="1"/>
          <p:nvPr>
            <p:ph idx="3" type="subTitle"/>
          </p:nvPr>
        </p:nvSpPr>
        <p:spPr>
          <a:xfrm>
            <a:off x="447275" y="996011"/>
            <a:ext cx="7704000" cy="41475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solidFill>
                  <a:schemeClr val="dk1"/>
                </a:solidFill>
              </a:rPr>
              <a:t>Để duyệt qua mỗi phần tử của mảng và thực hiện một hành động nào đó.</a:t>
            </a:r>
            <a:endParaRPr>
              <a:solidFill>
                <a:schemeClr val="dk1"/>
              </a:solidFill>
            </a:endParaRPr>
          </a:p>
          <a:p>
            <a:pPr indent="-317500" lvl="0" marL="457200" rtl="0" algn="l">
              <a:lnSpc>
                <a:spcPct val="150000"/>
              </a:lnSpc>
              <a:spcBef>
                <a:spcPts val="0"/>
              </a:spcBef>
              <a:spcAft>
                <a:spcPts val="0"/>
              </a:spcAft>
              <a:buSzPts val="1400"/>
              <a:buChar char="●"/>
            </a:pPr>
            <a:r>
              <a:rPr lang="en-US">
                <a:solidFill>
                  <a:schemeClr val="dk1"/>
                </a:solidFill>
              </a:rPr>
              <a:t>Có thể thay đổi trực tiếp mảng ban đầu</a:t>
            </a:r>
            <a:endParaRPr>
              <a:solidFill>
                <a:schemeClr val="dk1"/>
              </a:solidFill>
            </a:endParaRPr>
          </a:p>
          <a:p>
            <a:pPr indent="-317500" lvl="0" marL="457200" rtl="0" algn="l">
              <a:lnSpc>
                <a:spcPct val="150000"/>
              </a:lnSpc>
              <a:spcBef>
                <a:spcPts val="0"/>
              </a:spcBef>
              <a:spcAft>
                <a:spcPts val="0"/>
              </a:spcAft>
              <a:buSzPts val="1400"/>
              <a:buChar char="●"/>
            </a:pPr>
            <a:r>
              <a:rPr lang="en-US">
                <a:solidFill>
                  <a:schemeClr val="dk1"/>
                </a:solidFill>
              </a:rPr>
              <a:t>Cú pháp:</a:t>
            </a:r>
            <a:endParaRPr/>
          </a:p>
          <a:p>
            <a:pPr indent="0" lvl="0" marL="139700" rtl="0" algn="l">
              <a:lnSpc>
                <a:spcPct val="150000"/>
              </a:lnSpc>
              <a:spcBef>
                <a:spcPts val="0"/>
              </a:spcBef>
              <a:spcAft>
                <a:spcPts val="0"/>
              </a:spcAft>
              <a:buSzPts val="1400"/>
              <a:buNone/>
            </a:pPr>
            <a:r>
              <a:rPr b="1" lang="en-US">
                <a:solidFill>
                  <a:schemeClr val="lt1"/>
                </a:solidFill>
              </a:rPr>
              <a:t>arr.forEach(function(currentValue, index, array) {</a:t>
            </a:r>
            <a:endParaRPr/>
          </a:p>
          <a:p>
            <a:pPr indent="0" lvl="0" marL="139700" rtl="0" algn="l">
              <a:lnSpc>
                <a:spcPct val="150000"/>
              </a:lnSpc>
              <a:spcBef>
                <a:spcPts val="0"/>
              </a:spcBef>
              <a:spcAft>
                <a:spcPts val="0"/>
              </a:spcAft>
              <a:buSzPts val="1400"/>
              <a:buNone/>
            </a:pPr>
            <a:r>
              <a:rPr b="1" lang="en-US">
                <a:solidFill>
                  <a:schemeClr val="lt1"/>
                </a:solidFill>
              </a:rPr>
              <a:t>	   // code xử lý</a:t>
            </a:r>
            <a:endParaRPr b="1">
              <a:solidFill>
                <a:schemeClr val="lt1"/>
              </a:solidFill>
            </a:endParaRPr>
          </a:p>
          <a:p>
            <a:pPr indent="0" lvl="0" marL="139700" rtl="0" algn="l">
              <a:lnSpc>
                <a:spcPct val="150000"/>
              </a:lnSpc>
              <a:spcBef>
                <a:spcPts val="0"/>
              </a:spcBef>
              <a:spcAft>
                <a:spcPts val="0"/>
              </a:spcAft>
              <a:buSzPts val="1400"/>
              <a:buNone/>
            </a:pPr>
            <a:r>
              <a:rPr b="1" lang="en-US">
                <a:solidFill>
                  <a:schemeClr val="lt1"/>
                </a:solidFill>
              </a:rPr>
              <a:t>});</a:t>
            </a:r>
            <a:endParaRPr/>
          </a:p>
          <a:p>
            <a:pPr indent="-317500" lvl="0" marL="457200" rtl="0" algn="l">
              <a:lnSpc>
                <a:spcPct val="150000"/>
              </a:lnSpc>
              <a:spcBef>
                <a:spcPts val="0"/>
              </a:spcBef>
              <a:spcAft>
                <a:spcPts val="0"/>
              </a:spcAft>
              <a:buSzPts val="1400"/>
              <a:buChar char="●"/>
            </a:pPr>
            <a:r>
              <a:rPr lang="en-US">
                <a:solidFill>
                  <a:schemeClr val="dk1"/>
                </a:solidFill>
              </a:rPr>
              <a:t>Trong đó:</a:t>
            </a:r>
            <a:endParaRPr/>
          </a:p>
          <a:p>
            <a:pPr indent="-317500" lvl="1" marL="914400" rtl="0" algn="l">
              <a:lnSpc>
                <a:spcPct val="150000"/>
              </a:lnSpc>
              <a:spcBef>
                <a:spcPts val="0"/>
              </a:spcBef>
              <a:spcAft>
                <a:spcPts val="0"/>
              </a:spcAft>
              <a:buSzPts val="1400"/>
              <a:buChar char="●"/>
            </a:pPr>
            <a:r>
              <a:rPr b="1" lang="en-US">
                <a:solidFill>
                  <a:schemeClr val="lt1"/>
                </a:solidFill>
              </a:rPr>
              <a:t>currentValue</a:t>
            </a:r>
            <a:r>
              <a:rPr lang="en-US">
                <a:solidFill>
                  <a:schemeClr val="dk1"/>
                </a:solidFill>
              </a:rPr>
              <a:t>: phần tử hiện tại đang được xử lý của array.</a:t>
            </a:r>
            <a:endParaRPr/>
          </a:p>
          <a:p>
            <a:pPr indent="-317500" lvl="1" marL="914400" rtl="0" algn="l">
              <a:lnSpc>
                <a:spcPct val="150000"/>
              </a:lnSpc>
              <a:spcBef>
                <a:spcPts val="0"/>
              </a:spcBef>
              <a:spcAft>
                <a:spcPts val="0"/>
              </a:spcAft>
              <a:buSzPts val="1400"/>
              <a:buChar char="●"/>
            </a:pPr>
            <a:r>
              <a:rPr b="1" lang="en-US">
                <a:solidFill>
                  <a:schemeClr val="lt1"/>
                </a:solidFill>
              </a:rPr>
              <a:t>index</a:t>
            </a:r>
            <a:r>
              <a:rPr lang="en-US">
                <a:solidFill>
                  <a:schemeClr val="dk1"/>
                </a:solidFill>
              </a:rPr>
              <a:t>: chỉ số của phần tử hiện tại đang được xử lý của array.</a:t>
            </a:r>
            <a:endParaRPr/>
          </a:p>
          <a:p>
            <a:pPr indent="-317500" lvl="1" marL="914400" rtl="0" algn="l">
              <a:lnSpc>
                <a:spcPct val="150000"/>
              </a:lnSpc>
              <a:spcBef>
                <a:spcPts val="0"/>
              </a:spcBef>
              <a:spcAft>
                <a:spcPts val="0"/>
              </a:spcAft>
              <a:buSzPts val="1400"/>
              <a:buChar char="●"/>
            </a:pPr>
            <a:r>
              <a:rPr b="1" lang="en-US">
                <a:solidFill>
                  <a:schemeClr val="lt1"/>
                </a:solidFill>
              </a:rPr>
              <a:t>array</a:t>
            </a:r>
            <a:r>
              <a:rPr lang="en-US">
                <a:solidFill>
                  <a:schemeClr val="dk1"/>
                </a:solidFill>
              </a:rPr>
              <a:t>: mảng hiện tại đang gọi hàm forEach().</a:t>
            </a:r>
            <a:endParaRPr/>
          </a:p>
        </p:txBody>
      </p:sp>
      <p:sp>
        <p:nvSpPr>
          <p:cNvPr id="606" name="Google Shape;606;p12"/>
          <p:cNvSpPr txBox="1"/>
          <p:nvPr>
            <p:ph type="title"/>
          </p:nvPr>
        </p:nvSpPr>
        <p:spPr>
          <a:xfrm>
            <a:off x="720000" y="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04. Làm việc với Array nâng cao</a:t>
            </a:r>
            <a:endParaRPr b="0"/>
          </a:p>
        </p:txBody>
      </p:sp>
      <p:sp>
        <p:nvSpPr>
          <p:cNvPr id="607" name="Google Shape;607;p12"/>
          <p:cNvSpPr txBox="1"/>
          <p:nvPr>
            <p:ph idx="1" type="subTitle"/>
          </p:nvPr>
        </p:nvSpPr>
        <p:spPr>
          <a:xfrm>
            <a:off x="815153" y="808291"/>
            <a:ext cx="6420000" cy="409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a:t>4.1. forEach()</a:t>
            </a:r>
            <a:endParaRPr/>
          </a:p>
        </p:txBody>
      </p:sp>
      <p:pic>
        <p:nvPicPr>
          <p:cNvPr id="608" name="Google Shape;608;p12"/>
          <p:cNvPicPr preferRelativeResize="0"/>
          <p:nvPr/>
        </p:nvPicPr>
        <p:blipFill rotWithShape="1">
          <a:blip r:embed="rId3">
            <a:alphaModFix/>
          </a:blip>
          <a:srcRect b="0" l="0" r="0" t="0"/>
          <a:stretch/>
        </p:blipFill>
        <p:spPr>
          <a:xfrm>
            <a:off x="1580448" y="4414667"/>
            <a:ext cx="5983104" cy="728833"/>
          </a:xfrm>
          <a:prstGeom prst="rect">
            <a:avLst/>
          </a:prstGeom>
          <a:noFill/>
          <a:ln>
            <a:noFill/>
          </a:ln>
        </p:spPr>
      </p:pic>
      <p:sp>
        <p:nvSpPr>
          <p:cNvPr id="609" name="Google Shape;609;p12"/>
          <p:cNvSpPr txBox="1"/>
          <p:nvPr/>
        </p:nvSpPr>
        <p:spPr>
          <a:xfrm>
            <a:off x="4700350" y="1453700"/>
            <a:ext cx="4082700" cy="1754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1500">
                <a:solidFill>
                  <a:srgbClr val="569CD6"/>
                </a:solidFill>
                <a:highlight>
                  <a:srgbClr val="1F1F1F"/>
                </a:highlight>
                <a:latin typeface="Courier New"/>
                <a:ea typeface="Courier New"/>
                <a:cs typeface="Courier New"/>
                <a:sym typeface="Courier New"/>
              </a:rPr>
              <a:t>var</a:t>
            </a:r>
            <a:r>
              <a:rPr lang="en-US" sz="1500">
                <a:solidFill>
                  <a:srgbClr val="CCCCCC"/>
                </a:solidFill>
                <a:highlight>
                  <a:srgbClr val="1F1F1F"/>
                </a:highlight>
                <a:latin typeface="Courier New"/>
                <a:ea typeface="Courier New"/>
                <a:cs typeface="Courier New"/>
                <a:sym typeface="Courier New"/>
              </a:rPr>
              <a:t> </a:t>
            </a:r>
            <a:r>
              <a:rPr lang="en-US" sz="1500">
                <a:solidFill>
                  <a:srgbClr val="9CDCFE"/>
                </a:solidFill>
                <a:highlight>
                  <a:srgbClr val="1F1F1F"/>
                </a:highlight>
                <a:latin typeface="Courier New"/>
                <a:ea typeface="Courier New"/>
                <a:cs typeface="Courier New"/>
                <a:sym typeface="Courier New"/>
              </a:rPr>
              <a:t>array</a:t>
            </a:r>
            <a:r>
              <a:rPr lang="en-US" sz="1500">
                <a:solidFill>
                  <a:srgbClr val="CCCCCC"/>
                </a:solidFill>
                <a:highlight>
                  <a:srgbClr val="1F1F1F"/>
                </a:highlight>
                <a:latin typeface="Courier New"/>
                <a:ea typeface="Courier New"/>
                <a:cs typeface="Courier New"/>
                <a:sym typeface="Courier New"/>
              </a:rPr>
              <a:t> </a:t>
            </a:r>
            <a:r>
              <a:rPr lang="en-US" sz="1500">
                <a:solidFill>
                  <a:srgbClr val="D4D4D4"/>
                </a:solidFill>
                <a:highlight>
                  <a:srgbClr val="1F1F1F"/>
                </a:highlight>
                <a:latin typeface="Courier New"/>
                <a:ea typeface="Courier New"/>
                <a:cs typeface="Courier New"/>
                <a:sym typeface="Courier New"/>
              </a:rPr>
              <a:t>=</a:t>
            </a:r>
            <a:r>
              <a:rPr lang="en-US" sz="1500">
                <a:solidFill>
                  <a:srgbClr val="CCCCCC"/>
                </a:solidFill>
                <a:highlight>
                  <a:srgbClr val="1F1F1F"/>
                </a:highlight>
                <a:latin typeface="Courier New"/>
                <a:ea typeface="Courier New"/>
                <a:cs typeface="Courier New"/>
                <a:sym typeface="Courier New"/>
              </a:rPr>
              <a:t> [</a:t>
            </a:r>
            <a:r>
              <a:rPr lang="en-US" sz="1500">
                <a:solidFill>
                  <a:srgbClr val="CE9178"/>
                </a:solidFill>
                <a:highlight>
                  <a:srgbClr val="1F1F1F"/>
                </a:highlight>
                <a:latin typeface="Courier New"/>
                <a:ea typeface="Courier New"/>
                <a:cs typeface="Courier New"/>
                <a:sym typeface="Courier New"/>
              </a:rPr>
              <a:t>'a'</a:t>
            </a:r>
            <a:r>
              <a:rPr lang="en-US" sz="1500">
                <a:solidFill>
                  <a:srgbClr val="CCCCCC"/>
                </a:solidFill>
                <a:highlight>
                  <a:srgbClr val="1F1F1F"/>
                </a:highlight>
                <a:latin typeface="Courier New"/>
                <a:ea typeface="Courier New"/>
                <a:cs typeface="Courier New"/>
                <a:sym typeface="Courier New"/>
              </a:rPr>
              <a:t>, </a:t>
            </a:r>
            <a:r>
              <a:rPr lang="en-US" sz="1500">
                <a:solidFill>
                  <a:srgbClr val="CE9178"/>
                </a:solidFill>
                <a:highlight>
                  <a:srgbClr val="1F1F1F"/>
                </a:highlight>
                <a:latin typeface="Courier New"/>
                <a:ea typeface="Courier New"/>
                <a:cs typeface="Courier New"/>
                <a:sym typeface="Courier New"/>
              </a:rPr>
              <a:t>'b'</a:t>
            </a:r>
            <a:r>
              <a:rPr lang="en-US" sz="1500">
                <a:solidFill>
                  <a:srgbClr val="CCCCCC"/>
                </a:solidFill>
                <a:highlight>
                  <a:srgbClr val="1F1F1F"/>
                </a:highlight>
                <a:latin typeface="Courier New"/>
                <a:ea typeface="Courier New"/>
                <a:cs typeface="Courier New"/>
                <a:sym typeface="Courier New"/>
              </a:rPr>
              <a:t>, </a:t>
            </a:r>
            <a:r>
              <a:rPr lang="en-US" sz="1500">
                <a:solidFill>
                  <a:srgbClr val="CE9178"/>
                </a:solidFill>
                <a:highlight>
                  <a:srgbClr val="1F1F1F"/>
                </a:highlight>
                <a:latin typeface="Courier New"/>
                <a:ea typeface="Courier New"/>
                <a:cs typeface="Courier New"/>
                <a:sym typeface="Courier New"/>
              </a:rPr>
              <a:t>'c'</a:t>
            </a:r>
            <a:r>
              <a:rPr lang="en-US" sz="1500">
                <a:solidFill>
                  <a:srgbClr val="CCCCCC"/>
                </a:solidFill>
                <a:highlight>
                  <a:srgbClr val="1F1F1F"/>
                </a:highlight>
                <a:latin typeface="Courier New"/>
                <a:ea typeface="Courier New"/>
                <a:cs typeface="Courier New"/>
                <a:sym typeface="Courier New"/>
              </a:rPr>
              <a:t>];</a:t>
            </a:r>
            <a:endParaRPr sz="15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US" sz="1500">
                <a:solidFill>
                  <a:srgbClr val="9CDCFE"/>
                </a:solidFill>
                <a:highlight>
                  <a:srgbClr val="1F1F1F"/>
                </a:highlight>
                <a:latin typeface="Courier New"/>
                <a:ea typeface="Courier New"/>
                <a:cs typeface="Courier New"/>
                <a:sym typeface="Courier New"/>
              </a:rPr>
              <a:t>array</a:t>
            </a:r>
            <a:r>
              <a:rPr lang="en-US" sz="1500">
                <a:solidFill>
                  <a:srgbClr val="CCCCCC"/>
                </a:solidFill>
                <a:highlight>
                  <a:srgbClr val="1F1F1F"/>
                </a:highlight>
                <a:latin typeface="Courier New"/>
                <a:ea typeface="Courier New"/>
                <a:cs typeface="Courier New"/>
                <a:sym typeface="Courier New"/>
              </a:rPr>
              <a:t>.</a:t>
            </a:r>
            <a:r>
              <a:rPr lang="en-US" sz="1500">
                <a:solidFill>
                  <a:srgbClr val="DCDCAA"/>
                </a:solidFill>
                <a:highlight>
                  <a:srgbClr val="1F1F1F"/>
                </a:highlight>
                <a:latin typeface="Courier New"/>
                <a:ea typeface="Courier New"/>
                <a:cs typeface="Courier New"/>
                <a:sym typeface="Courier New"/>
              </a:rPr>
              <a:t>forEach</a:t>
            </a:r>
            <a:r>
              <a:rPr lang="en-US" sz="1500">
                <a:solidFill>
                  <a:srgbClr val="CCCCCC"/>
                </a:solidFill>
                <a:highlight>
                  <a:srgbClr val="1F1F1F"/>
                </a:highlight>
                <a:latin typeface="Courier New"/>
                <a:ea typeface="Courier New"/>
                <a:cs typeface="Courier New"/>
                <a:sym typeface="Courier New"/>
              </a:rPr>
              <a:t>(</a:t>
            </a:r>
            <a:r>
              <a:rPr lang="en-US" sz="1500">
                <a:solidFill>
                  <a:srgbClr val="569CD6"/>
                </a:solidFill>
                <a:highlight>
                  <a:srgbClr val="1F1F1F"/>
                </a:highlight>
                <a:latin typeface="Courier New"/>
                <a:ea typeface="Courier New"/>
                <a:cs typeface="Courier New"/>
                <a:sym typeface="Courier New"/>
              </a:rPr>
              <a:t>function</a:t>
            </a:r>
            <a:r>
              <a:rPr lang="en-US" sz="1500">
                <a:solidFill>
                  <a:srgbClr val="CCCCCC"/>
                </a:solidFill>
                <a:highlight>
                  <a:srgbClr val="1F1F1F"/>
                </a:highlight>
                <a:latin typeface="Courier New"/>
                <a:ea typeface="Courier New"/>
                <a:cs typeface="Courier New"/>
                <a:sym typeface="Courier New"/>
              </a:rPr>
              <a:t>(</a:t>
            </a:r>
            <a:r>
              <a:rPr lang="en-US" sz="1500">
                <a:solidFill>
                  <a:srgbClr val="9CDCFE"/>
                </a:solidFill>
                <a:highlight>
                  <a:srgbClr val="1F1F1F"/>
                </a:highlight>
                <a:latin typeface="Courier New"/>
                <a:ea typeface="Courier New"/>
                <a:cs typeface="Courier New"/>
                <a:sym typeface="Courier New"/>
              </a:rPr>
              <a:t>element</a:t>
            </a:r>
            <a:r>
              <a:rPr lang="en-US" sz="1500">
                <a:solidFill>
                  <a:srgbClr val="CCCCCC"/>
                </a:solidFill>
                <a:highlight>
                  <a:srgbClr val="1F1F1F"/>
                </a:highlight>
                <a:latin typeface="Courier New"/>
                <a:ea typeface="Courier New"/>
                <a:cs typeface="Courier New"/>
                <a:sym typeface="Courier New"/>
              </a:rPr>
              <a:t>) {</a:t>
            </a:r>
            <a:endParaRPr sz="15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US" sz="1500">
                <a:solidFill>
                  <a:srgbClr val="CCCCCC"/>
                </a:solidFill>
                <a:highlight>
                  <a:srgbClr val="1F1F1F"/>
                </a:highlight>
                <a:latin typeface="Courier New"/>
                <a:ea typeface="Courier New"/>
                <a:cs typeface="Courier New"/>
                <a:sym typeface="Courier New"/>
              </a:rPr>
              <a:t> </a:t>
            </a:r>
            <a:r>
              <a:rPr lang="en-US" sz="1500">
                <a:solidFill>
                  <a:srgbClr val="9CDCFE"/>
                </a:solidFill>
                <a:highlight>
                  <a:srgbClr val="1F1F1F"/>
                </a:highlight>
                <a:latin typeface="Courier New"/>
                <a:ea typeface="Courier New"/>
                <a:cs typeface="Courier New"/>
                <a:sym typeface="Courier New"/>
              </a:rPr>
              <a:t>console</a:t>
            </a:r>
            <a:r>
              <a:rPr lang="en-US" sz="1500">
                <a:solidFill>
                  <a:srgbClr val="CCCCCC"/>
                </a:solidFill>
                <a:highlight>
                  <a:srgbClr val="1F1F1F"/>
                </a:highlight>
                <a:latin typeface="Courier New"/>
                <a:ea typeface="Courier New"/>
                <a:cs typeface="Courier New"/>
                <a:sym typeface="Courier New"/>
              </a:rPr>
              <a:t>.</a:t>
            </a:r>
            <a:r>
              <a:rPr lang="en-US" sz="1500">
                <a:solidFill>
                  <a:srgbClr val="DCDCAA"/>
                </a:solidFill>
                <a:highlight>
                  <a:srgbClr val="1F1F1F"/>
                </a:highlight>
                <a:latin typeface="Courier New"/>
                <a:ea typeface="Courier New"/>
                <a:cs typeface="Courier New"/>
                <a:sym typeface="Courier New"/>
              </a:rPr>
              <a:t>log</a:t>
            </a:r>
            <a:r>
              <a:rPr lang="en-US" sz="1500">
                <a:solidFill>
                  <a:srgbClr val="CCCCCC"/>
                </a:solidFill>
                <a:highlight>
                  <a:srgbClr val="1F1F1F"/>
                </a:highlight>
                <a:latin typeface="Courier New"/>
                <a:ea typeface="Courier New"/>
                <a:cs typeface="Courier New"/>
                <a:sym typeface="Courier New"/>
              </a:rPr>
              <a:t>(</a:t>
            </a:r>
            <a:r>
              <a:rPr lang="en-US" sz="1500">
                <a:solidFill>
                  <a:srgbClr val="9CDCFE"/>
                </a:solidFill>
                <a:highlight>
                  <a:srgbClr val="1F1F1F"/>
                </a:highlight>
                <a:latin typeface="Courier New"/>
                <a:ea typeface="Courier New"/>
                <a:cs typeface="Courier New"/>
                <a:sym typeface="Courier New"/>
              </a:rPr>
              <a:t>element</a:t>
            </a:r>
            <a:r>
              <a:rPr lang="en-US" sz="1500">
                <a:solidFill>
                  <a:srgbClr val="CCCCCC"/>
                </a:solidFill>
                <a:highlight>
                  <a:srgbClr val="1F1F1F"/>
                </a:highlight>
                <a:latin typeface="Courier New"/>
                <a:ea typeface="Courier New"/>
                <a:cs typeface="Courier New"/>
                <a:sym typeface="Courier New"/>
              </a:rPr>
              <a:t>);</a:t>
            </a:r>
            <a:endParaRPr sz="15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US" sz="1500">
                <a:solidFill>
                  <a:srgbClr val="CCCCCC"/>
                </a:solidFill>
                <a:highlight>
                  <a:srgbClr val="1F1F1F"/>
                </a:highlight>
                <a:latin typeface="Courier New"/>
                <a:ea typeface="Courier New"/>
                <a:cs typeface="Courier New"/>
                <a:sym typeface="Courier New"/>
              </a:rPr>
              <a:t>});</a:t>
            </a:r>
            <a:endParaRPr sz="1500">
              <a:solidFill>
                <a:srgbClr val="CCCCCC"/>
              </a:solidFill>
              <a:highlight>
                <a:srgbClr val="1F1F1F"/>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1F1F1F"/>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13"/>
          <p:cNvSpPr txBox="1"/>
          <p:nvPr>
            <p:ph idx="3" type="subTitle"/>
          </p:nvPr>
        </p:nvSpPr>
        <p:spPr>
          <a:xfrm>
            <a:off x="399175" y="572711"/>
            <a:ext cx="7704000" cy="41475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solidFill>
                  <a:schemeClr val="dk1"/>
                </a:solidFill>
              </a:rPr>
              <a:t>Kiểm tra tất cả các phần tử của một mảng phải thỏa mãn một điều kiện gì đó.</a:t>
            </a:r>
            <a:endParaRPr>
              <a:solidFill>
                <a:schemeClr val="dk1"/>
              </a:solidFill>
            </a:endParaRPr>
          </a:p>
          <a:p>
            <a:pPr indent="-317500" lvl="0" marL="457200" rtl="0" algn="l">
              <a:lnSpc>
                <a:spcPct val="150000"/>
              </a:lnSpc>
              <a:spcBef>
                <a:spcPts val="0"/>
              </a:spcBef>
              <a:spcAft>
                <a:spcPts val="0"/>
              </a:spcAft>
              <a:buSzPts val="1400"/>
              <a:buChar char="●"/>
            </a:pPr>
            <a:r>
              <a:rPr lang="en-US">
                <a:solidFill>
                  <a:schemeClr val="dk1"/>
                </a:solidFill>
              </a:rPr>
              <a:t>Cú pháp:</a:t>
            </a:r>
            <a:endParaRPr/>
          </a:p>
          <a:p>
            <a:pPr indent="0" lvl="0" marL="139700" rtl="0" algn="l">
              <a:lnSpc>
                <a:spcPct val="150000"/>
              </a:lnSpc>
              <a:spcBef>
                <a:spcPts val="0"/>
              </a:spcBef>
              <a:spcAft>
                <a:spcPts val="0"/>
              </a:spcAft>
              <a:buSzPts val="1400"/>
              <a:buNone/>
            </a:pPr>
            <a:r>
              <a:rPr lang="en-US">
                <a:solidFill>
                  <a:schemeClr val="dk1"/>
                </a:solidFill>
              </a:rPr>
              <a:t>	</a:t>
            </a:r>
            <a:r>
              <a:rPr b="1" lang="en-US">
                <a:solidFill>
                  <a:schemeClr val="lt1"/>
                </a:solidFill>
              </a:rPr>
              <a:t>arr.every(function(currentValue, index, array) {</a:t>
            </a:r>
            <a:endParaRPr/>
          </a:p>
          <a:p>
            <a:pPr indent="0" lvl="0" marL="139700" rtl="0" algn="l">
              <a:lnSpc>
                <a:spcPct val="150000"/>
              </a:lnSpc>
              <a:spcBef>
                <a:spcPts val="0"/>
              </a:spcBef>
              <a:spcAft>
                <a:spcPts val="0"/>
              </a:spcAft>
              <a:buSzPts val="1400"/>
              <a:buNone/>
            </a:pPr>
            <a:r>
              <a:rPr b="1" lang="en-US">
                <a:solidFill>
                  <a:schemeClr val="lt1"/>
                </a:solidFill>
              </a:rPr>
              <a:t>	    // code xử lý</a:t>
            </a:r>
            <a:endParaRPr b="1">
              <a:solidFill>
                <a:schemeClr val="lt1"/>
              </a:solidFill>
            </a:endParaRPr>
          </a:p>
          <a:p>
            <a:pPr indent="0" lvl="0" marL="139700" rtl="0" algn="l">
              <a:lnSpc>
                <a:spcPct val="150000"/>
              </a:lnSpc>
              <a:spcBef>
                <a:spcPts val="0"/>
              </a:spcBef>
              <a:spcAft>
                <a:spcPts val="0"/>
              </a:spcAft>
              <a:buSzPts val="1400"/>
              <a:buNone/>
            </a:pPr>
            <a:r>
              <a:rPr b="1" lang="en-US">
                <a:solidFill>
                  <a:schemeClr val="lt1"/>
                </a:solidFill>
              </a:rPr>
              <a:t>	});</a:t>
            </a:r>
            <a:endParaRPr b="1">
              <a:solidFill>
                <a:schemeClr val="lt1"/>
              </a:solidFill>
            </a:endParaRPr>
          </a:p>
          <a:p>
            <a:pPr indent="0" lvl="0" marL="0" rtl="0" algn="l">
              <a:lnSpc>
                <a:spcPct val="150000"/>
              </a:lnSpc>
              <a:spcBef>
                <a:spcPts val="0"/>
              </a:spcBef>
              <a:spcAft>
                <a:spcPts val="0"/>
              </a:spcAft>
              <a:buSzPts val="1400"/>
              <a:buNone/>
            </a:pPr>
            <a:r>
              <a:t/>
            </a:r>
            <a:endParaRPr b="1">
              <a:solidFill>
                <a:schemeClr val="lt1"/>
              </a:solidFill>
            </a:endParaRPr>
          </a:p>
          <a:p>
            <a:pPr indent="0" lvl="0" marL="0" rtl="0" algn="l">
              <a:lnSpc>
                <a:spcPct val="150000"/>
              </a:lnSpc>
              <a:spcBef>
                <a:spcPts val="0"/>
              </a:spcBef>
              <a:spcAft>
                <a:spcPts val="0"/>
              </a:spcAft>
              <a:buSzPts val="1400"/>
              <a:buNone/>
            </a:pPr>
            <a:r>
              <a:t/>
            </a:r>
            <a:endParaRPr b="1">
              <a:solidFill>
                <a:schemeClr val="lt1"/>
              </a:solidFill>
            </a:endParaRPr>
          </a:p>
          <a:p>
            <a:pPr indent="-317500" lvl="0" marL="457200" rtl="0" algn="l">
              <a:lnSpc>
                <a:spcPct val="150000"/>
              </a:lnSpc>
              <a:spcBef>
                <a:spcPts val="0"/>
              </a:spcBef>
              <a:spcAft>
                <a:spcPts val="0"/>
              </a:spcAft>
              <a:buSzPts val="1400"/>
              <a:buChar char="●"/>
            </a:pPr>
            <a:r>
              <a:rPr lang="en-US">
                <a:solidFill>
                  <a:schemeClr val="dk1"/>
                </a:solidFill>
              </a:rPr>
              <a:t>Trong đó:</a:t>
            </a:r>
            <a:endParaRPr/>
          </a:p>
          <a:p>
            <a:pPr indent="-317500" lvl="1" marL="914400" rtl="0" algn="l">
              <a:lnSpc>
                <a:spcPct val="150000"/>
              </a:lnSpc>
              <a:spcBef>
                <a:spcPts val="0"/>
              </a:spcBef>
              <a:spcAft>
                <a:spcPts val="0"/>
              </a:spcAft>
              <a:buSzPts val="1400"/>
              <a:buChar char="●"/>
            </a:pPr>
            <a:r>
              <a:rPr b="1" lang="en-US">
                <a:solidFill>
                  <a:schemeClr val="lt1"/>
                </a:solidFill>
              </a:rPr>
              <a:t>currentValue</a:t>
            </a:r>
            <a:r>
              <a:rPr lang="en-US">
                <a:solidFill>
                  <a:schemeClr val="dk1"/>
                </a:solidFill>
              </a:rPr>
              <a:t>: phần tử hiện tại đang được xử lý của array.</a:t>
            </a:r>
            <a:endParaRPr/>
          </a:p>
          <a:p>
            <a:pPr indent="-317500" lvl="1" marL="914400" rtl="0" algn="l">
              <a:lnSpc>
                <a:spcPct val="150000"/>
              </a:lnSpc>
              <a:spcBef>
                <a:spcPts val="0"/>
              </a:spcBef>
              <a:spcAft>
                <a:spcPts val="0"/>
              </a:spcAft>
              <a:buSzPts val="1400"/>
              <a:buChar char="●"/>
            </a:pPr>
            <a:r>
              <a:rPr b="1" lang="en-US">
                <a:solidFill>
                  <a:schemeClr val="lt1"/>
                </a:solidFill>
              </a:rPr>
              <a:t>index</a:t>
            </a:r>
            <a:r>
              <a:rPr lang="en-US">
                <a:solidFill>
                  <a:schemeClr val="dk1"/>
                </a:solidFill>
              </a:rPr>
              <a:t>: chỉ số của phần tử hiện tại đang được xử lý của array.</a:t>
            </a:r>
            <a:endParaRPr/>
          </a:p>
          <a:p>
            <a:pPr indent="-317500" lvl="1" marL="914400" rtl="0" algn="l">
              <a:lnSpc>
                <a:spcPct val="150000"/>
              </a:lnSpc>
              <a:spcBef>
                <a:spcPts val="0"/>
              </a:spcBef>
              <a:spcAft>
                <a:spcPts val="0"/>
              </a:spcAft>
              <a:buSzPts val="1400"/>
              <a:buChar char="●"/>
            </a:pPr>
            <a:r>
              <a:rPr b="1" lang="en-US">
                <a:solidFill>
                  <a:schemeClr val="lt1"/>
                </a:solidFill>
              </a:rPr>
              <a:t>array</a:t>
            </a:r>
            <a:r>
              <a:rPr lang="en-US">
                <a:solidFill>
                  <a:schemeClr val="dk1"/>
                </a:solidFill>
              </a:rPr>
              <a:t>: mảng hiện tại đang gọi hàm every().</a:t>
            </a:r>
            <a:endParaRPr/>
          </a:p>
        </p:txBody>
      </p:sp>
      <p:sp>
        <p:nvSpPr>
          <p:cNvPr id="615" name="Google Shape;615;p13"/>
          <p:cNvSpPr txBox="1"/>
          <p:nvPr>
            <p:ph type="title"/>
          </p:nvPr>
        </p:nvSpPr>
        <p:spPr>
          <a:xfrm>
            <a:off x="720000" y="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04. Làm việc với Array nâng cao</a:t>
            </a:r>
            <a:endParaRPr b="0"/>
          </a:p>
        </p:txBody>
      </p:sp>
      <p:sp>
        <p:nvSpPr>
          <p:cNvPr id="616" name="Google Shape;616;p13"/>
          <p:cNvSpPr txBox="1"/>
          <p:nvPr>
            <p:ph idx="1" type="subTitle"/>
          </p:nvPr>
        </p:nvSpPr>
        <p:spPr>
          <a:xfrm>
            <a:off x="720003" y="397066"/>
            <a:ext cx="6420000" cy="409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a:t>4.2. every()</a:t>
            </a:r>
            <a:endParaRPr/>
          </a:p>
        </p:txBody>
      </p:sp>
      <p:pic>
        <p:nvPicPr>
          <p:cNvPr descr="A picture containing text&#10;&#10;Description automatically generated" id="617" name="Google Shape;617;p13"/>
          <p:cNvPicPr preferRelativeResize="0"/>
          <p:nvPr/>
        </p:nvPicPr>
        <p:blipFill rotWithShape="1">
          <a:blip r:embed="rId3">
            <a:alphaModFix/>
          </a:blip>
          <a:srcRect b="0" l="0" r="0" t="0"/>
          <a:stretch/>
        </p:blipFill>
        <p:spPr>
          <a:xfrm>
            <a:off x="1520757" y="4147614"/>
            <a:ext cx="6102486" cy="79227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14"/>
          <p:cNvSpPr txBox="1"/>
          <p:nvPr>
            <p:ph idx="3" type="subTitle"/>
          </p:nvPr>
        </p:nvSpPr>
        <p:spPr>
          <a:xfrm>
            <a:off x="720000" y="995886"/>
            <a:ext cx="7704000" cy="414761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solidFill>
                  <a:schemeClr val="dk1"/>
                </a:solidFill>
              </a:rPr>
              <a:t>Kiểm tra chỉ cần một phần tử của một mảng thỏa mãn một điều kiện gì đó là được.</a:t>
            </a:r>
            <a:endParaRPr>
              <a:solidFill>
                <a:schemeClr val="dk1"/>
              </a:solidFill>
            </a:endParaRPr>
          </a:p>
          <a:p>
            <a:pPr indent="-317500" lvl="0" marL="457200" rtl="0" algn="l">
              <a:lnSpc>
                <a:spcPct val="150000"/>
              </a:lnSpc>
              <a:spcBef>
                <a:spcPts val="0"/>
              </a:spcBef>
              <a:spcAft>
                <a:spcPts val="0"/>
              </a:spcAft>
              <a:buSzPts val="1400"/>
              <a:buChar char="●"/>
            </a:pPr>
            <a:r>
              <a:rPr lang="en-US">
                <a:solidFill>
                  <a:schemeClr val="dk1"/>
                </a:solidFill>
              </a:rPr>
              <a:t>Cú pháp:</a:t>
            </a:r>
            <a:endParaRPr/>
          </a:p>
          <a:p>
            <a:pPr indent="0" lvl="0" marL="139700" rtl="0" algn="l">
              <a:lnSpc>
                <a:spcPct val="150000"/>
              </a:lnSpc>
              <a:spcBef>
                <a:spcPts val="0"/>
              </a:spcBef>
              <a:spcAft>
                <a:spcPts val="0"/>
              </a:spcAft>
              <a:buSzPts val="1400"/>
              <a:buNone/>
            </a:pPr>
            <a:r>
              <a:rPr lang="en-US">
                <a:solidFill>
                  <a:schemeClr val="dk1"/>
                </a:solidFill>
              </a:rPr>
              <a:t>	</a:t>
            </a:r>
            <a:r>
              <a:rPr b="1" lang="en-US">
                <a:solidFill>
                  <a:schemeClr val="lt1"/>
                </a:solidFill>
              </a:rPr>
              <a:t>arr.some(function(currentValue, index, array) {</a:t>
            </a:r>
            <a:endParaRPr/>
          </a:p>
          <a:p>
            <a:pPr indent="0" lvl="0" marL="139700" rtl="0" algn="l">
              <a:lnSpc>
                <a:spcPct val="150000"/>
              </a:lnSpc>
              <a:spcBef>
                <a:spcPts val="0"/>
              </a:spcBef>
              <a:spcAft>
                <a:spcPts val="0"/>
              </a:spcAft>
              <a:buSzPts val="1400"/>
              <a:buNone/>
            </a:pPr>
            <a:r>
              <a:rPr b="1" lang="en-US">
                <a:solidFill>
                  <a:schemeClr val="lt1"/>
                </a:solidFill>
              </a:rPr>
              <a:t>	    // code xử lý</a:t>
            </a:r>
            <a:endParaRPr b="1">
              <a:solidFill>
                <a:schemeClr val="lt1"/>
              </a:solidFill>
            </a:endParaRPr>
          </a:p>
          <a:p>
            <a:pPr indent="0" lvl="0" marL="139700" rtl="0" algn="l">
              <a:lnSpc>
                <a:spcPct val="150000"/>
              </a:lnSpc>
              <a:spcBef>
                <a:spcPts val="0"/>
              </a:spcBef>
              <a:spcAft>
                <a:spcPts val="0"/>
              </a:spcAft>
              <a:buSzPts val="1400"/>
              <a:buNone/>
            </a:pPr>
            <a:r>
              <a:rPr b="1" lang="en-US">
                <a:solidFill>
                  <a:schemeClr val="lt1"/>
                </a:solidFill>
              </a:rPr>
              <a:t>	});</a:t>
            </a:r>
            <a:endParaRPr/>
          </a:p>
          <a:p>
            <a:pPr indent="-317500" lvl="0" marL="457200" rtl="0" algn="l">
              <a:lnSpc>
                <a:spcPct val="150000"/>
              </a:lnSpc>
              <a:spcBef>
                <a:spcPts val="0"/>
              </a:spcBef>
              <a:spcAft>
                <a:spcPts val="0"/>
              </a:spcAft>
              <a:buSzPts val="1400"/>
              <a:buChar char="●"/>
            </a:pPr>
            <a:r>
              <a:rPr lang="en-US">
                <a:solidFill>
                  <a:schemeClr val="dk1"/>
                </a:solidFill>
              </a:rPr>
              <a:t>Trong đó:</a:t>
            </a:r>
            <a:endParaRPr/>
          </a:p>
          <a:p>
            <a:pPr indent="-317500" lvl="1" marL="914400" rtl="0" algn="l">
              <a:lnSpc>
                <a:spcPct val="150000"/>
              </a:lnSpc>
              <a:spcBef>
                <a:spcPts val="0"/>
              </a:spcBef>
              <a:spcAft>
                <a:spcPts val="0"/>
              </a:spcAft>
              <a:buSzPts val="1400"/>
              <a:buChar char="●"/>
            </a:pPr>
            <a:r>
              <a:rPr b="1" lang="en-US">
                <a:solidFill>
                  <a:schemeClr val="lt1"/>
                </a:solidFill>
              </a:rPr>
              <a:t>currentValue</a:t>
            </a:r>
            <a:r>
              <a:rPr lang="en-US">
                <a:solidFill>
                  <a:schemeClr val="dk1"/>
                </a:solidFill>
              </a:rPr>
              <a:t>: phần tử hiện tại đang được xử lý của array.</a:t>
            </a:r>
            <a:endParaRPr/>
          </a:p>
          <a:p>
            <a:pPr indent="-317500" lvl="1" marL="914400" rtl="0" algn="l">
              <a:lnSpc>
                <a:spcPct val="150000"/>
              </a:lnSpc>
              <a:spcBef>
                <a:spcPts val="0"/>
              </a:spcBef>
              <a:spcAft>
                <a:spcPts val="0"/>
              </a:spcAft>
              <a:buSzPts val="1400"/>
              <a:buChar char="●"/>
            </a:pPr>
            <a:r>
              <a:rPr b="1" lang="en-US">
                <a:solidFill>
                  <a:schemeClr val="lt1"/>
                </a:solidFill>
              </a:rPr>
              <a:t>index</a:t>
            </a:r>
            <a:r>
              <a:rPr lang="en-US">
                <a:solidFill>
                  <a:schemeClr val="dk1"/>
                </a:solidFill>
              </a:rPr>
              <a:t>: chỉ số của phần tử hiện tại đang được xử lý của array.</a:t>
            </a:r>
            <a:endParaRPr/>
          </a:p>
          <a:p>
            <a:pPr indent="-317500" lvl="1" marL="914400" rtl="0" algn="l">
              <a:lnSpc>
                <a:spcPct val="150000"/>
              </a:lnSpc>
              <a:spcBef>
                <a:spcPts val="0"/>
              </a:spcBef>
              <a:spcAft>
                <a:spcPts val="0"/>
              </a:spcAft>
              <a:buSzPts val="1400"/>
              <a:buChar char="●"/>
            </a:pPr>
            <a:r>
              <a:rPr b="1" lang="en-US">
                <a:solidFill>
                  <a:schemeClr val="lt1"/>
                </a:solidFill>
              </a:rPr>
              <a:t>array</a:t>
            </a:r>
            <a:r>
              <a:rPr lang="en-US">
                <a:solidFill>
                  <a:schemeClr val="dk1"/>
                </a:solidFill>
              </a:rPr>
              <a:t>: mảng hiện tại đang gọi hàm some().</a:t>
            </a:r>
            <a:endParaRPr/>
          </a:p>
        </p:txBody>
      </p:sp>
      <p:sp>
        <p:nvSpPr>
          <p:cNvPr id="623" name="Google Shape;623;p14"/>
          <p:cNvSpPr txBox="1"/>
          <p:nvPr>
            <p:ph type="title"/>
          </p:nvPr>
        </p:nvSpPr>
        <p:spPr>
          <a:xfrm>
            <a:off x="720000" y="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04. Làm việc với Array nâng cao</a:t>
            </a:r>
            <a:endParaRPr b="0"/>
          </a:p>
        </p:txBody>
      </p:sp>
      <p:sp>
        <p:nvSpPr>
          <p:cNvPr id="624" name="Google Shape;624;p14"/>
          <p:cNvSpPr txBox="1"/>
          <p:nvPr>
            <p:ph idx="1" type="subTitle"/>
          </p:nvPr>
        </p:nvSpPr>
        <p:spPr>
          <a:xfrm>
            <a:off x="839228" y="856416"/>
            <a:ext cx="6419988" cy="409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a:t>4.3. some()</a:t>
            </a:r>
            <a:endParaRPr/>
          </a:p>
        </p:txBody>
      </p:sp>
      <p:pic>
        <p:nvPicPr>
          <p:cNvPr id="625" name="Google Shape;625;p14"/>
          <p:cNvPicPr preferRelativeResize="0"/>
          <p:nvPr/>
        </p:nvPicPr>
        <p:blipFill rotWithShape="1">
          <a:blip r:embed="rId3">
            <a:alphaModFix/>
          </a:blip>
          <a:srcRect b="0" l="0" r="0" t="0"/>
          <a:stretch/>
        </p:blipFill>
        <p:spPr>
          <a:xfrm>
            <a:off x="1362006" y="4147614"/>
            <a:ext cx="6419988" cy="72422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15"/>
          <p:cNvSpPr txBox="1"/>
          <p:nvPr>
            <p:ph idx="3" type="subTitle"/>
          </p:nvPr>
        </p:nvSpPr>
        <p:spPr>
          <a:xfrm>
            <a:off x="720000" y="995886"/>
            <a:ext cx="7704000" cy="414761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sz="1200">
                <a:solidFill>
                  <a:schemeClr val="dk1"/>
                </a:solidFill>
              </a:rPr>
              <a:t>Tìm xem trong mảng có giá trị giống với giá trị đang cần tìm không, nếu có thì trả về chính phần tử của mảng đó. Nếu không có thì trả về undefined.</a:t>
            </a:r>
            <a:endParaRPr sz="1200">
              <a:solidFill>
                <a:schemeClr val="dk1"/>
              </a:solidFill>
            </a:endParaRPr>
          </a:p>
          <a:p>
            <a:pPr indent="-317500" lvl="0" marL="457200" rtl="0" algn="l">
              <a:lnSpc>
                <a:spcPct val="150000"/>
              </a:lnSpc>
              <a:spcBef>
                <a:spcPts val="0"/>
              </a:spcBef>
              <a:spcAft>
                <a:spcPts val="0"/>
              </a:spcAft>
              <a:buSzPts val="1400"/>
              <a:buChar char="●"/>
            </a:pPr>
            <a:r>
              <a:rPr lang="en-US" sz="1200">
                <a:solidFill>
                  <a:schemeClr val="dk1"/>
                </a:solidFill>
              </a:rPr>
              <a:t>Chỉ tìm được 1 phần tử trong mảng</a:t>
            </a:r>
            <a:r>
              <a:rPr lang="en-US" sz="1200"/>
              <a:t>.</a:t>
            </a:r>
            <a:endParaRPr sz="1200">
              <a:solidFill>
                <a:schemeClr val="dk1"/>
              </a:solidFill>
            </a:endParaRPr>
          </a:p>
          <a:p>
            <a:pPr indent="-317500" lvl="0" marL="457200" rtl="0" algn="l">
              <a:lnSpc>
                <a:spcPct val="150000"/>
              </a:lnSpc>
              <a:spcBef>
                <a:spcPts val="0"/>
              </a:spcBef>
              <a:spcAft>
                <a:spcPts val="0"/>
              </a:spcAft>
              <a:buSzPts val="1400"/>
              <a:buChar char="●"/>
            </a:pPr>
            <a:r>
              <a:rPr lang="en-US" sz="1200">
                <a:solidFill>
                  <a:schemeClr val="dk1"/>
                </a:solidFill>
              </a:rPr>
              <a:t>Cú pháp:</a:t>
            </a:r>
            <a:endParaRPr/>
          </a:p>
          <a:p>
            <a:pPr indent="0" lvl="0" marL="139700" rtl="0" algn="l">
              <a:lnSpc>
                <a:spcPct val="150000"/>
              </a:lnSpc>
              <a:spcBef>
                <a:spcPts val="0"/>
              </a:spcBef>
              <a:spcAft>
                <a:spcPts val="0"/>
              </a:spcAft>
              <a:buSzPts val="1400"/>
              <a:buNone/>
            </a:pPr>
            <a:r>
              <a:rPr lang="en-US" sz="1200">
                <a:solidFill>
                  <a:schemeClr val="dk1"/>
                </a:solidFill>
              </a:rPr>
              <a:t>	</a:t>
            </a:r>
            <a:r>
              <a:rPr b="1" lang="en-US" sz="1200">
                <a:solidFill>
                  <a:schemeClr val="lt1"/>
                </a:solidFill>
              </a:rPr>
              <a:t>arr.find(function(currentValue, index, array) {</a:t>
            </a:r>
            <a:endParaRPr/>
          </a:p>
          <a:p>
            <a:pPr indent="0" lvl="0" marL="139700" rtl="0" algn="l">
              <a:lnSpc>
                <a:spcPct val="150000"/>
              </a:lnSpc>
              <a:spcBef>
                <a:spcPts val="0"/>
              </a:spcBef>
              <a:spcAft>
                <a:spcPts val="0"/>
              </a:spcAft>
              <a:buSzPts val="1400"/>
              <a:buNone/>
            </a:pPr>
            <a:r>
              <a:rPr b="1" lang="en-US" sz="1200">
                <a:solidFill>
                  <a:schemeClr val="lt1"/>
                </a:solidFill>
              </a:rPr>
              <a:t>	    // code xử lý</a:t>
            </a:r>
            <a:endParaRPr b="1" sz="1200">
              <a:solidFill>
                <a:schemeClr val="lt1"/>
              </a:solidFill>
            </a:endParaRPr>
          </a:p>
          <a:p>
            <a:pPr indent="0" lvl="0" marL="139700" rtl="0" algn="l">
              <a:lnSpc>
                <a:spcPct val="150000"/>
              </a:lnSpc>
              <a:spcBef>
                <a:spcPts val="0"/>
              </a:spcBef>
              <a:spcAft>
                <a:spcPts val="0"/>
              </a:spcAft>
              <a:buSzPts val="1400"/>
              <a:buNone/>
            </a:pPr>
            <a:r>
              <a:rPr b="1" lang="en-US" sz="1200">
                <a:solidFill>
                  <a:schemeClr val="lt1"/>
                </a:solidFill>
              </a:rPr>
              <a:t>	});</a:t>
            </a:r>
            <a:endParaRPr/>
          </a:p>
          <a:p>
            <a:pPr indent="-317500" lvl="0" marL="457200" rtl="0" algn="l">
              <a:lnSpc>
                <a:spcPct val="150000"/>
              </a:lnSpc>
              <a:spcBef>
                <a:spcPts val="0"/>
              </a:spcBef>
              <a:spcAft>
                <a:spcPts val="0"/>
              </a:spcAft>
              <a:buSzPts val="1400"/>
              <a:buChar char="●"/>
            </a:pPr>
            <a:r>
              <a:rPr lang="en-US" sz="1200">
                <a:solidFill>
                  <a:schemeClr val="dk1"/>
                </a:solidFill>
              </a:rPr>
              <a:t>Trong đó:</a:t>
            </a:r>
            <a:endParaRPr sz="1200"/>
          </a:p>
          <a:p>
            <a:pPr indent="-317500" lvl="1" marL="914400" rtl="0" algn="l">
              <a:lnSpc>
                <a:spcPct val="150000"/>
              </a:lnSpc>
              <a:spcBef>
                <a:spcPts val="0"/>
              </a:spcBef>
              <a:spcAft>
                <a:spcPts val="0"/>
              </a:spcAft>
              <a:buSzPts val="1400"/>
              <a:buChar char="●"/>
            </a:pPr>
            <a:r>
              <a:rPr b="1" lang="en-US" sz="1200">
                <a:solidFill>
                  <a:schemeClr val="lt1"/>
                </a:solidFill>
              </a:rPr>
              <a:t>currentValue</a:t>
            </a:r>
            <a:r>
              <a:rPr lang="en-US" sz="1200">
                <a:solidFill>
                  <a:schemeClr val="dk1"/>
                </a:solidFill>
              </a:rPr>
              <a:t>: phần tử hiện tại đang được xử lý của array.</a:t>
            </a:r>
            <a:endParaRPr/>
          </a:p>
          <a:p>
            <a:pPr indent="-317500" lvl="1" marL="914400" rtl="0" algn="l">
              <a:lnSpc>
                <a:spcPct val="150000"/>
              </a:lnSpc>
              <a:spcBef>
                <a:spcPts val="0"/>
              </a:spcBef>
              <a:spcAft>
                <a:spcPts val="0"/>
              </a:spcAft>
              <a:buSzPts val="1400"/>
              <a:buChar char="●"/>
            </a:pPr>
            <a:r>
              <a:rPr b="1" lang="en-US" sz="1200">
                <a:solidFill>
                  <a:schemeClr val="lt1"/>
                </a:solidFill>
              </a:rPr>
              <a:t>index</a:t>
            </a:r>
            <a:r>
              <a:rPr lang="en-US" sz="1200">
                <a:solidFill>
                  <a:schemeClr val="dk1"/>
                </a:solidFill>
              </a:rPr>
              <a:t>: chỉ số của phần tử hiện tại đang được xử lý của array.</a:t>
            </a:r>
            <a:endParaRPr/>
          </a:p>
          <a:p>
            <a:pPr indent="-317500" lvl="1" marL="914400" rtl="0" algn="l">
              <a:lnSpc>
                <a:spcPct val="150000"/>
              </a:lnSpc>
              <a:spcBef>
                <a:spcPts val="0"/>
              </a:spcBef>
              <a:spcAft>
                <a:spcPts val="0"/>
              </a:spcAft>
              <a:buSzPts val="1400"/>
              <a:buChar char="●"/>
            </a:pPr>
            <a:r>
              <a:rPr b="1" lang="en-US" sz="1200">
                <a:solidFill>
                  <a:schemeClr val="lt1"/>
                </a:solidFill>
              </a:rPr>
              <a:t>array</a:t>
            </a:r>
            <a:r>
              <a:rPr lang="en-US" sz="1200">
                <a:solidFill>
                  <a:schemeClr val="dk1"/>
                </a:solidFill>
              </a:rPr>
              <a:t>: mảng hiện tại đang gọi hàm find().</a:t>
            </a:r>
            <a:endParaRPr/>
          </a:p>
        </p:txBody>
      </p:sp>
      <p:sp>
        <p:nvSpPr>
          <p:cNvPr id="631" name="Google Shape;631;p15"/>
          <p:cNvSpPr txBox="1"/>
          <p:nvPr>
            <p:ph type="title"/>
          </p:nvPr>
        </p:nvSpPr>
        <p:spPr>
          <a:xfrm>
            <a:off x="720000" y="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04. Làm việc với Array nâng cao</a:t>
            </a:r>
            <a:endParaRPr b="0"/>
          </a:p>
        </p:txBody>
      </p:sp>
      <p:sp>
        <p:nvSpPr>
          <p:cNvPr id="632" name="Google Shape;632;p15"/>
          <p:cNvSpPr txBox="1"/>
          <p:nvPr>
            <p:ph idx="1" type="subTitle"/>
          </p:nvPr>
        </p:nvSpPr>
        <p:spPr>
          <a:xfrm>
            <a:off x="839228" y="856416"/>
            <a:ext cx="6419988" cy="409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a:t>4.4. find()</a:t>
            </a:r>
            <a:endParaRPr/>
          </a:p>
        </p:txBody>
      </p:sp>
      <p:pic>
        <p:nvPicPr>
          <p:cNvPr descr="A picture containing text&#10;&#10;Description automatically generated" id="633" name="Google Shape;633;p15"/>
          <p:cNvPicPr preferRelativeResize="0"/>
          <p:nvPr/>
        </p:nvPicPr>
        <p:blipFill rotWithShape="1">
          <a:blip r:embed="rId3">
            <a:alphaModFix/>
          </a:blip>
          <a:srcRect b="0" l="0" r="0" t="0"/>
          <a:stretch/>
        </p:blipFill>
        <p:spPr>
          <a:xfrm>
            <a:off x="1436451" y="4209263"/>
            <a:ext cx="6271098" cy="82041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16"/>
          <p:cNvSpPr txBox="1"/>
          <p:nvPr>
            <p:ph idx="3" type="subTitle"/>
          </p:nvPr>
        </p:nvSpPr>
        <p:spPr>
          <a:xfrm>
            <a:off x="-18250" y="572711"/>
            <a:ext cx="7704000" cy="41475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solidFill>
                  <a:schemeClr val="dk1"/>
                </a:solidFill>
              </a:rPr>
              <a:t>Giống find, nhưng cho phép tìm được nhiều phần tử và trả về một array gồm các phần tử đã tìm được.</a:t>
            </a:r>
            <a:endParaRPr>
              <a:solidFill>
                <a:schemeClr val="dk1"/>
              </a:solidFill>
            </a:endParaRPr>
          </a:p>
          <a:p>
            <a:pPr indent="-317500" lvl="0" marL="457200" rtl="0" algn="l">
              <a:lnSpc>
                <a:spcPct val="150000"/>
              </a:lnSpc>
              <a:spcBef>
                <a:spcPts val="0"/>
              </a:spcBef>
              <a:spcAft>
                <a:spcPts val="0"/>
              </a:spcAft>
              <a:buSzPts val="1400"/>
              <a:buChar char="●"/>
            </a:pPr>
            <a:r>
              <a:rPr lang="en-US">
                <a:solidFill>
                  <a:schemeClr val="dk1"/>
                </a:solidFill>
              </a:rPr>
              <a:t>Cú pháp:</a:t>
            </a:r>
            <a:endParaRPr/>
          </a:p>
          <a:p>
            <a:pPr indent="0" lvl="0" marL="139700" rtl="0" algn="l">
              <a:lnSpc>
                <a:spcPct val="150000"/>
              </a:lnSpc>
              <a:spcBef>
                <a:spcPts val="0"/>
              </a:spcBef>
              <a:spcAft>
                <a:spcPts val="0"/>
              </a:spcAft>
              <a:buSzPts val="1400"/>
              <a:buNone/>
            </a:pPr>
            <a:r>
              <a:rPr lang="en-US">
                <a:solidFill>
                  <a:schemeClr val="dk1"/>
                </a:solidFill>
              </a:rPr>
              <a:t>	</a:t>
            </a:r>
            <a:r>
              <a:rPr b="1" lang="en-US">
                <a:solidFill>
                  <a:schemeClr val="lt1"/>
                </a:solidFill>
              </a:rPr>
              <a:t>arr.filter(function(currentValue, index, array) {</a:t>
            </a:r>
            <a:endParaRPr/>
          </a:p>
          <a:p>
            <a:pPr indent="0" lvl="0" marL="139700" rtl="0" algn="l">
              <a:lnSpc>
                <a:spcPct val="150000"/>
              </a:lnSpc>
              <a:spcBef>
                <a:spcPts val="0"/>
              </a:spcBef>
              <a:spcAft>
                <a:spcPts val="0"/>
              </a:spcAft>
              <a:buSzPts val="1400"/>
              <a:buNone/>
            </a:pPr>
            <a:r>
              <a:rPr b="1" lang="en-US">
                <a:solidFill>
                  <a:schemeClr val="lt1"/>
                </a:solidFill>
              </a:rPr>
              <a:t>	    // code xử lý</a:t>
            </a:r>
            <a:endParaRPr b="1">
              <a:solidFill>
                <a:schemeClr val="lt1"/>
              </a:solidFill>
            </a:endParaRPr>
          </a:p>
          <a:p>
            <a:pPr indent="0" lvl="0" marL="139700" rtl="0" algn="l">
              <a:lnSpc>
                <a:spcPct val="150000"/>
              </a:lnSpc>
              <a:spcBef>
                <a:spcPts val="0"/>
              </a:spcBef>
              <a:spcAft>
                <a:spcPts val="0"/>
              </a:spcAft>
              <a:buSzPts val="1400"/>
              <a:buNone/>
            </a:pPr>
            <a:r>
              <a:rPr b="1" lang="en-US">
                <a:solidFill>
                  <a:schemeClr val="lt1"/>
                </a:solidFill>
              </a:rPr>
              <a:t>	});</a:t>
            </a:r>
            <a:endParaRPr b="1">
              <a:solidFill>
                <a:schemeClr val="lt1"/>
              </a:solidFill>
            </a:endParaRPr>
          </a:p>
          <a:p>
            <a:pPr indent="0" lvl="0" marL="0" rtl="0" algn="l">
              <a:lnSpc>
                <a:spcPct val="150000"/>
              </a:lnSpc>
              <a:spcBef>
                <a:spcPts val="0"/>
              </a:spcBef>
              <a:spcAft>
                <a:spcPts val="0"/>
              </a:spcAft>
              <a:buSzPts val="1400"/>
              <a:buNone/>
            </a:pPr>
            <a:r>
              <a:t/>
            </a:r>
            <a:endParaRPr b="1">
              <a:solidFill>
                <a:schemeClr val="lt1"/>
              </a:solidFill>
            </a:endParaRPr>
          </a:p>
          <a:p>
            <a:pPr indent="-317500" lvl="0" marL="457200" rtl="0" algn="l">
              <a:lnSpc>
                <a:spcPct val="150000"/>
              </a:lnSpc>
              <a:spcBef>
                <a:spcPts val="0"/>
              </a:spcBef>
              <a:spcAft>
                <a:spcPts val="0"/>
              </a:spcAft>
              <a:buSzPts val="1400"/>
              <a:buChar char="●"/>
            </a:pPr>
            <a:r>
              <a:rPr lang="en-US">
                <a:solidFill>
                  <a:schemeClr val="dk1"/>
                </a:solidFill>
              </a:rPr>
              <a:t>Trong đó:</a:t>
            </a:r>
            <a:endParaRPr/>
          </a:p>
          <a:p>
            <a:pPr indent="-317500" lvl="1" marL="914400" rtl="0" algn="l">
              <a:lnSpc>
                <a:spcPct val="150000"/>
              </a:lnSpc>
              <a:spcBef>
                <a:spcPts val="0"/>
              </a:spcBef>
              <a:spcAft>
                <a:spcPts val="0"/>
              </a:spcAft>
              <a:buSzPts val="1400"/>
              <a:buChar char="●"/>
            </a:pPr>
            <a:r>
              <a:rPr b="1" lang="en-US">
                <a:solidFill>
                  <a:schemeClr val="lt1"/>
                </a:solidFill>
              </a:rPr>
              <a:t>currentValue</a:t>
            </a:r>
            <a:r>
              <a:rPr lang="en-US">
                <a:solidFill>
                  <a:schemeClr val="dk1"/>
                </a:solidFill>
              </a:rPr>
              <a:t>: phần tử hiện tại đang được xử lý của array.</a:t>
            </a:r>
            <a:endParaRPr/>
          </a:p>
          <a:p>
            <a:pPr indent="-317500" lvl="1" marL="914400" rtl="0" algn="l">
              <a:lnSpc>
                <a:spcPct val="150000"/>
              </a:lnSpc>
              <a:spcBef>
                <a:spcPts val="0"/>
              </a:spcBef>
              <a:spcAft>
                <a:spcPts val="0"/>
              </a:spcAft>
              <a:buSzPts val="1400"/>
              <a:buChar char="●"/>
            </a:pPr>
            <a:r>
              <a:rPr b="1" lang="en-US">
                <a:solidFill>
                  <a:schemeClr val="lt1"/>
                </a:solidFill>
              </a:rPr>
              <a:t>index</a:t>
            </a:r>
            <a:r>
              <a:rPr lang="en-US">
                <a:solidFill>
                  <a:schemeClr val="dk1"/>
                </a:solidFill>
              </a:rPr>
              <a:t>: chỉ số của phần tử hiện tại đang được xử lý của array.</a:t>
            </a:r>
            <a:endParaRPr/>
          </a:p>
          <a:p>
            <a:pPr indent="-317500" lvl="1" marL="914400" rtl="0" algn="l">
              <a:lnSpc>
                <a:spcPct val="150000"/>
              </a:lnSpc>
              <a:spcBef>
                <a:spcPts val="0"/>
              </a:spcBef>
              <a:spcAft>
                <a:spcPts val="0"/>
              </a:spcAft>
              <a:buSzPts val="1400"/>
              <a:buChar char="●"/>
            </a:pPr>
            <a:r>
              <a:rPr b="1" lang="en-US">
                <a:solidFill>
                  <a:schemeClr val="lt1"/>
                </a:solidFill>
              </a:rPr>
              <a:t>array</a:t>
            </a:r>
            <a:r>
              <a:rPr lang="en-US">
                <a:solidFill>
                  <a:schemeClr val="dk1"/>
                </a:solidFill>
              </a:rPr>
              <a:t>: mảng hiện tại đang gọi hàm filter().</a:t>
            </a:r>
            <a:endParaRPr/>
          </a:p>
        </p:txBody>
      </p:sp>
      <p:sp>
        <p:nvSpPr>
          <p:cNvPr id="639" name="Google Shape;639;p16"/>
          <p:cNvSpPr txBox="1"/>
          <p:nvPr>
            <p:ph type="title"/>
          </p:nvPr>
        </p:nvSpPr>
        <p:spPr>
          <a:xfrm>
            <a:off x="720000" y="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04. Làm việc với Array nâng cao</a:t>
            </a:r>
            <a:endParaRPr b="0"/>
          </a:p>
        </p:txBody>
      </p:sp>
      <p:sp>
        <p:nvSpPr>
          <p:cNvPr id="640" name="Google Shape;640;p16"/>
          <p:cNvSpPr txBox="1"/>
          <p:nvPr>
            <p:ph idx="1" type="subTitle"/>
          </p:nvPr>
        </p:nvSpPr>
        <p:spPr>
          <a:xfrm>
            <a:off x="623753" y="309566"/>
            <a:ext cx="6420000" cy="409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a:t>4.5. filter()</a:t>
            </a:r>
            <a:endParaRPr/>
          </a:p>
        </p:txBody>
      </p:sp>
      <p:pic>
        <p:nvPicPr>
          <p:cNvPr id="641" name="Google Shape;641;p16"/>
          <p:cNvPicPr preferRelativeResize="0"/>
          <p:nvPr/>
        </p:nvPicPr>
        <p:blipFill rotWithShape="1">
          <a:blip r:embed="rId3">
            <a:alphaModFix/>
          </a:blip>
          <a:srcRect b="0" l="0" r="0" t="0"/>
          <a:stretch/>
        </p:blipFill>
        <p:spPr>
          <a:xfrm>
            <a:off x="1300264" y="4359222"/>
            <a:ext cx="6543472" cy="774956"/>
          </a:xfrm>
          <a:prstGeom prst="rect">
            <a:avLst/>
          </a:prstGeom>
          <a:noFill/>
          <a:ln>
            <a:noFill/>
          </a:ln>
        </p:spPr>
      </p:pic>
      <p:sp>
        <p:nvSpPr>
          <p:cNvPr id="642" name="Google Shape;642;p16"/>
          <p:cNvSpPr txBox="1"/>
          <p:nvPr/>
        </p:nvSpPr>
        <p:spPr>
          <a:xfrm>
            <a:off x="1676400" y="1865663"/>
            <a:ext cx="7467600" cy="1200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1200">
                <a:solidFill>
                  <a:srgbClr val="569CD6"/>
                </a:solidFill>
                <a:highlight>
                  <a:srgbClr val="1F1F1F"/>
                </a:highlight>
                <a:latin typeface="Courier New"/>
                <a:ea typeface="Courier New"/>
                <a:cs typeface="Courier New"/>
                <a:sym typeface="Courier New"/>
              </a:rPr>
              <a:t>var</a:t>
            </a:r>
            <a:r>
              <a:rPr lang="en-US" sz="1200">
                <a:solidFill>
                  <a:srgbClr val="CCCCCC"/>
                </a:solidFill>
                <a:highlight>
                  <a:srgbClr val="1F1F1F"/>
                </a:highlight>
                <a:latin typeface="Courier New"/>
                <a:ea typeface="Courier New"/>
                <a:cs typeface="Courier New"/>
                <a:sym typeface="Courier New"/>
              </a:rPr>
              <a:t> </a:t>
            </a:r>
            <a:r>
              <a:rPr lang="en-US" sz="1200">
                <a:solidFill>
                  <a:srgbClr val="9CDCFE"/>
                </a:solidFill>
                <a:highlight>
                  <a:srgbClr val="1F1F1F"/>
                </a:highlight>
                <a:latin typeface="Courier New"/>
                <a:ea typeface="Courier New"/>
                <a:cs typeface="Courier New"/>
                <a:sym typeface="Courier New"/>
              </a:rPr>
              <a:t>words</a:t>
            </a:r>
            <a:r>
              <a:rPr lang="en-US" sz="1200">
                <a:solidFill>
                  <a:srgbClr val="CCCCCC"/>
                </a:solidFill>
                <a:highlight>
                  <a:srgbClr val="1F1F1F"/>
                </a:highlight>
                <a:latin typeface="Courier New"/>
                <a:ea typeface="Courier New"/>
                <a:cs typeface="Courier New"/>
                <a:sym typeface="Courier New"/>
              </a:rPr>
              <a:t> </a:t>
            </a:r>
            <a:r>
              <a:rPr lang="en-US" sz="1200">
                <a:solidFill>
                  <a:srgbClr val="D4D4D4"/>
                </a:solidFill>
                <a:highlight>
                  <a:srgbClr val="1F1F1F"/>
                </a:highlight>
                <a:latin typeface="Courier New"/>
                <a:ea typeface="Courier New"/>
                <a:cs typeface="Courier New"/>
                <a:sym typeface="Courier New"/>
              </a:rPr>
              <a:t>=</a:t>
            </a:r>
            <a:r>
              <a:rPr lang="en-US" sz="1200">
                <a:solidFill>
                  <a:srgbClr val="CCCCCC"/>
                </a:solidFill>
                <a:highlight>
                  <a:srgbClr val="1F1F1F"/>
                </a:highlight>
                <a:latin typeface="Courier New"/>
                <a:ea typeface="Courier New"/>
                <a:cs typeface="Courier New"/>
                <a:sym typeface="Courier New"/>
              </a:rPr>
              <a:t> [</a:t>
            </a:r>
            <a:r>
              <a:rPr lang="en-US" sz="1200">
                <a:solidFill>
                  <a:srgbClr val="CE9178"/>
                </a:solidFill>
                <a:highlight>
                  <a:srgbClr val="1F1F1F"/>
                </a:highlight>
                <a:latin typeface="Courier New"/>
                <a:ea typeface="Courier New"/>
                <a:cs typeface="Courier New"/>
                <a:sym typeface="Courier New"/>
              </a:rPr>
              <a:t>'spray'</a:t>
            </a:r>
            <a:r>
              <a:rPr lang="en-US" sz="1200">
                <a:solidFill>
                  <a:srgbClr val="CCCCCC"/>
                </a:solidFill>
                <a:highlight>
                  <a:srgbClr val="1F1F1F"/>
                </a:highlight>
                <a:latin typeface="Courier New"/>
                <a:ea typeface="Courier New"/>
                <a:cs typeface="Courier New"/>
                <a:sym typeface="Courier New"/>
              </a:rPr>
              <a:t>, </a:t>
            </a:r>
            <a:r>
              <a:rPr lang="en-US" sz="1200">
                <a:solidFill>
                  <a:srgbClr val="CE9178"/>
                </a:solidFill>
                <a:highlight>
                  <a:srgbClr val="1F1F1F"/>
                </a:highlight>
                <a:latin typeface="Courier New"/>
                <a:ea typeface="Courier New"/>
                <a:cs typeface="Courier New"/>
                <a:sym typeface="Courier New"/>
              </a:rPr>
              <a:t>'limit'</a:t>
            </a:r>
            <a:r>
              <a:rPr lang="en-US" sz="1200">
                <a:solidFill>
                  <a:srgbClr val="CCCCCC"/>
                </a:solidFill>
                <a:highlight>
                  <a:srgbClr val="1F1F1F"/>
                </a:highlight>
                <a:latin typeface="Courier New"/>
                <a:ea typeface="Courier New"/>
                <a:cs typeface="Courier New"/>
                <a:sym typeface="Courier New"/>
              </a:rPr>
              <a:t>, </a:t>
            </a:r>
            <a:r>
              <a:rPr lang="en-US" sz="1200">
                <a:solidFill>
                  <a:srgbClr val="CE9178"/>
                </a:solidFill>
                <a:highlight>
                  <a:srgbClr val="1F1F1F"/>
                </a:highlight>
                <a:latin typeface="Courier New"/>
                <a:ea typeface="Courier New"/>
                <a:cs typeface="Courier New"/>
                <a:sym typeface="Courier New"/>
              </a:rPr>
              <a:t>'elite'</a:t>
            </a:r>
            <a:r>
              <a:rPr lang="en-US" sz="1200">
                <a:solidFill>
                  <a:srgbClr val="CCCCCC"/>
                </a:solidFill>
                <a:highlight>
                  <a:srgbClr val="1F1F1F"/>
                </a:highlight>
                <a:latin typeface="Courier New"/>
                <a:ea typeface="Courier New"/>
                <a:cs typeface="Courier New"/>
                <a:sym typeface="Courier New"/>
              </a:rPr>
              <a:t>, </a:t>
            </a:r>
            <a:r>
              <a:rPr lang="en-US" sz="1200">
                <a:solidFill>
                  <a:srgbClr val="CE9178"/>
                </a:solidFill>
                <a:highlight>
                  <a:srgbClr val="1F1F1F"/>
                </a:highlight>
                <a:latin typeface="Courier New"/>
                <a:ea typeface="Courier New"/>
                <a:cs typeface="Courier New"/>
                <a:sym typeface="Courier New"/>
              </a:rPr>
              <a:t>'exuberant'</a:t>
            </a:r>
            <a:r>
              <a:rPr lang="en-US" sz="1200">
                <a:solidFill>
                  <a:srgbClr val="CCCCCC"/>
                </a:solidFill>
                <a:highlight>
                  <a:srgbClr val="1F1F1F"/>
                </a:highlight>
                <a:latin typeface="Courier New"/>
                <a:ea typeface="Courier New"/>
                <a:cs typeface="Courier New"/>
                <a:sym typeface="Courier New"/>
              </a:rPr>
              <a:t>, </a:t>
            </a:r>
            <a:r>
              <a:rPr lang="en-US" sz="1200">
                <a:solidFill>
                  <a:srgbClr val="CE9178"/>
                </a:solidFill>
                <a:highlight>
                  <a:srgbClr val="1F1F1F"/>
                </a:highlight>
                <a:latin typeface="Courier New"/>
                <a:ea typeface="Courier New"/>
                <a:cs typeface="Courier New"/>
                <a:sym typeface="Courier New"/>
              </a:rPr>
              <a:t>'destruction'</a:t>
            </a:r>
            <a:r>
              <a:rPr lang="en-US" sz="1200">
                <a:solidFill>
                  <a:srgbClr val="CCCCCC"/>
                </a:solidFill>
                <a:highlight>
                  <a:srgbClr val="1F1F1F"/>
                </a:highlight>
                <a:latin typeface="Courier New"/>
                <a:ea typeface="Courier New"/>
                <a:cs typeface="Courier New"/>
                <a:sym typeface="Courier New"/>
              </a:rPr>
              <a:t>, </a:t>
            </a:r>
            <a:r>
              <a:rPr lang="en-US" sz="1200">
                <a:solidFill>
                  <a:srgbClr val="CE9178"/>
                </a:solidFill>
                <a:highlight>
                  <a:srgbClr val="1F1F1F"/>
                </a:highlight>
                <a:latin typeface="Courier New"/>
                <a:ea typeface="Courier New"/>
                <a:cs typeface="Courier New"/>
                <a:sym typeface="Courier New"/>
              </a:rPr>
              <a:t>'present'</a:t>
            </a:r>
            <a:r>
              <a:rPr lang="en-US" sz="1200">
                <a:solidFill>
                  <a:srgbClr val="CCCCCC"/>
                </a:solidFill>
                <a:highlight>
                  <a:srgbClr val="1F1F1F"/>
                </a:highlight>
                <a:latin typeface="Courier New"/>
                <a:ea typeface="Courier New"/>
                <a:cs typeface="Courier New"/>
                <a:sym typeface="Courier New"/>
              </a:rPr>
              <a:t>];</a:t>
            </a:r>
            <a:endParaRPr sz="1200">
              <a:solidFill>
                <a:srgbClr val="CCCCCC"/>
              </a:solidFill>
              <a:highlight>
                <a:srgbClr val="1F1F1F"/>
              </a:highlight>
              <a:latin typeface="Courier New"/>
              <a:ea typeface="Courier New"/>
              <a:cs typeface="Courier New"/>
              <a:sym typeface="Courier New"/>
            </a:endParaRPr>
          </a:p>
          <a:p>
            <a:pPr indent="457200" lvl="0" marL="0" rtl="0" algn="l">
              <a:lnSpc>
                <a:spcPct val="150000"/>
              </a:lnSpc>
              <a:spcBef>
                <a:spcPts val="0"/>
              </a:spcBef>
              <a:spcAft>
                <a:spcPts val="0"/>
              </a:spcAft>
              <a:buNone/>
            </a:pPr>
            <a:r>
              <a:rPr lang="en-US" sz="1200">
                <a:solidFill>
                  <a:srgbClr val="569CD6"/>
                </a:solidFill>
                <a:highlight>
                  <a:srgbClr val="1F1F1F"/>
                </a:highlight>
                <a:latin typeface="Courier New"/>
                <a:ea typeface="Courier New"/>
                <a:cs typeface="Courier New"/>
                <a:sym typeface="Courier New"/>
              </a:rPr>
              <a:t>var</a:t>
            </a:r>
            <a:r>
              <a:rPr lang="en-US" sz="1200">
                <a:solidFill>
                  <a:srgbClr val="CCCCCC"/>
                </a:solidFill>
                <a:highlight>
                  <a:srgbClr val="1F1F1F"/>
                </a:highlight>
                <a:latin typeface="Courier New"/>
                <a:ea typeface="Courier New"/>
                <a:cs typeface="Courier New"/>
                <a:sym typeface="Courier New"/>
              </a:rPr>
              <a:t> </a:t>
            </a:r>
            <a:r>
              <a:rPr lang="en-US" sz="1200">
                <a:solidFill>
                  <a:srgbClr val="9CDCFE"/>
                </a:solidFill>
                <a:highlight>
                  <a:srgbClr val="1F1F1F"/>
                </a:highlight>
                <a:latin typeface="Courier New"/>
                <a:ea typeface="Courier New"/>
                <a:cs typeface="Courier New"/>
                <a:sym typeface="Courier New"/>
              </a:rPr>
              <a:t>result</a:t>
            </a:r>
            <a:r>
              <a:rPr lang="en-US" sz="1200">
                <a:solidFill>
                  <a:srgbClr val="CCCCCC"/>
                </a:solidFill>
                <a:highlight>
                  <a:srgbClr val="1F1F1F"/>
                </a:highlight>
                <a:latin typeface="Courier New"/>
                <a:ea typeface="Courier New"/>
                <a:cs typeface="Courier New"/>
                <a:sym typeface="Courier New"/>
              </a:rPr>
              <a:t> </a:t>
            </a:r>
            <a:r>
              <a:rPr lang="en-US" sz="1200">
                <a:solidFill>
                  <a:srgbClr val="D4D4D4"/>
                </a:solidFill>
                <a:highlight>
                  <a:srgbClr val="1F1F1F"/>
                </a:highlight>
                <a:latin typeface="Courier New"/>
                <a:ea typeface="Courier New"/>
                <a:cs typeface="Courier New"/>
                <a:sym typeface="Courier New"/>
              </a:rPr>
              <a:t>=</a:t>
            </a:r>
            <a:r>
              <a:rPr lang="en-US" sz="1200">
                <a:solidFill>
                  <a:srgbClr val="CCCCCC"/>
                </a:solidFill>
                <a:highlight>
                  <a:srgbClr val="1F1F1F"/>
                </a:highlight>
                <a:latin typeface="Courier New"/>
                <a:ea typeface="Courier New"/>
                <a:cs typeface="Courier New"/>
                <a:sym typeface="Courier New"/>
              </a:rPr>
              <a:t> </a:t>
            </a:r>
            <a:r>
              <a:rPr lang="en-US" sz="1200">
                <a:solidFill>
                  <a:srgbClr val="9CDCFE"/>
                </a:solidFill>
                <a:highlight>
                  <a:srgbClr val="1F1F1F"/>
                </a:highlight>
                <a:latin typeface="Courier New"/>
                <a:ea typeface="Courier New"/>
                <a:cs typeface="Courier New"/>
                <a:sym typeface="Courier New"/>
              </a:rPr>
              <a:t>words</a:t>
            </a:r>
            <a:r>
              <a:rPr lang="en-US" sz="1200">
                <a:solidFill>
                  <a:srgbClr val="CCCCCC"/>
                </a:solidFill>
                <a:highlight>
                  <a:srgbClr val="1F1F1F"/>
                </a:highlight>
                <a:latin typeface="Courier New"/>
                <a:ea typeface="Courier New"/>
                <a:cs typeface="Courier New"/>
                <a:sym typeface="Courier New"/>
              </a:rPr>
              <a:t>.</a:t>
            </a:r>
            <a:r>
              <a:rPr lang="en-US" sz="1200">
                <a:solidFill>
                  <a:srgbClr val="DCDCAA"/>
                </a:solidFill>
                <a:highlight>
                  <a:srgbClr val="1F1F1F"/>
                </a:highlight>
                <a:latin typeface="Courier New"/>
                <a:ea typeface="Courier New"/>
                <a:cs typeface="Courier New"/>
                <a:sym typeface="Courier New"/>
              </a:rPr>
              <a:t>filter</a:t>
            </a:r>
            <a:r>
              <a:rPr lang="en-US" sz="1200">
                <a:solidFill>
                  <a:srgbClr val="CCCCCC"/>
                </a:solidFill>
                <a:highlight>
                  <a:srgbClr val="1F1F1F"/>
                </a:highlight>
                <a:latin typeface="Courier New"/>
                <a:ea typeface="Courier New"/>
                <a:cs typeface="Courier New"/>
                <a:sym typeface="Courier New"/>
              </a:rPr>
              <a:t>(</a:t>
            </a:r>
            <a:r>
              <a:rPr lang="en-US" sz="1200">
                <a:solidFill>
                  <a:srgbClr val="569CD6"/>
                </a:solidFill>
                <a:highlight>
                  <a:srgbClr val="1F1F1F"/>
                </a:highlight>
                <a:latin typeface="Courier New"/>
                <a:ea typeface="Courier New"/>
                <a:cs typeface="Courier New"/>
                <a:sym typeface="Courier New"/>
              </a:rPr>
              <a:t>function</a:t>
            </a:r>
            <a:r>
              <a:rPr lang="en-US" sz="1200">
                <a:solidFill>
                  <a:srgbClr val="CCCCCC"/>
                </a:solidFill>
                <a:highlight>
                  <a:srgbClr val="1F1F1F"/>
                </a:highlight>
                <a:latin typeface="Courier New"/>
                <a:ea typeface="Courier New"/>
                <a:cs typeface="Courier New"/>
                <a:sym typeface="Courier New"/>
              </a:rPr>
              <a:t>(</a:t>
            </a:r>
            <a:r>
              <a:rPr lang="en-US" sz="1200">
                <a:solidFill>
                  <a:srgbClr val="9CDCFE"/>
                </a:solidFill>
                <a:highlight>
                  <a:srgbClr val="1F1F1F"/>
                </a:highlight>
                <a:latin typeface="Courier New"/>
                <a:ea typeface="Courier New"/>
                <a:cs typeface="Courier New"/>
                <a:sym typeface="Courier New"/>
              </a:rPr>
              <a:t>word</a:t>
            </a:r>
            <a:r>
              <a:rPr lang="en-US" sz="1200">
                <a:solidFill>
                  <a:srgbClr val="CCCCCC"/>
                </a:solidFill>
                <a:highlight>
                  <a:srgbClr val="1F1F1F"/>
                </a:highlight>
                <a:latin typeface="Courier New"/>
                <a:ea typeface="Courier New"/>
                <a:cs typeface="Courier New"/>
                <a:sym typeface="Courier New"/>
              </a:rPr>
              <a:t>) {</a:t>
            </a:r>
            <a:endParaRPr sz="12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US" sz="1200">
                <a:solidFill>
                  <a:srgbClr val="CCCCCC"/>
                </a:solidFill>
                <a:highlight>
                  <a:srgbClr val="1F1F1F"/>
                </a:highlight>
                <a:latin typeface="Courier New"/>
                <a:ea typeface="Courier New"/>
                <a:cs typeface="Courier New"/>
                <a:sym typeface="Courier New"/>
              </a:rPr>
              <a:t> 	</a:t>
            </a:r>
            <a:r>
              <a:rPr lang="en-US" sz="1200">
                <a:solidFill>
                  <a:srgbClr val="C586C0"/>
                </a:solidFill>
                <a:highlight>
                  <a:srgbClr val="1F1F1F"/>
                </a:highlight>
                <a:latin typeface="Courier New"/>
                <a:ea typeface="Courier New"/>
                <a:cs typeface="Courier New"/>
                <a:sym typeface="Courier New"/>
              </a:rPr>
              <a:t>return</a:t>
            </a:r>
            <a:r>
              <a:rPr lang="en-US" sz="1200">
                <a:solidFill>
                  <a:srgbClr val="CCCCCC"/>
                </a:solidFill>
                <a:highlight>
                  <a:srgbClr val="1F1F1F"/>
                </a:highlight>
                <a:latin typeface="Courier New"/>
                <a:ea typeface="Courier New"/>
                <a:cs typeface="Courier New"/>
                <a:sym typeface="Courier New"/>
              </a:rPr>
              <a:t> </a:t>
            </a:r>
            <a:r>
              <a:rPr lang="en-US" sz="1200">
                <a:solidFill>
                  <a:srgbClr val="9CDCFE"/>
                </a:solidFill>
                <a:highlight>
                  <a:srgbClr val="1F1F1F"/>
                </a:highlight>
                <a:latin typeface="Courier New"/>
                <a:ea typeface="Courier New"/>
                <a:cs typeface="Courier New"/>
                <a:sym typeface="Courier New"/>
              </a:rPr>
              <a:t>word</a:t>
            </a:r>
            <a:r>
              <a:rPr lang="en-US" sz="1200">
                <a:solidFill>
                  <a:srgbClr val="CCCCCC"/>
                </a:solidFill>
                <a:highlight>
                  <a:srgbClr val="1F1F1F"/>
                </a:highlight>
                <a:latin typeface="Courier New"/>
                <a:ea typeface="Courier New"/>
                <a:cs typeface="Courier New"/>
                <a:sym typeface="Courier New"/>
              </a:rPr>
              <a:t>.</a:t>
            </a:r>
            <a:r>
              <a:rPr lang="en-US" sz="1200">
                <a:solidFill>
                  <a:srgbClr val="4FC1FF"/>
                </a:solidFill>
                <a:highlight>
                  <a:srgbClr val="1F1F1F"/>
                </a:highlight>
                <a:latin typeface="Courier New"/>
                <a:ea typeface="Courier New"/>
                <a:cs typeface="Courier New"/>
                <a:sym typeface="Courier New"/>
              </a:rPr>
              <a:t>length</a:t>
            </a:r>
            <a:r>
              <a:rPr lang="en-US" sz="1200">
                <a:solidFill>
                  <a:srgbClr val="CCCCCC"/>
                </a:solidFill>
                <a:highlight>
                  <a:srgbClr val="1F1F1F"/>
                </a:highlight>
                <a:latin typeface="Courier New"/>
                <a:ea typeface="Courier New"/>
                <a:cs typeface="Courier New"/>
                <a:sym typeface="Courier New"/>
              </a:rPr>
              <a:t> </a:t>
            </a:r>
            <a:r>
              <a:rPr lang="en-US" sz="1200">
                <a:solidFill>
                  <a:srgbClr val="D4D4D4"/>
                </a:solidFill>
                <a:highlight>
                  <a:srgbClr val="1F1F1F"/>
                </a:highlight>
                <a:latin typeface="Courier New"/>
                <a:ea typeface="Courier New"/>
                <a:cs typeface="Courier New"/>
                <a:sym typeface="Courier New"/>
              </a:rPr>
              <a:t>&gt;</a:t>
            </a:r>
            <a:r>
              <a:rPr lang="en-US" sz="1200">
                <a:solidFill>
                  <a:srgbClr val="CCCCCC"/>
                </a:solidFill>
                <a:highlight>
                  <a:srgbClr val="1F1F1F"/>
                </a:highlight>
                <a:latin typeface="Courier New"/>
                <a:ea typeface="Courier New"/>
                <a:cs typeface="Courier New"/>
                <a:sym typeface="Courier New"/>
              </a:rPr>
              <a:t> </a:t>
            </a:r>
            <a:r>
              <a:rPr lang="en-US" sz="1200">
                <a:solidFill>
                  <a:srgbClr val="B5CEA8"/>
                </a:solidFill>
                <a:highlight>
                  <a:srgbClr val="1F1F1F"/>
                </a:highlight>
                <a:latin typeface="Courier New"/>
                <a:ea typeface="Courier New"/>
                <a:cs typeface="Courier New"/>
                <a:sym typeface="Courier New"/>
              </a:rPr>
              <a:t>6</a:t>
            </a:r>
            <a:r>
              <a:rPr lang="en-US" sz="1200">
                <a:solidFill>
                  <a:srgbClr val="CCCCCC"/>
                </a:solidFill>
                <a:highlight>
                  <a:srgbClr val="1F1F1F"/>
                </a:highlight>
                <a:latin typeface="Courier New"/>
                <a:ea typeface="Courier New"/>
                <a:cs typeface="Courier New"/>
                <a:sym typeface="Courier New"/>
              </a:rPr>
              <a:t>;</a:t>
            </a:r>
            <a:endParaRPr sz="1200">
              <a:solidFill>
                <a:srgbClr val="CCCCCC"/>
              </a:solidFill>
              <a:highlight>
                <a:srgbClr val="1F1F1F"/>
              </a:highlight>
              <a:latin typeface="Courier New"/>
              <a:ea typeface="Courier New"/>
              <a:cs typeface="Courier New"/>
              <a:sym typeface="Courier New"/>
            </a:endParaRPr>
          </a:p>
          <a:p>
            <a:pPr indent="457200" lvl="0" marL="0" rtl="0" algn="l">
              <a:lnSpc>
                <a:spcPct val="150000"/>
              </a:lnSpc>
              <a:spcBef>
                <a:spcPts val="0"/>
              </a:spcBef>
              <a:spcAft>
                <a:spcPts val="0"/>
              </a:spcAft>
              <a:buNone/>
            </a:pPr>
            <a:r>
              <a:rPr lang="en-US" sz="1200">
                <a:solidFill>
                  <a:srgbClr val="CCCCCC"/>
                </a:solidFill>
                <a:highlight>
                  <a:srgbClr val="1F1F1F"/>
                </a:highlight>
                <a:latin typeface="Courier New"/>
                <a:ea typeface="Courier New"/>
                <a:cs typeface="Courier New"/>
                <a:sym typeface="Courier New"/>
              </a:rPr>
              <a:t>});</a:t>
            </a:r>
            <a:endParaRPr>
              <a:solidFill>
                <a:schemeClr val="dk1"/>
              </a:solidFill>
              <a:latin typeface="Barlow"/>
              <a:ea typeface="Barlow"/>
              <a:cs typeface="Barlow"/>
              <a:sym typeface="Barlo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17"/>
          <p:cNvSpPr txBox="1"/>
          <p:nvPr>
            <p:ph idx="3" type="subTitle"/>
          </p:nvPr>
        </p:nvSpPr>
        <p:spPr>
          <a:xfrm>
            <a:off x="720000" y="995886"/>
            <a:ext cx="7704000" cy="414761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sz="1200">
                <a:solidFill>
                  <a:schemeClr val="dk1"/>
                </a:solidFill>
              </a:rPr>
              <a:t>Hàm map() sẽ lặp qua từng phần tử của mảng. Giá trị trả về của hàm map là một mảng mới, với số lượng phần tử bằng với mảng cũ, nhưng giá trị của các phần tử thì được quyết định bởi lệnh return của hàm map.</a:t>
            </a:r>
            <a:endParaRPr sz="1200">
              <a:solidFill>
                <a:schemeClr val="dk1"/>
              </a:solidFill>
            </a:endParaRPr>
          </a:p>
          <a:p>
            <a:pPr indent="-317500" lvl="0" marL="457200" rtl="0" algn="l">
              <a:lnSpc>
                <a:spcPct val="150000"/>
              </a:lnSpc>
              <a:spcBef>
                <a:spcPts val="0"/>
              </a:spcBef>
              <a:spcAft>
                <a:spcPts val="0"/>
              </a:spcAft>
              <a:buSzPts val="1400"/>
              <a:buChar char="●"/>
            </a:pPr>
            <a:r>
              <a:rPr lang="en-US" sz="1200">
                <a:solidFill>
                  <a:schemeClr val="dk1"/>
                </a:solidFill>
              </a:rPr>
              <a:t>Cú pháp:</a:t>
            </a:r>
            <a:endParaRPr/>
          </a:p>
          <a:p>
            <a:pPr indent="0" lvl="0" marL="139700" rtl="0" algn="l">
              <a:lnSpc>
                <a:spcPct val="150000"/>
              </a:lnSpc>
              <a:spcBef>
                <a:spcPts val="0"/>
              </a:spcBef>
              <a:spcAft>
                <a:spcPts val="0"/>
              </a:spcAft>
              <a:buSzPts val="1400"/>
              <a:buNone/>
            </a:pPr>
            <a:r>
              <a:rPr lang="en-US" sz="1200">
                <a:solidFill>
                  <a:schemeClr val="dk1"/>
                </a:solidFill>
              </a:rPr>
              <a:t>	</a:t>
            </a:r>
            <a:r>
              <a:rPr b="1" lang="en-US" sz="1200">
                <a:solidFill>
                  <a:schemeClr val="lt1"/>
                </a:solidFill>
              </a:rPr>
              <a:t>arr.map(function(currentValue, index, array) {</a:t>
            </a:r>
            <a:endParaRPr/>
          </a:p>
          <a:p>
            <a:pPr indent="0" lvl="0" marL="139700" rtl="0" algn="l">
              <a:lnSpc>
                <a:spcPct val="150000"/>
              </a:lnSpc>
              <a:spcBef>
                <a:spcPts val="0"/>
              </a:spcBef>
              <a:spcAft>
                <a:spcPts val="0"/>
              </a:spcAft>
              <a:buSzPts val="1400"/>
              <a:buNone/>
            </a:pPr>
            <a:r>
              <a:rPr b="1" lang="en-US" sz="1200">
                <a:solidFill>
                  <a:schemeClr val="lt1"/>
                </a:solidFill>
              </a:rPr>
              <a:t>	    // code xử lý</a:t>
            </a:r>
            <a:endParaRPr b="1" sz="1200">
              <a:solidFill>
                <a:schemeClr val="lt1"/>
              </a:solidFill>
            </a:endParaRPr>
          </a:p>
          <a:p>
            <a:pPr indent="0" lvl="0" marL="139700" rtl="0" algn="l">
              <a:lnSpc>
                <a:spcPct val="150000"/>
              </a:lnSpc>
              <a:spcBef>
                <a:spcPts val="0"/>
              </a:spcBef>
              <a:spcAft>
                <a:spcPts val="0"/>
              </a:spcAft>
              <a:buSzPts val="1400"/>
              <a:buNone/>
            </a:pPr>
            <a:r>
              <a:rPr b="1" lang="en-US" sz="1200">
                <a:solidFill>
                  <a:schemeClr val="lt1"/>
                </a:solidFill>
              </a:rPr>
              <a:t>	});</a:t>
            </a:r>
            <a:endParaRPr/>
          </a:p>
          <a:p>
            <a:pPr indent="-317500" lvl="0" marL="457200" rtl="0" algn="l">
              <a:lnSpc>
                <a:spcPct val="150000"/>
              </a:lnSpc>
              <a:spcBef>
                <a:spcPts val="0"/>
              </a:spcBef>
              <a:spcAft>
                <a:spcPts val="0"/>
              </a:spcAft>
              <a:buSzPts val="1400"/>
              <a:buChar char="●"/>
            </a:pPr>
            <a:r>
              <a:rPr lang="en-US" sz="1200">
                <a:solidFill>
                  <a:schemeClr val="dk1"/>
                </a:solidFill>
              </a:rPr>
              <a:t>Trong đó:</a:t>
            </a:r>
            <a:endParaRPr sz="1200"/>
          </a:p>
          <a:p>
            <a:pPr indent="-317500" lvl="1" marL="914400" rtl="0" algn="l">
              <a:lnSpc>
                <a:spcPct val="150000"/>
              </a:lnSpc>
              <a:spcBef>
                <a:spcPts val="0"/>
              </a:spcBef>
              <a:spcAft>
                <a:spcPts val="0"/>
              </a:spcAft>
              <a:buSzPts val="1400"/>
              <a:buChar char="●"/>
            </a:pPr>
            <a:r>
              <a:rPr b="1" lang="en-US" sz="1200">
                <a:solidFill>
                  <a:schemeClr val="lt1"/>
                </a:solidFill>
              </a:rPr>
              <a:t>currentValue</a:t>
            </a:r>
            <a:r>
              <a:rPr lang="en-US" sz="1200">
                <a:solidFill>
                  <a:schemeClr val="dk1"/>
                </a:solidFill>
              </a:rPr>
              <a:t>: phần tử hiện tại đang được xử lý của array.</a:t>
            </a:r>
            <a:endParaRPr/>
          </a:p>
          <a:p>
            <a:pPr indent="-317500" lvl="1" marL="914400" rtl="0" algn="l">
              <a:lnSpc>
                <a:spcPct val="150000"/>
              </a:lnSpc>
              <a:spcBef>
                <a:spcPts val="0"/>
              </a:spcBef>
              <a:spcAft>
                <a:spcPts val="0"/>
              </a:spcAft>
              <a:buSzPts val="1400"/>
              <a:buChar char="●"/>
            </a:pPr>
            <a:r>
              <a:rPr b="1" lang="en-US" sz="1200">
                <a:solidFill>
                  <a:schemeClr val="lt1"/>
                </a:solidFill>
              </a:rPr>
              <a:t>index</a:t>
            </a:r>
            <a:r>
              <a:rPr lang="en-US" sz="1200">
                <a:solidFill>
                  <a:schemeClr val="dk1"/>
                </a:solidFill>
              </a:rPr>
              <a:t>: chỉ số của phần tử hiện tại đang được xử lý của array.</a:t>
            </a:r>
            <a:endParaRPr/>
          </a:p>
          <a:p>
            <a:pPr indent="-317500" lvl="1" marL="914400" rtl="0" algn="l">
              <a:lnSpc>
                <a:spcPct val="150000"/>
              </a:lnSpc>
              <a:spcBef>
                <a:spcPts val="0"/>
              </a:spcBef>
              <a:spcAft>
                <a:spcPts val="0"/>
              </a:spcAft>
              <a:buSzPts val="1400"/>
              <a:buChar char="●"/>
            </a:pPr>
            <a:r>
              <a:rPr b="1" lang="en-US" sz="1200">
                <a:solidFill>
                  <a:schemeClr val="lt1"/>
                </a:solidFill>
              </a:rPr>
              <a:t>array</a:t>
            </a:r>
            <a:r>
              <a:rPr lang="en-US" sz="1200">
                <a:solidFill>
                  <a:schemeClr val="dk1"/>
                </a:solidFill>
              </a:rPr>
              <a:t>: mảng hiện tại đang gọi hàm map().</a:t>
            </a:r>
            <a:endParaRPr/>
          </a:p>
        </p:txBody>
      </p:sp>
      <p:sp>
        <p:nvSpPr>
          <p:cNvPr id="648" name="Google Shape;648;p17"/>
          <p:cNvSpPr txBox="1"/>
          <p:nvPr>
            <p:ph type="title"/>
          </p:nvPr>
        </p:nvSpPr>
        <p:spPr>
          <a:xfrm>
            <a:off x="720000" y="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04. Làm việc với Array nâng cao</a:t>
            </a:r>
            <a:endParaRPr b="0"/>
          </a:p>
        </p:txBody>
      </p:sp>
      <p:sp>
        <p:nvSpPr>
          <p:cNvPr id="649" name="Google Shape;649;p17"/>
          <p:cNvSpPr txBox="1"/>
          <p:nvPr>
            <p:ph idx="1" type="subTitle"/>
          </p:nvPr>
        </p:nvSpPr>
        <p:spPr>
          <a:xfrm>
            <a:off x="839228" y="856416"/>
            <a:ext cx="6419988" cy="409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a:t>4.6. map()</a:t>
            </a:r>
            <a:endParaRPr/>
          </a:p>
        </p:txBody>
      </p:sp>
      <p:pic>
        <p:nvPicPr>
          <p:cNvPr id="650" name="Google Shape;650;p17"/>
          <p:cNvPicPr preferRelativeResize="0"/>
          <p:nvPr/>
        </p:nvPicPr>
        <p:blipFill rotWithShape="1">
          <a:blip r:embed="rId3">
            <a:alphaModFix/>
          </a:blip>
          <a:srcRect b="0" l="0" r="0" t="0"/>
          <a:stretch/>
        </p:blipFill>
        <p:spPr>
          <a:xfrm>
            <a:off x="1197528" y="4040220"/>
            <a:ext cx="6748944" cy="74521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18"/>
          <p:cNvSpPr txBox="1"/>
          <p:nvPr>
            <p:ph idx="3" type="subTitle"/>
          </p:nvPr>
        </p:nvSpPr>
        <p:spPr>
          <a:xfrm>
            <a:off x="720000" y="995886"/>
            <a:ext cx="7704000" cy="414761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sz="1200">
                <a:solidFill>
                  <a:schemeClr val="dk1"/>
                </a:solidFill>
              </a:rPr>
              <a:t>Hàm reduce() sẽ duyệt qua từng phần tử trong mảng và tính toán các phần tử đó, sau đó trả về một giá trị cuối cùng.</a:t>
            </a:r>
            <a:endParaRPr sz="1200">
              <a:solidFill>
                <a:schemeClr val="dk1"/>
              </a:solidFill>
            </a:endParaRPr>
          </a:p>
          <a:p>
            <a:pPr indent="-317500" lvl="0" marL="457200" rtl="0" algn="l">
              <a:lnSpc>
                <a:spcPct val="150000"/>
              </a:lnSpc>
              <a:spcBef>
                <a:spcPts val="0"/>
              </a:spcBef>
              <a:spcAft>
                <a:spcPts val="0"/>
              </a:spcAft>
              <a:buSzPts val="1400"/>
              <a:buChar char="●"/>
            </a:pPr>
            <a:r>
              <a:rPr lang="en-US" sz="1200">
                <a:solidFill>
                  <a:schemeClr val="dk1"/>
                </a:solidFill>
              </a:rPr>
              <a:t>Cú pháp:</a:t>
            </a:r>
            <a:endParaRPr/>
          </a:p>
          <a:p>
            <a:pPr indent="0" lvl="0" marL="139700" rtl="0" algn="l">
              <a:lnSpc>
                <a:spcPct val="150000"/>
              </a:lnSpc>
              <a:spcBef>
                <a:spcPts val="0"/>
              </a:spcBef>
              <a:spcAft>
                <a:spcPts val="0"/>
              </a:spcAft>
              <a:buSzPts val="1400"/>
              <a:buNone/>
            </a:pPr>
            <a:r>
              <a:rPr lang="en-US" sz="1200">
                <a:solidFill>
                  <a:schemeClr val="dk1"/>
                </a:solidFill>
              </a:rPr>
              <a:t>	</a:t>
            </a:r>
            <a:r>
              <a:rPr b="1" lang="en-US" sz="1200">
                <a:solidFill>
                  <a:schemeClr val="lt1"/>
                </a:solidFill>
              </a:rPr>
              <a:t>arr.reduce(function(total, currentValue, currentIndex, array) {</a:t>
            </a:r>
            <a:endParaRPr/>
          </a:p>
          <a:p>
            <a:pPr indent="0" lvl="0" marL="139700" rtl="0" algn="l">
              <a:lnSpc>
                <a:spcPct val="150000"/>
              </a:lnSpc>
              <a:spcBef>
                <a:spcPts val="0"/>
              </a:spcBef>
              <a:spcAft>
                <a:spcPts val="0"/>
              </a:spcAft>
              <a:buSzPts val="1400"/>
              <a:buNone/>
            </a:pPr>
            <a:r>
              <a:rPr b="1" lang="en-US" sz="1200">
                <a:solidFill>
                  <a:schemeClr val="lt1"/>
                </a:solidFill>
              </a:rPr>
              <a:t>	    // code xử lý</a:t>
            </a:r>
            <a:endParaRPr b="1" sz="1200">
              <a:solidFill>
                <a:schemeClr val="lt1"/>
              </a:solidFill>
            </a:endParaRPr>
          </a:p>
          <a:p>
            <a:pPr indent="0" lvl="0" marL="139700" rtl="0" algn="l">
              <a:lnSpc>
                <a:spcPct val="150000"/>
              </a:lnSpc>
              <a:spcBef>
                <a:spcPts val="0"/>
              </a:spcBef>
              <a:spcAft>
                <a:spcPts val="0"/>
              </a:spcAft>
              <a:buSzPts val="1400"/>
              <a:buNone/>
            </a:pPr>
            <a:r>
              <a:rPr b="1" lang="en-US" sz="1200">
                <a:solidFill>
                  <a:schemeClr val="lt1"/>
                </a:solidFill>
              </a:rPr>
              <a:t>	}, initialValue);</a:t>
            </a:r>
            <a:endParaRPr/>
          </a:p>
          <a:p>
            <a:pPr indent="-317500" lvl="0" marL="457200" rtl="0" algn="l">
              <a:lnSpc>
                <a:spcPct val="150000"/>
              </a:lnSpc>
              <a:spcBef>
                <a:spcPts val="0"/>
              </a:spcBef>
              <a:spcAft>
                <a:spcPts val="0"/>
              </a:spcAft>
              <a:buSzPts val="1400"/>
              <a:buChar char="●"/>
            </a:pPr>
            <a:r>
              <a:rPr lang="en-US" sz="1200">
                <a:solidFill>
                  <a:schemeClr val="dk1"/>
                </a:solidFill>
              </a:rPr>
              <a:t>Trong đó:</a:t>
            </a:r>
            <a:endParaRPr sz="1200"/>
          </a:p>
          <a:p>
            <a:pPr indent="-317500" lvl="1" marL="914400" rtl="0" algn="l">
              <a:lnSpc>
                <a:spcPct val="150000"/>
              </a:lnSpc>
              <a:spcBef>
                <a:spcPts val="0"/>
              </a:spcBef>
              <a:spcAft>
                <a:spcPts val="0"/>
              </a:spcAft>
              <a:buSzPts val="1400"/>
              <a:buChar char="●"/>
            </a:pPr>
            <a:r>
              <a:rPr b="1" lang="en-US" sz="1200">
                <a:solidFill>
                  <a:schemeClr val="lt1"/>
                </a:solidFill>
              </a:rPr>
              <a:t>total</a:t>
            </a:r>
            <a:r>
              <a:rPr lang="en-US" sz="1200">
                <a:solidFill>
                  <a:schemeClr val="dk1"/>
                </a:solidFill>
              </a:rPr>
              <a:t>: giá trị trả lại trước đó của function, chính là giá trị của lệnh return cho mỗi lần lặp.</a:t>
            </a:r>
            <a:endParaRPr/>
          </a:p>
          <a:p>
            <a:pPr indent="-317500" lvl="1" marL="914400" rtl="0" algn="l">
              <a:lnSpc>
                <a:spcPct val="150000"/>
              </a:lnSpc>
              <a:spcBef>
                <a:spcPts val="0"/>
              </a:spcBef>
              <a:spcAft>
                <a:spcPts val="0"/>
              </a:spcAft>
              <a:buSzPts val="1400"/>
              <a:buChar char="●"/>
            </a:pPr>
            <a:r>
              <a:rPr b="1" lang="en-US" sz="1200">
                <a:solidFill>
                  <a:schemeClr val="lt1"/>
                </a:solidFill>
              </a:rPr>
              <a:t>initialValue</a:t>
            </a:r>
            <a:r>
              <a:rPr lang="en-US" sz="1200">
                <a:solidFill>
                  <a:schemeClr val="dk1"/>
                </a:solidFill>
              </a:rPr>
              <a:t>: tham số không bắt buộc. Nếu được truyền vào thì initialValue sẽ được sử dụng làm giá trị ban đầu, còn không thì nó sẽ lấy giá trị của phần tử đầu tiên.</a:t>
            </a:r>
            <a:endParaRPr/>
          </a:p>
        </p:txBody>
      </p:sp>
      <p:sp>
        <p:nvSpPr>
          <p:cNvPr id="656" name="Google Shape;656;p18"/>
          <p:cNvSpPr txBox="1"/>
          <p:nvPr>
            <p:ph type="title"/>
          </p:nvPr>
        </p:nvSpPr>
        <p:spPr>
          <a:xfrm>
            <a:off x="720000" y="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04. Làm việc với Array nâng cao</a:t>
            </a:r>
            <a:endParaRPr b="0"/>
          </a:p>
        </p:txBody>
      </p:sp>
      <p:sp>
        <p:nvSpPr>
          <p:cNvPr id="657" name="Google Shape;657;p18"/>
          <p:cNvSpPr txBox="1"/>
          <p:nvPr>
            <p:ph idx="1" type="subTitle"/>
          </p:nvPr>
        </p:nvSpPr>
        <p:spPr>
          <a:xfrm>
            <a:off x="839228" y="856416"/>
            <a:ext cx="6419988" cy="409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a:t>4.7. reduce()</a:t>
            </a:r>
            <a:endParaRPr/>
          </a:p>
        </p:txBody>
      </p:sp>
      <p:pic>
        <p:nvPicPr>
          <p:cNvPr descr="Text&#10;&#10;Description automatically generated with low confidence" id="658" name="Google Shape;658;p18"/>
          <p:cNvPicPr preferRelativeResize="0"/>
          <p:nvPr/>
        </p:nvPicPr>
        <p:blipFill rotWithShape="1">
          <a:blip r:embed="rId3">
            <a:alphaModFix/>
          </a:blip>
          <a:srcRect b="0" l="0" r="0" t="0"/>
          <a:stretch/>
        </p:blipFill>
        <p:spPr>
          <a:xfrm>
            <a:off x="1687799" y="4116399"/>
            <a:ext cx="5768401" cy="84505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2"/>
          <p:cNvSpPr txBox="1"/>
          <p:nvPr>
            <p:ph idx="1" type="subTitle"/>
          </p:nvPr>
        </p:nvSpPr>
        <p:spPr>
          <a:xfrm>
            <a:off x="1701987" y="1031526"/>
            <a:ext cx="2907900" cy="641401"/>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sz="1600"/>
              <a:t>Functions</a:t>
            </a:r>
            <a:endParaRPr sz="1600"/>
          </a:p>
        </p:txBody>
      </p:sp>
      <p:sp>
        <p:nvSpPr>
          <p:cNvPr id="527" name="Google Shape;527;p2"/>
          <p:cNvSpPr txBox="1"/>
          <p:nvPr>
            <p:ph idx="2" type="subTitle"/>
          </p:nvPr>
        </p:nvSpPr>
        <p:spPr>
          <a:xfrm>
            <a:off x="5511275" y="1031526"/>
            <a:ext cx="2907900" cy="669001"/>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a:t>Try Catch</a:t>
            </a:r>
            <a:endParaRPr/>
          </a:p>
        </p:txBody>
      </p:sp>
      <p:sp>
        <p:nvSpPr>
          <p:cNvPr id="528" name="Google Shape;528;p2"/>
          <p:cNvSpPr txBox="1"/>
          <p:nvPr>
            <p:ph idx="3" type="subTitle"/>
          </p:nvPr>
        </p:nvSpPr>
        <p:spPr>
          <a:xfrm>
            <a:off x="1701987" y="1779330"/>
            <a:ext cx="2907900" cy="6966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sz="1600"/>
              <a:t>Làm việc với Object nâng cao</a:t>
            </a:r>
            <a:endParaRPr sz="1600"/>
          </a:p>
        </p:txBody>
      </p:sp>
      <p:sp>
        <p:nvSpPr>
          <p:cNvPr id="529" name="Google Shape;529;p2"/>
          <p:cNvSpPr txBox="1"/>
          <p:nvPr>
            <p:ph idx="4" type="subTitle"/>
          </p:nvPr>
        </p:nvSpPr>
        <p:spPr>
          <a:xfrm>
            <a:off x="5511275" y="1751012"/>
            <a:ext cx="2907900" cy="696601"/>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sz="1600"/>
              <a:t>Làm việc với Array nâng cao</a:t>
            </a:r>
            <a:endParaRPr sz="1600"/>
          </a:p>
        </p:txBody>
      </p:sp>
      <p:sp>
        <p:nvSpPr>
          <p:cNvPr id="530" name="Google Shape;530;p2"/>
          <p:cNvSpPr/>
          <p:nvPr/>
        </p:nvSpPr>
        <p:spPr>
          <a:xfrm>
            <a:off x="4759325" y="1727687"/>
            <a:ext cx="696600" cy="6966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04</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1" name="Google Shape;531;p2"/>
          <p:cNvSpPr/>
          <p:nvPr/>
        </p:nvSpPr>
        <p:spPr>
          <a:xfrm>
            <a:off x="4759325" y="925012"/>
            <a:ext cx="696600" cy="6966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02</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2" name="Google Shape;532;p2"/>
          <p:cNvSpPr/>
          <p:nvPr/>
        </p:nvSpPr>
        <p:spPr>
          <a:xfrm>
            <a:off x="911150" y="1739991"/>
            <a:ext cx="641400" cy="6414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03</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3" name="Google Shape;533;p2"/>
          <p:cNvSpPr/>
          <p:nvPr/>
        </p:nvSpPr>
        <p:spPr>
          <a:xfrm>
            <a:off x="911150" y="952613"/>
            <a:ext cx="641400" cy="6414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01</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4" name="Google Shape;534;p2"/>
          <p:cNvSpPr txBox="1"/>
          <p:nvPr>
            <p:ph type="title"/>
          </p:nvPr>
        </p:nvSpPr>
        <p:spPr>
          <a:xfrm>
            <a:off x="720000" y="255186"/>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US"/>
              <a:t>Nội dung</a:t>
            </a:r>
            <a:endParaRPr>
              <a:solidFill>
                <a:schemeClr val="lt1"/>
              </a:solidFill>
              <a:latin typeface="Barlow Condensed"/>
              <a:ea typeface="Barlow Condensed"/>
              <a:cs typeface="Barlow Condensed"/>
              <a:sym typeface="Barlow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3"/>
          <p:cNvSpPr txBox="1"/>
          <p:nvPr>
            <p:ph idx="3" type="subTitle"/>
          </p:nvPr>
        </p:nvSpPr>
        <p:spPr>
          <a:xfrm>
            <a:off x="720000" y="995886"/>
            <a:ext cx="7425031" cy="4024578"/>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lt1"/>
                </a:solidFill>
              </a:rPr>
              <a:t>Hàm</a:t>
            </a:r>
            <a:r>
              <a:rPr lang="en-US"/>
              <a:t> là một </a:t>
            </a:r>
            <a:r>
              <a:rPr b="1" lang="en-US">
                <a:solidFill>
                  <a:schemeClr val="lt1"/>
                </a:solidFill>
              </a:rPr>
              <a:t>chương trình con</a:t>
            </a:r>
            <a:r>
              <a:rPr lang="en-US"/>
              <a:t> giúp </a:t>
            </a:r>
            <a:r>
              <a:rPr b="1" lang="en-US">
                <a:solidFill>
                  <a:schemeClr val="lt1"/>
                </a:solidFill>
              </a:rPr>
              <a:t>thực thi một công việc cụ thể</a:t>
            </a:r>
            <a:r>
              <a:rPr lang="en-US"/>
              <a:t>.</a:t>
            </a:r>
            <a:endParaRPr/>
          </a:p>
          <a:p>
            <a:pPr indent="-317500" lvl="0" marL="457200" rtl="0" algn="l">
              <a:lnSpc>
                <a:spcPct val="150000"/>
              </a:lnSpc>
              <a:spcBef>
                <a:spcPts val="0"/>
              </a:spcBef>
              <a:spcAft>
                <a:spcPts val="0"/>
              </a:spcAft>
              <a:buSzPts val="1400"/>
              <a:buChar char="●"/>
            </a:pPr>
            <a:r>
              <a:rPr lang="en-US">
                <a:solidFill>
                  <a:schemeClr val="dk1"/>
                </a:solidFill>
              </a:rPr>
              <a:t>Có </a:t>
            </a:r>
            <a:r>
              <a:rPr b="1" lang="en-US">
                <a:solidFill>
                  <a:schemeClr val="lt1"/>
                </a:solidFill>
              </a:rPr>
              <a:t>2 loại </a:t>
            </a:r>
            <a:r>
              <a:rPr lang="en-US">
                <a:solidFill>
                  <a:schemeClr val="dk1"/>
                </a:solidFill>
              </a:rPr>
              <a:t>hàm:</a:t>
            </a:r>
            <a:endParaRPr>
              <a:solidFill>
                <a:schemeClr val="dk1"/>
              </a:solidFill>
            </a:endParaRPr>
          </a:p>
          <a:p>
            <a:pPr indent="-317500" lvl="1" marL="914400" rtl="0" algn="l">
              <a:lnSpc>
                <a:spcPct val="150000"/>
              </a:lnSpc>
              <a:spcBef>
                <a:spcPts val="0"/>
              </a:spcBef>
              <a:spcAft>
                <a:spcPts val="0"/>
              </a:spcAft>
              <a:buSzPts val="1400"/>
              <a:buChar char="●"/>
            </a:pPr>
            <a:r>
              <a:rPr lang="en-US">
                <a:solidFill>
                  <a:schemeClr val="dk1"/>
                </a:solidFill>
              </a:rPr>
              <a:t>Hàm </a:t>
            </a:r>
            <a:r>
              <a:rPr b="1" lang="en-US">
                <a:solidFill>
                  <a:schemeClr val="lt1"/>
                </a:solidFill>
              </a:rPr>
              <a:t>built-in</a:t>
            </a:r>
            <a:r>
              <a:rPr lang="en-US">
                <a:solidFill>
                  <a:schemeClr val="dk1"/>
                </a:solidFill>
              </a:rPr>
              <a:t> (Hàm có sẵn trong Javascript): console.log(), alert(), prompt(), …</a:t>
            </a:r>
            <a:endParaRPr/>
          </a:p>
          <a:p>
            <a:pPr indent="-317500" lvl="1" marL="914400" rtl="0" algn="l">
              <a:lnSpc>
                <a:spcPct val="150000"/>
              </a:lnSpc>
              <a:spcBef>
                <a:spcPts val="0"/>
              </a:spcBef>
              <a:spcAft>
                <a:spcPts val="0"/>
              </a:spcAft>
              <a:buSzPts val="1400"/>
              <a:buChar char="●"/>
            </a:pPr>
            <a:r>
              <a:rPr lang="en-US">
                <a:solidFill>
                  <a:schemeClr val="dk1"/>
                </a:solidFill>
              </a:rPr>
              <a:t>Hàm </a:t>
            </a:r>
            <a:r>
              <a:rPr b="1" lang="en-US">
                <a:solidFill>
                  <a:schemeClr val="lt1"/>
                </a:solidFill>
              </a:rPr>
              <a:t>tự định nghĩa</a:t>
            </a:r>
            <a:r>
              <a:rPr lang="en-US">
                <a:solidFill>
                  <a:schemeClr val="dk1"/>
                </a:solidFill>
              </a:rPr>
              <a:t>: Là hàm do </a:t>
            </a:r>
            <a:r>
              <a:rPr b="1" lang="en-US">
                <a:solidFill>
                  <a:schemeClr val="lt1"/>
                </a:solidFill>
              </a:rPr>
              <a:t>chúng ta tự viết</a:t>
            </a:r>
            <a:r>
              <a:rPr lang="en-US">
                <a:solidFill>
                  <a:schemeClr val="dk1"/>
                </a:solidFill>
              </a:rPr>
              <a:t> ra. Ví dụ như hàm tính toán cộng, trừ, nhân, chia.</a:t>
            </a:r>
            <a:endParaRPr/>
          </a:p>
          <a:p>
            <a:pPr indent="-317500" lvl="0" marL="457200" rtl="0" algn="l">
              <a:lnSpc>
                <a:spcPct val="150000"/>
              </a:lnSpc>
              <a:spcBef>
                <a:spcPts val="0"/>
              </a:spcBef>
              <a:spcAft>
                <a:spcPts val="0"/>
              </a:spcAft>
              <a:buSzPts val="1400"/>
              <a:buChar char="●"/>
            </a:pPr>
            <a:r>
              <a:rPr lang="en-US">
                <a:solidFill>
                  <a:schemeClr val="dk1"/>
                </a:solidFill>
              </a:rPr>
              <a:t>Cú pháp hàm tự định nghĩa:</a:t>
            </a:r>
            <a:endParaRPr/>
          </a:p>
          <a:p>
            <a:pPr indent="0" lvl="0" marL="139700" rtl="0" algn="l">
              <a:lnSpc>
                <a:spcPct val="150000"/>
              </a:lnSpc>
              <a:spcBef>
                <a:spcPts val="0"/>
              </a:spcBef>
              <a:spcAft>
                <a:spcPts val="0"/>
              </a:spcAft>
              <a:buSzPts val="1400"/>
              <a:buNone/>
            </a:pPr>
            <a:r>
              <a:rPr lang="en-US">
                <a:solidFill>
                  <a:schemeClr val="dk1"/>
                </a:solidFill>
              </a:rPr>
              <a:t>	</a:t>
            </a:r>
            <a:r>
              <a:rPr b="1" lang="en-US">
                <a:solidFill>
                  <a:schemeClr val="lt1"/>
                </a:solidFill>
              </a:rPr>
              <a:t>function tenHam(thamSo1, thamSo2,...) {</a:t>
            </a:r>
            <a:endParaRPr/>
          </a:p>
          <a:p>
            <a:pPr indent="0" lvl="0" marL="139700" rtl="0" algn="l">
              <a:lnSpc>
                <a:spcPct val="150000"/>
              </a:lnSpc>
              <a:spcBef>
                <a:spcPts val="0"/>
              </a:spcBef>
              <a:spcAft>
                <a:spcPts val="0"/>
              </a:spcAft>
              <a:buSzPts val="1400"/>
              <a:buNone/>
            </a:pPr>
            <a:r>
              <a:rPr b="1" lang="en-US">
                <a:solidFill>
                  <a:schemeClr val="lt1"/>
                </a:solidFill>
              </a:rPr>
              <a:t>	    // Code</a:t>
            </a:r>
            <a:endParaRPr/>
          </a:p>
          <a:p>
            <a:pPr indent="0" lvl="0" marL="139700" rtl="0" algn="l">
              <a:lnSpc>
                <a:spcPct val="150000"/>
              </a:lnSpc>
              <a:spcBef>
                <a:spcPts val="0"/>
              </a:spcBef>
              <a:spcAft>
                <a:spcPts val="0"/>
              </a:spcAft>
              <a:buSzPts val="1400"/>
              <a:buNone/>
            </a:pPr>
            <a:r>
              <a:rPr b="1" lang="en-US">
                <a:solidFill>
                  <a:schemeClr val="lt1"/>
                </a:solidFill>
              </a:rPr>
              <a:t>	}</a:t>
            </a:r>
            <a:endParaRPr b="1">
              <a:solidFill>
                <a:schemeClr val="lt1"/>
              </a:solidFill>
            </a:endParaRPr>
          </a:p>
          <a:p>
            <a:pPr indent="-317500" lvl="0" marL="457200" rtl="0" algn="l">
              <a:lnSpc>
                <a:spcPct val="150000"/>
              </a:lnSpc>
              <a:spcBef>
                <a:spcPts val="0"/>
              </a:spcBef>
              <a:spcAft>
                <a:spcPts val="0"/>
              </a:spcAft>
              <a:buSzPts val="1400"/>
              <a:buChar char="●"/>
            </a:pPr>
            <a:r>
              <a:rPr lang="en-US"/>
              <a:t>Gọi hàm:</a:t>
            </a:r>
            <a:endParaRPr/>
          </a:p>
          <a:p>
            <a:pPr indent="0" lvl="0" marL="139700" rtl="0" algn="l">
              <a:lnSpc>
                <a:spcPct val="150000"/>
              </a:lnSpc>
              <a:spcBef>
                <a:spcPts val="0"/>
              </a:spcBef>
              <a:spcAft>
                <a:spcPts val="0"/>
              </a:spcAft>
              <a:buSzPts val="1400"/>
              <a:buNone/>
            </a:pPr>
            <a:r>
              <a:rPr lang="en-US">
                <a:solidFill>
                  <a:schemeClr val="dk1"/>
                </a:solidFill>
              </a:rPr>
              <a:t>	</a:t>
            </a:r>
            <a:r>
              <a:rPr b="1" lang="en-US">
                <a:solidFill>
                  <a:schemeClr val="lt1"/>
                </a:solidFill>
              </a:rPr>
              <a:t>tenHam(doiSo1, doiSo2,...);</a:t>
            </a:r>
            <a:endParaRPr/>
          </a:p>
        </p:txBody>
      </p:sp>
      <p:sp>
        <p:nvSpPr>
          <p:cNvPr id="540" name="Google Shape;540;p3"/>
          <p:cNvSpPr txBox="1"/>
          <p:nvPr>
            <p:ph type="title"/>
          </p:nvPr>
        </p:nvSpPr>
        <p:spPr>
          <a:xfrm>
            <a:off x="720000" y="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01. Functions</a:t>
            </a:r>
            <a:endParaRPr b="0"/>
          </a:p>
        </p:txBody>
      </p:sp>
      <p:sp>
        <p:nvSpPr>
          <p:cNvPr id="541" name="Google Shape;541;p3"/>
          <p:cNvSpPr txBox="1"/>
          <p:nvPr>
            <p:ph idx="1" type="subTitle"/>
          </p:nvPr>
        </p:nvSpPr>
        <p:spPr>
          <a:xfrm>
            <a:off x="839228" y="856416"/>
            <a:ext cx="6419988" cy="409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a:t>1.1. Kiến thức tổng quan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4"/>
          <p:cNvSpPr txBox="1"/>
          <p:nvPr>
            <p:ph idx="3" type="subTitle"/>
          </p:nvPr>
        </p:nvSpPr>
        <p:spPr>
          <a:xfrm>
            <a:off x="720001" y="995886"/>
            <a:ext cx="7289106" cy="4024578"/>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solidFill>
                  <a:schemeClr val="dk1"/>
                </a:solidFill>
              </a:rPr>
              <a:t>Đối tượng </a:t>
            </a:r>
            <a:r>
              <a:rPr b="1" lang="en-US">
                <a:solidFill>
                  <a:schemeClr val="lt1"/>
                </a:solidFill>
              </a:rPr>
              <a:t>arguments</a:t>
            </a:r>
            <a:r>
              <a:rPr lang="en-US">
                <a:solidFill>
                  <a:schemeClr val="dk1"/>
                </a:solidFill>
              </a:rPr>
              <a:t>: </a:t>
            </a:r>
            <a:r>
              <a:rPr b="1" lang="en-US">
                <a:solidFill>
                  <a:schemeClr val="lt1"/>
                </a:solidFill>
              </a:rPr>
              <a:t>chỉ dùng </a:t>
            </a:r>
            <a:r>
              <a:rPr lang="en-US">
                <a:solidFill>
                  <a:schemeClr val="dk1"/>
                </a:solidFill>
              </a:rPr>
              <a:t>được ở </a:t>
            </a:r>
            <a:r>
              <a:rPr b="1" lang="en-US">
                <a:solidFill>
                  <a:schemeClr val="lt1"/>
                </a:solidFill>
              </a:rPr>
              <a:t>trong hàm</a:t>
            </a:r>
            <a:r>
              <a:rPr lang="en-US">
                <a:solidFill>
                  <a:schemeClr val="dk1"/>
                </a:solidFill>
              </a:rPr>
              <a:t>. Giả sử khi gọi hàm và </a:t>
            </a:r>
            <a:r>
              <a:rPr b="1" lang="en-US">
                <a:solidFill>
                  <a:schemeClr val="lt1"/>
                </a:solidFill>
              </a:rPr>
              <a:t>truyền đối số </a:t>
            </a:r>
            <a:r>
              <a:rPr lang="en-US">
                <a:solidFill>
                  <a:schemeClr val="dk1"/>
                </a:solidFill>
              </a:rPr>
              <a:t>vào thì </a:t>
            </a:r>
            <a:r>
              <a:rPr b="1" lang="en-US">
                <a:solidFill>
                  <a:schemeClr val="lt1"/>
                </a:solidFill>
              </a:rPr>
              <a:t>tất các các đối số </a:t>
            </a:r>
            <a:r>
              <a:rPr lang="en-US">
                <a:solidFill>
                  <a:schemeClr val="dk1"/>
                </a:solidFill>
              </a:rPr>
              <a:t>đó sẽ được </a:t>
            </a:r>
            <a:r>
              <a:rPr b="1" lang="en-US">
                <a:solidFill>
                  <a:schemeClr val="lt1"/>
                </a:solidFill>
              </a:rPr>
              <a:t>nằm trong arguments </a:t>
            </a:r>
            <a:r>
              <a:rPr lang="en-US">
                <a:solidFill>
                  <a:schemeClr val="dk1"/>
                </a:solidFill>
              </a:rPr>
              <a:t>dưới dạng </a:t>
            </a:r>
            <a:r>
              <a:rPr b="1" lang="en-US">
                <a:solidFill>
                  <a:schemeClr val="lt1"/>
                </a:solidFill>
              </a:rPr>
              <a:t>một mảng</a:t>
            </a:r>
            <a:r>
              <a:rPr lang="en-US">
                <a:solidFill>
                  <a:schemeClr val="dk1"/>
                </a:solidFill>
              </a:rPr>
              <a:t>.</a:t>
            </a:r>
            <a:endParaRPr/>
          </a:p>
          <a:p>
            <a:pPr indent="-317500" lvl="0" marL="457200" rtl="0" algn="l">
              <a:lnSpc>
                <a:spcPct val="150000"/>
              </a:lnSpc>
              <a:spcBef>
                <a:spcPts val="0"/>
              </a:spcBef>
              <a:spcAft>
                <a:spcPts val="0"/>
              </a:spcAft>
              <a:buSzPts val="1400"/>
              <a:buChar char="●"/>
            </a:pPr>
            <a:r>
              <a:rPr lang="en-US">
                <a:solidFill>
                  <a:schemeClr val="dk1"/>
                </a:solidFill>
              </a:rPr>
              <a:t>Từ khóa </a:t>
            </a:r>
            <a:r>
              <a:rPr b="1" lang="en-US">
                <a:solidFill>
                  <a:schemeClr val="lt1"/>
                </a:solidFill>
              </a:rPr>
              <a:t>return</a:t>
            </a:r>
            <a:r>
              <a:rPr lang="en-US">
                <a:solidFill>
                  <a:schemeClr val="dk1"/>
                </a:solidFill>
              </a:rPr>
              <a:t>: sẽ </a:t>
            </a:r>
            <a:r>
              <a:rPr b="1" lang="en-US">
                <a:solidFill>
                  <a:schemeClr val="lt1"/>
                </a:solidFill>
              </a:rPr>
              <a:t>trả về kết quả</a:t>
            </a:r>
            <a:r>
              <a:rPr lang="en-US">
                <a:solidFill>
                  <a:schemeClr val="dk1"/>
                </a:solidFill>
              </a:rPr>
              <a:t> nằm </a:t>
            </a:r>
            <a:r>
              <a:rPr b="1" lang="en-US">
                <a:solidFill>
                  <a:schemeClr val="lt1"/>
                </a:solidFill>
              </a:rPr>
              <a:t>ở bên phải </a:t>
            </a:r>
            <a:r>
              <a:rPr lang="en-US">
                <a:solidFill>
                  <a:schemeClr val="dk1"/>
                </a:solidFill>
              </a:rPr>
              <a:t>của chữ </a:t>
            </a:r>
            <a:r>
              <a:rPr b="1" lang="en-US">
                <a:solidFill>
                  <a:schemeClr val="lt1"/>
                </a:solidFill>
              </a:rPr>
              <a:t>return</a:t>
            </a:r>
            <a:r>
              <a:rPr lang="en-US">
                <a:solidFill>
                  <a:schemeClr val="dk1"/>
                </a:solidFill>
              </a:rPr>
              <a:t>. Những dòng </a:t>
            </a:r>
            <a:r>
              <a:rPr b="1" lang="en-US">
                <a:solidFill>
                  <a:schemeClr val="lt1"/>
                </a:solidFill>
              </a:rPr>
              <a:t>code </a:t>
            </a:r>
            <a:r>
              <a:rPr lang="en-US">
                <a:solidFill>
                  <a:schemeClr val="dk1"/>
                </a:solidFill>
              </a:rPr>
              <a:t>ở bên </a:t>
            </a:r>
            <a:r>
              <a:rPr b="1" lang="en-US">
                <a:solidFill>
                  <a:schemeClr val="lt1"/>
                </a:solidFill>
              </a:rPr>
              <a:t>dưới return </a:t>
            </a:r>
            <a:r>
              <a:rPr lang="en-US">
                <a:solidFill>
                  <a:schemeClr val="dk1"/>
                </a:solidFill>
              </a:rPr>
              <a:t>sẽ </a:t>
            </a:r>
            <a:r>
              <a:rPr b="1" lang="en-US">
                <a:solidFill>
                  <a:schemeClr val="lt1"/>
                </a:solidFill>
              </a:rPr>
              <a:t>không hoạt động</a:t>
            </a:r>
            <a:r>
              <a:rPr lang="en-US">
                <a:solidFill>
                  <a:schemeClr val="dk1"/>
                </a:solidFill>
              </a:rPr>
              <a:t>.</a:t>
            </a:r>
            <a:endParaRPr/>
          </a:p>
          <a:p>
            <a:pPr indent="-317500" lvl="0" marL="457200" rtl="0" algn="l">
              <a:lnSpc>
                <a:spcPct val="150000"/>
              </a:lnSpc>
              <a:spcBef>
                <a:spcPts val="0"/>
              </a:spcBef>
              <a:spcAft>
                <a:spcPts val="0"/>
              </a:spcAft>
              <a:buSzPts val="1400"/>
              <a:buChar char="●"/>
            </a:pPr>
            <a:r>
              <a:rPr lang="en-US"/>
              <a:t>Lưu ý:</a:t>
            </a:r>
            <a:endParaRPr/>
          </a:p>
          <a:p>
            <a:pPr indent="-317500" lvl="1" marL="914400" rtl="0" algn="l">
              <a:lnSpc>
                <a:spcPct val="150000"/>
              </a:lnSpc>
              <a:spcBef>
                <a:spcPts val="0"/>
              </a:spcBef>
              <a:spcAft>
                <a:spcPts val="0"/>
              </a:spcAft>
              <a:buSzPts val="1400"/>
              <a:buChar char="●"/>
            </a:pPr>
            <a:r>
              <a:rPr lang="en-US">
                <a:solidFill>
                  <a:schemeClr val="dk1"/>
                </a:solidFill>
              </a:rPr>
              <a:t>Nếu đặt </a:t>
            </a:r>
            <a:r>
              <a:rPr b="1" lang="en-US">
                <a:solidFill>
                  <a:schemeClr val="lt1"/>
                </a:solidFill>
              </a:rPr>
              <a:t>trùng tên hàm </a:t>
            </a:r>
            <a:r>
              <a:rPr lang="en-US">
                <a:solidFill>
                  <a:schemeClr val="dk1"/>
                </a:solidFill>
              </a:rPr>
              <a:t>khi ta gọi hàm thì việc gọi hàm này sẽ </a:t>
            </a:r>
            <a:r>
              <a:rPr b="1" lang="en-US">
                <a:solidFill>
                  <a:schemeClr val="lt1"/>
                </a:solidFill>
              </a:rPr>
              <a:t>chạy vào hàm cuối cùng</a:t>
            </a:r>
            <a:r>
              <a:rPr lang="en-US">
                <a:solidFill>
                  <a:schemeClr val="dk1"/>
                </a:solidFill>
              </a:rPr>
              <a:t>.</a:t>
            </a:r>
            <a:endParaRPr/>
          </a:p>
          <a:p>
            <a:pPr indent="-317500" lvl="1" marL="914400" rtl="0" algn="l">
              <a:lnSpc>
                <a:spcPct val="150000"/>
              </a:lnSpc>
              <a:spcBef>
                <a:spcPts val="0"/>
              </a:spcBef>
              <a:spcAft>
                <a:spcPts val="0"/>
              </a:spcAft>
              <a:buSzPts val="1400"/>
              <a:buChar char="●"/>
            </a:pPr>
            <a:r>
              <a:rPr lang="en-US">
                <a:solidFill>
                  <a:schemeClr val="dk1"/>
                </a:solidFill>
              </a:rPr>
              <a:t>Nếu một </a:t>
            </a:r>
            <a:r>
              <a:rPr b="1" lang="en-US">
                <a:solidFill>
                  <a:schemeClr val="lt1"/>
                </a:solidFill>
              </a:rPr>
              <a:t>biến</a:t>
            </a:r>
            <a:r>
              <a:rPr lang="en-US">
                <a:solidFill>
                  <a:schemeClr val="dk1"/>
                </a:solidFill>
              </a:rPr>
              <a:t> được </a:t>
            </a:r>
            <a:r>
              <a:rPr b="1" lang="en-US">
                <a:solidFill>
                  <a:schemeClr val="lt1"/>
                </a:solidFill>
              </a:rPr>
              <a:t>định nghĩa </a:t>
            </a:r>
            <a:r>
              <a:rPr lang="en-US">
                <a:solidFill>
                  <a:schemeClr val="dk1"/>
                </a:solidFill>
              </a:rPr>
              <a:t>ở </a:t>
            </a:r>
            <a:r>
              <a:rPr b="1" lang="en-US">
                <a:solidFill>
                  <a:schemeClr val="lt1"/>
                </a:solidFill>
              </a:rPr>
              <a:t>trong function </a:t>
            </a:r>
            <a:r>
              <a:rPr lang="en-US">
                <a:solidFill>
                  <a:schemeClr val="dk1"/>
                </a:solidFill>
              </a:rPr>
              <a:t>thì biến đó </a:t>
            </a:r>
            <a:r>
              <a:rPr b="1" lang="en-US">
                <a:solidFill>
                  <a:schemeClr val="lt1"/>
                </a:solidFill>
              </a:rPr>
              <a:t>chỉ sử dụng </a:t>
            </a:r>
            <a:r>
              <a:rPr lang="en-US">
                <a:solidFill>
                  <a:schemeClr val="dk1"/>
                </a:solidFill>
              </a:rPr>
              <a:t>được ở </a:t>
            </a:r>
            <a:r>
              <a:rPr b="1" lang="en-US">
                <a:solidFill>
                  <a:schemeClr val="lt1"/>
                </a:solidFill>
              </a:rPr>
              <a:t>trong function đó</a:t>
            </a:r>
            <a:r>
              <a:rPr lang="en-US">
                <a:solidFill>
                  <a:schemeClr val="dk1"/>
                </a:solidFill>
              </a:rPr>
              <a:t> thôi (Kể cả biến var). Nhưng khai báo biến var trong if else thì bên ngoài vẫn gọi được.</a:t>
            </a:r>
            <a:endParaRPr/>
          </a:p>
          <a:p>
            <a:pPr indent="-317500" lvl="1" marL="914400" rtl="0" algn="l">
              <a:lnSpc>
                <a:spcPct val="150000"/>
              </a:lnSpc>
              <a:spcBef>
                <a:spcPts val="0"/>
              </a:spcBef>
              <a:spcAft>
                <a:spcPts val="0"/>
              </a:spcAft>
              <a:buSzPts val="1400"/>
              <a:buChar char="●"/>
            </a:pPr>
            <a:r>
              <a:rPr lang="en-US">
                <a:solidFill>
                  <a:schemeClr val="dk1"/>
                </a:solidFill>
              </a:rPr>
              <a:t>Nếu </a:t>
            </a:r>
            <a:r>
              <a:rPr b="1" lang="en-US">
                <a:solidFill>
                  <a:schemeClr val="lt1"/>
                </a:solidFill>
              </a:rPr>
              <a:t>hàm A </a:t>
            </a:r>
            <a:r>
              <a:rPr lang="en-US">
                <a:solidFill>
                  <a:schemeClr val="dk1"/>
                </a:solidFill>
              </a:rPr>
              <a:t>nằm </a:t>
            </a:r>
            <a:r>
              <a:rPr b="1" lang="en-US">
                <a:solidFill>
                  <a:schemeClr val="lt1"/>
                </a:solidFill>
              </a:rPr>
              <a:t>trong hàm B </a:t>
            </a:r>
            <a:r>
              <a:rPr lang="en-US">
                <a:solidFill>
                  <a:schemeClr val="dk1"/>
                </a:solidFill>
              </a:rPr>
              <a:t>thì </a:t>
            </a:r>
            <a:r>
              <a:rPr b="1" lang="en-US">
                <a:solidFill>
                  <a:schemeClr val="lt1"/>
                </a:solidFill>
              </a:rPr>
              <a:t>hàm A chỉ gọi được ở trong hàm B </a:t>
            </a:r>
            <a:r>
              <a:rPr lang="en-US">
                <a:solidFill>
                  <a:schemeClr val="dk1"/>
                </a:solidFill>
              </a:rPr>
              <a:t>thôi, không gọi được ở bên ngoài hàm B.</a:t>
            </a:r>
            <a:endParaRPr/>
          </a:p>
        </p:txBody>
      </p:sp>
      <p:sp>
        <p:nvSpPr>
          <p:cNvPr id="547" name="Google Shape;547;p4"/>
          <p:cNvSpPr txBox="1"/>
          <p:nvPr>
            <p:ph type="title"/>
          </p:nvPr>
        </p:nvSpPr>
        <p:spPr>
          <a:xfrm>
            <a:off x="720000" y="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01. Functions</a:t>
            </a:r>
            <a:endParaRPr b="0"/>
          </a:p>
        </p:txBody>
      </p:sp>
      <p:sp>
        <p:nvSpPr>
          <p:cNvPr id="548" name="Google Shape;548;p4"/>
          <p:cNvSpPr txBox="1"/>
          <p:nvPr>
            <p:ph idx="1" type="subTitle"/>
          </p:nvPr>
        </p:nvSpPr>
        <p:spPr>
          <a:xfrm>
            <a:off x="839228" y="856416"/>
            <a:ext cx="6419988" cy="409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a:t>1.1. Kiến thức tổng quan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5"/>
          <p:cNvSpPr txBox="1"/>
          <p:nvPr>
            <p:ph idx="3" type="subTitle"/>
          </p:nvPr>
        </p:nvSpPr>
        <p:spPr>
          <a:xfrm>
            <a:off x="720000" y="1266216"/>
            <a:ext cx="7704000" cy="387728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lt1"/>
                </a:solidFill>
              </a:rPr>
              <a:t>Có</a:t>
            </a:r>
            <a:r>
              <a:rPr lang="en-US">
                <a:solidFill>
                  <a:schemeClr val="dk1"/>
                </a:solidFill>
              </a:rPr>
              <a:t> tính </a:t>
            </a:r>
            <a:r>
              <a:rPr b="1" lang="en-US">
                <a:solidFill>
                  <a:schemeClr val="lt1"/>
                </a:solidFill>
              </a:rPr>
              <a:t>hoisting</a:t>
            </a:r>
            <a:r>
              <a:rPr lang="en-US">
                <a:solidFill>
                  <a:schemeClr val="dk1"/>
                </a:solidFill>
              </a:rPr>
              <a:t> (tức là gọi được hàm trước lúc khai báo hàm đó).</a:t>
            </a:r>
            <a:endParaRPr>
              <a:solidFill>
                <a:schemeClr val="dk1"/>
              </a:solidFill>
            </a:endParaRPr>
          </a:p>
          <a:p>
            <a:pPr indent="-317500" lvl="0" marL="457200" rtl="0" algn="l">
              <a:lnSpc>
                <a:spcPct val="150000"/>
              </a:lnSpc>
              <a:spcBef>
                <a:spcPts val="0"/>
              </a:spcBef>
              <a:spcAft>
                <a:spcPts val="0"/>
              </a:spcAft>
              <a:buSzPts val="1400"/>
              <a:buChar char="●"/>
            </a:pPr>
            <a:r>
              <a:rPr lang="en-US"/>
              <a:t>Cú pháp:</a:t>
            </a:r>
            <a:endParaRPr/>
          </a:p>
          <a:p>
            <a:pPr indent="0" lvl="0" marL="139700" rtl="0" algn="l">
              <a:lnSpc>
                <a:spcPct val="150000"/>
              </a:lnSpc>
              <a:spcBef>
                <a:spcPts val="0"/>
              </a:spcBef>
              <a:spcAft>
                <a:spcPts val="0"/>
              </a:spcAft>
              <a:buSzPts val="1400"/>
              <a:buNone/>
            </a:pPr>
            <a:r>
              <a:rPr lang="en-US">
                <a:solidFill>
                  <a:schemeClr val="dk1"/>
                </a:solidFill>
              </a:rPr>
              <a:t>	</a:t>
            </a:r>
            <a:r>
              <a:rPr b="1" lang="en-US">
                <a:solidFill>
                  <a:schemeClr val="lt1"/>
                </a:solidFill>
              </a:rPr>
              <a:t>function tenHam(thamSo1, thamSo2,...) {</a:t>
            </a:r>
            <a:endParaRPr/>
          </a:p>
          <a:p>
            <a:pPr indent="0" lvl="0" marL="139700" rtl="0" algn="l">
              <a:lnSpc>
                <a:spcPct val="150000"/>
              </a:lnSpc>
              <a:spcBef>
                <a:spcPts val="0"/>
              </a:spcBef>
              <a:spcAft>
                <a:spcPts val="0"/>
              </a:spcAft>
              <a:buSzPts val="1400"/>
              <a:buNone/>
            </a:pPr>
            <a:r>
              <a:rPr b="1" lang="en-US">
                <a:solidFill>
                  <a:schemeClr val="lt1"/>
                </a:solidFill>
              </a:rPr>
              <a:t>	    // Code</a:t>
            </a:r>
            <a:endParaRPr/>
          </a:p>
          <a:p>
            <a:pPr indent="0" lvl="0" marL="139700" rtl="0" algn="l">
              <a:lnSpc>
                <a:spcPct val="150000"/>
              </a:lnSpc>
              <a:spcBef>
                <a:spcPts val="0"/>
              </a:spcBef>
              <a:spcAft>
                <a:spcPts val="0"/>
              </a:spcAft>
              <a:buSzPts val="1400"/>
              <a:buNone/>
            </a:pPr>
            <a:r>
              <a:rPr b="1" lang="en-US">
                <a:solidFill>
                  <a:schemeClr val="lt1"/>
                </a:solidFill>
              </a:rPr>
              <a:t>	}</a:t>
            </a:r>
            <a:endParaRPr/>
          </a:p>
        </p:txBody>
      </p:sp>
      <p:sp>
        <p:nvSpPr>
          <p:cNvPr id="554" name="Google Shape;554;p5"/>
          <p:cNvSpPr txBox="1"/>
          <p:nvPr>
            <p:ph type="title"/>
          </p:nvPr>
        </p:nvSpPr>
        <p:spPr>
          <a:xfrm>
            <a:off x="720000" y="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01. Functions</a:t>
            </a:r>
            <a:endParaRPr b="0"/>
          </a:p>
        </p:txBody>
      </p:sp>
      <p:sp>
        <p:nvSpPr>
          <p:cNvPr id="555" name="Google Shape;555;p5"/>
          <p:cNvSpPr txBox="1"/>
          <p:nvPr>
            <p:ph idx="1" type="subTitle"/>
          </p:nvPr>
        </p:nvSpPr>
        <p:spPr>
          <a:xfrm>
            <a:off x="839228" y="856416"/>
            <a:ext cx="6419988" cy="409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a:t>1.2. Các loại hàm (các cách viết hàm)</a:t>
            </a:r>
            <a:endParaRPr/>
          </a:p>
        </p:txBody>
      </p:sp>
      <p:sp>
        <p:nvSpPr>
          <p:cNvPr id="556" name="Google Shape;556;p5"/>
          <p:cNvSpPr txBox="1"/>
          <p:nvPr/>
        </p:nvSpPr>
        <p:spPr>
          <a:xfrm>
            <a:off x="839228" y="1140132"/>
            <a:ext cx="6419988" cy="4098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1200"/>
              </a:spcAft>
              <a:buClr>
                <a:schemeClr val="lt1"/>
              </a:buClr>
              <a:buSzPts val="1800"/>
              <a:buFont typeface="Barlow Condensed SemiBold"/>
              <a:buNone/>
            </a:pPr>
            <a:r>
              <a:rPr b="0" i="0" lang="en-US" sz="1400" u="none" cap="none" strike="noStrike">
                <a:solidFill>
                  <a:schemeClr val="lt1"/>
                </a:solidFill>
                <a:latin typeface="Barlow Condensed SemiBold"/>
                <a:ea typeface="Barlow Condensed SemiBold"/>
                <a:cs typeface="Barlow Condensed SemiBold"/>
                <a:sym typeface="Barlow Condensed SemiBold"/>
              </a:rPr>
              <a:t>1.2.1. Declaration function (Hàm định nghĩa)</a:t>
            </a:r>
            <a:endParaRPr b="0" i="0" sz="14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6"/>
          <p:cNvSpPr txBox="1"/>
          <p:nvPr>
            <p:ph idx="3" type="subTitle"/>
          </p:nvPr>
        </p:nvSpPr>
        <p:spPr>
          <a:xfrm>
            <a:off x="720000" y="1266216"/>
            <a:ext cx="7704000" cy="387728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lt1"/>
                </a:solidFill>
              </a:rPr>
              <a:t>Không</a:t>
            </a:r>
            <a:r>
              <a:rPr lang="en-US">
                <a:solidFill>
                  <a:schemeClr val="dk1"/>
                </a:solidFill>
              </a:rPr>
              <a:t> có tính </a:t>
            </a:r>
            <a:r>
              <a:rPr b="1" lang="en-US">
                <a:solidFill>
                  <a:schemeClr val="lt1"/>
                </a:solidFill>
              </a:rPr>
              <a:t>hoisting</a:t>
            </a:r>
            <a:r>
              <a:rPr lang="en-US">
                <a:solidFill>
                  <a:schemeClr val="dk1"/>
                </a:solidFill>
              </a:rPr>
              <a:t> (Nếu gọi hàm trước lúc khai báo hàm thì sẽ gặp lỗi).</a:t>
            </a:r>
            <a:endParaRPr>
              <a:solidFill>
                <a:schemeClr val="dk1"/>
              </a:solidFill>
            </a:endParaRPr>
          </a:p>
          <a:p>
            <a:pPr indent="-317500" lvl="0" marL="457200" rtl="0" algn="l">
              <a:lnSpc>
                <a:spcPct val="150000"/>
              </a:lnSpc>
              <a:spcBef>
                <a:spcPts val="0"/>
              </a:spcBef>
              <a:spcAft>
                <a:spcPts val="0"/>
              </a:spcAft>
              <a:buSzPts val="1400"/>
              <a:buChar char="●"/>
            </a:pPr>
            <a:r>
              <a:rPr lang="en-US"/>
              <a:t>Cú pháp:</a:t>
            </a:r>
            <a:endParaRPr/>
          </a:p>
          <a:p>
            <a:pPr indent="0" lvl="0" marL="139700" rtl="0" algn="l">
              <a:lnSpc>
                <a:spcPct val="150000"/>
              </a:lnSpc>
              <a:spcBef>
                <a:spcPts val="0"/>
              </a:spcBef>
              <a:spcAft>
                <a:spcPts val="0"/>
              </a:spcAft>
              <a:buSzPts val="1400"/>
              <a:buNone/>
            </a:pPr>
            <a:r>
              <a:rPr lang="en-US">
                <a:solidFill>
                  <a:schemeClr val="dk1"/>
                </a:solidFill>
              </a:rPr>
              <a:t>	</a:t>
            </a:r>
            <a:r>
              <a:rPr b="1" lang="en-US">
                <a:solidFill>
                  <a:schemeClr val="lt1"/>
                </a:solidFill>
              </a:rPr>
              <a:t>var tenHam = function(thamSo1, thamSo2,...) {</a:t>
            </a:r>
            <a:endParaRPr/>
          </a:p>
          <a:p>
            <a:pPr indent="0" lvl="0" marL="139700" rtl="0" algn="l">
              <a:lnSpc>
                <a:spcPct val="150000"/>
              </a:lnSpc>
              <a:spcBef>
                <a:spcPts val="0"/>
              </a:spcBef>
              <a:spcAft>
                <a:spcPts val="0"/>
              </a:spcAft>
              <a:buSzPts val="1400"/>
              <a:buNone/>
            </a:pPr>
            <a:r>
              <a:rPr b="1" lang="en-US">
                <a:solidFill>
                  <a:schemeClr val="lt1"/>
                </a:solidFill>
              </a:rPr>
              <a:t>	    // Code</a:t>
            </a:r>
            <a:endParaRPr/>
          </a:p>
          <a:p>
            <a:pPr indent="0" lvl="0" marL="139700" rtl="0" algn="l">
              <a:lnSpc>
                <a:spcPct val="150000"/>
              </a:lnSpc>
              <a:spcBef>
                <a:spcPts val="0"/>
              </a:spcBef>
              <a:spcAft>
                <a:spcPts val="0"/>
              </a:spcAft>
              <a:buSzPts val="1400"/>
              <a:buNone/>
            </a:pPr>
            <a:r>
              <a:rPr b="1" lang="en-US">
                <a:solidFill>
                  <a:schemeClr val="lt1"/>
                </a:solidFill>
              </a:rPr>
              <a:t>	}</a:t>
            </a:r>
            <a:endParaRPr/>
          </a:p>
        </p:txBody>
      </p:sp>
      <p:sp>
        <p:nvSpPr>
          <p:cNvPr id="562" name="Google Shape;562;p6"/>
          <p:cNvSpPr txBox="1"/>
          <p:nvPr>
            <p:ph type="title"/>
          </p:nvPr>
        </p:nvSpPr>
        <p:spPr>
          <a:xfrm>
            <a:off x="720000" y="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01. Functions</a:t>
            </a:r>
            <a:endParaRPr b="0"/>
          </a:p>
        </p:txBody>
      </p:sp>
      <p:sp>
        <p:nvSpPr>
          <p:cNvPr id="563" name="Google Shape;563;p6"/>
          <p:cNvSpPr txBox="1"/>
          <p:nvPr>
            <p:ph idx="1" type="subTitle"/>
          </p:nvPr>
        </p:nvSpPr>
        <p:spPr>
          <a:xfrm>
            <a:off x="839228" y="856416"/>
            <a:ext cx="6419988" cy="409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a:t>1.2. Các loại hàm (các cách viết hàm)</a:t>
            </a:r>
            <a:endParaRPr/>
          </a:p>
        </p:txBody>
      </p:sp>
      <p:sp>
        <p:nvSpPr>
          <p:cNvPr id="564" name="Google Shape;564;p6"/>
          <p:cNvSpPr txBox="1"/>
          <p:nvPr/>
        </p:nvSpPr>
        <p:spPr>
          <a:xfrm>
            <a:off x="839228" y="1140132"/>
            <a:ext cx="6419988" cy="4098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1200"/>
              </a:spcAft>
              <a:buClr>
                <a:schemeClr val="lt1"/>
              </a:buClr>
              <a:buSzPts val="1800"/>
              <a:buFont typeface="Barlow Condensed SemiBold"/>
              <a:buNone/>
            </a:pPr>
            <a:r>
              <a:rPr b="0" i="0" lang="en-US" sz="1400" u="none" cap="none" strike="noStrike">
                <a:solidFill>
                  <a:schemeClr val="lt1"/>
                </a:solidFill>
                <a:latin typeface="Barlow Condensed SemiBold"/>
                <a:ea typeface="Barlow Condensed SemiBold"/>
                <a:cs typeface="Barlow Condensed SemiBold"/>
                <a:sym typeface="Barlow Condensed SemiBold"/>
              </a:rPr>
              <a:t>1.2.2. Expression function (Hàm biểu thức)</a:t>
            </a:r>
            <a:endParaRPr b="0" i="0" sz="14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7"/>
          <p:cNvSpPr txBox="1"/>
          <p:nvPr>
            <p:ph idx="3" type="subTitle"/>
          </p:nvPr>
        </p:nvSpPr>
        <p:spPr>
          <a:xfrm>
            <a:off x="720000" y="1266216"/>
            <a:ext cx="7704000" cy="387728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lt1"/>
                </a:solidFill>
              </a:rPr>
              <a:t>Không</a:t>
            </a:r>
            <a:r>
              <a:rPr lang="en-US">
                <a:solidFill>
                  <a:schemeClr val="dk1"/>
                </a:solidFill>
              </a:rPr>
              <a:t> có tính </a:t>
            </a:r>
            <a:r>
              <a:rPr b="1" lang="en-US">
                <a:solidFill>
                  <a:schemeClr val="lt1"/>
                </a:solidFill>
              </a:rPr>
              <a:t>hoisting</a:t>
            </a:r>
            <a:r>
              <a:rPr lang="en-US">
                <a:solidFill>
                  <a:schemeClr val="dk1"/>
                </a:solidFill>
              </a:rPr>
              <a:t> (Nếu gọi hàm trước lúc khai báo hàm thì sẽ gặp lỗi).</a:t>
            </a:r>
            <a:endParaRPr>
              <a:solidFill>
                <a:schemeClr val="dk1"/>
              </a:solidFill>
            </a:endParaRPr>
          </a:p>
          <a:p>
            <a:pPr indent="-317500" lvl="0" marL="457200" rtl="0" algn="l">
              <a:lnSpc>
                <a:spcPct val="150000"/>
              </a:lnSpc>
              <a:spcBef>
                <a:spcPts val="0"/>
              </a:spcBef>
              <a:spcAft>
                <a:spcPts val="0"/>
              </a:spcAft>
              <a:buSzPts val="1400"/>
              <a:buChar char="●"/>
            </a:pPr>
            <a:r>
              <a:rPr lang="en-US"/>
              <a:t>Cú pháp:</a:t>
            </a:r>
            <a:endParaRPr/>
          </a:p>
          <a:p>
            <a:pPr indent="0" lvl="0" marL="139700" rtl="0" algn="l">
              <a:lnSpc>
                <a:spcPct val="150000"/>
              </a:lnSpc>
              <a:spcBef>
                <a:spcPts val="0"/>
              </a:spcBef>
              <a:spcAft>
                <a:spcPts val="0"/>
              </a:spcAft>
              <a:buSzPts val="1400"/>
              <a:buNone/>
            </a:pPr>
            <a:r>
              <a:rPr lang="en-US">
                <a:solidFill>
                  <a:schemeClr val="dk1"/>
                </a:solidFill>
              </a:rPr>
              <a:t>	</a:t>
            </a:r>
            <a:r>
              <a:rPr b="1" lang="en-US">
                <a:solidFill>
                  <a:schemeClr val="lt1"/>
                </a:solidFill>
              </a:rPr>
              <a:t>var tenHam = (thamSo1, thamSo2,...) =&gt; {</a:t>
            </a:r>
            <a:endParaRPr/>
          </a:p>
          <a:p>
            <a:pPr indent="0" lvl="0" marL="139700" rtl="0" algn="l">
              <a:lnSpc>
                <a:spcPct val="150000"/>
              </a:lnSpc>
              <a:spcBef>
                <a:spcPts val="0"/>
              </a:spcBef>
              <a:spcAft>
                <a:spcPts val="0"/>
              </a:spcAft>
              <a:buSzPts val="1400"/>
              <a:buNone/>
            </a:pPr>
            <a:r>
              <a:rPr b="1" lang="en-US">
                <a:solidFill>
                  <a:schemeClr val="lt1"/>
                </a:solidFill>
              </a:rPr>
              <a:t>	    // Code</a:t>
            </a:r>
            <a:endParaRPr/>
          </a:p>
          <a:p>
            <a:pPr indent="0" lvl="0" marL="139700" rtl="0" algn="l">
              <a:lnSpc>
                <a:spcPct val="150000"/>
              </a:lnSpc>
              <a:spcBef>
                <a:spcPts val="0"/>
              </a:spcBef>
              <a:spcAft>
                <a:spcPts val="0"/>
              </a:spcAft>
              <a:buSzPts val="1400"/>
              <a:buNone/>
            </a:pPr>
            <a:r>
              <a:rPr b="1" lang="en-US">
                <a:solidFill>
                  <a:schemeClr val="lt1"/>
                </a:solidFill>
              </a:rPr>
              <a:t>	}</a:t>
            </a:r>
            <a:endParaRPr/>
          </a:p>
          <a:p>
            <a:pPr indent="-317500" lvl="0" marL="457200" rtl="0" algn="l">
              <a:lnSpc>
                <a:spcPct val="150000"/>
              </a:lnSpc>
              <a:spcBef>
                <a:spcPts val="0"/>
              </a:spcBef>
              <a:spcAft>
                <a:spcPts val="0"/>
              </a:spcAft>
              <a:buSzPts val="1400"/>
              <a:buChar char="●"/>
            </a:pPr>
            <a:r>
              <a:rPr lang="en-US"/>
              <a:t>Lưu ý: </a:t>
            </a:r>
            <a:r>
              <a:rPr b="1" lang="en-US">
                <a:solidFill>
                  <a:schemeClr val="lt1"/>
                </a:solidFill>
              </a:rPr>
              <a:t>Arrow Function </a:t>
            </a:r>
            <a:r>
              <a:rPr lang="en-US"/>
              <a:t>sẽ </a:t>
            </a:r>
            <a:r>
              <a:rPr b="1" lang="en-US">
                <a:solidFill>
                  <a:schemeClr val="lt1"/>
                </a:solidFill>
              </a:rPr>
              <a:t>không có Arguments</a:t>
            </a:r>
            <a:r>
              <a:rPr lang="en-US"/>
              <a:t>. Để  lấy các đối số đã truyền dưới dạng một mảng thì chúng ta sẽ sử dụng cú pháp spread.</a:t>
            </a:r>
            <a:endParaRPr/>
          </a:p>
        </p:txBody>
      </p:sp>
      <p:sp>
        <p:nvSpPr>
          <p:cNvPr id="570" name="Google Shape;570;p7"/>
          <p:cNvSpPr txBox="1"/>
          <p:nvPr>
            <p:ph type="title"/>
          </p:nvPr>
        </p:nvSpPr>
        <p:spPr>
          <a:xfrm>
            <a:off x="720000" y="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01. Functions</a:t>
            </a:r>
            <a:endParaRPr b="0"/>
          </a:p>
        </p:txBody>
      </p:sp>
      <p:sp>
        <p:nvSpPr>
          <p:cNvPr id="571" name="Google Shape;571;p7"/>
          <p:cNvSpPr txBox="1"/>
          <p:nvPr>
            <p:ph idx="1" type="subTitle"/>
          </p:nvPr>
        </p:nvSpPr>
        <p:spPr>
          <a:xfrm>
            <a:off x="839228" y="856416"/>
            <a:ext cx="6419988" cy="409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a:t>1.2. Các loại hàm (các cách viết hàm)</a:t>
            </a:r>
            <a:endParaRPr/>
          </a:p>
        </p:txBody>
      </p:sp>
      <p:sp>
        <p:nvSpPr>
          <p:cNvPr id="572" name="Google Shape;572;p7"/>
          <p:cNvSpPr txBox="1"/>
          <p:nvPr/>
        </p:nvSpPr>
        <p:spPr>
          <a:xfrm>
            <a:off x="839228" y="1140132"/>
            <a:ext cx="6419988" cy="4098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1200"/>
              </a:spcAft>
              <a:buClr>
                <a:schemeClr val="lt1"/>
              </a:buClr>
              <a:buSzPts val="1800"/>
              <a:buFont typeface="Barlow Condensed SemiBold"/>
              <a:buNone/>
            </a:pPr>
            <a:r>
              <a:rPr b="0" i="0" lang="en-US" sz="1400" u="none" cap="none" strike="noStrike">
                <a:solidFill>
                  <a:schemeClr val="lt1"/>
                </a:solidFill>
                <a:latin typeface="Barlow Condensed SemiBold"/>
                <a:ea typeface="Barlow Condensed SemiBold"/>
                <a:cs typeface="Barlow Condensed SemiBold"/>
                <a:sym typeface="Barlow Condensed SemiBold"/>
              </a:rPr>
              <a:t>1.2.3. Arrow function (Hàm mũi tên)</a:t>
            </a:r>
            <a:endParaRPr b="0" i="0" sz="14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8"/>
          <p:cNvSpPr txBox="1"/>
          <p:nvPr>
            <p:ph idx="3" type="subTitle"/>
          </p:nvPr>
        </p:nvSpPr>
        <p:spPr>
          <a:xfrm>
            <a:off x="720000" y="1062936"/>
            <a:ext cx="7872766" cy="387728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lt1"/>
                </a:solidFill>
              </a:rPr>
              <a:t>Ví dụ 1</a:t>
            </a:r>
            <a:r>
              <a:rPr lang="en-US">
                <a:solidFill>
                  <a:schemeClr val="dk1"/>
                </a:solidFill>
              </a:rPr>
              <a:t>:</a:t>
            </a:r>
            <a:r>
              <a:rPr lang="en-US"/>
              <a:t> </a:t>
            </a:r>
            <a:r>
              <a:rPr lang="en-US">
                <a:solidFill>
                  <a:schemeClr val="dk1"/>
                </a:solidFill>
              </a:rPr>
              <a:t>Tính tổng các số chẵn của mảng.</a:t>
            </a:r>
            <a:r>
              <a:rPr lang="en-US"/>
              <a:t> </a:t>
            </a:r>
            <a:r>
              <a:rPr lang="en-US">
                <a:solidFill>
                  <a:schemeClr val="dk1"/>
                </a:solidFill>
              </a:rPr>
              <a:t>Mảng như sau:</a:t>
            </a:r>
            <a:endParaRPr>
              <a:solidFill>
                <a:schemeClr val="dk1"/>
              </a:solidFill>
            </a:endParaRPr>
          </a:p>
          <a:p>
            <a:pPr indent="0" lvl="0" marL="139700" rtl="0" algn="l">
              <a:lnSpc>
                <a:spcPct val="150000"/>
              </a:lnSpc>
              <a:spcBef>
                <a:spcPts val="0"/>
              </a:spcBef>
              <a:spcAft>
                <a:spcPts val="0"/>
              </a:spcAft>
              <a:buSzPts val="1400"/>
              <a:buNone/>
            </a:pPr>
            <a:r>
              <a:rPr lang="en-US"/>
              <a:t>	</a:t>
            </a:r>
            <a:r>
              <a:rPr lang="en-US">
                <a:solidFill>
                  <a:schemeClr val="dk1"/>
                </a:solidFill>
              </a:rPr>
              <a:t>var mang = [1, 2, 3, 4, 5, 6, 7, 8, 9, 10];</a:t>
            </a:r>
            <a:endParaRPr/>
          </a:p>
          <a:p>
            <a:pPr indent="-317500" lvl="0" marL="457200" rtl="0" algn="l">
              <a:lnSpc>
                <a:spcPct val="150000"/>
              </a:lnSpc>
              <a:spcBef>
                <a:spcPts val="0"/>
              </a:spcBef>
              <a:spcAft>
                <a:spcPts val="0"/>
              </a:spcAft>
              <a:buSzPts val="1400"/>
              <a:buChar char="●"/>
            </a:pPr>
            <a:r>
              <a:rPr b="1" lang="en-US">
                <a:solidFill>
                  <a:schemeClr val="lt1"/>
                </a:solidFill>
              </a:rPr>
              <a:t>Ví dụ 2</a:t>
            </a:r>
            <a:r>
              <a:rPr lang="en-US"/>
              <a:t>:Viết chương trình cho người dùng nhập vào số n lớn hơn 0, sau đó dựa vào n tính giá trị của biểu thức:</a:t>
            </a:r>
            <a:endParaRPr/>
          </a:p>
          <a:p>
            <a:pPr indent="0" lvl="0" marL="139700" rtl="0" algn="l">
              <a:lnSpc>
                <a:spcPct val="150000"/>
              </a:lnSpc>
              <a:spcBef>
                <a:spcPts val="0"/>
              </a:spcBef>
              <a:spcAft>
                <a:spcPts val="0"/>
              </a:spcAft>
              <a:buSzPts val="1400"/>
              <a:buNone/>
            </a:pPr>
            <a:r>
              <a:rPr lang="en-US"/>
              <a:t>	bieuThuc = 1/n + 2/n + 3/n + ... + n/n.</a:t>
            </a:r>
            <a:endParaRPr/>
          </a:p>
        </p:txBody>
      </p:sp>
      <p:sp>
        <p:nvSpPr>
          <p:cNvPr id="578" name="Google Shape;578;p8"/>
          <p:cNvSpPr txBox="1"/>
          <p:nvPr>
            <p:ph type="title"/>
          </p:nvPr>
        </p:nvSpPr>
        <p:spPr>
          <a:xfrm>
            <a:off x="720000" y="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01. Functions</a:t>
            </a:r>
            <a:endParaRPr b="0"/>
          </a:p>
        </p:txBody>
      </p:sp>
      <p:sp>
        <p:nvSpPr>
          <p:cNvPr id="579" name="Google Shape;579;p8"/>
          <p:cNvSpPr txBox="1"/>
          <p:nvPr>
            <p:ph idx="1" type="subTitle"/>
          </p:nvPr>
        </p:nvSpPr>
        <p:spPr>
          <a:xfrm>
            <a:off x="839228" y="856416"/>
            <a:ext cx="6419988" cy="409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a:t>1.3. Ví dụ về hàm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9"/>
          <p:cNvSpPr txBox="1"/>
          <p:nvPr>
            <p:ph idx="3" type="subTitle"/>
          </p:nvPr>
        </p:nvSpPr>
        <p:spPr>
          <a:xfrm>
            <a:off x="720000" y="633108"/>
            <a:ext cx="7872766" cy="4510392"/>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lt1"/>
                </a:solidFill>
              </a:rPr>
              <a:t>Try catch </a:t>
            </a:r>
            <a:r>
              <a:rPr lang="en-US">
                <a:solidFill>
                  <a:schemeClr val="dk1"/>
                </a:solidFill>
              </a:rPr>
              <a:t>là một khối lệnh </a:t>
            </a:r>
            <a:r>
              <a:rPr b="1" lang="en-US">
                <a:solidFill>
                  <a:schemeClr val="lt1"/>
                </a:solidFill>
              </a:rPr>
              <a:t>dùng để bắt lỗi </a:t>
            </a:r>
            <a:r>
              <a:rPr lang="en-US">
                <a:solidFill>
                  <a:schemeClr val="dk1"/>
                </a:solidFill>
              </a:rPr>
              <a:t>chương trình.</a:t>
            </a:r>
            <a:endParaRPr>
              <a:solidFill>
                <a:schemeClr val="dk1"/>
              </a:solidFill>
            </a:endParaRPr>
          </a:p>
          <a:p>
            <a:pPr indent="-317500" lvl="0" marL="457200" rtl="0" algn="l">
              <a:lnSpc>
                <a:spcPct val="150000"/>
              </a:lnSpc>
              <a:spcBef>
                <a:spcPts val="0"/>
              </a:spcBef>
              <a:spcAft>
                <a:spcPts val="0"/>
              </a:spcAft>
              <a:buSzPts val="1400"/>
              <a:buChar char="●"/>
            </a:pPr>
            <a:r>
              <a:rPr lang="en-US"/>
              <a:t>Ta sử dụng </a:t>
            </a:r>
            <a:r>
              <a:rPr b="1" lang="en-US">
                <a:solidFill>
                  <a:schemeClr val="lt1"/>
                </a:solidFill>
              </a:rPr>
              <a:t>try catch </a:t>
            </a:r>
            <a:r>
              <a:rPr lang="en-US"/>
              <a:t>khi muốn </a:t>
            </a:r>
            <a:r>
              <a:rPr b="1" lang="en-US">
                <a:solidFill>
                  <a:schemeClr val="lt1"/>
                </a:solidFill>
              </a:rPr>
              <a:t>chương trình không bị dừng </a:t>
            </a:r>
            <a:r>
              <a:rPr lang="en-US"/>
              <a:t>khi một </a:t>
            </a:r>
            <a:r>
              <a:rPr b="1" lang="en-US">
                <a:solidFill>
                  <a:schemeClr val="lt1"/>
                </a:solidFill>
              </a:rPr>
              <a:t>lệnh nào đó bị lỗi</a:t>
            </a:r>
            <a:r>
              <a:rPr lang="en-US"/>
              <a:t>. Thường thì đó là những lỗi do người dùng nhập sai dữ liệu, hoặc người dùng thao tác bị sai.</a:t>
            </a:r>
            <a:endParaRPr/>
          </a:p>
          <a:p>
            <a:pPr indent="-317500" lvl="0" marL="457200" rtl="0" algn="l">
              <a:lnSpc>
                <a:spcPct val="150000"/>
              </a:lnSpc>
              <a:spcBef>
                <a:spcPts val="0"/>
              </a:spcBef>
              <a:spcAft>
                <a:spcPts val="0"/>
              </a:spcAft>
              <a:buSzPts val="1400"/>
              <a:buChar char="●"/>
            </a:pPr>
            <a:r>
              <a:rPr lang="en-US"/>
              <a:t>Cú pháp:</a:t>
            </a:r>
            <a:endParaRPr/>
          </a:p>
          <a:p>
            <a:pPr indent="0" lvl="0" marL="139700" rtl="0" algn="l">
              <a:lnSpc>
                <a:spcPct val="150000"/>
              </a:lnSpc>
              <a:spcBef>
                <a:spcPts val="0"/>
              </a:spcBef>
              <a:spcAft>
                <a:spcPts val="0"/>
              </a:spcAft>
              <a:buSzPts val="1400"/>
              <a:buNone/>
            </a:pPr>
            <a:r>
              <a:rPr lang="en-US"/>
              <a:t>	</a:t>
            </a:r>
            <a:r>
              <a:rPr b="1" lang="en-US">
                <a:solidFill>
                  <a:schemeClr val="lt1"/>
                </a:solidFill>
              </a:rPr>
              <a:t>try {</a:t>
            </a:r>
            <a:endParaRPr/>
          </a:p>
          <a:p>
            <a:pPr indent="0" lvl="0" marL="139700" rtl="0" algn="l">
              <a:lnSpc>
                <a:spcPct val="150000"/>
              </a:lnSpc>
              <a:spcBef>
                <a:spcPts val="0"/>
              </a:spcBef>
              <a:spcAft>
                <a:spcPts val="0"/>
              </a:spcAft>
              <a:buSzPts val="1400"/>
              <a:buNone/>
            </a:pPr>
            <a:r>
              <a:rPr b="1" lang="en-US">
                <a:solidFill>
                  <a:schemeClr val="lt1"/>
                </a:solidFill>
              </a:rPr>
              <a:t>	    // Chạy vào đây đầu tiên</a:t>
            </a:r>
            <a:endParaRPr b="1">
              <a:solidFill>
                <a:schemeClr val="lt1"/>
              </a:solidFill>
            </a:endParaRPr>
          </a:p>
          <a:p>
            <a:pPr indent="0" lvl="0" marL="139700" rtl="0" algn="l">
              <a:lnSpc>
                <a:spcPct val="150000"/>
              </a:lnSpc>
              <a:spcBef>
                <a:spcPts val="0"/>
              </a:spcBef>
              <a:spcAft>
                <a:spcPts val="0"/>
              </a:spcAft>
              <a:buSzPts val="1400"/>
              <a:buNone/>
            </a:pPr>
            <a:r>
              <a:rPr b="1" lang="en-US">
                <a:solidFill>
                  <a:schemeClr val="lt1"/>
                </a:solidFill>
              </a:rPr>
              <a:t>	} catch (error) {</a:t>
            </a:r>
            <a:endParaRPr/>
          </a:p>
          <a:p>
            <a:pPr indent="0" lvl="0" marL="139700" rtl="0" algn="l">
              <a:lnSpc>
                <a:spcPct val="150000"/>
              </a:lnSpc>
              <a:spcBef>
                <a:spcPts val="0"/>
              </a:spcBef>
              <a:spcAft>
                <a:spcPts val="0"/>
              </a:spcAft>
              <a:buSzPts val="1400"/>
              <a:buNone/>
            </a:pPr>
            <a:r>
              <a:rPr b="1" lang="en-US">
                <a:solidFill>
                  <a:schemeClr val="lt1"/>
                </a:solidFill>
              </a:rPr>
              <a:t>	    // Nếu lỗi chạy vào đây</a:t>
            </a:r>
            <a:endParaRPr b="1">
              <a:solidFill>
                <a:schemeClr val="lt1"/>
              </a:solidFill>
            </a:endParaRPr>
          </a:p>
          <a:p>
            <a:pPr indent="0" lvl="0" marL="139700" rtl="0" algn="l">
              <a:lnSpc>
                <a:spcPct val="150000"/>
              </a:lnSpc>
              <a:spcBef>
                <a:spcPts val="0"/>
              </a:spcBef>
              <a:spcAft>
                <a:spcPts val="0"/>
              </a:spcAft>
              <a:buSzPts val="1400"/>
              <a:buNone/>
            </a:pPr>
            <a:r>
              <a:rPr b="1" lang="en-US">
                <a:solidFill>
                  <a:schemeClr val="lt1"/>
                </a:solidFill>
              </a:rPr>
              <a:t>	} finally {</a:t>
            </a:r>
            <a:endParaRPr/>
          </a:p>
          <a:p>
            <a:pPr indent="0" lvl="0" marL="139700" rtl="0" algn="l">
              <a:lnSpc>
                <a:spcPct val="150000"/>
              </a:lnSpc>
              <a:spcBef>
                <a:spcPts val="0"/>
              </a:spcBef>
              <a:spcAft>
                <a:spcPts val="0"/>
              </a:spcAft>
              <a:buSzPts val="1400"/>
              <a:buNone/>
            </a:pPr>
            <a:r>
              <a:rPr b="1" lang="en-US">
                <a:solidFill>
                  <a:schemeClr val="lt1"/>
                </a:solidFill>
              </a:rPr>
              <a:t>	    // Luôn luôn chạy vào đây và chạy sau cùng</a:t>
            </a:r>
            <a:endParaRPr b="1">
              <a:solidFill>
                <a:schemeClr val="lt1"/>
              </a:solidFill>
            </a:endParaRPr>
          </a:p>
          <a:p>
            <a:pPr indent="0" lvl="0" marL="139700" rtl="0" algn="l">
              <a:lnSpc>
                <a:spcPct val="150000"/>
              </a:lnSpc>
              <a:spcBef>
                <a:spcPts val="0"/>
              </a:spcBef>
              <a:spcAft>
                <a:spcPts val="0"/>
              </a:spcAft>
              <a:buSzPts val="1400"/>
              <a:buNone/>
            </a:pPr>
            <a:r>
              <a:rPr b="1" lang="en-US">
                <a:solidFill>
                  <a:schemeClr val="lt1"/>
                </a:solidFill>
              </a:rPr>
              <a:t>	}</a:t>
            </a:r>
            <a:endParaRPr/>
          </a:p>
        </p:txBody>
      </p:sp>
      <p:sp>
        <p:nvSpPr>
          <p:cNvPr id="585" name="Google Shape;585;p9"/>
          <p:cNvSpPr txBox="1"/>
          <p:nvPr>
            <p:ph type="title"/>
          </p:nvPr>
        </p:nvSpPr>
        <p:spPr>
          <a:xfrm>
            <a:off x="720000" y="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02. Try Catch</a:t>
            </a:r>
            <a:endParaRPr b="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ftware Developer Engineer Job Description by Slidesgo">
  <a:themeElements>
    <a:clrScheme name="Simple Light">
      <a:dk1>
        <a:srgbClr val="FFFFFF"/>
      </a:dk1>
      <a:lt1>
        <a:srgbClr val="FF5E8E"/>
      </a:lt1>
      <a:dk2>
        <a:srgbClr val="1E003F"/>
      </a:dk2>
      <a:lt2>
        <a:srgbClr val="A64D7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