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7DD9-027C-7A8F-B78D-B9FFB2290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07F82-34E2-AFB7-3633-034675AC2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532A-A466-8D03-7D1F-59F9BBA0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1241-1B24-0547-9414-606E6370281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B108-1308-BBDE-9CA3-1AB16F57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1B60-1738-80F6-BC52-A82451F4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06BC-121D-9A43-AB0B-2548E3FA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EBB2-FAFE-C062-9BAC-E7990693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03C3E-46E9-E5F7-460C-BF6A0D6B5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EDEC1-459D-BD63-611C-AC640AC9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1241-1B24-0547-9414-606E6370281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6F2C-C758-119E-17A6-066BBA7E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234E-A832-AF0A-9743-E06293A3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06BC-121D-9A43-AB0B-2548E3FA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0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D1360-A6A7-DFB1-C2BB-0C2F77D63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15BF6-1F77-8D4E-9664-FED4D77FB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E9C4-4BBA-FFF5-D7B3-17626BAC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1241-1B24-0547-9414-606E6370281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7ECB-2E66-D470-6C9F-D82FED29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3420-B6D1-C138-81DF-D697905D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06BC-121D-9A43-AB0B-2548E3FA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13AA-276E-BCC7-9C6D-715954B0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EE418-80EC-E719-29CF-B29650548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8D27-AB12-EA77-D22D-0BA366A2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1241-1B24-0547-9414-606E6370281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8696-77AB-6365-9910-4B5C5A01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97F6-F5BC-5E18-6589-022FAD53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06BC-121D-9A43-AB0B-2548E3FA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509F-0DA3-951A-4973-CDF55756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4EF6-DF62-E691-6187-EBF8A01F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CECD3-550E-FC52-68AD-25E27681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1241-1B24-0547-9414-606E6370281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3843-9606-3698-3248-0611891F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F2A2-08EB-261B-5C8E-A117E662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06BC-121D-9A43-AB0B-2548E3FA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D41E-F12A-DDFD-3A9A-4D90AC42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65DED-AD56-1D7E-4B95-7D6C1934D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7E066-3202-443B-8BE4-8723F579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4CCAD-6B86-E24F-FD57-A7EB9B3D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1241-1B24-0547-9414-606E6370281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BA4BB-2D22-3C11-0D52-5AFD6174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554F-7942-4D9C-C804-42D70BE0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06BC-121D-9A43-AB0B-2548E3FA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CFC-3CE3-AFA1-C7D3-9B9EC136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9047-AF5C-D416-152B-2F81B46C9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6D08-04E4-EFE5-19E0-3C74E2874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1A66F-3815-BA14-155C-71BDAF9A6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E0B19-AEA2-474D-0527-36E6A4546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CF7EE-46EA-1145-64B1-ECB98377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1241-1B24-0547-9414-606E63702817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01B43-F04F-BA76-7E5F-702B2F1D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38C13-380C-8DF5-6F99-FB423752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06BC-121D-9A43-AB0B-2548E3FA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2A54-88D2-532F-25FF-A6BB20A7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31FA3-3A68-D769-3FFC-BC8EB7DF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1241-1B24-0547-9414-606E63702817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F5370-6451-B371-2B13-EAE4D241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DCD65-FC45-EA42-D591-4FA4BA47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06BC-121D-9A43-AB0B-2548E3FA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39E26-49F5-C5C3-1D24-586D037F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1241-1B24-0547-9414-606E63702817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A96E8-0BE0-3015-D075-A20FEF14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D78D5-81AD-657F-86FD-BC0C1495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06BC-121D-9A43-AB0B-2548E3FA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6EF-D5E1-AB26-2B2F-A3DC1152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02CA-222F-4579-10D5-B89D256A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84513-8130-512E-5AC1-740C3B9DE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01560-740A-7C86-BA77-CB0C1997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1241-1B24-0547-9414-606E6370281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14E2B-C098-54D9-2A8F-54E02E3A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3454E-E9C3-13EB-DCCC-36AABE1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06BC-121D-9A43-AB0B-2548E3FA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200B-8CDB-9EBF-B654-36F6E933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A09CA-D7DA-6CE9-3E3B-26AD648C4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BF092-557D-2970-0CC4-301848141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FA701-989B-1C7C-FA0C-E64CAEB7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1241-1B24-0547-9414-606E6370281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1B26F-565C-A807-B7E5-CC68CC0C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D446-9FB0-8842-1686-14AA7CA4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06BC-121D-9A43-AB0B-2548E3FA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2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D669D-058D-FA80-8E1A-F11AC3B0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2737-37A3-0FAA-296F-932E9254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1309-04FE-5A37-CE7C-FA67219A7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1241-1B24-0547-9414-606E6370281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0877-BFA6-D33B-F346-FEF9E9570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3DA7B-A94B-BE2D-CB7A-FC66E80BE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06BC-121D-9A43-AB0B-2548E3FA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2330-FB9C-7272-36C9-F6EC922F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81526"/>
          </a:xfrm>
        </p:spPr>
        <p:txBody>
          <a:bodyPr>
            <a:normAutofit fontScale="90000"/>
          </a:bodyPr>
          <a:lstStyle/>
          <a:p>
            <a:r>
              <a:rPr lang="en-US" dirty="0"/>
              <a:t>Java 8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A717-426E-3217-3892-4D050CCB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807073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Interface (SAM – Single Abstract Method)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&amp; Static Methods in interface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Pre-defined Functional Interfaces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Optionals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 Operator (Method Reference &amp; Constructor Reference)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API   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Streams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Sort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Sort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Collectors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24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87CD-E229-98A1-C31F-5F6AC762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0735"/>
          </a:xfrm>
        </p:spPr>
        <p:txBody>
          <a:bodyPr>
            <a:noAutofit/>
          </a:bodyPr>
          <a:lstStyle/>
          <a:p>
            <a:r>
              <a:rPr lang="en-US" sz="3000" dirty="0"/>
              <a:t>Key Features of Java 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301CCE-8028-5FE9-75D3-329FFC9B31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65" y="904101"/>
            <a:ext cx="8050696" cy="582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393A-1B40-2F30-0C80-E228A309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Functional Interface (SAM – Single Abstract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EB74-74EB-19B7-42A8-F927A730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8"/>
            <a:ext cx="10515600" cy="5222805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Functional interface is an interface that specifies exactly one abstract method.</a:t>
            </a:r>
            <a:endParaRPr lang="en-IN" sz="1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IN" sz="1800" b="0" i="0" dirty="0">
                <a:solidFill>
                  <a:srgbClr val="24292E"/>
                </a:solidFill>
                <a:effectLst/>
                <a:latin typeface="-apple-system"/>
              </a:rPr>
              <a:t>Functional Interface is also known as </a:t>
            </a:r>
            <a:r>
              <a:rPr lang="en-IN" sz="1800" b="0" i="1" dirty="0">
                <a:solidFill>
                  <a:srgbClr val="24292E"/>
                </a:solidFill>
                <a:effectLst/>
                <a:latin typeface="-apple-system"/>
              </a:rPr>
              <a:t>Single Abstract Method Interfaces or SAM Interfaces</a:t>
            </a:r>
            <a:r>
              <a:rPr lang="en-IN" sz="1800" b="0" i="0" dirty="0">
                <a:solidFill>
                  <a:srgbClr val="24292E"/>
                </a:solidFill>
                <a:effectLst/>
                <a:latin typeface="-apple-system"/>
              </a:rPr>
              <a:t>. It is a new feature in Java 8, which helps to achieve a functional programming approach.</a:t>
            </a:r>
          </a:p>
          <a:p>
            <a:pPr algn="l"/>
            <a:r>
              <a:rPr lang="en-IN" sz="1800" b="0" i="0" dirty="0">
                <a:solidFill>
                  <a:srgbClr val="24292E"/>
                </a:solidFill>
                <a:effectLst/>
                <a:latin typeface="-apple-system"/>
              </a:rPr>
              <a:t>A functional interface can extend another interface only when it does not have any abstract method.</a:t>
            </a:r>
          </a:p>
          <a:p>
            <a:pPr algn="l"/>
            <a:r>
              <a:rPr lang="en-IN" sz="1800" b="0" i="0" dirty="0">
                <a:solidFill>
                  <a:srgbClr val="24292E"/>
                </a:solidFill>
                <a:effectLst/>
                <a:latin typeface="-apple-system"/>
              </a:rPr>
              <a:t>The Java API has many one-method interfaces such as </a:t>
            </a:r>
            <a:r>
              <a:rPr lang="en-IN" sz="1800" b="0" i="1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IN" sz="1800" b="1" i="1" dirty="0">
                <a:solidFill>
                  <a:srgbClr val="24292E"/>
                </a:solidFill>
                <a:effectLst/>
                <a:latin typeface="-apple-system"/>
              </a:rPr>
              <a:t>Comparator, Runnable</a:t>
            </a:r>
            <a:r>
              <a:rPr lang="en-IN" sz="1800" b="0" i="1" dirty="0">
                <a:solidFill>
                  <a:srgbClr val="24292E"/>
                </a:solidFill>
                <a:effectLst/>
                <a:latin typeface="-apple-system"/>
              </a:rPr>
              <a:t>, Callable, ActionListener</a:t>
            </a:r>
            <a:r>
              <a:rPr lang="en-IN" sz="1800" dirty="0">
                <a:solidFill>
                  <a:srgbClr val="24292E"/>
                </a:solidFill>
                <a:latin typeface="-apple-system"/>
              </a:rPr>
              <a:t> etc</a:t>
            </a:r>
            <a:r>
              <a:rPr lang="en-IN" sz="1800" b="0" i="0" dirty="0">
                <a:solidFill>
                  <a:srgbClr val="24292E"/>
                </a:solidFill>
                <a:effectLst/>
                <a:latin typeface="-apple-system"/>
              </a:rPr>
              <a:t>. They can be implemented and instantiated using anonymous class syntax.</a:t>
            </a:r>
          </a:p>
          <a:p>
            <a:r>
              <a:rPr lang="en-IN" sz="1800" b="0" i="0" dirty="0">
                <a:solidFill>
                  <a:srgbClr val="24292E"/>
                </a:solidFill>
                <a:effectLst/>
                <a:latin typeface="-apple-system"/>
              </a:rPr>
              <a:t>It can have any number of </a:t>
            </a:r>
            <a:r>
              <a:rPr lang="en-IN" sz="1800" b="0" i="1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default, static</a:t>
            </a:r>
            <a:r>
              <a:rPr lang="en-IN" sz="1800" b="0" i="0" dirty="0">
                <a:solidFill>
                  <a:srgbClr val="24292E"/>
                </a:solidFill>
                <a:effectLst/>
                <a:latin typeface="-apple-system"/>
              </a:rPr>
              <a:t> methods but can contain only one abstract method. It can also declare the methods of the object class.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496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C1CE-FEAA-BD63-8C23-B5A15A04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E69E-AAA9-B947-B81F-7ACF8901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Function is a functional interface whose sole purpose is to return any result by working on a single input argument.</a:t>
            </a:r>
          </a:p>
          <a:p>
            <a:r>
              <a:rPr lang="en-IN" sz="1800" i="1" dirty="0">
                <a:effectLst/>
              </a:rPr>
              <a:t>It represents a function that accepts one argument and returns a result.</a:t>
            </a:r>
            <a:endParaRPr lang="en-US" sz="1800" i="1" dirty="0">
              <a:effectLst/>
            </a:endParaRPr>
          </a:p>
          <a:p>
            <a:r>
              <a:rPr lang="en-IN" sz="1800" i="1" dirty="0">
                <a:effectLst/>
              </a:rPr>
              <a:t>The function interface contains exactly one abstract method apply(T t).</a:t>
            </a:r>
            <a:endParaRPr lang="en-IN" sz="1800" i="1" dirty="0"/>
          </a:p>
          <a:p>
            <a:r>
              <a:rPr lang="en-IN" sz="1800" i="1" dirty="0">
                <a:effectLst/>
              </a:rPr>
              <a:t>Note that it also contains default, static methods.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713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82D9-A249-8808-9151-BE4AA496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0BD9-6510-6FBC-52D7-FB2420B8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It represents an operation that accepts a single argument and returns no result.</a:t>
            </a:r>
          </a:p>
          <a:p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The consumer interface contains exactly one abstract method </a:t>
            </a:r>
            <a:r>
              <a:rPr lang="en-IN" b="0" i="1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accept(</a:t>
            </a: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T arg0).</a:t>
            </a:r>
            <a:endParaRPr lang="en-IN" dirty="0">
              <a:solidFill>
                <a:srgbClr val="24292E"/>
              </a:solidFill>
              <a:latin typeface="-apple-system"/>
            </a:endParaRPr>
          </a:p>
          <a:p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Hence we can apply lambda expression to it.</a:t>
            </a:r>
          </a:p>
          <a:p>
            <a:r>
              <a:rPr lang="en-IN" dirty="0">
                <a:solidFill>
                  <a:srgbClr val="24292E"/>
                </a:solidFill>
                <a:latin typeface="-apple-system"/>
              </a:rPr>
              <a:t>It is an Functional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13680</TotalTime>
  <Words>299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Consolas</vt:lpstr>
      <vt:lpstr>Times New Roman</vt:lpstr>
      <vt:lpstr>Office Theme</vt:lpstr>
      <vt:lpstr>Java 8 Features</vt:lpstr>
      <vt:lpstr>Key Features of Java 8</vt:lpstr>
      <vt:lpstr>1. Functional Interface (SAM – Single Abstract Method)</vt:lpstr>
      <vt:lpstr>Function Interface</vt:lpstr>
      <vt:lpstr>Consumer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Chandra Nimmagadda</dc:creator>
  <cp:lastModifiedBy>Hari Chandra Nimmagadda</cp:lastModifiedBy>
  <cp:revision>44</cp:revision>
  <dcterms:created xsi:type="dcterms:W3CDTF">2023-02-04T18:25:07Z</dcterms:created>
  <dcterms:modified xsi:type="dcterms:W3CDTF">2023-02-14T06:25:57Z</dcterms:modified>
</cp:coreProperties>
</file>