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83650" autoAdjust="0"/>
  </p:normalViewPr>
  <p:slideViewPr>
    <p:cSldViewPr snapToGrid="0" snapToObjects="1">
      <p:cViewPr varScale="1">
        <p:scale>
          <a:sx n="101" d="100"/>
          <a:sy n="101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602E-7BDF-2945-B0AB-59195A1CAF8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2E8F9-59B6-6840-BE20-400A73737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Ember is convention over configuration which means the Ember developers have assumed they know what you need or want in an app and make it available in a few lines of code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Ember uses models, views, controllers and routes. Like they say if you build it, they will come? If you build a route, the MVC will come!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all "pages" contained in one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when ember loads in browser file may be slow on 1st download but ember caches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site this time so after this the site is quick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2E8F9-59B6-6840-BE20-400A73737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Ember.View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Handlebar templates mainly used because they're 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Ember 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moving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2E8F9-59B6-6840-BE20-400A73737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15-04-21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berj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6350000" cy="635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9347" y="5549330"/>
            <a:ext cx="291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Gap Analysis</a:t>
            </a:r>
          </a:p>
          <a:p>
            <a:pPr algn="ctr"/>
            <a:r>
              <a:rPr lang="en-US" sz="2000" dirty="0" smtClean="0"/>
              <a:t>Nicole MacDougall</a:t>
            </a:r>
          </a:p>
          <a:p>
            <a:pPr algn="ctr"/>
            <a:r>
              <a:rPr lang="en-US" sz="2000" dirty="0" smtClean="0"/>
              <a:t>April 22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10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Referred to as an MVC+R framework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Generally used for SPAs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3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Angular and Backbone?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in convention over </a:t>
            </a:r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 smtClean="0"/>
              <a:t>Have </a:t>
            </a:r>
            <a:r>
              <a:rPr lang="en-US" dirty="0"/>
              <a:t>core concepts like ember which help build the app</a:t>
            </a:r>
          </a:p>
          <a:p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easier because of its directives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Is a library not a framework</a:t>
            </a:r>
          </a:p>
          <a:p>
            <a:r>
              <a:rPr lang="en-US" dirty="0"/>
              <a:t>C</a:t>
            </a:r>
            <a:r>
              <a:rPr lang="en-US" dirty="0" smtClean="0"/>
              <a:t>onfiguration </a:t>
            </a:r>
            <a:r>
              <a:rPr lang="en-US" dirty="0"/>
              <a:t>over convention (opposite of </a:t>
            </a:r>
            <a:r>
              <a:rPr lang="en-US" dirty="0" smtClean="0"/>
              <a:t>Ember</a:t>
            </a:r>
            <a:r>
              <a:rPr lang="en-US" dirty="0"/>
              <a:t>)</a:t>
            </a:r>
          </a:p>
          <a:p>
            <a:r>
              <a:rPr lang="en-US" dirty="0" smtClean="0"/>
              <a:t>This makes backbone </a:t>
            </a:r>
            <a:r>
              <a:rPr lang="en-US" dirty="0"/>
              <a:t>is more flexible to make your own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9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Ember?!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Updates more often than Angular or Backbone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documentation</a:t>
            </a:r>
          </a:p>
          <a:p>
            <a:endParaRPr lang="en-US" dirty="0" smtClean="0"/>
          </a:p>
          <a:p>
            <a:r>
              <a:rPr lang="en-US" dirty="0" smtClean="0"/>
              <a:t>Relatable to OOP and abstraction</a:t>
            </a:r>
          </a:p>
          <a:p>
            <a:endParaRPr lang="en-US" dirty="0" smtClean="0"/>
          </a:p>
          <a:p>
            <a:r>
              <a:rPr lang="en-US" dirty="0" smtClean="0"/>
              <a:t>Once you know the core concepts, Embers learning curve decreases considerably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  <a:p>
            <a:r>
              <a:rPr lang="en-US" dirty="0" smtClean="0"/>
              <a:t>Templates</a:t>
            </a:r>
            <a:endParaRPr lang="en-US" dirty="0"/>
          </a:p>
          <a:p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Models</a:t>
            </a:r>
            <a:endParaRPr lang="en-US" dirty="0"/>
          </a:p>
          <a:p>
            <a:r>
              <a:rPr lang="en-US" dirty="0" smtClean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300464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425536"/>
            <a:ext cx="8229600" cy="6176252"/>
          </a:xfrm>
        </p:spPr>
        <p:txBody>
          <a:bodyPr/>
          <a:lstStyle/>
          <a:p>
            <a:r>
              <a:rPr lang="en-US" dirty="0" smtClean="0"/>
              <a:t>Time to see it in action!!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Download the zip, unzip, open in </a:t>
            </a:r>
            <a:r>
              <a:rPr lang="en-US" sz="2800" dirty="0"/>
              <a:t>any editor</a:t>
            </a:r>
            <a:br>
              <a:rPr lang="en-US" sz="2800" dirty="0"/>
            </a:br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/nmacd85/</a:t>
            </a:r>
            <a:r>
              <a:rPr lang="en-US" sz="2800" dirty="0" err="1"/>
              <a:t>EmberDemo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7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mber Red">
      <a:dk1>
        <a:srgbClr val="D7332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148</TotalTime>
  <Words>208</Words>
  <Application>Microsoft Macintosh PowerPoint</Application>
  <PresentationFormat>On-screen Show (4:3)</PresentationFormat>
  <Paragraphs>48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Info</vt:lpstr>
      <vt:lpstr>What about Angular and Backbone?</vt:lpstr>
      <vt:lpstr>Why use Ember?!</vt:lpstr>
      <vt:lpstr>Core Concepts</vt:lpstr>
      <vt:lpstr>Time to see it in action!!  Download the zip, unzip, open in any editor https://github.com/nmacd85/EmberDemo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Nicole M</cp:lastModifiedBy>
  <cp:revision>39</cp:revision>
  <dcterms:created xsi:type="dcterms:W3CDTF">2010-04-12T23:12:02Z</dcterms:created>
  <dcterms:modified xsi:type="dcterms:W3CDTF">2015-04-22T00:13:53Z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