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F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/>
    <p:restoredTop sz="94728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3A00-7151-2C45-A3FF-3BB3420C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git(hub)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BCF9-BCB8-F240-976C-346D63CA1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2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C523-B446-4849-A00F-37FC4A24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4A58-A414-F84C-8FF3-6471706F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log to see your previous 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D1D4B-EDE7-D94A-83F2-7962FACE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195983"/>
            <a:ext cx="84455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0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B7D2-629C-3245-B5C5-B2E13353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1D85-497F-C94B-A999-788CA033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BD278-31D4-644A-A1AD-2137A5B6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1" y="2895601"/>
            <a:ext cx="8597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7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98AB-D557-284B-9200-FD4C52E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E878412-5351-6E4F-9B36-36A48E3E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051" y="132734"/>
            <a:ext cx="9356218" cy="6645539"/>
          </a:xfrm>
        </p:spPr>
      </p:pic>
    </p:spTree>
    <p:extLst>
      <p:ext uri="{BB962C8B-B14F-4D97-AF65-F5344CB8AC3E}">
        <p14:creationId xmlns:p14="http://schemas.microsoft.com/office/powerpoint/2010/main" val="155106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8622-58CB-D146-ABCF-0F15D0C1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earlier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AF52-C6A0-2346-BBF4-C88A06B7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identifiers to refer to commits, or you can refer to the most recent commit using the HEAD command. HEAD~1 = Previous commit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93138-6C9E-1243-B50F-AE9AF52E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95" y="3228076"/>
            <a:ext cx="9003085" cy="33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9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362C-27E4-6241-B17E-F7E2D1A3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earlier versions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F4D0-3F05-3B4D-87EB-8536F20F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”checkout” to restore earlier versions of a file. Provide the commit identifier for the version you want to restore. </a:t>
            </a:r>
          </a:p>
          <a:p>
            <a:r>
              <a:rPr lang="en-US" dirty="0"/>
              <a:t>Use the first seven digits of the identifier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4D35B-207E-1844-BAA3-87DCE1E7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9921"/>
            <a:ext cx="12192000" cy="21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72B9-0979-3849-B19A-13F172C4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D7AF-A887-0441-812B-F10B986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/>
          <a:lstStyle/>
          <a:p>
            <a:r>
              <a:rPr lang="en-US" dirty="0"/>
              <a:t>Use .</a:t>
            </a:r>
            <a:r>
              <a:rPr lang="en-US" dirty="0" err="1"/>
              <a:t>gitignore</a:t>
            </a:r>
            <a:r>
              <a:rPr lang="en-US" dirty="0"/>
              <a:t> to ignore files</a:t>
            </a:r>
          </a:p>
          <a:p>
            <a:r>
              <a:rPr lang="en-US" dirty="0"/>
              <a:t>Ignore entire subdirectories or file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D35E9-8592-0A47-A48A-BB3CFA29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7308"/>
            <a:ext cx="12192000" cy="162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9B003-D3FD-9D41-BEE7-AC98DC9B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1196"/>
            <a:ext cx="12192000" cy="124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0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460B-BB80-7A4F-8628-9D98733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Ignoring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1C35-2EC8-5340-96CF-39B4429C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EE3F7-886E-5940-8CAB-737853C7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1081774"/>
            <a:ext cx="12192000" cy="57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6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9F8F-997E-9948-8EDB-A26C2B99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C36B-E068-6649-B683-0E193D59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</a:p>
          <a:p>
            <a:r>
              <a:rPr lang="en-US" dirty="0"/>
              <a:t>Public vs. private</a:t>
            </a:r>
          </a:p>
          <a:p>
            <a:r>
              <a:rPr lang="en-US" dirty="0"/>
              <a:t>Can add README</a:t>
            </a:r>
            <a:br>
              <a:rPr lang="en-US" dirty="0"/>
            </a:br>
            <a:r>
              <a:rPr lang="en-US" dirty="0"/>
              <a:t>or .</a:t>
            </a:r>
            <a:r>
              <a:rPr lang="en-US" dirty="0" err="1"/>
              <a:t>gitignore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F2D71-38C2-D448-B2DE-667A56C9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678" y="0"/>
            <a:ext cx="7720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1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1351-CCDF-D04A-979C-B7A1FBD9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2512-E454-1D46-A901-22246169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either the https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ssh</a:t>
            </a:r>
            <a:r>
              <a:rPr lang="en-US" dirty="0"/>
              <a:t> path. </a:t>
            </a:r>
          </a:p>
          <a:p>
            <a:r>
              <a:rPr lang="en-US" dirty="0" err="1"/>
              <a:t>ssh</a:t>
            </a:r>
            <a:r>
              <a:rPr lang="en-US" dirty="0"/>
              <a:t> requires keys, but</a:t>
            </a:r>
            <a:br>
              <a:rPr lang="en-US" dirty="0"/>
            </a:br>
            <a:r>
              <a:rPr lang="en-US" dirty="0"/>
              <a:t>saves time with</a:t>
            </a:r>
            <a:br>
              <a:rPr lang="en-US" dirty="0"/>
            </a:br>
            <a:r>
              <a:rPr lang="en-US" dirty="0"/>
              <a:t>passwords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4C977-517E-AE4F-9DFC-B0026BDD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42" y="859991"/>
            <a:ext cx="7703127" cy="51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1788-8B22-A449-BB3F-713F909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4A00-D425-9B42-902D-FB3ED1B0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 git remote add origin https/</a:t>
            </a:r>
            <a:r>
              <a:rPr lang="en-US" dirty="0" err="1"/>
              <a:t>ssh</a:t>
            </a:r>
            <a:r>
              <a:rPr lang="en-US" dirty="0"/>
              <a:t>” to setup the online repository. </a:t>
            </a:r>
          </a:p>
          <a:p>
            <a:r>
              <a:rPr lang="en-US" dirty="0"/>
              <a:t>“Push” to send changes to the online repository and “pull” to update your local repository.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2278-EB60-E541-B618-821234F4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4081669"/>
            <a:ext cx="12192000" cy="21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3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7E4-BB79-BA4F-B5D7-CA79DCC7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8B74-C7E6-C74F-B036-7124D39C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”track changes” and preserve the history of a file</a:t>
            </a:r>
          </a:p>
          <a:p>
            <a:r>
              <a:rPr lang="en-US" dirty="0"/>
              <a:t>Tracks both </a:t>
            </a:r>
            <a:r>
              <a:rPr lang="en-US" dirty="0">
                <a:solidFill>
                  <a:srgbClr val="44FF2D"/>
                </a:solidFill>
              </a:rPr>
              <a:t>insertions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deletions </a:t>
            </a:r>
          </a:p>
          <a:p>
            <a:r>
              <a:rPr lang="en-US" dirty="0"/>
              <a:t>Helpful for tracking your own work and collaborators’ work</a:t>
            </a:r>
          </a:p>
        </p:txBody>
      </p:sp>
    </p:spTree>
    <p:extLst>
      <p:ext uri="{BB962C8B-B14F-4D97-AF65-F5344CB8AC3E}">
        <p14:creationId xmlns:p14="http://schemas.microsoft.com/office/powerpoint/2010/main" val="1315605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613A-1FCC-6C4A-8E59-E254428D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9EA96-39F6-DF4E-8228-92202741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CD844-AE07-E94E-B2A2-301B617A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0" y="906563"/>
            <a:ext cx="10677091" cy="50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84AD-61B9-2646-A463-88A661AC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E366-2565-EB45-8CA5-5ED7494A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D351-C86E-844B-B562-A05A98F1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2321-E8B8-E743-AB8E-EBD4CA95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configure username, email, and default text editor.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editor options include vim, emacs, and 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AF8E860-37C1-4046-8518-C14B598D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5607"/>
            <a:ext cx="12192000" cy="6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9E6C-5056-E247-8C68-988C6E17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335E-39EF-F645-B27B-C2C0485B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project directory and navigate to the directory.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as ”create new folder” 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60584F5-C6CB-494D-97EF-3DFB9D5A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2940050"/>
            <a:ext cx="9588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4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A760-BCAB-704B-BFB3-5D7B7966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6D44-8963-4D41-8F0F-A2493FD46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must initialize a repository for git to work. Git will track any subdirectories that already exist or new ones that you make.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creates a .git file which is where it stores information about your project. If you delete this file, you will lose the entire history. </a:t>
            </a:r>
          </a:p>
          <a:p>
            <a:endParaRPr lang="en-US" dirty="0"/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5C1815C-8F66-AD41-8586-06304DDE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3" y="3340894"/>
            <a:ext cx="11099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1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CBC8-2A15-994E-BA97-C3B6114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repository’s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3803-571A-C44C-A705-5284DA50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repository matches git’s last version, then you’ll see that there is nothing to commit.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9213-0798-AE4F-B364-B6C92546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0" y="3339617"/>
            <a:ext cx="10422451" cy="24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0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AD60-DF5A-0643-AA71-1EE1697B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repository has a new file that git is not tracking, then you’ll see that there is an untracked file to commit.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48536E-D7EA-3C4B-9282-001703BB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repository’s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EB668-E3A7-F94B-AE93-3844F487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1" y="3429000"/>
            <a:ext cx="9715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ABE6-1E3E-754A-A665-4A8B2726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3B74-58E6-4B46-BF25-05DEED81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files for git to track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9E329-19D6-BE40-A4FD-481712A4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1" y="3033713"/>
            <a:ext cx="9448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8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7432-CE38-4A4B-860C-4ECDBCFA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D302-791A-FF43-AA17-76E2EF110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adding a file, you need to commit every time you want git to created a new tracked version.</a:t>
            </a:r>
          </a:p>
          <a:p>
            <a:r>
              <a:rPr lang="en-US" dirty="0"/>
              <a:t>You can use the “-m” flag to add a message describing your changes.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FDA0A-5857-7B4B-B599-40F877FA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1" y="4004643"/>
            <a:ext cx="1079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84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2855</TotalTime>
  <Words>383</Words>
  <Application>Microsoft Macintosh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</vt:lpstr>
      <vt:lpstr>Intro to git(hub)</vt:lpstr>
      <vt:lpstr>Version control</vt:lpstr>
      <vt:lpstr>Configuring git</vt:lpstr>
      <vt:lpstr>Creating repositories</vt:lpstr>
      <vt:lpstr>Initializing a repository</vt:lpstr>
      <vt:lpstr>Checking your repository’s status</vt:lpstr>
      <vt:lpstr>Checking your repository’s status</vt:lpstr>
      <vt:lpstr>Adding </vt:lpstr>
      <vt:lpstr>Committing changes</vt:lpstr>
      <vt:lpstr>PowerPoint Presentation</vt:lpstr>
      <vt:lpstr>PowerPoint Presentation</vt:lpstr>
      <vt:lpstr>PowerPoint Presentation</vt:lpstr>
      <vt:lpstr>Comparing earlier versions</vt:lpstr>
      <vt:lpstr>Restore earlier versions of files</vt:lpstr>
      <vt:lpstr>Ignoring files</vt:lpstr>
      <vt:lpstr>Ignoring files </vt:lpstr>
      <vt:lpstr>github</vt:lpstr>
      <vt:lpstr>github</vt:lpstr>
      <vt:lpstr>github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git(hub)</dc:title>
  <dc:creator>Nicholas Harp</dc:creator>
  <cp:lastModifiedBy>Nicholas Harp</cp:lastModifiedBy>
  <cp:revision>24</cp:revision>
  <dcterms:created xsi:type="dcterms:W3CDTF">2019-06-07T18:04:51Z</dcterms:created>
  <dcterms:modified xsi:type="dcterms:W3CDTF">2019-06-10T13:25:11Z</dcterms:modified>
</cp:coreProperties>
</file>