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2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249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5600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86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06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547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1496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4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084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63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53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76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11/27/2015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300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013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WPS Presentation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WPS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Nhat Hoang</dc:creator>
  <dcterms:created xsi:type="dcterms:W3CDTF">2025-07-27T03:33:54Z</dcterms:created>
</cp:coreProperties>
</file>