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dnvien@dut.udn.vn" userId="58b90637-e0a3-45eb-8720-b4ab90aa9369" providerId="ADAL" clId="{BE8370D6-86B8-4A9E-8187-AE9D9983338D}"/>
    <pc:docChg chg="addSld">
      <pc:chgData name="ndnvien@dut.udn.vn" userId="58b90637-e0a3-45eb-8720-b4ab90aa9369" providerId="ADAL" clId="{BE8370D6-86B8-4A9E-8187-AE9D9983338D}" dt="2025-05-20T07:37:45.916" v="0" actId="680"/>
      <pc:docMkLst>
        <pc:docMk/>
      </pc:docMkLst>
      <pc:sldChg chg="new">
        <pc:chgData name="ndnvien@dut.udn.vn" userId="58b90637-e0a3-45eb-8720-b4ab90aa9369" providerId="ADAL" clId="{BE8370D6-86B8-4A9E-8187-AE9D9983338D}" dt="2025-05-20T07:37:45.916" v="0" actId="680"/>
        <pc:sldMkLst>
          <pc:docMk/>
          <pc:sldMk cId="175158516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DD8-9443-A3FA-FCD1-AE44D5B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B85D-D235-0196-52E0-CAC72655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EC75-2A9F-C9EC-FE62-17C91F6B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2715-F0F4-8C8C-9132-76482579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6B8-1B45-8142-D473-9B793DBA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4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8EF3-02FB-028D-F127-1CC1D60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9EF4B-F5BB-F64F-3FDF-45418720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7870-413B-746C-E953-36B8CB30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F8B0-D536-2A43-3395-D938574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633C-9BF6-3BFB-E75F-E90A1C3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1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D5425-696C-3ACB-6F0A-87AA95452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9058-83D4-DCB9-FFEF-9A7EC478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8F83-03E4-4AB7-24B4-77DD6515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C8EC-BC60-2977-2339-BC709565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0390-551C-F5D3-D701-1B88BC45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6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23-9800-1908-A1B5-F1360AC2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D651-7D10-3C42-01BA-A0B2372A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824C-872D-AA05-0091-D957298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C601-E2B0-4158-4E2D-9052C92F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F814-8C1F-FC23-CC6B-F1F7FC14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93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84C6-F321-D769-4A46-C24D92A8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A92C-49C1-9DBC-A53B-E4251B81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6A01-9FF3-DC49-73BD-C016BB08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415F-EE67-1219-8DBD-4EAEB7A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E259-D875-ED20-445E-4DAD3019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6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D58-5A75-8DD6-37DF-3F6A20D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2A07-D8D0-CE39-C30C-7682D2E0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469B2-9CC2-4D6C-DB32-8F78F561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8E2A5-6D3F-D50A-FA94-17FF7C33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5883-C0BF-1DA6-6FD4-AF6D33AB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BF9E-8323-0E1C-C859-19291734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580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9A5-3BA4-B645-145F-E7BC97C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F5CF9-426F-2D2E-0499-BAF8B6CC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649A-F4D2-6902-5620-02411888A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28B1E-DCC8-E37C-D9AB-F7A69859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4B3D-8CD5-B246-5CA1-4D6E9D581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78D9-3AA6-96B8-82F2-103BFC1A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F8CE-1AF7-F518-973F-2FBA42AB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2F8B6-DDFF-B595-8260-D044F14B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6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815F-8FA8-2F52-A45D-180C4F9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0153F-8B38-2FFB-8FF8-C08CB2B4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E841-BB0A-652D-E4D5-EC7F19B4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F8B2-A315-C2EE-0714-2DCEF7E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2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F8F16-B2FF-F080-1472-2BAA39AD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88A70-081B-BE59-EFE9-C8954EDD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45C8-86E1-5ECC-84E3-5139BD8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3FB6-824A-57B3-F1BC-C3D4B4A1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8003-FCE2-D9FA-3D57-8CA4419B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A0BEF-7127-E95F-EF63-9EBFC8F7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7EA0-3B3D-5E95-F8D4-DB8BCDA2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B5C5-99F0-7C64-57CE-D7F02A68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7EC8C-4AEF-00FA-0E36-E797A39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535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7BA-79B6-1CE2-6C53-0C42060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973DC-E92F-7C15-06DE-85BC49690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97A8-4F52-91E5-C04E-2BDE2AF5B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ACC3-F4F7-736C-202C-A3F2DB5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3B089-67A7-A4A1-957A-F0A4C76D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A9C6-510C-5C8F-A91D-9DBC4740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20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CAB26-C041-AA70-0A61-305C9ABE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C0CD-4D3D-393E-10BB-E0E8EB77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0744-B26F-4107-C5A4-6C3750722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FD9BE-90F5-49D9-8A48-B1ADF8FF2BCC}" type="datetimeFigureOut">
              <a:rPr lang="vi-VN" smtClean="0"/>
              <a:t>20/05/2025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1CE9-605B-9F16-2913-7B5B0FFA1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60CC-8A55-A99A-5004-69872359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1B9F8-39B7-4D20-9E29-F172D2CCFD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78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945-F682-30B5-2226-32713C4E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5FF9-7621-B5BE-507D-691DA574D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15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Duy Nhat Vien</dc:creator>
  <cp:lastModifiedBy>Nguyen Duy Nhat Vien</cp:lastModifiedBy>
  <cp:revision>1</cp:revision>
  <dcterms:created xsi:type="dcterms:W3CDTF">2025-05-20T07:37:42Z</dcterms:created>
  <dcterms:modified xsi:type="dcterms:W3CDTF">2025-05-20T07:37:49Z</dcterms:modified>
</cp:coreProperties>
</file>