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77" r:id="rId8"/>
    <p:sldId id="276" r:id="rId9"/>
    <p:sldId id="260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89" y="4805686"/>
            <a:ext cx="9500507" cy="806675"/>
          </a:xfrm>
        </p:spPr>
        <p:txBody>
          <a:bodyPr/>
          <a:lstStyle/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Nguyễn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 Minh </a:t>
            </a:r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Nhật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Lớp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: C0223G1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1272-314E-2D44-64DC-741C6AC9EEA8}"/>
              </a:ext>
            </a:extLst>
          </p:cNvPr>
          <p:cNvSpPr txBox="1"/>
          <p:nvPr/>
        </p:nvSpPr>
        <p:spPr>
          <a:xfrm>
            <a:off x="744117" y="118607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>
                <a:solidFill>
                  <a:schemeClr val="accent1">
                    <a:lumMod val="50000"/>
                  </a:schemeClr>
                </a:solidFill>
                <a:effectLst/>
              </a:rPr>
              <a:t>CASE STUDY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ADA685-D956-6E46-A40F-7A45A2F8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533" y="1391352"/>
            <a:ext cx="7096933" cy="2387600"/>
          </a:xfrm>
        </p:spPr>
        <p:txBody>
          <a:bodyPr/>
          <a:lstStyle/>
          <a:p>
            <a:r>
              <a:rPr lang="en-US" sz="8000">
                <a:solidFill>
                  <a:schemeClr val="accent1">
                    <a:lumMod val="50000"/>
                  </a:schemeClr>
                </a:solidFill>
              </a:rPr>
              <a:t>Mobiles shop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162" y="0"/>
            <a:ext cx="9779183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Lý do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chọn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Tạo được trang web bán hàng – cụ thể là điện thoại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Áp dụng được kiến thức đã học vào thực tiễn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574" y="4122"/>
            <a:ext cx="5587872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Kiến thức áp dụng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456936" y="1574930"/>
            <a:ext cx="6960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giao diện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chức năng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JAVASCRIPTS: Array, Function, OPP…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80" y="-27684"/>
            <a:ext cx="6332376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Các chức năng chính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6842-80E8-AAD5-A4E8-72077F9060AC}"/>
              </a:ext>
            </a:extLst>
          </p:cNvPr>
          <p:cNvSpPr txBox="1"/>
          <p:nvPr/>
        </p:nvSpPr>
        <p:spPr>
          <a:xfrm>
            <a:off x="2071403" y="1632859"/>
            <a:ext cx="8910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Thêm vào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Xoá khỏi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Tính giá trị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313" y="342900"/>
            <a:ext cx="6713376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Tính năng cần cải thiện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685536" y="1813055"/>
            <a:ext cx="6960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Tìm kiếm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Lọc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Định dạng lại giá thành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Và các tính năng khác</a:t>
            </a:r>
          </a:p>
        </p:txBody>
      </p:sp>
    </p:spTree>
    <p:extLst>
      <p:ext uri="{BB962C8B-B14F-4D97-AF65-F5344CB8AC3E}">
        <p14:creationId xmlns:p14="http://schemas.microsoft.com/office/powerpoint/2010/main" val="29654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120" y="116651"/>
            <a:ext cx="2840006" cy="970787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Kết luận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778A6-CF6D-CF22-ED8F-7EF336E46EFF}"/>
              </a:ext>
            </a:extLst>
          </p:cNvPr>
          <p:cNvSpPr txBox="1"/>
          <p:nvPr/>
        </p:nvSpPr>
        <p:spPr>
          <a:xfrm>
            <a:off x="1155309" y="1087438"/>
            <a:ext cx="109565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Qua việc làm case study: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Phát triển khả năng tự học và tìm kiếm thông tin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Học được các kiến thức CSS căn bản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Vận dụng được các kiến thức đã học (HTML, CSS, JS, OPP)</a:t>
            </a: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để tạo được một trang web bán hàng đơn giản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{778BE661-0092-4371-BC4D-A4A064A022EC}tf45331398_win32</Template>
  <TotalTime>110</TotalTime>
  <Words>175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YALBs9qxCvg 0</vt:lpstr>
      <vt:lpstr>Office Theme</vt:lpstr>
      <vt:lpstr>Mobiles shop</vt:lpstr>
      <vt:lpstr>Lý do chọn đề tài</vt:lpstr>
      <vt:lpstr>Kiến thức áp dụng</vt:lpstr>
      <vt:lpstr>Các chức năng chính</vt:lpstr>
      <vt:lpstr>Tính năng cần cải thiện</vt:lpstr>
      <vt:lpstr>Kết luận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shop</dc:title>
  <dc:creator>MR Nhat</dc:creator>
  <cp:lastModifiedBy>MR Nhat</cp:lastModifiedBy>
  <cp:revision>1</cp:revision>
  <dcterms:created xsi:type="dcterms:W3CDTF">2023-04-03T13:02:48Z</dcterms:created>
  <dcterms:modified xsi:type="dcterms:W3CDTF">2023-04-03T14:53:03Z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