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77" r:id="rId5"/>
    <p:sldId id="276" r:id="rId6"/>
    <p:sldId id="278" r:id="rId7"/>
    <p:sldId id="279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/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t>5/22/2023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975" y="5215255"/>
            <a:ext cx="4152265" cy="806450"/>
          </a:xfrm>
        </p:spPr>
        <p:txBody>
          <a:bodyPr/>
          <a:lstStyle/>
          <a:p>
            <a:r>
              <a:rPr lang="en-US" sz="2500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Nguyễn</a:t>
            </a:r>
            <a:r>
              <a:rPr lang="en-US" sz="2500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 Minh </a:t>
            </a:r>
            <a:r>
              <a:rPr lang="en-US" sz="2500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Nhật</a:t>
            </a:r>
            <a:endParaRPr lang="en-US" sz="2500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  <a:p>
            <a:r>
              <a:rPr lang="en-US" sz="2500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Lớp</a:t>
            </a:r>
            <a:r>
              <a:rPr lang="en-US" sz="2500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: C0223G1</a:t>
            </a:r>
            <a:endParaRPr lang="en-US" sz="2500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795" y="58891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>
                <a:solidFill>
                  <a:schemeClr val="accent1">
                    <a:lumMod val="50000"/>
                  </a:schemeClr>
                </a:solidFill>
                <a:effectLst/>
              </a:rPr>
              <a:t>CASE STUDY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30305" y="2062230"/>
            <a:ext cx="9433165" cy="2387600"/>
          </a:xfrm>
        </p:spPr>
        <p:txBody>
          <a:bodyPr/>
          <a:lstStyle/>
          <a:p>
            <a:r>
              <a:rPr lang="en-US" sz="8000">
                <a:solidFill>
                  <a:schemeClr val="accent1">
                    <a:lumMod val="50000"/>
                  </a:schemeClr>
                </a:solidFill>
              </a:rPr>
              <a:t>Restaurant Order Management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989769" y="5121949"/>
            <a:ext cx="4152265" cy="80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Giảng viên</a:t>
            </a:r>
            <a:r>
              <a:rPr lang="en-US" sz="2500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: </a:t>
            </a:r>
          </a:p>
          <a:p>
            <a:r>
              <a:rPr lang="en-US" sz="2500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Đặng Văn Quang</a:t>
            </a:r>
          </a:p>
          <a:p>
            <a:r>
              <a:rPr lang="en-US" sz="2500">
                <a:solidFill>
                  <a:schemeClr val="accent1">
                    <a:lumMod val="50000"/>
                  </a:schemeClr>
                </a:solidFill>
                <a:latin typeface="YALBs9qxCvg 0"/>
              </a:rPr>
              <a:t>Trần Văn Cử</a:t>
            </a:r>
            <a:endParaRPr lang="en-US" sz="2500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162" y="0"/>
            <a:ext cx="9779183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Lý do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chọn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Quản lý hoạt động order của khách trong nhà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Áp dụng được kiến thức đã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574" y="4122"/>
            <a:ext cx="5587872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Kiến thức áp dụng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71192" y="1705558"/>
            <a:ext cx="10870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Lập trình hướng đối tượng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>
                <a:solidFill>
                  <a:schemeClr val="accent1">
                    <a:lumMod val="50000"/>
                  </a:schemeClr>
                </a:solidFill>
              </a:rPr>
              <a:t>Java Collection Framework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: ArrayList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Xử lý ngoại lệ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>
                <a:solidFill>
                  <a:schemeClr val="accent1">
                    <a:lumMod val="50000"/>
                  </a:schemeClr>
                </a:solidFill>
              </a:rPr>
              <a:t>Đọc và lưu dữ liệu vào 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vi-VN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Regex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80" y="-27684"/>
            <a:ext cx="6332376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Các chức năng chính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7180" y="2239349"/>
            <a:ext cx="8910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Quản lý nhân viên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Quản lý thực đơn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Quản lý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70" y="492190"/>
            <a:ext cx="7962511" cy="104393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Giao diện quản lý thực đơn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F4103-87CC-F388-D255-CE71BDD6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56" y="1663537"/>
            <a:ext cx="7410228" cy="42707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70" y="492190"/>
            <a:ext cx="7962511" cy="104393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Giao diện quản lý nhân viên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C24E5-8708-90C1-B47C-3FAF30AA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45" y="1650338"/>
            <a:ext cx="8550709" cy="45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9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70" y="492190"/>
            <a:ext cx="7962511" cy="104393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Giao diện quản lý order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B4B6-A7A6-C587-3A12-8470CAD3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64" y="1843605"/>
            <a:ext cx="7924271" cy="43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1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{778BE661-0092-4371-BC4D-A4A064A022EC}tf45331398_win32</Template>
  <TotalTime>94</TotalTime>
  <Words>108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YALBs9qxCvg 0</vt:lpstr>
      <vt:lpstr>Office Theme</vt:lpstr>
      <vt:lpstr>Restaurant Order Management</vt:lpstr>
      <vt:lpstr>Lý do chọn đề tài</vt:lpstr>
      <vt:lpstr>Kiến thức áp dụng</vt:lpstr>
      <vt:lpstr>Các chức năng chính</vt:lpstr>
      <vt:lpstr>Giao diện quản lý thực đơn</vt:lpstr>
      <vt:lpstr>Giao diện quản lý nhân viên</vt:lpstr>
      <vt:lpstr>Giao diện quản lý order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 shop</dc:title>
  <dc:creator>MR Nhat</dc:creator>
  <cp:lastModifiedBy>MR Nhat</cp:lastModifiedBy>
  <cp:revision>5</cp:revision>
  <dcterms:created xsi:type="dcterms:W3CDTF">2023-04-03T13:02:00Z</dcterms:created>
  <dcterms:modified xsi:type="dcterms:W3CDTF">2023-05-22T14:49:03Z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2BFA86ED1BFE4AAF90C08656D197AC65</vt:lpwstr>
  </property>
  <property fmtid="{D5CDD505-2E9C-101B-9397-08002B2CF9AE}" pid="4" name="KSOProductBuildVer">
    <vt:lpwstr>1033-11.2.0.11537</vt:lpwstr>
  </property>
</Properties>
</file>