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96" r:id="rId5"/>
    <p:sldId id="298" r:id="rId6"/>
    <p:sldId id="299" r:id="rId7"/>
    <p:sldId id="301" r:id="rId8"/>
    <p:sldId id="302" r:id="rId9"/>
    <p:sldId id="303" r:id="rId10"/>
    <p:sldId id="304" r:id="rId11"/>
    <p:sldId id="280" r:id="rId12"/>
    <p:sldId id="279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8F55BA-1D26-4A3C-8808-3F048720A6A3}">
  <a:tblStyle styleId="{CB8F55BA-1D26-4A3C-8808-3F048720A6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F1B525-2FAF-47DF-B33A-905AB876B2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866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61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936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528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464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879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28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7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nesweeper_(video_game)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itroisang.wordpress.com/2019/07/27/lam-game-minesweeper-do-min-bang-java/" TargetMode="External"/><Relationship Id="rId5" Type="http://schemas.openxmlformats.org/officeDocument/2006/relationships/hyperlink" Target="https://zetcode.com/javagames/minesweeper/" TargetMode="External"/><Relationship Id="rId4" Type="http://schemas.openxmlformats.org/officeDocument/2006/relationships/hyperlink" Target="https://www.wikihow.com/Play-Minesweeper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1139100" y="1917382"/>
            <a:ext cx="6865800" cy="4451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Project: Mine Sweeper</a:t>
            </a:r>
            <a:br>
              <a:rPr lang="en-US" sz="16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Language: Java</a:t>
            </a:r>
            <a:br>
              <a:rPr lang="en-US" sz="16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Course: Algorithms &amp; Data Structures</a:t>
            </a:r>
            <a:endParaRPr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0A4E4A-228C-2061-C494-C1F503A9F50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416301" y="864964"/>
            <a:ext cx="1466386" cy="1505856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0" name="TextShape 3">
            <a:extLst>
              <a:ext uri="{FF2B5EF4-FFF2-40B4-BE49-F238E27FC236}">
                <a16:creationId xmlns:a16="http://schemas.microsoft.com/office/drawing/2014/main" id="{5C43A96B-5439-A3E4-2AAD-38BB0175FDBF}"/>
              </a:ext>
            </a:extLst>
          </p:cNvPr>
          <p:cNvSpPr txBox="1"/>
          <p:nvPr/>
        </p:nvSpPr>
        <p:spPr>
          <a:xfrm>
            <a:off x="1261313" y="778630"/>
            <a:ext cx="5029200" cy="90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2000" b="1" strike="noStrike" spc="-1" dirty="0">
                <a:solidFill>
                  <a:schemeClr val="bg1"/>
                </a:solidFill>
                <a:latin typeface="Source Sans Pro"/>
              </a:rPr>
              <a:t>VIETNAM NATIONAL UNIVERSITY INTERNATIONAL UNIVERSITY</a:t>
            </a:r>
            <a:endParaRPr lang="en-US" sz="2000" b="0" strike="noStrike" spc="-1" dirty="0">
              <a:solidFill>
                <a:schemeClr val="bg1"/>
              </a:solidFill>
              <a:latin typeface="Source Sans Pro"/>
            </a:endParaRPr>
          </a:p>
        </p:txBody>
      </p:sp>
      <p:pic>
        <p:nvPicPr>
          <p:cNvPr id="1026" name="Picture 2" descr="Minesweeper Online">
            <a:extLst>
              <a:ext uri="{FF2B5EF4-FFF2-40B4-BE49-F238E27FC236}">
                <a16:creationId xmlns:a16="http://schemas.microsoft.com/office/drawing/2014/main" id="{5A42164F-7D54-03A1-EF54-9C85D927F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062" y="2649363"/>
            <a:ext cx="1526648" cy="1750193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70;p13">
            <a:extLst>
              <a:ext uri="{FF2B5EF4-FFF2-40B4-BE49-F238E27FC236}">
                <a16:creationId xmlns:a16="http://schemas.microsoft.com/office/drawing/2014/main" id="{E3BBFE3C-D6F3-7CFB-2466-C50CC096B0E9}"/>
              </a:ext>
            </a:extLst>
          </p:cNvPr>
          <p:cNvSpPr txBox="1">
            <a:spLocks/>
          </p:cNvSpPr>
          <p:nvPr/>
        </p:nvSpPr>
        <p:spPr>
          <a:xfrm>
            <a:off x="742872" y="3833390"/>
            <a:ext cx="6865800" cy="445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Team Member: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Nguyễn Võ Nhật Anh – ITITIU19001</a:t>
            </a:r>
          </a:p>
          <a:p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Trần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Hoàng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Phúc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– ITITIU17017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Chapter 4. Conclusion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2"/>
          </p:nvPr>
        </p:nvSpPr>
        <p:spPr>
          <a:xfrm>
            <a:off x="4162177" y="1690563"/>
            <a:ext cx="4246465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00BEF2"/>
                </a:solidFill>
              </a:rPr>
              <a:t>FUTURE IMPROVEMENT</a:t>
            </a:r>
            <a:endParaRPr lang="en-US" sz="1800" dirty="0">
              <a:solidFill>
                <a:srgbClr val="00BEF2"/>
              </a:solidFill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Implement more features for the game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 more game modes to the games.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Maybe upgrade the UI so the game would look more modern.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34614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00BEF2"/>
                </a:solidFill>
              </a:rPr>
              <a:t>OUTCOME</a:t>
            </a:r>
            <a:endParaRPr lang="en-US" sz="1800" dirty="0">
              <a:solidFill>
                <a:srgbClr val="00BEF2"/>
              </a:solidFill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How to apply algorithm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How to use data structures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 many more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200" dirty="0"/>
            </a:b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488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333" name="Google Shape;333;p3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047750" algn="l"/>
              </a:tabLst>
            </a:pPr>
            <a:r>
              <a:rPr lang="en-US" sz="1800" b="1" i="1" u="sng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Wikipedia.com: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://en.wikipedia.org/wiki/Minesweeper_(video_game)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047750" algn="l"/>
              </a:tabLst>
            </a:pPr>
            <a:r>
              <a:rPr lang="en-US" sz="1800" b="1" i="1" u="sng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Wikihow.com:</a:t>
            </a:r>
            <a:r>
              <a:rPr lang="en-US" sz="1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https://www.wikihow.com/Play-Minesweeper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047750" algn="l"/>
              </a:tabLst>
            </a:pPr>
            <a:r>
              <a:rPr lang="en-US" sz="1800" b="1" i="1" u="sng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English Tutorial:</a:t>
            </a:r>
            <a:r>
              <a:rPr lang="en-US" sz="1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5"/>
              </a:rPr>
              <a:t>Java Minesweeper - creating Minesweeper game clone in Java (zetcode.com)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047750" algn="l"/>
              </a:tabLst>
            </a:pPr>
            <a:r>
              <a:rPr lang="en-US" sz="1800" b="1" i="1" u="sng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Vietnamese</a:t>
            </a:r>
            <a:r>
              <a:rPr lang="en-US" sz="1800" b="1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b="1" i="1" u="sng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Tutorial: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Làm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game 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MineSweeper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(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Dò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mìn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) 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bằng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Java – Mai 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trời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sáng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! (wordpress.com)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Google Shape;334;p3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body" idx="1"/>
          </p:nvPr>
        </p:nvSpPr>
        <p:spPr>
          <a:xfrm>
            <a:off x="1707000" y="1888952"/>
            <a:ext cx="57300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THANK YOU FOR LISTENING</a:t>
            </a:r>
            <a:endParaRPr sz="36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325" name="Google Shape;325;p3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 of Presentation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Chapter 1. Introduction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2"/>
          </p:nvPr>
        </p:nvSpPr>
        <p:spPr>
          <a:xfrm>
            <a:off x="4680125" y="1690563"/>
            <a:ext cx="34614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00BEF2"/>
                </a:solidFill>
              </a:rPr>
              <a:t>SCOPE</a:t>
            </a:r>
            <a:endParaRPr lang="en-US" sz="1800" dirty="0">
              <a:solidFill>
                <a:srgbClr val="00BEF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5516C"/>
                </a:solidFill>
              </a:rPr>
              <a:t>- Try to make it as original as possible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5516C"/>
                </a:solidFill>
              </a:rPr>
              <a:t>- Has some replica functions: New game, Easy, Medium, Hard, Custom,…</a:t>
            </a:r>
            <a:endParaRPr sz="1800" dirty="0">
              <a:solidFill>
                <a:srgbClr val="25516C"/>
              </a:solidFill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34614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00BEF2"/>
                </a:solidFill>
              </a:rPr>
              <a:t>GAME INTRODUCTION</a:t>
            </a:r>
            <a:endParaRPr lang="en-US" sz="1800" dirty="0">
              <a:solidFill>
                <a:srgbClr val="00BEF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- Minesweeper is a single-player puzzle video game.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- The game originates from the 1960s and has many variations and offshoots.</a:t>
            </a:r>
            <a:br>
              <a:rPr lang="en" sz="1200" dirty="0"/>
            </a:b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37767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Rules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Open all cells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Avoid all bombs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Cell’s Number indicates nearby bombs</a:t>
            </a:r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2. Rules and How-To-Play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FDC255-04EE-F9C9-678C-7ACDD8CE3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275" y="1647824"/>
            <a:ext cx="3207256" cy="21755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94469" y="1447739"/>
            <a:ext cx="4032075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How-To-Play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Left-click to open cells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Right-click: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sz="1800" dirty="0"/>
              <a:t>First time: Flag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sz="1800" dirty="0"/>
              <a:t>Second time: Question Mark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sz="1800" dirty="0"/>
              <a:t>Third time: Recover blank cells</a:t>
            </a:r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2. Rules and How-To-Play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E85F8-2280-DC4C-0831-CE3BDC320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690" y="1432862"/>
            <a:ext cx="1729188" cy="27949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173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body" idx="1"/>
          </p:nvPr>
        </p:nvSpPr>
        <p:spPr>
          <a:xfrm>
            <a:off x="1022469" y="1399278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New Game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Start new game with previously selected level.</a:t>
            </a:r>
            <a:endParaRPr sz="1200" dirty="0"/>
          </a:p>
        </p:txBody>
      </p:sp>
      <p:sp>
        <p:nvSpPr>
          <p:cNvPr id="229" name="Google Shape;229;p30"/>
          <p:cNvSpPr txBox="1">
            <a:spLocks noGrp="1"/>
          </p:cNvSpPr>
          <p:nvPr>
            <p:ph type="body" idx="2"/>
          </p:nvPr>
        </p:nvSpPr>
        <p:spPr>
          <a:xfrm>
            <a:off x="3426550" y="1405174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Choose Difficulty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There will be three types of game mode: Easy (9x9 and 10 mines), Medium (16x16 and 40 mines), Hard (30x16 and 99 mines).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	</a:t>
            </a:r>
            <a:endParaRPr sz="1200"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3"/>
          </p:nvPr>
        </p:nvSpPr>
        <p:spPr>
          <a:xfrm>
            <a:off x="5842900" y="1399278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Custom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You can customize the number of rows, columns and mines of a board.</a:t>
            </a:r>
            <a:endParaRPr sz="1200" dirty="0"/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1"/>
          </p:nvPr>
        </p:nvSpPr>
        <p:spPr>
          <a:xfrm>
            <a:off x="1010200" y="28300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Leaderboard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A leaderboard for player based on their finish time of each game mode.</a:t>
            </a:r>
          </a:p>
        </p:txBody>
      </p:sp>
      <p:sp>
        <p:nvSpPr>
          <p:cNvPr id="232" name="Google Shape;232;p30"/>
          <p:cNvSpPr txBox="1">
            <a:spLocks noGrp="1"/>
          </p:cNvSpPr>
          <p:nvPr>
            <p:ph type="body" idx="2"/>
          </p:nvPr>
        </p:nvSpPr>
        <p:spPr>
          <a:xfrm>
            <a:off x="3426550" y="28300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Exit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Exit the game.</a:t>
            </a:r>
            <a:endParaRPr sz="1200" dirty="0"/>
          </a:p>
        </p:txBody>
      </p:sp>
      <p:sp>
        <p:nvSpPr>
          <p:cNvPr id="233" name="Google Shape;233;p30"/>
          <p:cNvSpPr txBox="1">
            <a:spLocks noGrp="1"/>
          </p:cNvSpPr>
          <p:nvPr>
            <p:ph type="body" idx="3"/>
          </p:nvPr>
        </p:nvSpPr>
        <p:spPr>
          <a:xfrm>
            <a:off x="5842900" y="28300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Rules and Mine Hint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A window to display the rules.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A feature to reveal all the mine spots.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Features</a:t>
            </a:r>
            <a:endParaRPr dirty="0"/>
          </a:p>
        </p:txBody>
      </p:sp>
      <p:grpSp>
        <p:nvGrpSpPr>
          <p:cNvPr id="235" name="Google Shape;235;p30"/>
          <p:cNvGrpSpPr/>
          <p:nvPr/>
        </p:nvGrpSpPr>
        <p:grpSpPr>
          <a:xfrm>
            <a:off x="2297676" y="1500634"/>
            <a:ext cx="351407" cy="374423"/>
            <a:chOff x="5970800" y="1619250"/>
            <a:chExt cx="428650" cy="456725"/>
          </a:xfrm>
        </p:grpSpPr>
        <p:sp>
          <p:nvSpPr>
            <p:cNvPr id="236" name="Google Shape;236;p3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30"/>
          <p:cNvSpPr/>
          <p:nvPr/>
        </p:nvSpPr>
        <p:spPr>
          <a:xfrm>
            <a:off x="2447104" y="2930947"/>
            <a:ext cx="313369" cy="330379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42" name="Google Shape;242;p30"/>
          <p:cNvGrpSpPr/>
          <p:nvPr/>
        </p:nvGrpSpPr>
        <p:grpSpPr>
          <a:xfrm>
            <a:off x="5332892" y="1512727"/>
            <a:ext cx="344398" cy="318369"/>
            <a:chOff x="5975075" y="2327500"/>
            <a:chExt cx="420100" cy="388350"/>
          </a:xfrm>
        </p:grpSpPr>
        <p:sp>
          <p:nvSpPr>
            <p:cNvPr id="243" name="Google Shape;243;p3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30"/>
          <p:cNvSpPr/>
          <p:nvPr/>
        </p:nvSpPr>
        <p:spPr>
          <a:xfrm>
            <a:off x="8040775" y="2930947"/>
            <a:ext cx="384445" cy="384425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46" name="Google Shape;246;p30"/>
          <p:cNvGrpSpPr/>
          <p:nvPr/>
        </p:nvGrpSpPr>
        <p:grpSpPr>
          <a:xfrm>
            <a:off x="4060220" y="2930947"/>
            <a:ext cx="385429" cy="326383"/>
            <a:chOff x="5275975" y="4344850"/>
            <a:chExt cx="470150" cy="398125"/>
          </a:xfrm>
        </p:grpSpPr>
        <p:sp>
          <p:nvSpPr>
            <p:cNvPr id="247" name="Google Shape;247;p3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30"/>
          <p:cNvGrpSpPr/>
          <p:nvPr/>
        </p:nvGrpSpPr>
        <p:grpSpPr>
          <a:xfrm>
            <a:off x="6886569" y="1527891"/>
            <a:ext cx="211262" cy="344398"/>
            <a:chOff x="6730350" y="2315900"/>
            <a:chExt cx="257700" cy="420100"/>
          </a:xfrm>
        </p:grpSpPr>
        <p:sp>
          <p:nvSpPr>
            <p:cNvPr id="251" name="Google Shape;251;p3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3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2815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766582" y="1176913"/>
            <a:ext cx="1445883" cy="572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Interface</a:t>
            </a:r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3. Game Design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E85F8-2280-DC4C-0831-CE3BDC320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926" y="1749806"/>
            <a:ext cx="1560574" cy="2593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9B4799D-45BA-0AFD-A50D-488ED3A95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230" y="1764860"/>
            <a:ext cx="1677899" cy="2578346"/>
          </a:xfrm>
          <a:prstGeom prst="rect">
            <a:avLst/>
          </a:prstGeom>
        </p:spPr>
      </p:pic>
      <p:pic>
        <p:nvPicPr>
          <p:cNvPr id="7" name="Picture 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54A4F91B-C135-7070-CDCD-1CD1EC3B74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37" y="1779914"/>
            <a:ext cx="1560574" cy="25632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5E8204E-18EA-C77D-B81C-51CC6934B5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87" y="1790506"/>
            <a:ext cx="1651763" cy="2552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393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718995" y="1166385"/>
            <a:ext cx="1938253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Mine Laying:</a:t>
            </a:r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3. Continue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E7815A2-6C71-B955-D2B0-FE5FF0949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20" y="2096879"/>
            <a:ext cx="7590160" cy="160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0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718995" y="1166385"/>
            <a:ext cx="267004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Determine Mines:</a:t>
            </a:r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3. Continue</a:t>
            </a:r>
            <a:endParaRPr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7FA013F-20EE-0301-C628-97C54015E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42" y="2218495"/>
            <a:ext cx="7411116" cy="12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1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718995" y="1166385"/>
            <a:ext cx="1938253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Clicks Cells</a:t>
            </a:r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3. Continue</a:t>
            </a:r>
            <a:endParaRPr dirty="0"/>
          </a:p>
        </p:txBody>
      </p:sp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F28675D4-D7E4-9829-5E9C-FACF79E70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35" y="2355445"/>
            <a:ext cx="7596130" cy="101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80856"/>
      </p:ext>
    </p:extLst>
  </p:cSld>
  <p:clrMapOvr>
    <a:masterClrMapping/>
  </p:clrMapOvr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25516C"/>
      </a:dk1>
      <a:lt1>
        <a:srgbClr val="FFFFFF"/>
      </a:lt1>
      <a:dk2>
        <a:srgbClr val="666666"/>
      </a:dk2>
      <a:lt2>
        <a:srgbClr val="E2E7E9"/>
      </a:lt2>
      <a:accent1>
        <a:srgbClr val="00BEF2"/>
      </a:accent1>
      <a:accent2>
        <a:srgbClr val="2D82B0"/>
      </a:accent2>
      <a:accent3>
        <a:srgbClr val="25516C"/>
      </a:accent3>
      <a:accent4>
        <a:srgbClr val="67D6E9"/>
      </a:accent4>
      <a:accent5>
        <a:srgbClr val="41A2B3"/>
      </a:accent5>
      <a:accent6>
        <a:srgbClr val="0C8196"/>
      </a:accent6>
      <a:hlink>
        <a:srgbClr val="2D82B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401</Words>
  <Application>Microsoft Office PowerPoint</Application>
  <PresentationFormat>On-screen Show (16:9)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Source Sans Pro</vt:lpstr>
      <vt:lpstr>Montserrat</vt:lpstr>
      <vt:lpstr>Gremio template</vt:lpstr>
      <vt:lpstr>Project: Mine Sweeper Language: Java Course: Algorithms &amp; Data Structures</vt:lpstr>
      <vt:lpstr>Chapter 1. Introduction</vt:lpstr>
      <vt:lpstr>Chapter 2. Rules and How-To-Play</vt:lpstr>
      <vt:lpstr>Chapter 2. Rules and How-To-Play</vt:lpstr>
      <vt:lpstr>Game Features</vt:lpstr>
      <vt:lpstr>Chapter 3. Game Design</vt:lpstr>
      <vt:lpstr>Chapter 3. Continue</vt:lpstr>
      <vt:lpstr>Chapter 3. Continue</vt:lpstr>
      <vt:lpstr>Chapter 3. Continue</vt:lpstr>
      <vt:lpstr>Chapter 4. Conclusion</vt:lpstr>
      <vt:lpstr>References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Mine Sweeper Language: Java Course: Algorithms &amp; Data Structures</dc:title>
  <cp:lastModifiedBy>Nhật Anh</cp:lastModifiedBy>
  <cp:revision>2</cp:revision>
  <dcterms:modified xsi:type="dcterms:W3CDTF">2022-06-08T01:23:37Z</dcterms:modified>
</cp:coreProperties>
</file>