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96" r:id="rId5"/>
    <p:sldId id="298" r:id="rId6"/>
    <p:sldId id="299" r:id="rId7"/>
    <p:sldId id="301" r:id="rId8"/>
    <p:sldId id="302" r:id="rId9"/>
    <p:sldId id="303" r:id="rId10"/>
    <p:sldId id="304" r:id="rId11"/>
    <p:sldId id="280" r:id="rId12"/>
    <p:sldId id="27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6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1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3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2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6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28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esweeper_(video_game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troisang.wordpress.com/2019/07/27/lam-game-minesweeper-do-min-bang-java/" TargetMode="External"/><Relationship Id="rId5" Type="http://schemas.openxmlformats.org/officeDocument/2006/relationships/hyperlink" Target="https://zetcode.com/javagames/minesweeper/" TargetMode="External"/><Relationship Id="rId4" Type="http://schemas.openxmlformats.org/officeDocument/2006/relationships/hyperlink" Target="https://www.wikihow.com/Play-Minesweep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100" y="1917382"/>
            <a:ext cx="6865800" cy="44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Project: Mine Sweeper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Language: Java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Course: Algorithms &amp; Data Structures</a:t>
            </a:r>
            <a:endParaRPr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A4E4A-228C-2061-C494-C1F503A9F50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16301" y="864964"/>
            <a:ext cx="1466386" cy="150585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0" name="TextShape 3">
            <a:extLst>
              <a:ext uri="{FF2B5EF4-FFF2-40B4-BE49-F238E27FC236}">
                <a16:creationId xmlns:a16="http://schemas.microsoft.com/office/drawing/2014/main" id="{5C43A96B-5439-A3E4-2AAD-38BB0175FDBF}"/>
              </a:ext>
            </a:extLst>
          </p:cNvPr>
          <p:cNvSpPr txBox="1"/>
          <p:nvPr/>
        </p:nvSpPr>
        <p:spPr>
          <a:xfrm>
            <a:off x="1261313" y="778630"/>
            <a:ext cx="5029200" cy="90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 dirty="0">
                <a:solidFill>
                  <a:schemeClr val="bg1"/>
                </a:solidFill>
                <a:latin typeface="Source Sans Pro"/>
              </a:rPr>
              <a:t>VIETNAM NATIONAL UNIVERSITY INTERNATIONAL UNIVERSITY</a:t>
            </a:r>
            <a:endParaRPr lang="en-US" sz="2000" b="0" strike="noStrike" spc="-1" dirty="0">
              <a:solidFill>
                <a:schemeClr val="bg1"/>
              </a:solidFill>
              <a:latin typeface="Source Sans Pro"/>
            </a:endParaRPr>
          </a:p>
        </p:txBody>
      </p:sp>
      <p:pic>
        <p:nvPicPr>
          <p:cNvPr id="1026" name="Picture 2" descr="Minesweeper Online">
            <a:extLst>
              <a:ext uri="{FF2B5EF4-FFF2-40B4-BE49-F238E27FC236}">
                <a16:creationId xmlns:a16="http://schemas.microsoft.com/office/drawing/2014/main" id="{5A42164F-7D54-03A1-EF54-9C85D927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2" y="2649363"/>
            <a:ext cx="1526648" cy="175019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0;p13">
            <a:extLst>
              <a:ext uri="{FF2B5EF4-FFF2-40B4-BE49-F238E27FC236}">
                <a16:creationId xmlns:a16="http://schemas.microsoft.com/office/drawing/2014/main" id="{E3BBFE3C-D6F3-7CFB-2466-C50CC096B0E9}"/>
              </a:ext>
            </a:extLst>
          </p:cNvPr>
          <p:cNvSpPr txBox="1">
            <a:spLocks/>
          </p:cNvSpPr>
          <p:nvPr/>
        </p:nvSpPr>
        <p:spPr>
          <a:xfrm>
            <a:off x="863075" y="3524460"/>
            <a:ext cx="6865800" cy="44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Team Member: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Nguyễn Võ Nhật Anh – ITITIU19001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4. Conclusion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162177" y="1690563"/>
            <a:ext cx="4246465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FUTURE IMPROVEMENT</a:t>
            </a:r>
            <a:endParaRPr lang="en-US" sz="1800" dirty="0">
              <a:solidFill>
                <a:srgbClr val="00BEF2"/>
              </a:solidFill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more features for the game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 more game modes to the games.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Maybe upgrade the UI so the game would look more modern.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OUTCOME</a:t>
            </a:r>
            <a:endParaRPr lang="en-US" sz="1800" dirty="0">
              <a:solidFill>
                <a:srgbClr val="00BEF2"/>
              </a:solidFill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apply algorithm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use data structures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many more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8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Wikipedia.com: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://en.wikipedia.org/wiki/Minesweeper_(video_game)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Wikihow.com:</a:t>
            </a: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https://www.wikihow.com/Play-Minesweeper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English Tutorial:</a:t>
            </a: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Java Minesweeper - creating Minesweeper game clone in Java (zetcode.com)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Vietnamese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i="1" u="sng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Tutorial: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Làm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game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MineSweeper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(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Dò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mìn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)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bằng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Java – Mai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trời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sáng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! (wordpress.com)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1707000" y="1888952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THANK YOU FOR LISTENING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1. Introduction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SCOPE</a:t>
            </a:r>
            <a:endParaRPr lang="en-US"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5516C"/>
                </a:solidFill>
              </a:rPr>
              <a:t>- Try to make it as original as possible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5516C"/>
                </a:solidFill>
              </a:rPr>
              <a:t>- Has some replica functions: New game, Easy, Medium, Hard, Custom,…</a:t>
            </a:r>
            <a:endParaRPr sz="1800" dirty="0">
              <a:solidFill>
                <a:srgbClr val="25516C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GAME INTRODUCTION</a:t>
            </a:r>
            <a:endParaRPr lang="en-US"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Minesweeper is a single-player puzzle video game.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The game originates from the 1960s and has many variations and offshoots.</a:t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Rules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Open all cells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Avoid all bombs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Cell’s Number indicates nearby bombs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2. Rules and How-To-Play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DC255-04EE-F9C9-678C-7ACDD8CE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75" y="1647824"/>
            <a:ext cx="3207256" cy="21755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94469" y="1447739"/>
            <a:ext cx="403207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How-To-Play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Left-click to open cells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Right-click: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First time: Flag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Second time: Question Mark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Third time: Recover blank cells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2. Rules and How-To-Play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E85F8-2280-DC4C-0831-CE3BDC32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90" y="1432862"/>
            <a:ext cx="1729188" cy="27949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7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1022469" y="1399278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New 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Start new game with previously selected level.</a:t>
            </a:r>
            <a:endParaRPr sz="12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426550" y="1405174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Choose Difficulty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will be three types of game mode: Easy (9x9 and 10 mines), Medium (16x16 and 40 mines), Hard (30x16 and 99 mines).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endParaRPr sz="12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5842900" y="1399278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Custom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You can customize the number of rows, columns and mines of a board.</a:t>
            </a:r>
            <a:endParaRPr sz="12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Leaderboard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leaderboard for player based on their finish time of each game mode.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Exit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Exit the game.</a:t>
            </a:r>
            <a:endParaRPr sz="1200"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Rules and Mine Hint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window to display the rules.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feature to reveal all the mine spots.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Features</a:t>
            </a:r>
            <a:endParaRPr dirty="0"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2297676" y="1500634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2447104" y="2930947"/>
            <a:ext cx="313369" cy="33037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5332892" y="1512727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8040775" y="2930947"/>
            <a:ext cx="384445" cy="38442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886569" y="1527891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81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66582" y="1176913"/>
            <a:ext cx="1445883" cy="572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Interface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Game Design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E85F8-2280-DC4C-0831-CE3BDC32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26" y="1749806"/>
            <a:ext cx="1560574" cy="259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B4799D-45BA-0AFD-A50D-488ED3A9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30" y="1764860"/>
            <a:ext cx="1677899" cy="2578346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4A4F91B-C135-7070-CDCD-1CD1EC3B7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37" y="1779914"/>
            <a:ext cx="1560574" cy="25632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5E8204E-18EA-C77D-B81C-51CC6934B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7" y="1790506"/>
            <a:ext cx="1651763" cy="255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39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1938253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Mine Laying: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7815A2-6C71-B955-D2B0-FE5FF094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0" y="2096879"/>
            <a:ext cx="7590160" cy="1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267004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Determine Mines: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FA013F-20EE-0301-C628-97C54015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2" y="2218495"/>
            <a:ext cx="7411116" cy="12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1938253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Clicks Cells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F28675D4-D7E4-9829-5E9C-FACF79E7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5" y="2355445"/>
            <a:ext cx="7596130" cy="10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0856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Source Sans Pro</vt:lpstr>
      <vt:lpstr>Gremio template</vt:lpstr>
      <vt:lpstr>Project: Mine Sweeper Language: Java Course: Algorithms &amp; Data Structures</vt:lpstr>
      <vt:lpstr>Chapter 1. Introduction</vt:lpstr>
      <vt:lpstr>Chapter 2. Rules and How-To-Play</vt:lpstr>
      <vt:lpstr>Chapter 2. Rules and How-To-Play</vt:lpstr>
      <vt:lpstr>Game Features</vt:lpstr>
      <vt:lpstr>Chapter 3. Game Design</vt:lpstr>
      <vt:lpstr>Chapter 3. Continue</vt:lpstr>
      <vt:lpstr>Chapter 3. Continue</vt:lpstr>
      <vt:lpstr>Chapter 3. Continue</vt:lpstr>
      <vt:lpstr>Chapter 4. Conclusion</vt:lpstr>
      <vt:lpstr>References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Mine Sweeper Language: Java Course: Algorithms &amp; Data Structures</dc:title>
  <cp:lastModifiedBy>NGUYEN VO NHAT ANH</cp:lastModifiedBy>
  <cp:revision>1</cp:revision>
  <dcterms:modified xsi:type="dcterms:W3CDTF">2022-06-07T20:12:27Z</dcterms:modified>
</cp:coreProperties>
</file>