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8.jpg" ContentType="image/jpeg"/>
  <Override PartName="/ppt/media/image10.jpg" ContentType="image/jpeg"/>
  <Override PartName="/ppt/media/image14.jpg" ContentType="image/jpeg"/>
  <Override PartName="/ppt/media/image15.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2" r:id="rId5"/>
    <p:sldId id="260" r:id="rId6"/>
    <p:sldId id="261" r:id="rId7"/>
    <p:sldId id="282" r:id="rId8"/>
    <p:sldId id="269" r:id="rId9"/>
    <p:sldId id="293" r:id="rId10"/>
    <p:sldId id="291" r:id="rId11"/>
    <p:sldId id="297" r:id="rId12"/>
    <p:sldId id="298" r:id="rId13"/>
    <p:sldId id="300" r:id="rId14"/>
    <p:sldId id="301" r:id="rId15"/>
    <p:sldId id="259" r:id="rId16"/>
    <p:sldId id="296" r:id="rId17"/>
    <p:sldId id="290" r:id="rId18"/>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53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16" name="bg object 16"/>
          <p:cNvSpPr/>
          <p:nvPr/>
        </p:nvSpPr>
        <p:spPr>
          <a:xfrm>
            <a:off x="192881" y="3"/>
            <a:ext cx="18095595" cy="10287000"/>
          </a:xfrm>
          <a:custGeom>
            <a:avLst/>
            <a:gdLst/>
            <a:ahLst/>
            <a:cxnLst/>
            <a:rect l="l" t="t" r="r" b="b"/>
            <a:pathLst>
              <a:path w="18095595" h="10287000">
                <a:moveTo>
                  <a:pt x="0" y="10286999"/>
                </a:moveTo>
                <a:lnTo>
                  <a:pt x="18095117" y="10286999"/>
                </a:lnTo>
                <a:lnTo>
                  <a:pt x="18095117" y="0"/>
                </a:lnTo>
                <a:lnTo>
                  <a:pt x="0" y="0"/>
                </a:lnTo>
                <a:lnTo>
                  <a:pt x="0" y="10286999"/>
                </a:lnTo>
                <a:close/>
              </a:path>
            </a:pathLst>
          </a:custGeom>
          <a:solidFill>
            <a:srgbClr val="070707"/>
          </a:solidFill>
        </p:spPr>
        <p:txBody>
          <a:bodyPr wrap="square" lIns="0" tIns="0" rIns="0" bIns="0" rtlCol="0"/>
          <a:lstStyle/>
          <a:p>
            <a:endParaRPr/>
          </a:p>
        </p:txBody>
      </p:sp>
      <p:sp>
        <p:nvSpPr>
          <p:cNvPr id="17" name="bg object 17"/>
          <p:cNvSpPr/>
          <p:nvPr/>
        </p:nvSpPr>
        <p:spPr>
          <a:xfrm>
            <a:off x="0" y="3"/>
            <a:ext cx="193040" cy="10271125"/>
          </a:xfrm>
          <a:custGeom>
            <a:avLst/>
            <a:gdLst/>
            <a:ahLst/>
            <a:cxnLst/>
            <a:rect l="l" t="t" r="r" b="b"/>
            <a:pathLst>
              <a:path w="193040" h="10271125">
                <a:moveTo>
                  <a:pt x="192881" y="10270925"/>
                </a:moveTo>
                <a:lnTo>
                  <a:pt x="0" y="10270925"/>
                </a:lnTo>
                <a:lnTo>
                  <a:pt x="0" y="0"/>
                </a:lnTo>
                <a:lnTo>
                  <a:pt x="192881" y="0"/>
                </a:lnTo>
                <a:lnTo>
                  <a:pt x="192881" y="10270925"/>
                </a:lnTo>
                <a:close/>
              </a:path>
            </a:pathLst>
          </a:custGeom>
          <a:solidFill>
            <a:srgbClr val="C6AC5E"/>
          </a:solidFill>
        </p:spPr>
        <p:txBody>
          <a:bodyPr wrap="square" lIns="0" tIns="0" rIns="0" bIns="0" rtlCol="0"/>
          <a:lstStyle/>
          <a:p>
            <a:endParaRPr/>
          </a:p>
        </p:txBody>
      </p:sp>
      <p:sp>
        <p:nvSpPr>
          <p:cNvPr id="2" name="Holder 2"/>
          <p:cNvSpPr>
            <a:spLocks noGrp="1"/>
          </p:cNvSpPr>
          <p:nvPr>
            <p:ph type="ctrTitle"/>
          </p:nvPr>
        </p:nvSpPr>
        <p:spPr>
          <a:xfrm>
            <a:off x="3031744" y="1325811"/>
            <a:ext cx="1797685" cy="561975"/>
          </a:xfrm>
          <a:prstGeom prst="rect">
            <a:avLst/>
          </a:prstGeom>
        </p:spPr>
        <p:txBody>
          <a:bodyPr wrap="square" lIns="0" tIns="0" rIns="0" bIns="0">
            <a:spAutoFit/>
          </a:bodyPr>
          <a:lstStyle>
            <a:lvl1pPr>
              <a:defRPr sz="7500" b="1" i="0">
                <a:solidFill>
                  <a:srgbClr val="E3D4A2"/>
                </a:solidFill>
                <a:latin typeface="Trebuchet MS"/>
                <a:cs typeface="Trebuchet MS"/>
              </a:defRPr>
            </a:lvl1pPr>
          </a:lstStyle>
          <a:p>
            <a:endParaRPr dirty="0"/>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2500" b="1"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7/18/2024</a:t>
            </a:fld>
            <a:endParaRPr lang="en-US"/>
          </a:p>
        </p:txBody>
      </p:sp>
      <p:sp>
        <p:nvSpPr>
          <p:cNvPr id="6" name="Holder 6"/>
          <p:cNvSpPr>
            <a:spLocks noGrp="1"/>
          </p:cNvSpPr>
          <p:nvPr>
            <p:ph type="sldNum" sz="quarter" idx="7"/>
          </p:nvPr>
        </p:nvSpPr>
        <p:spPr/>
        <p:txBody>
          <a:bodyPr lIns="0" tIns="0" rIns="0" bIns="0"/>
          <a:lstStyle>
            <a:lvl1pPr>
              <a:defRPr sz="2450" b="1" i="0">
                <a:solidFill>
                  <a:srgbClr val="3F5895"/>
                </a:solidFill>
                <a:latin typeface="Tahoma"/>
                <a:cs typeface="Tahoma"/>
              </a:defRPr>
            </a:lvl1pPr>
          </a:lstStyle>
          <a:p>
            <a:pPr marL="147320">
              <a:lnSpc>
                <a:spcPct val="100000"/>
              </a:lnSpc>
              <a:spcBef>
                <a:spcPts val="145"/>
              </a:spcBef>
            </a:pPr>
            <a:fld id="{81D60167-4931-47E6-BA6A-407CBD079E47}" type="slidenum">
              <a:rPr spc="40" dirty="0"/>
              <a:t>‹#›</a:t>
            </a:fld>
            <a:endParaRPr spc="40" dirty="0"/>
          </a:p>
        </p:txBody>
      </p:sp>
      <p:pic>
        <p:nvPicPr>
          <p:cNvPr id="8" name="Picture 7" descr="A blue and red logo&#10;&#10;Description automatically generated">
            <a:extLst>
              <a:ext uri="{FF2B5EF4-FFF2-40B4-BE49-F238E27FC236}">
                <a16:creationId xmlns:a16="http://schemas.microsoft.com/office/drawing/2014/main" id="{8D72B6C4-6D68-D9AA-62C4-27FE541FC95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430718" y="-419100"/>
            <a:ext cx="1889760" cy="188976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500" b="1" i="0">
                <a:solidFill>
                  <a:srgbClr val="E3D4A2"/>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500" b="1"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7/18/2024</a:t>
            </a:fld>
            <a:endParaRPr lang="en-US"/>
          </a:p>
        </p:txBody>
      </p:sp>
      <p:sp>
        <p:nvSpPr>
          <p:cNvPr id="6" name="Holder 6"/>
          <p:cNvSpPr>
            <a:spLocks noGrp="1"/>
          </p:cNvSpPr>
          <p:nvPr>
            <p:ph type="sldNum" sz="quarter" idx="7"/>
          </p:nvPr>
        </p:nvSpPr>
        <p:spPr/>
        <p:txBody>
          <a:bodyPr lIns="0" tIns="0" rIns="0" bIns="0"/>
          <a:lstStyle>
            <a:lvl1pPr>
              <a:defRPr sz="2450" b="1" i="0">
                <a:solidFill>
                  <a:srgbClr val="3F5895"/>
                </a:solidFill>
                <a:latin typeface="Tahoma"/>
                <a:cs typeface="Tahoma"/>
              </a:defRPr>
            </a:lvl1pPr>
          </a:lstStyle>
          <a:p>
            <a:pPr marL="147320">
              <a:lnSpc>
                <a:spcPct val="100000"/>
              </a:lnSpc>
              <a:spcBef>
                <a:spcPts val="145"/>
              </a:spcBef>
            </a:pPr>
            <a:fld id="{81D60167-4931-47E6-BA6A-407CBD079E47}" type="slidenum">
              <a:rPr spc="40" dirty="0"/>
              <a:t>‹#›</a:t>
            </a:fld>
            <a:endParaRPr spc="40" dirty="0"/>
          </a:p>
        </p:txBody>
      </p:sp>
      <p:pic>
        <p:nvPicPr>
          <p:cNvPr id="7" name="Picture 6" descr="A blue and red logo&#10;&#10;Description automatically generated">
            <a:extLst>
              <a:ext uri="{FF2B5EF4-FFF2-40B4-BE49-F238E27FC236}">
                <a16:creationId xmlns:a16="http://schemas.microsoft.com/office/drawing/2014/main" id="{1EB5B054-0492-BE7B-0756-F83A3318224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430718" y="-419100"/>
            <a:ext cx="1889760" cy="188976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500" b="1" i="0">
                <a:solidFill>
                  <a:srgbClr val="E3D4A2"/>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7/18/2024</a:t>
            </a:fld>
            <a:endParaRPr lang="en-US"/>
          </a:p>
        </p:txBody>
      </p:sp>
      <p:sp>
        <p:nvSpPr>
          <p:cNvPr id="7" name="Holder 7"/>
          <p:cNvSpPr>
            <a:spLocks noGrp="1"/>
          </p:cNvSpPr>
          <p:nvPr>
            <p:ph type="sldNum" sz="quarter" idx="7"/>
          </p:nvPr>
        </p:nvSpPr>
        <p:spPr/>
        <p:txBody>
          <a:bodyPr lIns="0" tIns="0" rIns="0" bIns="0"/>
          <a:lstStyle>
            <a:lvl1pPr>
              <a:defRPr sz="2450" b="1" i="0">
                <a:solidFill>
                  <a:srgbClr val="3F5895"/>
                </a:solidFill>
                <a:latin typeface="Tahoma"/>
                <a:cs typeface="Tahoma"/>
              </a:defRPr>
            </a:lvl1pPr>
          </a:lstStyle>
          <a:p>
            <a:pPr marL="147320">
              <a:lnSpc>
                <a:spcPct val="100000"/>
              </a:lnSpc>
              <a:spcBef>
                <a:spcPts val="145"/>
              </a:spcBef>
            </a:pPr>
            <a:fld id="{81D60167-4931-47E6-BA6A-407CBD079E47}" type="slidenum">
              <a:rPr spc="40" dirty="0"/>
              <a:t>‹#›</a:t>
            </a:fld>
            <a:endParaRPr spc="40" dirty="0"/>
          </a:p>
        </p:txBody>
      </p:sp>
      <p:pic>
        <p:nvPicPr>
          <p:cNvPr id="8" name="Picture 7" descr="A blue and red logo&#10;&#10;Description automatically generated">
            <a:extLst>
              <a:ext uri="{FF2B5EF4-FFF2-40B4-BE49-F238E27FC236}">
                <a16:creationId xmlns:a16="http://schemas.microsoft.com/office/drawing/2014/main" id="{D104EBEF-5E3B-560B-4C34-E7061D92583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430718" y="-419100"/>
            <a:ext cx="1889760" cy="188976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500" b="1" i="0">
                <a:solidFill>
                  <a:srgbClr val="E3D4A2"/>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7/18/2024</a:t>
            </a:fld>
            <a:endParaRPr lang="en-US"/>
          </a:p>
        </p:txBody>
      </p:sp>
      <p:sp>
        <p:nvSpPr>
          <p:cNvPr id="5" name="Holder 5"/>
          <p:cNvSpPr>
            <a:spLocks noGrp="1"/>
          </p:cNvSpPr>
          <p:nvPr>
            <p:ph type="sldNum" sz="quarter" idx="7"/>
          </p:nvPr>
        </p:nvSpPr>
        <p:spPr/>
        <p:txBody>
          <a:bodyPr lIns="0" tIns="0" rIns="0" bIns="0"/>
          <a:lstStyle>
            <a:lvl1pPr>
              <a:defRPr sz="2450" b="1" i="0">
                <a:solidFill>
                  <a:srgbClr val="3F5895"/>
                </a:solidFill>
                <a:latin typeface="Tahoma"/>
                <a:cs typeface="Tahoma"/>
              </a:defRPr>
            </a:lvl1pPr>
          </a:lstStyle>
          <a:p>
            <a:pPr marL="147320">
              <a:lnSpc>
                <a:spcPct val="100000"/>
              </a:lnSpc>
              <a:spcBef>
                <a:spcPts val="145"/>
              </a:spcBef>
            </a:pPr>
            <a:fld id="{81D60167-4931-47E6-BA6A-407CBD079E47}" type="slidenum">
              <a:rPr spc="40" dirty="0"/>
              <a:t>‹#›</a:t>
            </a:fld>
            <a:endParaRPr spc="40" dirty="0"/>
          </a:p>
        </p:txBody>
      </p:sp>
      <p:pic>
        <p:nvPicPr>
          <p:cNvPr id="6" name="Picture 5" descr="A blue and red logo&#10;&#10;Description automatically generated">
            <a:extLst>
              <a:ext uri="{FF2B5EF4-FFF2-40B4-BE49-F238E27FC236}">
                <a16:creationId xmlns:a16="http://schemas.microsoft.com/office/drawing/2014/main" id="{51C23A3F-C184-C529-893D-82BD3C8CE87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430718" y="-419100"/>
            <a:ext cx="1889760" cy="188976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7/18/2024</a:t>
            </a:fld>
            <a:endParaRPr lang="en-US"/>
          </a:p>
        </p:txBody>
      </p:sp>
      <p:sp>
        <p:nvSpPr>
          <p:cNvPr id="4" name="Holder 4"/>
          <p:cNvSpPr>
            <a:spLocks noGrp="1"/>
          </p:cNvSpPr>
          <p:nvPr>
            <p:ph type="sldNum" sz="quarter" idx="7"/>
          </p:nvPr>
        </p:nvSpPr>
        <p:spPr/>
        <p:txBody>
          <a:bodyPr lIns="0" tIns="0" rIns="0" bIns="0"/>
          <a:lstStyle>
            <a:lvl1pPr>
              <a:defRPr sz="2450" b="1" i="0">
                <a:solidFill>
                  <a:srgbClr val="3F5895"/>
                </a:solidFill>
                <a:latin typeface="Tahoma"/>
                <a:cs typeface="Tahoma"/>
              </a:defRPr>
            </a:lvl1pPr>
          </a:lstStyle>
          <a:p>
            <a:pPr marL="147320">
              <a:lnSpc>
                <a:spcPct val="100000"/>
              </a:lnSpc>
              <a:spcBef>
                <a:spcPts val="145"/>
              </a:spcBef>
            </a:pPr>
            <a:fld id="{81D60167-4931-47E6-BA6A-407CBD079E47}" type="slidenum">
              <a:rPr spc="40" dirty="0"/>
              <a:t>‹#›</a:t>
            </a:fld>
            <a:endParaRPr spc="40" dirty="0"/>
          </a:p>
        </p:txBody>
      </p:sp>
      <p:pic>
        <p:nvPicPr>
          <p:cNvPr id="5" name="Picture 4" descr="A blue and red logo&#10;&#10;Description automatically generated">
            <a:extLst>
              <a:ext uri="{FF2B5EF4-FFF2-40B4-BE49-F238E27FC236}">
                <a16:creationId xmlns:a16="http://schemas.microsoft.com/office/drawing/2014/main" id="{2A473F68-F086-120C-41B7-0A1C0C4B69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430718" y="-419100"/>
            <a:ext cx="1889760" cy="188976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8842" y="199297"/>
            <a:ext cx="15961841" cy="2443908"/>
          </a:xfrm>
          <a:prstGeom prst="rect">
            <a:avLst/>
          </a:prstGeom>
        </p:spPr>
        <p:txBody>
          <a:bodyPr wrap="square" lIns="0" tIns="0" rIns="0" bIns="0">
            <a:spAutoFit/>
          </a:bodyPr>
          <a:lstStyle>
            <a:lvl1pPr>
              <a:defRPr sz="7500" b="1" i="0">
                <a:solidFill>
                  <a:srgbClr val="E3D4A2"/>
                </a:solidFill>
                <a:latin typeface="Trebuchet MS"/>
                <a:cs typeface="Trebuchet MS"/>
              </a:defRPr>
            </a:lvl1pPr>
          </a:lstStyle>
          <a:p>
            <a:endParaRPr/>
          </a:p>
        </p:txBody>
      </p:sp>
      <p:sp>
        <p:nvSpPr>
          <p:cNvPr id="3" name="Holder 3"/>
          <p:cNvSpPr>
            <a:spLocks noGrp="1"/>
          </p:cNvSpPr>
          <p:nvPr>
            <p:ph type="body" idx="1"/>
          </p:nvPr>
        </p:nvSpPr>
        <p:spPr>
          <a:xfrm>
            <a:off x="1206499" y="2685006"/>
            <a:ext cx="10410190" cy="2592704"/>
          </a:xfrm>
          <a:prstGeom prst="rect">
            <a:avLst/>
          </a:prstGeom>
        </p:spPr>
        <p:txBody>
          <a:bodyPr wrap="square" lIns="0" tIns="0" rIns="0" bIns="0">
            <a:spAutoFit/>
          </a:bodyPr>
          <a:lstStyle>
            <a:lvl1pPr>
              <a:defRPr sz="2500" b="1" i="0">
                <a:solidFill>
                  <a:schemeClr val="tx1"/>
                </a:solidFill>
                <a:latin typeface="Verdana"/>
                <a:cs typeface="Verdan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7/18/2024</a:t>
            </a:fld>
            <a:endParaRPr lang="en-US"/>
          </a:p>
        </p:txBody>
      </p:sp>
      <p:sp>
        <p:nvSpPr>
          <p:cNvPr id="6" name="Holder 6"/>
          <p:cNvSpPr>
            <a:spLocks noGrp="1"/>
          </p:cNvSpPr>
          <p:nvPr>
            <p:ph type="sldNum" sz="quarter" idx="7"/>
          </p:nvPr>
        </p:nvSpPr>
        <p:spPr>
          <a:xfrm>
            <a:off x="17369502" y="9425461"/>
            <a:ext cx="526136" cy="487395"/>
          </a:xfrm>
          <a:prstGeom prst="rect">
            <a:avLst/>
          </a:prstGeom>
        </p:spPr>
        <p:txBody>
          <a:bodyPr wrap="square" lIns="0" tIns="0" rIns="0" bIns="0">
            <a:spAutoFit/>
          </a:bodyPr>
          <a:lstStyle>
            <a:lvl1pPr>
              <a:defRPr sz="2450" b="1" i="0">
                <a:solidFill>
                  <a:srgbClr val="3F5895"/>
                </a:solidFill>
                <a:latin typeface="Tahoma"/>
                <a:cs typeface="Tahoma"/>
              </a:defRPr>
            </a:lvl1pPr>
          </a:lstStyle>
          <a:p>
            <a:pPr marL="147320">
              <a:lnSpc>
                <a:spcPct val="100000"/>
              </a:lnSpc>
              <a:spcBef>
                <a:spcPts val="145"/>
              </a:spcBef>
            </a:pPr>
            <a:fld id="{81D60167-4931-47E6-BA6A-407CBD079E47}" type="slidenum">
              <a:rPr spc="40" dirty="0"/>
              <a:t>‹#›</a:t>
            </a:fld>
            <a:endParaRPr spc="40" dirty="0"/>
          </a:p>
        </p:txBody>
      </p:sp>
      <p:pic>
        <p:nvPicPr>
          <p:cNvPr id="8" name="Picture 7" descr="A blue and red logo&#10;&#10;Description automatically generated">
            <a:extLst>
              <a:ext uri="{FF2B5EF4-FFF2-40B4-BE49-F238E27FC236}">
                <a16:creationId xmlns:a16="http://schemas.microsoft.com/office/drawing/2014/main" id="{56BD83D8-A429-9F47-C129-EA7B8EB55ADD}"/>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6430718" y="-419100"/>
            <a:ext cx="1889760" cy="188976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jpg"/><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2399" y="0"/>
            <a:ext cx="18288000" cy="10287000"/>
            <a:chOff x="0" y="0"/>
            <a:chExt cx="18288000" cy="10287000"/>
          </a:xfrm>
        </p:grpSpPr>
        <p:sp>
          <p:nvSpPr>
            <p:cNvPr id="3" name="object 3"/>
            <p:cNvSpPr/>
            <p:nvPr/>
          </p:nvSpPr>
          <p:spPr>
            <a:xfrm>
              <a:off x="192881" y="0"/>
              <a:ext cx="18095595" cy="10287000"/>
            </a:xfrm>
            <a:custGeom>
              <a:avLst/>
              <a:gdLst/>
              <a:ahLst/>
              <a:cxnLst/>
              <a:rect l="l" t="t" r="r" b="b"/>
              <a:pathLst>
                <a:path w="18095595" h="10287000">
                  <a:moveTo>
                    <a:pt x="0" y="10286999"/>
                  </a:moveTo>
                  <a:lnTo>
                    <a:pt x="18095117" y="10286999"/>
                  </a:lnTo>
                  <a:lnTo>
                    <a:pt x="18095117" y="0"/>
                  </a:lnTo>
                  <a:lnTo>
                    <a:pt x="0" y="0"/>
                  </a:lnTo>
                  <a:lnTo>
                    <a:pt x="0" y="10286999"/>
                  </a:lnTo>
                  <a:close/>
                </a:path>
              </a:pathLst>
            </a:custGeom>
            <a:solidFill>
              <a:srgbClr val="070707"/>
            </a:solidFill>
          </p:spPr>
          <p:txBody>
            <a:bodyPr wrap="square" lIns="0" tIns="0" rIns="0" bIns="0" rtlCol="0"/>
            <a:lstStyle/>
            <a:p>
              <a:endParaRPr/>
            </a:p>
          </p:txBody>
        </p:sp>
        <p:sp>
          <p:nvSpPr>
            <p:cNvPr id="4" name="object 4"/>
            <p:cNvSpPr/>
            <p:nvPr/>
          </p:nvSpPr>
          <p:spPr>
            <a:xfrm>
              <a:off x="7706598" y="0"/>
              <a:ext cx="10581640" cy="10287000"/>
            </a:xfrm>
            <a:custGeom>
              <a:avLst/>
              <a:gdLst/>
              <a:ahLst/>
              <a:cxnLst/>
              <a:rect l="l" t="t" r="r" b="b"/>
              <a:pathLst>
                <a:path w="10581640" h="10287000">
                  <a:moveTo>
                    <a:pt x="3147782" y="0"/>
                  </a:moveTo>
                  <a:lnTo>
                    <a:pt x="6255353" y="0"/>
                  </a:lnTo>
                  <a:lnTo>
                    <a:pt x="10581402" y="4325167"/>
                  </a:lnTo>
                  <a:lnTo>
                    <a:pt x="10581402" y="7432048"/>
                  </a:lnTo>
                  <a:lnTo>
                    <a:pt x="3147782" y="0"/>
                  </a:lnTo>
                  <a:close/>
                </a:path>
                <a:path w="10581640" h="10287000">
                  <a:moveTo>
                    <a:pt x="2979293" y="10286999"/>
                  </a:moveTo>
                  <a:lnTo>
                    <a:pt x="6629030" y="6637978"/>
                  </a:lnTo>
                  <a:lnTo>
                    <a:pt x="6664062" y="6605684"/>
                  </a:lnTo>
                  <a:lnTo>
                    <a:pt x="6701016" y="6576789"/>
                  </a:lnTo>
                  <a:lnTo>
                    <a:pt x="6739677" y="6551294"/>
                  </a:lnTo>
                  <a:lnTo>
                    <a:pt x="6779833" y="6529198"/>
                  </a:lnTo>
                  <a:lnTo>
                    <a:pt x="6821269" y="6510501"/>
                  </a:lnTo>
                  <a:lnTo>
                    <a:pt x="6863773" y="6495204"/>
                  </a:lnTo>
                  <a:lnTo>
                    <a:pt x="6907131" y="6483306"/>
                  </a:lnTo>
                  <a:lnTo>
                    <a:pt x="6951130" y="6474808"/>
                  </a:lnTo>
                  <a:lnTo>
                    <a:pt x="6995555" y="6469709"/>
                  </a:lnTo>
                  <a:lnTo>
                    <a:pt x="7040194" y="6468009"/>
                  </a:lnTo>
                  <a:lnTo>
                    <a:pt x="7084832" y="6469709"/>
                  </a:lnTo>
                  <a:lnTo>
                    <a:pt x="7129258" y="6474808"/>
                  </a:lnTo>
                  <a:lnTo>
                    <a:pt x="7173256" y="6483306"/>
                  </a:lnTo>
                  <a:lnTo>
                    <a:pt x="7216614" y="6495204"/>
                  </a:lnTo>
                  <a:lnTo>
                    <a:pt x="7259118" y="6510501"/>
                  </a:lnTo>
                  <a:lnTo>
                    <a:pt x="7300554" y="6529198"/>
                  </a:lnTo>
                  <a:lnTo>
                    <a:pt x="7340710" y="6551294"/>
                  </a:lnTo>
                  <a:lnTo>
                    <a:pt x="7379371" y="6576789"/>
                  </a:lnTo>
                  <a:lnTo>
                    <a:pt x="7416325" y="6605684"/>
                  </a:lnTo>
                  <a:lnTo>
                    <a:pt x="7451357" y="6637978"/>
                  </a:lnTo>
                  <a:lnTo>
                    <a:pt x="8182781" y="7369199"/>
                  </a:lnTo>
                  <a:lnTo>
                    <a:pt x="8215098" y="7404249"/>
                  </a:lnTo>
                  <a:lnTo>
                    <a:pt x="8244014" y="7441216"/>
                  </a:lnTo>
                  <a:lnTo>
                    <a:pt x="8269527" y="7479886"/>
                  </a:lnTo>
                  <a:lnTo>
                    <a:pt x="8291639" y="7520047"/>
                  </a:lnTo>
                  <a:lnTo>
                    <a:pt x="8310349" y="7561487"/>
                  </a:lnTo>
                  <a:lnTo>
                    <a:pt x="8325657" y="7603991"/>
                  </a:lnTo>
                  <a:lnTo>
                    <a:pt x="8337564" y="7647346"/>
                  </a:lnTo>
                  <a:lnTo>
                    <a:pt x="8346068" y="7691340"/>
                  </a:lnTo>
                  <a:lnTo>
                    <a:pt x="8351171" y="7735760"/>
                  </a:lnTo>
                  <a:lnTo>
                    <a:pt x="8352872" y="7780393"/>
                  </a:lnTo>
                  <a:lnTo>
                    <a:pt x="8351171" y="7825025"/>
                  </a:lnTo>
                  <a:lnTo>
                    <a:pt x="8346068" y="7869443"/>
                  </a:lnTo>
                  <a:lnTo>
                    <a:pt x="8337564" y="7913435"/>
                  </a:lnTo>
                  <a:lnTo>
                    <a:pt x="8325657" y="7956788"/>
                  </a:lnTo>
                  <a:lnTo>
                    <a:pt x="8310349" y="7999288"/>
                  </a:lnTo>
                  <a:lnTo>
                    <a:pt x="8291639" y="8040722"/>
                  </a:lnTo>
                  <a:lnTo>
                    <a:pt x="8269527" y="8080878"/>
                  </a:lnTo>
                  <a:lnTo>
                    <a:pt x="8244014" y="8119542"/>
                  </a:lnTo>
                  <a:lnTo>
                    <a:pt x="8215098" y="8156501"/>
                  </a:lnTo>
                  <a:lnTo>
                    <a:pt x="8182781" y="8191542"/>
                  </a:lnTo>
                  <a:lnTo>
                    <a:pt x="6086938" y="10286999"/>
                  </a:lnTo>
                  <a:lnTo>
                    <a:pt x="2979293" y="10286999"/>
                  </a:lnTo>
                  <a:close/>
                </a:path>
                <a:path w="10581640" h="10287000">
                  <a:moveTo>
                    <a:pt x="0" y="2053890"/>
                  </a:moveTo>
                  <a:lnTo>
                    <a:pt x="2098" y="2004306"/>
                  </a:lnTo>
                  <a:lnTo>
                    <a:pt x="8396" y="1955013"/>
                  </a:lnTo>
                  <a:lnTo>
                    <a:pt x="18893" y="1906306"/>
                  </a:lnTo>
                  <a:lnTo>
                    <a:pt x="33591" y="1858476"/>
                  </a:lnTo>
                  <a:lnTo>
                    <a:pt x="52490" y="1811816"/>
                  </a:lnTo>
                  <a:lnTo>
                    <a:pt x="75591" y="1766617"/>
                  </a:lnTo>
                  <a:lnTo>
                    <a:pt x="102896" y="1723173"/>
                  </a:lnTo>
                  <a:lnTo>
                    <a:pt x="134405" y="1681776"/>
                  </a:lnTo>
                  <a:lnTo>
                    <a:pt x="170120" y="1642719"/>
                  </a:lnTo>
                  <a:lnTo>
                    <a:pt x="901366" y="911557"/>
                  </a:lnTo>
                  <a:lnTo>
                    <a:pt x="936423" y="879254"/>
                  </a:lnTo>
                  <a:lnTo>
                    <a:pt x="973397" y="850352"/>
                  </a:lnTo>
                  <a:lnTo>
                    <a:pt x="1012075" y="824850"/>
                  </a:lnTo>
                  <a:lnTo>
                    <a:pt x="1052244" y="802748"/>
                  </a:lnTo>
                  <a:lnTo>
                    <a:pt x="1093692" y="784047"/>
                  </a:lnTo>
                  <a:lnTo>
                    <a:pt x="1136204" y="768746"/>
                  </a:lnTo>
                  <a:lnTo>
                    <a:pt x="1179568" y="756845"/>
                  </a:lnTo>
                  <a:lnTo>
                    <a:pt x="1223571" y="748344"/>
                  </a:lnTo>
                  <a:lnTo>
                    <a:pt x="1267999" y="743244"/>
                  </a:lnTo>
                  <a:lnTo>
                    <a:pt x="1312641" y="741543"/>
                  </a:lnTo>
                  <a:lnTo>
                    <a:pt x="1357281" y="743244"/>
                  </a:lnTo>
                  <a:lnTo>
                    <a:pt x="1401709" y="748344"/>
                  </a:lnTo>
                  <a:lnTo>
                    <a:pt x="1445709" y="756845"/>
                  </a:lnTo>
                  <a:lnTo>
                    <a:pt x="1489070" y="768746"/>
                  </a:lnTo>
                  <a:lnTo>
                    <a:pt x="1531579" y="784047"/>
                  </a:lnTo>
                  <a:lnTo>
                    <a:pt x="1573021" y="802748"/>
                  </a:lnTo>
                  <a:lnTo>
                    <a:pt x="1613185" y="824850"/>
                  </a:lnTo>
                  <a:lnTo>
                    <a:pt x="1651856" y="850352"/>
                  </a:lnTo>
                  <a:lnTo>
                    <a:pt x="1688823" y="879254"/>
                  </a:lnTo>
                  <a:lnTo>
                    <a:pt x="1723871" y="911557"/>
                  </a:lnTo>
                  <a:lnTo>
                    <a:pt x="5476024" y="4662974"/>
                  </a:lnTo>
                  <a:lnTo>
                    <a:pt x="5508325" y="4698007"/>
                  </a:lnTo>
                  <a:lnTo>
                    <a:pt x="5537225" y="4734961"/>
                  </a:lnTo>
                  <a:lnTo>
                    <a:pt x="5562725" y="4773622"/>
                  </a:lnTo>
                  <a:lnTo>
                    <a:pt x="5584826" y="4813776"/>
                  </a:lnTo>
                  <a:lnTo>
                    <a:pt x="5603526" y="4855210"/>
                  </a:lnTo>
                  <a:lnTo>
                    <a:pt x="5618826" y="4897710"/>
                  </a:lnTo>
                  <a:lnTo>
                    <a:pt x="5630726" y="4941063"/>
                  </a:lnTo>
                  <a:lnTo>
                    <a:pt x="5639226" y="4985056"/>
                  </a:lnTo>
                  <a:lnTo>
                    <a:pt x="5644326" y="5029476"/>
                  </a:lnTo>
                  <a:lnTo>
                    <a:pt x="5646026" y="5074108"/>
                  </a:lnTo>
                  <a:lnTo>
                    <a:pt x="5644326" y="5118740"/>
                  </a:lnTo>
                  <a:lnTo>
                    <a:pt x="5639226" y="5163158"/>
                  </a:lnTo>
                  <a:lnTo>
                    <a:pt x="5630726" y="5207149"/>
                  </a:lnTo>
                  <a:lnTo>
                    <a:pt x="5618826" y="5250500"/>
                  </a:lnTo>
                  <a:lnTo>
                    <a:pt x="5603526" y="5292996"/>
                  </a:lnTo>
                  <a:lnTo>
                    <a:pt x="5584826" y="5334425"/>
                  </a:lnTo>
                  <a:lnTo>
                    <a:pt x="5562725" y="5374573"/>
                  </a:lnTo>
                  <a:lnTo>
                    <a:pt x="5537225" y="5413227"/>
                  </a:lnTo>
                  <a:lnTo>
                    <a:pt x="5508325" y="5450173"/>
                  </a:lnTo>
                  <a:lnTo>
                    <a:pt x="5476024" y="5485199"/>
                  </a:lnTo>
                  <a:lnTo>
                    <a:pt x="2648932" y="8311784"/>
                  </a:lnTo>
                  <a:lnTo>
                    <a:pt x="2648920" y="5052147"/>
                  </a:lnTo>
                  <a:lnTo>
                    <a:pt x="2642885" y="5008841"/>
                  </a:lnTo>
                  <a:lnTo>
                    <a:pt x="2630777" y="4966484"/>
                  </a:lnTo>
                  <a:lnTo>
                    <a:pt x="2612606" y="4925853"/>
                  </a:lnTo>
                  <a:lnTo>
                    <a:pt x="2588333" y="4887598"/>
                  </a:lnTo>
                  <a:lnTo>
                    <a:pt x="2558063" y="4852536"/>
                  </a:lnTo>
                  <a:lnTo>
                    <a:pt x="170120" y="2465062"/>
                  </a:lnTo>
                  <a:lnTo>
                    <a:pt x="134405" y="2426004"/>
                  </a:lnTo>
                  <a:lnTo>
                    <a:pt x="102896" y="2384607"/>
                  </a:lnTo>
                  <a:lnTo>
                    <a:pt x="75591" y="2341163"/>
                  </a:lnTo>
                  <a:lnTo>
                    <a:pt x="52490" y="2295965"/>
                  </a:lnTo>
                  <a:lnTo>
                    <a:pt x="33591" y="2249304"/>
                  </a:lnTo>
                  <a:lnTo>
                    <a:pt x="18893" y="2201474"/>
                  </a:lnTo>
                  <a:lnTo>
                    <a:pt x="8396" y="2152767"/>
                  </a:lnTo>
                  <a:lnTo>
                    <a:pt x="2098" y="2103475"/>
                  </a:lnTo>
                  <a:lnTo>
                    <a:pt x="0" y="2053890"/>
                  </a:lnTo>
                  <a:close/>
                </a:path>
                <a:path w="10581640" h="10287000">
                  <a:moveTo>
                    <a:pt x="283927" y="7810381"/>
                  </a:moveTo>
                  <a:lnTo>
                    <a:pt x="285627" y="7765751"/>
                  </a:lnTo>
                  <a:lnTo>
                    <a:pt x="290727" y="7721334"/>
                  </a:lnTo>
                  <a:lnTo>
                    <a:pt x="299227" y="7677345"/>
                  </a:lnTo>
                  <a:lnTo>
                    <a:pt x="311127" y="7633995"/>
                  </a:lnTo>
                  <a:lnTo>
                    <a:pt x="326428" y="7591500"/>
                  </a:lnTo>
                  <a:lnTo>
                    <a:pt x="345128" y="7550071"/>
                  </a:lnTo>
                  <a:lnTo>
                    <a:pt x="367228" y="7509923"/>
                  </a:lnTo>
                  <a:lnTo>
                    <a:pt x="392729" y="7471269"/>
                  </a:lnTo>
                  <a:lnTo>
                    <a:pt x="421629" y="7434323"/>
                  </a:lnTo>
                  <a:lnTo>
                    <a:pt x="453929" y="7399298"/>
                  </a:lnTo>
                  <a:lnTo>
                    <a:pt x="2558063" y="5295577"/>
                  </a:lnTo>
                  <a:lnTo>
                    <a:pt x="2588369" y="5260446"/>
                  </a:lnTo>
                  <a:lnTo>
                    <a:pt x="2612555" y="5222313"/>
                  </a:lnTo>
                  <a:lnTo>
                    <a:pt x="2630729" y="5181700"/>
                  </a:lnTo>
                  <a:lnTo>
                    <a:pt x="2642851" y="5139354"/>
                  </a:lnTo>
                  <a:lnTo>
                    <a:pt x="2648920" y="5095968"/>
                  </a:lnTo>
                  <a:lnTo>
                    <a:pt x="2648932" y="5052233"/>
                  </a:lnTo>
                  <a:lnTo>
                    <a:pt x="2648920" y="8311796"/>
                  </a:lnTo>
                  <a:lnTo>
                    <a:pt x="2007857" y="8952744"/>
                  </a:lnTo>
                  <a:lnTo>
                    <a:pt x="1969923" y="8987509"/>
                  </a:lnTo>
                  <a:lnTo>
                    <a:pt x="1929540" y="9018525"/>
                  </a:lnTo>
                  <a:lnTo>
                    <a:pt x="1886927" y="9045700"/>
                  </a:lnTo>
                  <a:lnTo>
                    <a:pt x="1842303" y="9068943"/>
                  </a:lnTo>
                  <a:lnTo>
                    <a:pt x="1795886" y="9088164"/>
                  </a:lnTo>
                  <a:lnTo>
                    <a:pt x="1747895" y="9103272"/>
                  </a:lnTo>
                  <a:lnTo>
                    <a:pt x="1698549" y="9114176"/>
                  </a:lnTo>
                  <a:lnTo>
                    <a:pt x="1648066" y="9120785"/>
                  </a:lnTo>
                  <a:lnTo>
                    <a:pt x="1596664" y="9123008"/>
                  </a:lnTo>
                  <a:lnTo>
                    <a:pt x="1545257" y="9120785"/>
                  </a:lnTo>
                  <a:lnTo>
                    <a:pt x="1494758" y="9114176"/>
                  </a:lnTo>
                  <a:lnTo>
                    <a:pt x="1445389" y="9103272"/>
                  </a:lnTo>
                  <a:lnTo>
                    <a:pt x="1397373" y="9088164"/>
                  </a:lnTo>
                  <a:lnTo>
                    <a:pt x="1350932" y="9068943"/>
                  </a:lnTo>
                  <a:lnTo>
                    <a:pt x="1306287" y="9045700"/>
                  </a:lnTo>
                  <a:lnTo>
                    <a:pt x="1263661" y="9018525"/>
                  </a:lnTo>
                  <a:lnTo>
                    <a:pt x="1223276" y="8987509"/>
                  </a:lnTo>
                  <a:lnTo>
                    <a:pt x="1185353" y="8952744"/>
                  </a:lnTo>
                  <a:lnTo>
                    <a:pt x="453929" y="8221464"/>
                  </a:lnTo>
                  <a:lnTo>
                    <a:pt x="421629" y="8186438"/>
                  </a:lnTo>
                  <a:lnTo>
                    <a:pt x="392729" y="8149492"/>
                  </a:lnTo>
                  <a:lnTo>
                    <a:pt x="367228" y="8110838"/>
                  </a:lnTo>
                  <a:lnTo>
                    <a:pt x="345128" y="8070690"/>
                  </a:lnTo>
                  <a:lnTo>
                    <a:pt x="326428" y="8029262"/>
                  </a:lnTo>
                  <a:lnTo>
                    <a:pt x="311127" y="7986766"/>
                  </a:lnTo>
                  <a:lnTo>
                    <a:pt x="299227" y="7943417"/>
                  </a:lnTo>
                  <a:lnTo>
                    <a:pt x="290727" y="7899427"/>
                  </a:lnTo>
                  <a:lnTo>
                    <a:pt x="285627" y="7855011"/>
                  </a:lnTo>
                  <a:lnTo>
                    <a:pt x="283927" y="7810381"/>
                  </a:lnTo>
                  <a:close/>
                </a:path>
              </a:pathLst>
            </a:custGeom>
            <a:solidFill>
              <a:srgbClr val="FFFFFF">
                <a:alpha val="7839"/>
              </a:srgbClr>
            </a:solidFill>
          </p:spPr>
          <p:txBody>
            <a:bodyPr wrap="square" lIns="0" tIns="0" rIns="0" bIns="0" rtlCol="0"/>
            <a:lstStyle/>
            <a:p>
              <a:endParaRPr/>
            </a:p>
          </p:txBody>
        </p:sp>
        <p:sp>
          <p:nvSpPr>
            <p:cNvPr id="5" name="object 5"/>
            <p:cNvSpPr/>
            <p:nvPr/>
          </p:nvSpPr>
          <p:spPr>
            <a:xfrm>
              <a:off x="0" y="0"/>
              <a:ext cx="193040" cy="10271125"/>
            </a:xfrm>
            <a:custGeom>
              <a:avLst/>
              <a:gdLst/>
              <a:ahLst/>
              <a:cxnLst/>
              <a:rect l="l" t="t" r="r" b="b"/>
              <a:pathLst>
                <a:path w="193040" h="10271125">
                  <a:moveTo>
                    <a:pt x="192881" y="10270925"/>
                  </a:moveTo>
                  <a:lnTo>
                    <a:pt x="0" y="10270925"/>
                  </a:lnTo>
                  <a:lnTo>
                    <a:pt x="0" y="0"/>
                  </a:lnTo>
                  <a:lnTo>
                    <a:pt x="192881" y="0"/>
                  </a:lnTo>
                  <a:lnTo>
                    <a:pt x="192881" y="10270925"/>
                  </a:lnTo>
                  <a:close/>
                </a:path>
              </a:pathLst>
            </a:custGeom>
            <a:solidFill>
              <a:srgbClr val="C6AC5E"/>
            </a:solidFill>
          </p:spPr>
          <p:txBody>
            <a:bodyPr wrap="square" lIns="0" tIns="0" rIns="0" bIns="0" rtlCol="0"/>
            <a:lstStyle/>
            <a:p>
              <a:endParaRPr/>
            </a:p>
          </p:txBody>
        </p:sp>
      </p:grpSp>
      <p:sp>
        <p:nvSpPr>
          <p:cNvPr id="6" name="object 6"/>
          <p:cNvSpPr txBox="1"/>
          <p:nvPr/>
        </p:nvSpPr>
        <p:spPr>
          <a:xfrm>
            <a:off x="1371330" y="7805165"/>
            <a:ext cx="1752870" cy="320601"/>
          </a:xfrm>
          <a:prstGeom prst="rect">
            <a:avLst/>
          </a:prstGeom>
        </p:spPr>
        <p:txBody>
          <a:bodyPr vert="horz" wrap="square" lIns="0" tIns="12700" rIns="0" bIns="0" rtlCol="0">
            <a:spAutoFit/>
          </a:bodyPr>
          <a:lstStyle/>
          <a:p>
            <a:pPr marL="12700">
              <a:lnSpc>
                <a:spcPct val="100000"/>
              </a:lnSpc>
              <a:spcBef>
                <a:spcPts val="100"/>
              </a:spcBef>
            </a:pPr>
            <a:r>
              <a:rPr lang="vi-VN" sz="2000" b="1" spc="-155">
                <a:solidFill>
                  <a:srgbClr val="C6AC5E"/>
                </a:solidFill>
                <a:latin typeface="Verdana"/>
                <a:cs typeface="Verdana"/>
              </a:rPr>
              <a:t>INSTRUCTOR</a:t>
            </a:r>
            <a:endParaRPr sz="2000" dirty="0">
              <a:latin typeface="Verdana"/>
              <a:cs typeface="Verdana"/>
            </a:endParaRPr>
          </a:p>
        </p:txBody>
      </p:sp>
      <p:sp>
        <p:nvSpPr>
          <p:cNvPr id="7" name="object 7"/>
          <p:cNvSpPr txBox="1"/>
          <p:nvPr/>
        </p:nvSpPr>
        <p:spPr>
          <a:xfrm>
            <a:off x="3608406" y="7805165"/>
            <a:ext cx="2523490" cy="330200"/>
          </a:xfrm>
          <a:prstGeom prst="rect">
            <a:avLst/>
          </a:prstGeom>
        </p:spPr>
        <p:txBody>
          <a:bodyPr vert="horz" wrap="square" lIns="0" tIns="12700" rIns="0" bIns="0" rtlCol="0">
            <a:spAutoFit/>
          </a:bodyPr>
          <a:lstStyle/>
          <a:p>
            <a:pPr marL="12700">
              <a:lnSpc>
                <a:spcPct val="100000"/>
              </a:lnSpc>
              <a:spcBef>
                <a:spcPts val="100"/>
              </a:spcBef>
            </a:pPr>
            <a:r>
              <a:rPr lang="vi-VN" sz="2000" spc="-10" dirty="0">
                <a:solidFill>
                  <a:srgbClr val="FFFFFF"/>
                </a:solidFill>
                <a:latin typeface="Verdana"/>
                <a:cs typeface="Verdana"/>
              </a:rPr>
              <a:t>HOANG ANH</a:t>
            </a:r>
            <a:endParaRPr sz="2000" dirty="0">
              <a:latin typeface="Verdana"/>
              <a:cs typeface="Verdana"/>
            </a:endParaRPr>
          </a:p>
        </p:txBody>
      </p:sp>
      <p:sp>
        <p:nvSpPr>
          <p:cNvPr id="8" name="object 8"/>
          <p:cNvSpPr txBox="1"/>
          <p:nvPr/>
        </p:nvSpPr>
        <p:spPr>
          <a:xfrm>
            <a:off x="1371330" y="8646064"/>
            <a:ext cx="1140460" cy="330200"/>
          </a:xfrm>
          <a:prstGeom prst="rect">
            <a:avLst/>
          </a:prstGeom>
        </p:spPr>
        <p:txBody>
          <a:bodyPr vert="horz" wrap="square" lIns="0" tIns="12700" rIns="0" bIns="0" rtlCol="0">
            <a:spAutoFit/>
          </a:bodyPr>
          <a:lstStyle/>
          <a:p>
            <a:pPr marL="12700">
              <a:lnSpc>
                <a:spcPct val="100000"/>
              </a:lnSpc>
              <a:spcBef>
                <a:spcPts val="100"/>
              </a:spcBef>
            </a:pPr>
            <a:r>
              <a:rPr sz="2000" b="1" spc="-140" dirty="0">
                <a:solidFill>
                  <a:srgbClr val="C6AC5E"/>
                </a:solidFill>
                <a:latin typeface="Verdana"/>
                <a:cs typeface="Verdana"/>
              </a:rPr>
              <a:t>MEMBER</a:t>
            </a:r>
            <a:endParaRPr sz="2000">
              <a:latin typeface="Verdana"/>
              <a:cs typeface="Verdana"/>
            </a:endParaRPr>
          </a:p>
        </p:txBody>
      </p:sp>
      <p:sp>
        <p:nvSpPr>
          <p:cNvPr id="9" name="object 9"/>
          <p:cNvSpPr txBox="1"/>
          <p:nvPr/>
        </p:nvSpPr>
        <p:spPr>
          <a:xfrm>
            <a:off x="3608406" y="8646064"/>
            <a:ext cx="13761096" cy="320601"/>
          </a:xfrm>
          <a:prstGeom prst="rect">
            <a:avLst/>
          </a:prstGeom>
        </p:spPr>
        <p:txBody>
          <a:bodyPr vert="horz" wrap="square" lIns="0" tIns="12700" rIns="0" bIns="0" rtlCol="0">
            <a:spAutoFit/>
          </a:bodyPr>
          <a:lstStyle/>
          <a:p>
            <a:pPr marL="12700">
              <a:lnSpc>
                <a:spcPct val="100000"/>
              </a:lnSpc>
              <a:spcBef>
                <a:spcPts val="100"/>
              </a:spcBef>
            </a:pPr>
            <a:r>
              <a:rPr lang="vi-VN" sz="2000" spc="-10" dirty="0">
                <a:solidFill>
                  <a:srgbClr val="FFFFFF"/>
                </a:solidFill>
                <a:latin typeface="Verdana"/>
                <a:cs typeface="Verdana"/>
              </a:rPr>
              <a:t>HUYNH NHAT BAO</a:t>
            </a:r>
            <a:endParaRPr lang="en-US" sz="2000" dirty="0">
              <a:latin typeface="Verdana"/>
              <a:cs typeface="Verdana"/>
            </a:endParaRPr>
          </a:p>
        </p:txBody>
      </p:sp>
      <p:grpSp>
        <p:nvGrpSpPr>
          <p:cNvPr id="10" name="object 10"/>
          <p:cNvGrpSpPr/>
          <p:nvPr/>
        </p:nvGrpSpPr>
        <p:grpSpPr>
          <a:xfrm>
            <a:off x="1384030" y="1236084"/>
            <a:ext cx="16520160" cy="8679815"/>
            <a:chOff x="1384030" y="1236084"/>
            <a:chExt cx="16520160" cy="8679815"/>
          </a:xfrm>
        </p:grpSpPr>
        <p:sp>
          <p:nvSpPr>
            <p:cNvPr id="11" name="object 11"/>
            <p:cNvSpPr/>
            <p:nvPr/>
          </p:nvSpPr>
          <p:spPr>
            <a:xfrm>
              <a:off x="1384030" y="7571739"/>
              <a:ext cx="9558655" cy="1682114"/>
            </a:xfrm>
            <a:custGeom>
              <a:avLst/>
              <a:gdLst/>
              <a:ahLst/>
              <a:cxnLst/>
              <a:rect l="l" t="t" r="r" b="b"/>
              <a:pathLst>
                <a:path w="9558655" h="1682115">
                  <a:moveTo>
                    <a:pt x="0" y="0"/>
                  </a:moveTo>
                  <a:lnTo>
                    <a:pt x="9558036" y="0"/>
                  </a:lnTo>
                </a:path>
                <a:path w="9558655" h="1682115">
                  <a:moveTo>
                    <a:pt x="0" y="840898"/>
                  </a:moveTo>
                  <a:lnTo>
                    <a:pt x="9558036" y="840898"/>
                  </a:lnTo>
                </a:path>
                <a:path w="9558655" h="1682115">
                  <a:moveTo>
                    <a:pt x="0" y="1681797"/>
                  </a:moveTo>
                  <a:lnTo>
                    <a:pt x="9558036" y="1681797"/>
                  </a:lnTo>
                </a:path>
              </a:pathLst>
            </a:custGeom>
            <a:ln w="9524">
              <a:solidFill>
                <a:srgbClr val="FFFFFF"/>
              </a:solidFill>
            </a:ln>
          </p:spPr>
          <p:txBody>
            <a:bodyPr wrap="square" lIns="0" tIns="0" rIns="0" bIns="0" rtlCol="0"/>
            <a:lstStyle/>
            <a:p>
              <a:endParaRPr/>
            </a:p>
          </p:txBody>
        </p:sp>
        <p:sp>
          <p:nvSpPr>
            <p:cNvPr id="12" name="object 12"/>
            <p:cNvSpPr/>
            <p:nvPr/>
          </p:nvSpPr>
          <p:spPr>
            <a:xfrm>
              <a:off x="1657031" y="1236084"/>
              <a:ext cx="959485" cy="788670"/>
            </a:xfrm>
            <a:custGeom>
              <a:avLst/>
              <a:gdLst/>
              <a:ahLst/>
              <a:cxnLst/>
              <a:rect l="l" t="t" r="r" b="b"/>
              <a:pathLst>
                <a:path w="959485" h="788669">
                  <a:moveTo>
                    <a:pt x="83001" y="616093"/>
                  </a:moveTo>
                  <a:lnTo>
                    <a:pt x="10766" y="559038"/>
                  </a:lnTo>
                  <a:lnTo>
                    <a:pt x="0" y="533018"/>
                  </a:lnTo>
                  <a:lnTo>
                    <a:pt x="705" y="525783"/>
                  </a:lnTo>
                  <a:lnTo>
                    <a:pt x="506565" y="10762"/>
                  </a:lnTo>
                  <a:lnTo>
                    <a:pt x="532563" y="0"/>
                  </a:lnTo>
                  <a:lnTo>
                    <a:pt x="546409" y="2690"/>
                  </a:lnTo>
                  <a:lnTo>
                    <a:pt x="558570" y="10762"/>
                  </a:lnTo>
                  <a:lnTo>
                    <a:pt x="604797" y="57045"/>
                  </a:lnTo>
                  <a:lnTo>
                    <a:pt x="612864" y="69210"/>
                  </a:lnTo>
                  <a:lnTo>
                    <a:pt x="615553" y="83063"/>
                  </a:lnTo>
                  <a:lnTo>
                    <a:pt x="612864" y="96916"/>
                  </a:lnTo>
                  <a:lnTo>
                    <a:pt x="109002" y="605317"/>
                  </a:lnTo>
                  <a:lnTo>
                    <a:pt x="83001" y="616093"/>
                  </a:lnTo>
                  <a:close/>
                </a:path>
                <a:path w="959485" h="788669">
                  <a:moveTo>
                    <a:pt x="876471" y="685381"/>
                  </a:moveTo>
                  <a:lnTo>
                    <a:pt x="544944" y="368826"/>
                  </a:lnTo>
                  <a:lnTo>
                    <a:pt x="534196" y="342809"/>
                  </a:lnTo>
                  <a:lnTo>
                    <a:pt x="536883" y="328956"/>
                  </a:lnTo>
                  <a:lnTo>
                    <a:pt x="544944" y="316791"/>
                  </a:lnTo>
                  <a:lnTo>
                    <a:pt x="591183" y="270508"/>
                  </a:lnTo>
                  <a:lnTo>
                    <a:pt x="603342" y="262436"/>
                  </a:lnTo>
                  <a:lnTo>
                    <a:pt x="617185" y="259745"/>
                  </a:lnTo>
                  <a:lnTo>
                    <a:pt x="631027" y="262436"/>
                  </a:lnTo>
                  <a:lnTo>
                    <a:pt x="948706" y="576294"/>
                  </a:lnTo>
                  <a:lnTo>
                    <a:pt x="959473" y="602325"/>
                  </a:lnTo>
                  <a:lnTo>
                    <a:pt x="958767" y="609555"/>
                  </a:lnTo>
                  <a:lnTo>
                    <a:pt x="902464" y="674624"/>
                  </a:lnTo>
                  <a:lnTo>
                    <a:pt x="876471" y="685381"/>
                  </a:lnTo>
                  <a:close/>
                </a:path>
                <a:path w="959485" h="788669">
                  <a:moveTo>
                    <a:pt x="255070" y="788297"/>
                  </a:moveTo>
                  <a:lnTo>
                    <a:pt x="182835" y="731260"/>
                  </a:lnTo>
                  <a:lnTo>
                    <a:pt x="172084" y="705236"/>
                  </a:lnTo>
                  <a:lnTo>
                    <a:pt x="174771" y="691382"/>
                  </a:lnTo>
                  <a:lnTo>
                    <a:pt x="182835" y="679214"/>
                  </a:lnTo>
                  <a:lnTo>
                    <a:pt x="420055" y="441786"/>
                  </a:lnTo>
                  <a:lnTo>
                    <a:pt x="432211" y="433718"/>
                  </a:lnTo>
                  <a:lnTo>
                    <a:pt x="446053" y="431029"/>
                  </a:lnTo>
                  <a:lnTo>
                    <a:pt x="459894" y="433718"/>
                  </a:lnTo>
                  <a:lnTo>
                    <a:pt x="472048" y="441786"/>
                  </a:lnTo>
                  <a:lnTo>
                    <a:pt x="650740" y="620631"/>
                  </a:lnTo>
                  <a:lnTo>
                    <a:pt x="446053" y="620631"/>
                  </a:lnTo>
                  <a:lnTo>
                    <a:pt x="438588" y="622082"/>
                  </a:lnTo>
                  <a:lnTo>
                    <a:pt x="432042" y="626428"/>
                  </a:lnTo>
                  <a:lnTo>
                    <a:pt x="281070" y="777532"/>
                  </a:lnTo>
                  <a:lnTo>
                    <a:pt x="275307" y="782243"/>
                  </a:lnTo>
                  <a:lnTo>
                    <a:pt x="268913" y="785607"/>
                  </a:lnTo>
                  <a:lnTo>
                    <a:pt x="262097" y="787625"/>
                  </a:lnTo>
                  <a:lnTo>
                    <a:pt x="255070" y="788297"/>
                  </a:lnTo>
                  <a:close/>
                </a:path>
                <a:path w="959485" h="788669">
                  <a:moveTo>
                    <a:pt x="619081" y="770331"/>
                  </a:moveTo>
                  <a:lnTo>
                    <a:pt x="605240" y="767641"/>
                  </a:lnTo>
                  <a:lnTo>
                    <a:pt x="593086" y="759573"/>
                  </a:lnTo>
                  <a:lnTo>
                    <a:pt x="460058" y="626428"/>
                  </a:lnTo>
                  <a:lnTo>
                    <a:pt x="453494" y="622079"/>
                  </a:lnTo>
                  <a:lnTo>
                    <a:pt x="446053" y="620631"/>
                  </a:lnTo>
                  <a:lnTo>
                    <a:pt x="650740" y="620631"/>
                  </a:lnTo>
                  <a:lnTo>
                    <a:pt x="691318" y="661244"/>
                  </a:lnTo>
                  <a:lnTo>
                    <a:pt x="702085" y="687264"/>
                  </a:lnTo>
                  <a:lnTo>
                    <a:pt x="701379" y="694500"/>
                  </a:lnTo>
                  <a:lnTo>
                    <a:pt x="645076" y="759573"/>
                  </a:lnTo>
                  <a:lnTo>
                    <a:pt x="632922" y="767641"/>
                  </a:lnTo>
                  <a:lnTo>
                    <a:pt x="619081" y="770331"/>
                  </a:lnTo>
                  <a:close/>
                </a:path>
              </a:pathLst>
            </a:custGeom>
            <a:solidFill>
              <a:srgbClr val="C6AC5E"/>
            </a:solidFill>
          </p:spPr>
          <p:txBody>
            <a:bodyPr wrap="square" lIns="0" tIns="0" rIns="0" bIns="0" rtlCol="0"/>
            <a:lstStyle/>
            <a:p>
              <a:endParaRPr/>
            </a:p>
          </p:txBody>
        </p:sp>
        <p:sp>
          <p:nvSpPr>
            <p:cNvPr id="13" name="object 13"/>
            <p:cNvSpPr/>
            <p:nvPr/>
          </p:nvSpPr>
          <p:spPr>
            <a:xfrm>
              <a:off x="17342276" y="9353822"/>
              <a:ext cx="561975" cy="561975"/>
            </a:xfrm>
            <a:custGeom>
              <a:avLst/>
              <a:gdLst/>
              <a:ahLst/>
              <a:cxnLst/>
              <a:rect l="l" t="t" r="r" b="b"/>
              <a:pathLst>
                <a:path w="561975" h="561975">
                  <a:moveTo>
                    <a:pt x="280830" y="561663"/>
                  </a:moveTo>
                  <a:lnTo>
                    <a:pt x="235278" y="557987"/>
                  </a:lnTo>
                  <a:lnTo>
                    <a:pt x="192066" y="547346"/>
                  </a:lnTo>
                  <a:lnTo>
                    <a:pt x="151772" y="530317"/>
                  </a:lnTo>
                  <a:lnTo>
                    <a:pt x="114975" y="507479"/>
                  </a:lnTo>
                  <a:lnTo>
                    <a:pt x="82252" y="479409"/>
                  </a:lnTo>
                  <a:lnTo>
                    <a:pt x="54183" y="446687"/>
                  </a:lnTo>
                  <a:lnTo>
                    <a:pt x="31344" y="409890"/>
                  </a:lnTo>
                  <a:lnTo>
                    <a:pt x="14315" y="369596"/>
                  </a:lnTo>
                  <a:lnTo>
                    <a:pt x="3674" y="326384"/>
                  </a:lnTo>
                  <a:lnTo>
                    <a:pt x="0" y="280818"/>
                  </a:lnTo>
                  <a:lnTo>
                    <a:pt x="3674" y="235279"/>
                  </a:lnTo>
                  <a:lnTo>
                    <a:pt x="14315" y="192067"/>
                  </a:lnTo>
                  <a:lnTo>
                    <a:pt x="31344" y="151773"/>
                  </a:lnTo>
                  <a:lnTo>
                    <a:pt x="54183" y="114976"/>
                  </a:lnTo>
                  <a:lnTo>
                    <a:pt x="82252" y="82253"/>
                  </a:lnTo>
                  <a:lnTo>
                    <a:pt x="114975" y="54184"/>
                  </a:lnTo>
                  <a:lnTo>
                    <a:pt x="151772" y="31345"/>
                  </a:lnTo>
                  <a:lnTo>
                    <a:pt x="192066" y="14316"/>
                  </a:lnTo>
                  <a:lnTo>
                    <a:pt x="235278" y="3675"/>
                  </a:lnTo>
                  <a:lnTo>
                    <a:pt x="280830" y="0"/>
                  </a:lnTo>
                  <a:lnTo>
                    <a:pt x="326382" y="3675"/>
                  </a:lnTo>
                  <a:lnTo>
                    <a:pt x="369595" y="14316"/>
                  </a:lnTo>
                  <a:lnTo>
                    <a:pt x="409889" y="31345"/>
                  </a:lnTo>
                  <a:lnTo>
                    <a:pt x="446686" y="54184"/>
                  </a:lnTo>
                  <a:lnTo>
                    <a:pt x="479409" y="82253"/>
                  </a:lnTo>
                  <a:lnTo>
                    <a:pt x="507478" y="114976"/>
                  </a:lnTo>
                  <a:lnTo>
                    <a:pt x="530316" y="151773"/>
                  </a:lnTo>
                  <a:lnTo>
                    <a:pt x="547345" y="192067"/>
                  </a:lnTo>
                  <a:lnTo>
                    <a:pt x="557987" y="235279"/>
                  </a:lnTo>
                  <a:lnTo>
                    <a:pt x="561660" y="280831"/>
                  </a:lnTo>
                  <a:lnTo>
                    <a:pt x="557987" y="326384"/>
                  </a:lnTo>
                  <a:lnTo>
                    <a:pt x="547345" y="369596"/>
                  </a:lnTo>
                  <a:lnTo>
                    <a:pt x="530316" y="409890"/>
                  </a:lnTo>
                  <a:lnTo>
                    <a:pt x="507478" y="446687"/>
                  </a:lnTo>
                  <a:lnTo>
                    <a:pt x="479409" y="479409"/>
                  </a:lnTo>
                  <a:lnTo>
                    <a:pt x="446686" y="507479"/>
                  </a:lnTo>
                  <a:lnTo>
                    <a:pt x="409889" y="530317"/>
                  </a:lnTo>
                  <a:lnTo>
                    <a:pt x="369595" y="547346"/>
                  </a:lnTo>
                  <a:lnTo>
                    <a:pt x="326382" y="557987"/>
                  </a:lnTo>
                  <a:lnTo>
                    <a:pt x="280830" y="561663"/>
                  </a:lnTo>
                  <a:close/>
                </a:path>
              </a:pathLst>
            </a:custGeom>
            <a:solidFill>
              <a:srgbClr val="ECF0F1"/>
            </a:solidFill>
          </p:spPr>
          <p:txBody>
            <a:bodyPr wrap="square" lIns="0" tIns="0" rIns="0" bIns="0" rtlCol="0"/>
            <a:lstStyle/>
            <a:p>
              <a:endParaRPr/>
            </a:p>
          </p:txBody>
        </p:sp>
      </p:grpSp>
      <p:sp>
        <p:nvSpPr>
          <p:cNvPr id="14" name="object 14"/>
          <p:cNvSpPr txBox="1">
            <a:spLocks noGrp="1"/>
          </p:cNvSpPr>
          <p:nvPr>
            <p:ph type="title"/>
          </p:nvPr>
        </p:nvSpPr>
        <p:spPr>
          <a:xfrm>
            <a:off x="68842" y="199297"/>
            <a:ext cx="15961841" cy="1690869"/>
          </a:xfrm>
          <a:prstGeom prst="rect">
            <a:avLst/>
          </a:prstGeom>
        </p:spPr>
        <p:txBody>
          <a:bodyPr vert="horz" wrap="square" lIns="0" tIns="1141116" rIns="0" bIns="0" rtlCol="0">
            <a:spAutoFit/>
          </a:bodyPr>
          <a:lstStyle/>
          <a:p>
            <a:pPr marL="2974975">
              <a:lnSpc>
                <a:spcPct val="100000"/>
              </a:lnSpc>
              <a:spcBef>
                <a:spcPts val="114"/>
              </a:spcBef>
            </a:pPr>
            <a:r>
              <a:rPr lang="en-US" sz="3500" spc="-254" dirty="0">
                <a:solidFill>
                  <a:srgbClr val="FFFFFF"/>
                </a:solidFill>
                <a:latin typeface="Verdana"/>
                <a:cs typeface="Verdana"/>
              </a:rPr>
              <a:t>Group</a:t>
            </a:r>
            <a:r>
              <a:rPr lang="en-US" sz="3500" spc="-380" dirty="0">
                <a:solidFill>
                  <a:srgbClr val="FFFFFF"/>
                </a:solidFill>
                <a:latin typeface="Verdana"/>
                <a:cs typeface="Verdana"/>
              </a:rPr>
              <a:t> </a:t>
            </a:r>
            <a:r>
              <a:rPr lang="vi-VN" sz="3500" spc="-50" dirty="0">
                <a:solidFill>
                  <a:srgbClr val="FFFFFF"/>
                </a:solidFill>
                <a:latin typeface="Verdana"/>
                <a:cs typeface="Verdana"/>
              </a:rPr>
              <a:t>4</a:t>
            </a:r>
            <a:endParaRPr sz="3500" dirty="0">
              <a:latin typeface="Verdana"/>
              <a:cs typeface="Verdana"/>
            </a:endParaRPr>
          </a:p>
        </p:txBody>
      </p:sp>
      <p:sp>
        <p:nvSpPr>
          <p:cNvPr id="16" name="object 16"/>
          <p:cNvSpPr txBox="1">
            <a:spLocks noGrp="1"/>
          </p:cNvSpPr>
          <p:nvPr>
            <p:ph type="sldNum" sz="quarter" idx="7"/>
          </p:nvPr>
        </p:nvSpPr>
        <p:spPr>
          <a:prstGeom prst="rect">
            <a:avLst/>
          </a:prstGeom>
        </p:spPr>
        <p:txBody>
          <a:bodyPr vert="horz" wrap="square" lIns="0" tIns="18415" rIns="0" bIns="0" rtlCol="0">
            <a:spAutoFit/>
          </a:bodyPr>
          <a:lstStyle/>
          <a:p>
            <a:pPr marL="147320">
              <a:lnSpc>
                <a:spcPct val="100000"/>
              </a:lnSpc>
              <a:spcBef>
                <a:spcPts val="145"/>
              </a:spcBef>
            </a:pPr>
            <a:fld id="{81D60167-4931-47E6-BA6A-407CBD079E47}" type="slidenum">
              <a:rPr spc="40" dirty="0"/>
              <a:t>1</a:t>
            </a:fld>
            <a:endParaRPr spc="40" dirty="0"/>
          </a:p>
        </p:txBody>
      </p:sp>
      <p:sp>
        <p:nvSpPr>
          <p:cNvPr id="15" name="object 15"/>
          <p:cNvSpPr txBox="1"/>
          <p:nvPr/>
        </p:nvSpPr>
        <p:spPr>
          <a:xfrm>
            <a:off x="1371330" y="2756476"/>
            <a:ext cx="15621270" cy="4564711"/>
          </a:xfrm>
          <a:prstGeom prst="rect">
            <a:avLst/>
          </a:prstGeom>
        </p:spPr>
        <p:txBody>
          <a:bodyPr vert="horz" wrap="square" lIns="0" tIns="12065" rIns="0" bIns="0" rtlCol="0">
            <a:spAutoFit/>
          </a:bodyPr>
          <a:lstStyle/>
          <a:p>
            <a:pPr marL="166370">
              <a:lnSpc>
                <a:spcPts val="13394"/>
              </a:lnSpc>
              <a:spcBef>
                <a:spcPts val="95"/>
              </a:spcBef>
            </a:pPr>
            <a:r>
              <a:rPr lang="vi-VN" sz="6000" b="1" spc="-1115" dirty="0">
                <a:solidFill>
                  <a:srgbClr val="FFFFFF"/>
                </a:solidFill>
                <a:latin typeface="Verdana"/>
                <a:cs typeface="Verdana"/>
              </a:rPr>
              <a:t>KNOW LEDGE  DISCOVERY  AND  DATA  MINING</a:t>
            </a:r>
            <a:endParaRPr sz="6000" dirty="0">
              <a:latin typeface="Verdana"/>
              <a:cs typeface="Verdana"/>
            </a:endParaRPr>
          </a:p>
          <a:p>
            <a:pPr marL="166370">
              <a:lnSpc>
                <a:spcPts val="13394"/>
              </a:lnSpc>
            </a:pPr>
            <a:r>
              <a:rPr lang="vi-VN" sz="12200" spc="-380" dirty="0">
                <a:solidFill>
                  <a:srgbClr val="C6AC5E"/>
                </a:solidFill>
                <a:latin typeface="Verdana"/>
                <a:cs typeface="Verdana"/>
              </a:rPr>
              <a:t>Final presentation</a:t>
            </a:r>
            <a:endParaRPr sz="12200" dirty="0">
              <a:latin typeface="Verdana"/>
              <a:cs typeface="Verdana"/>
            </a:endParaRPr>
          </a:p>
          <a:p>
            <a:pPr marL="12700">
              <a:lnSpc>
                <a:spcPct val="100000"/>
              </a:lnSpc>
              <a:spcBef>
                <a:spcPts val="6309"/>
              </a:spcBef>
            </a:pPr>
            <a:r>
              <a:rPr sz="2000" spc="-10" dirty="0">
                <a:solidFill>
                  <a:srgbClr val="FFFFFF"/>
                </a:solidFill>
                <a:latin typeface="Verdana"/>
                <a:cs typeface="Verdana"/>
              </a:rPr>
              <a:t>MEMBERS</a:t>
            </a:r>
            <a:endParaRPr sz="2000" dirty="0">
              <a:latin typeface="Verdana"/>
              <a:cs typeface="Verdana"/>
            </a:endParaRPr>
          </a:p>
        </p:txBody>
      </p:sp>
      <p:pic>
        <p:nvPicPr>
          <p:cNvPr id="22" name="Picture 21" descr="A blue and red logo&#10;&#10;Description automatically generated">
            <a:extLst>
              <a:ext uri="{FF2B5EF4-FFF2-40B4-BE49-F238E27FC236}">
                <a16:creationId xmlns:a16="http://schemas.microsoft.com/office/drawing/2014/main" id="{6916E908-8592-B669-AF0F-62B6AF70A1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19444" y="-612619"/>
            <a:ext cx="3314700" cy="33147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93040" cy="10271125"/>
          </a:xfrm>
          <a:custGeom>
            <a:avLst/>
            <a:gdLst/>
            <a:ahLst/>
            <a:cxnLst/>
            <a:rect l="l" t="t" r="r" b="b"/>
            <a:pathLst>
              <a:path w="193040" h="10271125">
                <a:moveTo>
                  <a:pt x="192881" y="10270925"/>
                </a:moveTo>
                <a:lnTo>
                  <a:pt x="0" y="10270925"/>
                </a:lnTo>
                <a:lnTo>
                  <a:pt x="0" y="0"/>
                </a:lnTo>
                <a:lnTo>
                  <a:pt x="192881" y="0"/>
                </a:lnTo>
                <a:lnTo>
                  <a:pt x="192881" y="10270925"/>
                </a:lnTo>
                <a:close/>
              </a:path>
            </a:pathLst>
          </a:custGeom>
          <a:solidFill>
            <a:srgbClr val="C6AC5E"/>
          </a:solidFill>
        </p:spPr>
        <p:txBody>
          <a:bodyPr wrap="square" lIns="0" tIns="0" rIns="0" bIns="0" rtlCol="0"/>
          <a:lstStyle/>
          <a:p>
            <a:endParaRPr/>
          </a:p>
        </p:txBody>
      </p:sp>
      <p:sp>
        <p:nvSpPr>
          <p:cNvPr id="3" name="object 3"/>
          <p:cNvSpPr txBox="1">
            <a:spLocks noGrp="1"/>
          </p:cNvSpPr>
          <p:nvPr>
            <p:ph type="title"/>
          </p:nvPr>
        </p:nvSpPr>
        <p:spPr>
          <a:xfrm>
            <a:off x="1016000" y="199297"/>
            <a:ext cx="17119600" cy="1243930"/>
          </a:xfrm>
          <a:prstGeom prst="rect">
            <a:avLst/>
          </a:prstGeom>
        </p:spPr>
        <p:txBody>
          <a:bodyPr vert="horz" wrap="square" lIns="0" tIns="12700" rIns="0" bIns="0" rtlCol="0">
            <a:spAutoFit/>
          </a:bodyPr>
          <a:lstStyle/>
          <a:p>
            <a:pPr marL="12700">
              <a:lnSpc>
                <a:spcPct val="100000"/>
              </a:lnSpc>
              <a:spcBef>
                <a:spcPts val="100"/>
              </a:spcBef>
            </a:pPr>
            <a:r>
              <a:rPr lang="vi-VN" sz="8000" spc="-1050" dirty="0">
                <a:solidFill>
                  <a:srgbClr val="070707"/>
                </a:solidFill>
                <a:latin typeface="Verdana"/>
                <a:cs typeface="Verdana"/>
              </a:rPr>
              <a:t>3</a:t>
            </a:r>
            <a:r>
              <a:rPr sz="8000" spc="-1050" dirty="0">
                <a:solidFill>
                  <a:srgbClr val="070707"/>
                </a:solidFill>
                <a:latin typeface="Verdana"/>
                <a:cs typeface="Verdana"/>
              </a:rPr>
              <a:t>.</a:t>
            </a:r>
            <a:r>
              <a:rPr lang="vi-VN" sz="8000" spc="-1050" dirty="0">
                <a:solidFill>
                  <a:srgbClr val="070707"/>
                </a:solidFill>
                <a:latin typeface="Verdana"/>
                <a:cs typeface="Verdana"/>
              </a:rPr>
              <a:t>1</a:t>
            </a:r>
            <a:r>
              <a:rPr sz="8000" spc="-869" dirty="0">
                <a:solidFill>
                  <a:srgbClr val="070707"/>
                </a:solidFill>
                <a:latin typeface="Verdana"/>
                <a:cs typeface="Verdana"/>
              </a:rPr>
              <a:t> </a:t>
            </a:r>
            <a:r>
              <a:rPr lang="vi-VN" sz="8000" spc="-869" dirty="0">
                <a:solidFill>
                  <a:srgbClr val="070707"/>
                </a:solidFill>
                <a:latin typeface="Verdana"/>
                <a:cs typeface="Verdana"/>
              </a:rPr>
              <a:t>BERT architect</a:t>
            </a:r>
            <a:endParaRPr sz="8000" dirty="0">
              <a:latin typeface="Verdana"/>
              <a:cs typeface="Verdana"/>
            </a:endParaRPr>
          </a:p>
        </p:txBody>
      </p:sp>
      <p:grpSp>
        <p:nvGrpSpPr>
          <p:cNvPr id="4" name="object 4"/>
          <p:cNvGrpSpPr/>
          <p:nvPr/>
        </p:nvGrpSpPr>
        <p:grpSpPr>
          <a:xfrm>
            <a:off x="1495424" y="0"/>
            <a:ext cx="16788769" cy="10287000"/>
            <a:chOff x="1495424" y="0"/>
            <a:chExt cx="16788769" cy="10287000"/>
          </a:xfrm>
        </p:grpSpPr>
        <p:pic>
          <p:nvPicPr>
            <p:cNvPr id="6" name="object 6"/>
            <p:cNvPicPr/>
            <p:nvPr/>
          </p:nvPicPr>
          <p:blipFill>
            <a:blip r:embed="rId2" cstate="print"/>
            <a:stretch>
              <a:fillRect/>
            </a:stretch>
          </p:blipFill>
          <p:spPr>
            <a:xfrm>
              <a:off x="1495424" y="2424704"/>
              <a:ext cx="104775" cy="104774"/>
            </a:xfrm>
            <a:prstGeom prst="rect">
              <a:avLst/>
            </a:prstGeom>
          </p:spPr>
        </p:pic>
        <p:pic>
          <p:nvPicPr>
            <p:cNvPr id="7" name="object 7"/>
            <p:cNvPicPr/>
            <p:nvPr/>
          </p:nvPicPr>
          <p:blipFill>
            <a:blip r:embed="rId2" cstate="print"/>
            <a:stretch>
              <a:fillRect/>
            </a:stretch>
          </p:blipFill>
          <p:spPr>
            <a:xfrm>
              <a:off x="1495424" y="3301004"/>
              <a:ext cx="104775" cy="104774"/>
            </a:xfrm>
            <a:prstGeom prst="rect">
              <a:avLst/>
            </a:prstGeom>
          </p:spPr>
        </p:pic>
        <p:pic>
          <p:nvPicPr>
            <p:cNvPr id="9" name="object 9"/>
            <p:cNvPicPr/>
            <p:nvPr/>
          </p:nvPicPr>
          <p:blipFill>
            <a:blip r:embed="rId2" cstate="print"/>
            <a:stretch>
              <a:fillRect/>
            </a:stretch>
          </p:blipFill>
          <p:spPr>
            <a:xfrm>
              <a:off x="1495424" y="7571156"/>
              <a:ext cx="104775" cy="104774"/>
            </a:xfrm>
            <a:prstGeom prst="rect">
              <a:avLst/>
            </a:prstGeom>
          </p:spPr>
        </p:pic>
        <p:pic>
          <p:nvPicPr>
            <p:cNvPr id="10" name="object 10"/>
            <p:cNvPicPr/>
            <p:nvPr/>
          </p:nvPicPr>
          <p:blipFill>
            <a:blip r:embed="rId2" cstate="print"/>
            <a:stretch>
              <a:fillRect/>
            </a:stretch>
          </p:blipFill>
          <p:spPr>
            <a:xfrm>
              <a:off x="1495424" y="8009306"/>
              <a:ext cx="104775" cy="104774"/>
            </a:xfrm>
            <a:prstGeom prst="rect">
              <a:avLst/>
            </a:prstGeom>
          </p:spPr>
        </p:pic>
        <p:sp>
          <p:nvSpPr>
            <p:cNvPr id="11" name="object 11"/>
            <p:cNvSpPr/>
            <p:nvPr/>
          </p:nvSpPr>
          <p:spPr>
            <a:xfrm>
              <a:off x="8006718" y="0"/>
              <a:ext cx="10277475" cy="10287000"/>
            </a:xfrm>
            <a:custGeom>
              <a:avLst/>
              <a:gdLst/>
              <a:ahLst/>
              <a:cxnLst/>
              <a:rect l="l" t="t" r="r" b="b"/>
              <a:pathLst>
                <a:path w="10277475" h="10287000">
                  <a:moveTo>
                    <a:pt x="8030413" y="10286999"/>
                  </a:moveTo>
                  <a:lnTo>
                    <a:pt x="5632475" y="10286999"/>
                  </a:lnTo>
                  <a:lnTo>
                    <a:pt x="140318" y="4792475"/>
                  </a:lnTo>
                  <a:lnTo>
                    <a:pt x="107431" y="4756078"/>
                  </a:lnTo>
                  <a:lnTo>
                    <a:pt x="78929" y="4717272"/>
                  </a:lnTo>
                  <a:lnTo>
                    <a:pt x="54812" y="4676399"/>
                  </a:lnTo>
                  <a:lnTo>
                    <a:pt x="35079" y="4633805"/>
                  </a:lnTo>
                  <a:lnTo>
                    <a:pt x="19732" y="4589833"/>
                  </a:lnTo>
                  <a:lnTo>
                    <a:pt x="8769" y="4544827"/>
                  </a:lnTo>
                  <a:lnTo>
                    <a:pt x="2192" y="4499131"/>
                  </a:lnTo>
                  <a:lnTo>
                    <a:pt x="0" y="4453089"/>
                  </a:lnTo>
                  <a:lnTo>
                    <a:pt x="2192" y="4407045"/>
                  </a:lnTo>
                  <a:lnTo>
                    <a:pt x="8769" y="4361344"/>
                  </a:lnTo>
                  <a:lnTo>
                    <a:pt x="19732" y="4316329"/>
                  </a:lnTo>
                  <a:lnTo>
                    <a:pt x="35079" y="4272345"/>
                  </a:lnTo>
                  <a:lnTo>
                    <a:pt x="54812" y="4229735"/>
                  </a:lnTo>
                  <a:lnTo>
                    <a:pt x="78929" y="4188844"/>
                  </a:lnTo>
                  <a:lnTo>
                    <a:pt x="107431" y="4150015"/>
                  </a:lnTo>
                  <a:lnTo>
                    <a:pt x="140318" y="4113593"/>
                  </a:lnTo>
                  <a:lnTo>
                    <a:pt x="743715" y="3510126"/>
                  </a:lnTo>
                  <a:lnTo>
                    <a:pt x="780095" y="3477216"/>
                  </a:lnTo>
                  <a:lnTo>
                    <a:pt x="818883" y="3448694"/>
                  </a:lnTo>
                  <a:lnTo>
                    <a:pt x="859735" y="3424560"/>
                  </a:lnTo>
                  <a:lnTo>
                    <a:pt x="902306" y="3404814"/>
                  </a:lnTo>
                  <a:lnTo>
                    <a:pt x="946253" y="3389455"/>
                  </a:lnTo>
                  <a:lnTo>
                    <a:pt x="991232" y="3378485"/>
                  </a:lnTo>
                  <a:lnTo>
                    <a:pt x="1036899" y="3371903"/>
                  </a:lnTo>
                  <a:lnTo>
                    <a:pt x="1082910" y="3369709"/>
                  </a:lnTo>
                  <a:lnTo>
                    <a:pt x="1128921" y="3371903"/>
                  </a:lnTo>
                  <a:lnTo>
                    <a:pt x="1174588" y="3378485"/>
                  </a:lnTo>
                  <a:lnTo>
                    <a:pt x="1219567" y="3389455"/>
                  </a:lnTo>
                  <a:lnTo>
                    <a:pt x="1263514" y="3404814"/>
                  </a:lnTo>
                  <a:lnTo>
                    <a:pt x="1306086" y="3424560"/>
                  </a:lnTo>
                  <a:lnTo>
                    <a:pt x="1346937" y="3448694"/>
                  </a:lnTo>
                  <a:lnTo>
                    <a:pt x="1385725" y="3477216"/>
                  </a:lnTo>
                  <a:lnTo>
                    <a:pt x="1422105" y="3510126"/>
                  </a:lnTo>
                  <a:lnTo>
                    <a:pt x="7891617" y="9982378"/>
                  </a:lnTo>
                  <a:lnTo>
                    <a:pt x="7923673" y="10017733"/>
                  </a:lnTo>
                  <a:lnTo>
                    <a:pt x="7951801" y="10055629"/>
                  </a:lnTo>
                  <a:lnTo>
                    <a:pt x="7975894" y="10095805"/>
                  </a:lnTo>
                  <a:lnTo>
                    <a:pt x="7995846" y="10138001"/>
                  </a:lnTo>
                  <a:lnTo>
                    <a:pt x="8011550" y="10181957"/>
                  </a:lnTo>
                  <a:lnTo>
                    <a:pt x="8022899" y="10227415"/>
                  </a:lnTo>
                  <a:lnTo>
                    <a:pt x="8029787" y="10274114"/>
                  </a:lnTo>
                  <a:lnTo>
                    <a:pt x="8030413" y="10286999"/>
                  </a:lnTo>
                  <a:close/>
                </a:path>
                <a:path w="10277475" h="10287000">
                  <a:moveTo>
                    <a:pt x="8933694" y="0"/>
                  </a:moveTo>
                  <a:lnTo>
                    <a:pt x="8926659" y="55388"/>
                  </a:lnTo>
                  <a:lnTo>
                    <a:pt x="8915703" y="100392"/>
                  </a:lnTo>
                  <a:lnTo>
                    <a:pt x="8900363" y="144356"/>
                  </a:lnTo>
                  <a:lnTo>
                    <a:pt x="8880641" y="186938"/>
                  </a:lnTo>
                  <a:lnTo>
                    <a:pt x="8856536" y="227798"/>
                  </a:lnTo>
                  <a:lnTo>
                    <a:pt x="8828049" y="266595"/>
                  </a:lnTo>
                  <a:lnTo>
                    <a:pt x="8795179" y="302987"/>
                  </a:lnTo>
                  <a:lnTo>
                    <a:pt x="4808453" y="4291461"/>
                  </a:lnTo>
                  <a:lnTo>
                    <a:pt x="4772073" y="4324346"/>
                  </a:lnTo>
                  <a:lnTo>
                    <a:pt x="4733285" y="4352846"/>
                  </a:lnTo>
                  <a:lnTo>
                    <a:pt x="4692434" y="4376961"/>
                  </a:lnTo>
                  <a:lnTo>
                    <a:pt x="4649862" y="4396692"/>
                  </a:lnTo>
                  <a:lnTo>
                    <a:pt x="4605915" y="4412038"/>
                  </a:lnTo>
                  <a:lnTo>
                    <a:pt x="4560936" y="4422999"/>
                  </a:lnTo>
                  <a:lnTo>
                    <a:pt x="4515269" y="4429576"/>
                  </a:lnTo>
                  <a:lnTo>
                    <a:pt x="4469258" y="4431769"/>
                  </a:lnTo>
                  <a:lnTo>
                    <a:pt x="4423247" y="4429576"/>
                  </a:lnTo>
                  <a:lnTo>
                    <a:pt x="4377580" y="4422999"/>
                  </a:lnTo>
                  <a:lnTo>
                    <a:pt x="4332601" y="4412038"/>
                  </a:lnTo>
                  <a:lnTo>
                    <a:pt x="4288654" y="4396692"/>
                  </a:lnTo>
                  <a:lnTo>
                    <a:pt x="4246083" y="4376961"/>
                  </a:lnTo>
                  <a:lnTo>
                    <a:pt x="4205231" y="4352846"/>
                  </a:lnTo>
                  <a:lnTo>
                    <a:pt x="4166443" y="4324346"/>
                  </a:lnTo>
                  <a:lnTo>
                    <a:pt x="4130063" y="4291461"/>
                  </a:lnTo>
                  <a:lnTo>
                    <a:pt x="3526666" y="3687849"/>
                  </a:lnTo>
                  <a:lnTo>
                    <a:pt x="3493779" y="3651428"/>
                  </a:lnTo>
                  <a:lnTo>
                    <a:pt x="3465277" y="3612604"/>
                  </a:lnTo>
                  <a:lnTo>
                    <a:pt x="3441159" y="3571719"/>
                  </a:lnTo>
                  <a:lnTo>
                    <a:pt x="3421427" y="3529118"/>
                  </a:lnTo>
                  <a:lnTo>
                    <a:pt x="3406080" y="3485143"/>
                  </a:lnTo>
                  <a:lnTo>
                    <a:pt x="3395117" y="3440138"/>
                  </a:lnTo>
                  <a:lnTo>
                    <a:pt x="3388540" y="3394447"/>
                  </a:lnTo>
                  <a:lnTo>
                    <a:pt x="3386347" y="3348414"/>
                  </a:lnTo>
                  <a:lnTo>
                    <a:pt x="3388540" y="3302380"/>
                  </a:lnTo>
                  <a:lnTo>
                    <a:pt x="3395117" y="3256691"/>
                  </a:lnTo>
                  <a:lnTo>
                    <a:pt x="3406080" y="3211689"/>
                  </a:lnTo>
                  <a:lnTo>
                    <a:pt x="3421427" y="3167719"/>
                  </a:lnTo>
                  <a:lnTo>
                    <a:pt x="3441159" y="3125122"/>
                  </a:lnTo>
                  <a:lnTo>
                    <a:pt x="3465277" y="3084244"/>
                  </a:lnTo>
                  <a:lnTo>
                    <a:pt x="3493779" y="3045427"/>
                  </a:lnTo>
                  <a:lnTo>
                    <a:pt x="3526666" y="3009015"/>
                  </a:lnTo>
                  <a:lnTo>
                    <a:pt x="6534326" y="0"/>
                  </a:lnTo>
                  <a:lnTo>
                    <a:pt x="8933694" y="0"/>
                  </a:lnTo>
                  <a:close/>
                </a:path>
                <a:path w="10277475" h="10287000">
                  <a:moveTo>
                    <a:pt x="10277157" y="8075565"/>
                  </a:moveTo>
                  <a:lnTo>
                    <a:pt x="10274965" y="8121601"/>
                  </a:lnTo>
                  <a:lnTo>
                    <a:pt x="10268390" y="8167293"/>
                  </a:lnTo>
                  <a:lnTo>
                    <a:pt x="10257429" y="8212297"/>
                  </a:lnTo>
                  <a:lnTo>
                    <a:pt x="10242083" y="8256271"/>
                  </a:lnTo>
                  <a:lnTo>
                    <a:pt x="10222349" y="8298870"/>
                  </a:lnTo>
                  <a:lnTo>
                    <a:pt x="10198227" y="8339751"/>
                  </a:lnTo>
                  <a:lnTo>
                    <a:pt x="10169716" y="8378569"/>
                  </a:lnTo>
                  <a:lnTo>
                    <a:pt x="10136814" y="8414981"/>
                  </a:lnTo>
                  <a:lnTo>
                    <a:pt x="9533562" y="9018546"/>
                  </a:lnTo>
                  <a:lnTo>
                    <a:pt x="9497158" y="9051439"/>
                  </a:lnTo>
                  <a:lnTo>
                    <a:pt x="9458351" y="9079946"/>
                  </a:lnTo>
                  <a:lnTo>
                    <a:pt x="9417484" y="9104068"/>
                  </a:lnTo>
                  <a:lnTo>
                    <a:pt x="9374901" y="9123804"/>
                  </a:lnTo>
                  <a:lnTo>
                    <a:pt x="9330946" y="9139154"/>
                  </a:lnTo>
                  <a:lnTo>
                    <a:pt x="9285961" y="9150118"/>
                  </a:lnTo>
                  <a:lnTo>
                    <a:pt x="9240290" y="9156697"/>
                  </a:lnTo>
                  <a:lnTo>
                    <a:pt x="9194276" y="9158889"/>
                  </a:lnTo>
                  <a:lnTo>
                    <a:pt x="9148263" y="9156697"/>
                  </a:lnTo>
                  <a:lnTo>
                    <a:pt x="9102594" y="9150118"/>
                  </a:lnTo>
                  <a:lnTo>
                    <a:pt x="9057612" y="9139154"/>
                  </a:lnTo>
                  <a:lnTo>
                    <a:pt x="9013661" y="9123804"/>
                  </a:lnTo>
                  <a:lnTo>
                    <a:pt x="8971083" y="9104068"/>
                  </a:lnTo>
                  <a:lnTo>
                    <a:pt x="8930223" y="9079946"/>
                  </a:lnTo>
                  <a:lnTo>
                    <a:pt x="8891423" y="9051439"/>
                  </a:lnTo>
                  <a:lnTo>
                    <a:pt x="8855027" y="9018546"/>
                  </a:lnTo>
                  <a:lnTo>
                    <a:pt x="5759640" y="5921801"/>
                  </a:lnTo>
                  <a:lnTo>
                    <a:pt x="5726770" y="5885397"/>
                  </a:lnTo>
                  <a:lnTo>
                    <a:pt x="5698282" y="5846585"/>
                  </a:lnTo>
                  <a:lnTo>
                    <a:pt x="5674178" y="5805709"/>
                  </a:lnTo>
                  <a:lnTo>
                    <a:pt x="5654456" y="5763113"/>
                  </a:lnTo>
                  <a:lnTo>
                    <a:pt x="5639116" y="5719142"/>
                  </a:lnTo>
                  <a:lnTo>
                    <a:pt x="5628160" y="5674139"/>
                  </a:lnTo>
                  <a:lnTo>
                    <a:pt x="5621586" y="5628449"/>
                  </a:lnTo>
                  <a:lnTo>
                    <a:pt x="5619394" y="5582415"/>
                  </a:lnTo>
                  <a:lnTo>
                    <a:pt x="5621586" y="5536382"/>
                  </a:lnTo>
                  <a:lnTo>
                    <a:pt x="5628160" y="5490693"/>
                  </a:lnTo>
                  <a:lnTo>
                    <a:pt x="5639116" y="5445693"/>
                  </a:lnTo>
                  <a:lnTo>
                    <a:pt x="5654456" y="5401726"/>
                  </a:lnTo>
                  <a:lnTo>
                    <a:pt x="5674178" y="5359136"/>
                  </a:lnTo>
                  <a:lnTo>
                    <a:pt x="5698282" y="5318266"/>
                  </a:lnTo>
                  <a:lnTo>
                    <a:pt x="5726770" y="5279461"/>
                  </a:lnTo>
                  <a:lnTo>
                    <a:pt x="5759640" y="5243065"/>
                  </a:lnTo>
                  <a:lnTo>
                    <a:pt x="8092193" y="2909449"/>
                  </a:lnTo>
                  <a:lnTo>
                    <a:pt x="8092205" y="5604548"/>
                  </a:lnTo>
                  <a:lnTo>
                    <a:pt x="8099648" y="5648071"/>
                  </a:lnTo>
                  <a:lnTo>
                    <a:pt x="8114573" y="5690104"/>
                  </a:lnTo>
                  <a:lnTo>
                    <a:pt x="8137006" y="5729575"/>
                  </a:lnTo>
                  <a:lnTo>
                    <a:pt x="8166849" y="5765320"/>
                  </a:lnTo>
                  <a:lnTo>
                    <a:pt x="10136814" y="7736148"/>
                  </a:lnTo>
                  <a:lnTo>
                    <a:pt x="10169716" y="7772561"/>
                  </a:lnTo>
                  <a:lnTo>
                    <a:pt x="10198227" y="7811379"/>
                  </a:lnTo>
                  <a:lnTo>
                    <a:pt x="10222349" y="7852260"/>
                  </a:lnTo>
                  <a:lnTo>
                    <a:pt x="10242083" y="7894858"/>
                  </a:lnTo>
                  <a:lnTo>
                    <a:pt x="10257429" y="7938832"/>
                  </a:lnTo>
                  <a:lnTo>
                    <a:pt x="10268390" y="7983837"/>
                  </a:lnTo>
                  <a:lnTo>
                    <a:pt x="10274965" y="8029529"/>
                  </a:lnTo>
                  <a:lnTo>
                    <a:pt x="10277157" y="8075565"/>
                  </a:lnTo>
                  <a:close/>
                </a:path>
                <a:path w="10277475" h="10287000">
                  <a:moveTo>
                    <a:pt x="10042927" y="3323659"/>
                  </a:moveTo>
                  <a:lnTo>
                    <a:pt x="10040735" y="3369690"/>
                  </a:lnTo>
                  <a:lnTo>
                    <a:pt x="10034161" y="3415377"/>
                  </a:lnTo>
                  <a:lnTo>
                    <a:pt x="10023205" y="3460376"/>
                  </a:lnTo>
                  <a:lnTo>
                    <a:pt x="10007865" y="3504342"/>
                  </a:lnTo>
                  <a:lnTo>
                    <a:pt x="9988143" y="3546932"/>
                  </a:lnTo>
                  <a:lnTo>
                    <a:pt x="9964039" y="3587802"/>
                  </a:lnTo>
                  <a:lnTo>
                    <a:pt x="9935551" y="3626607"/>
                  </a:lnTo>
                  <a:lnTo>
                    <a:pt x="9902681" y="3663002"/>
                  </a:lnTo>
                  <a:lnTo>
                    <a:pt x="8166849" y="5399596"/>
                  </a:lnTo>
                  <a:lnTo>
                    <a:pt x="8136972" y="5435411"/>
                  </a:lnTo>
                  <a:lnTo>
                    <a:pt x="8114615" y="5474761"/>
                  </a:lnTo>
                  <a:lnTo>
                    <a:pt x="8099681" y="5516780"/>
                  </a:lnTo>
                  <a:lnTo>
                    <a:pt x="8092205" y="5560366"/>
                  </a:lnTo>
                  <a:lnTo>
                    <a:pt x="8092193" y="5604477"/>
                  </a:lnTo>
                  <a:lnTo>
                    <a:pt x="8092205" y="2909437"/>
                  </a:lnTo>
                  <a:lnTo>
                    <a:pt x="8620748" y="2380654"/>
                  </a:lnTo>
                  <a:lnTo>
                    <a:pt x="8656100" y="2348584"/>
                  </a:lnTo>
                  <a:lnTo>
                    <a:pt x="8693980" y="2320444"/>
                  </a:lnTo>
                  <a:lnTo>
                    <a:pt x="8734131" y="2296340"/>
                  </a:lnTo>
                  <a:lnTo>
                    <a:pt x="8776297" y="2276379"/>
                  </a:lnTo>
                  <a:lnTo>
                    <a:pt x="8820220" y="2260668"/>
                  </a:lnTo>
                  <a:lnTo>
                    <a:pt x="8865644" y="2249314"/>
                  </a:lnTo>
                  <a:lnTo>
                    <a:pt x="8912312" y="2242423"/>
                  </a:lnTo>
                  <a:lnTo>
                    <a:pt x="8959968" y="2240103"/>
                  </a:lnTo>
                  <a:lnTo>
                    <a:pt x="9007629" y="2242423"/>
                  </a:lnTo>
                  <a:lnTo>
                    <a:pt x="9054313" y="2249314"/>
                  </a:lnTo>
                  <a:lnTo>
                    <a:pt x="9099759" y="2260668"/>
                  </a:lnTo>
                  <a:lnTo>
                    <a:pt x="9143705" y="2276379"/>
                  </a:lnTo>
                  <a:lnTo>
                    <a:pt x="9185892" y="2296340"/>
                  </a:lnTo>
                  <a:lnTo>
                    <a:pt x="9226058" y="2320444"/>
                  </a:lnTo>
                  <a:lnTo>
                    <a:pt x="9263942" y="2348584"/>
                  </a:lnTo>
                  <a:lnTo>
                    <a:pt x="9299284" y="2380654"/>
                  </a:lnTo>
                  <a:lnTo>
                    <a:pt x="9902681" y="2984315"/>
                  </a:lnTo>
                  <a:lnTo>
                    <a:pt x="9935551" y="3020711"/>
                  </a:lnTo>
                  <a:lnTo>
                    <a:pt x="9964039" y="3059516"/>
                  </a:lnTo>
                  <a:lnTo>
                    <a:pt x="9988143" y="3100385"/>
                  </a:lnTo>
                  <a:lnTo>
                    <a:pt x="10007865" y="3142975"/>
                  </a:lnTo>
                  <a:lnTo>
                    <a:pt x="10023205" y="3186942"/>
                  </a:lnTo>
                  <a:lnTo>
                    <a:pt x="10034161" y="3231941"/>
                  </a:lnTo>
                  <a:lnTo>
                    <a:pt x="10040735" y="3277628"/>
                  </a:lnTo>
                  <a:lnTo>
                    <a:pt x="10042927" y="3323659"/>
                  </a:lnTo>
                  <a:close/>
                </a:path>
              </a:pathLst>
            </a:custGeom>
            <a:solidFill>
              <a:srgbClr val="000000">
                <a:alpha val="7839"/>
              </a:srgbClr>
            </a:solidFill>
          </p:spPr>
          <p:txBody>
            <a:bodyPr wrap="square" lIns="0" tIns="0" rIns="0" bIns="0" rtlCol="0"/>
            <a:lstStyle/>
            <a:p>
              <a:endParaRPr/>
            </a:p>
          </p:txBody>
        </p:sp>
        <p:pic>
          <p:nvPicPr>
            <p:cNvPr id="13" name="object 13"/>
            <p:cNvPicPr/>
            <p:nvPr/>
          </p:nvPicPr>
          <p:blipFill>
            <a:blip r:embed="rId2" cstate="print"/>
            <a:stretch>
              <a:fillRect/>
            </a:stretch>
          </p:blipFill>
          <p:spPr>
            <a:xfrm>
              <a:off x="1495424" y="4997931"/>
              <a:ext cx="104775" cy="104774"/>
            </a:xfrm>
            <a:prstGeom prst="rect">
              <a:avLst/>
            </a:prstGeom>
          </p:spPr>
        </p:pic>
        <p:pic>
          <p:nvPicPr>
            <p:cNvPr id="14" name="object 14"/>
            <p:cNvPicPr/>
            <p:nvPr/>
          </p:nvPicPr>
          <p:blipFill>
            <a:blip r:embed="rId2" cstate="print"/>
            <a:stretch>
              <a:fillRect/>
            </a:stretch>
          </p:blipFill>
          <p:spPr>
            <a:xfrm>
              <a:off x="1495424" y="5436081"/>
              <a:ext cx="104775" cy="104774"/>
            </a:xfrm>
            <a:prstGeom prst="rect">
              <a:avLst/>
            </a:prstGeom>
          </p:spPr>
        </p:pic>
      </p:grpSp>
      <p:sp>
        <p:nvSpPr>
          <p:cNvPr id="19" name="object 19"/>
          <p:cNvSpPr txBox="1"/>
          <p:nvPr/>
        </p:nvSpPr>
        <p:spPr>
          <a:xfrm>
            <a:off x="17511737" y="9425461"/>
            <a:ext cx="471463" cy="395621"/>
          </a:xfrm>
          <a:prstGeom prst="rect">
            <a:avLst/>
          </a:prstGeom>
        </p:spPr>
        <p:txBody>
          <a:bodyPr vert="horz" wrap="square" lIns="0" tIns="18415" rIns="0" bIns="0" rtlCol="0">
            <a:spAutoFit/>
          </a:bodyPr>
          <a:lstStyle/>
          <a:p>
            <a:pPr marL="12700">
              <a:lnSpc>
                <a:spcPct val="100000"/>
              </a:lnSpc>
              <a:spcBef>
                <a:spcPts val="145"/>
              </a:spcBef>
            </a:pPr>
            <a:r>
              <a:rPr lang="vi-VN" sz="2450" b="1" spc="-50" dirty="0">
                <a:solidFill>
                  <a:srgbClr val="3F5895"/>
                </a:solidFill>
                <a:latin typeface="Tahoma"/>
                <a:cs typeface="Tahoma"/>
              </a:rPr>
              <a:t>11</a:t>
            </a:r>
            <a:endParaRPr sz="2450" dirty="0">
              <a:latin typeface="Tahoma"/>
              <a:cs typeface="Tahoma"/>
            </a:endParaRPr>
          </a:p>
        </p:txBody>
      </p:sp>
      <p:sp>
        <p:nvSpPr>
          <p:cNvPr id="17" name="object 22">
            <a:extLst>
              <a:ext uri="{FF2B5EF4-FFF2-40B4-BE49-F238E27FC236}">
                <a16:creationId xmlns:a16="http://schemas.microsoft.com/office/drawing/2014/main" id="{DD5E5CDF-3B68-0EBF-B139-DE2D51536DB8}"/>
              </a:ext>
            </a:extLst>
          </p:cNvPr>
          <p:cNvSpPr txBox="1"/>
          <p:nvPr/>
        </p:nvSpPr>
        <p:spPr>
          <a:xfrm>
            <a:off x="1221742" y="1945308"/>
            <a:ext cx="16289995" cy="1544012"/>
          </a:xfrm>
          <a:prstGeom prst="rect">
            <a:avLst/>
          </a:prstGeom>
        </p:spPr>
        <p:txBody>
          <a:bodyPr vert="horz" wrap="square" lIns="0" tIns="66040" rIns="0" bIns="0" rtlCol="0">
            <a:spAutoFit/>
          </a:bodyPr>
          <a:lstStyle/>
          <a:p>
            <a:pPr marL="12700">
              <a:lnSpc>
                <a:spcPct val="100000"/>
              </a:lnSpc>
              <a:spcBef>
                <a:spcPts val="520"/>
              </a:spcBef>
            </a:pPr>
            <a:r>
              <a:rPr lang="en-US" sz="3200" dirty="0">
                <a:latin typeface="Verdana"/>
              </a:rPr>
              <a:t>BERT will cut the transformer in half and only take the Encoder part on the left and remove the Decoder part on the right, leaving only the part where the text sentence is inserted and the output is the encoder output as </a:t>
            </a:r>
            <a:r>
              <a:rPr lang="vi-VN" sz="3200" dirty="0">
                <a:latin typeface="Verdana"/>
              </a:rPr>
              <a:t>shown:</a:t>
            </a:r>
          </a:p>
        </p:txBody>
      </p:sp>
      <p:pic>
        <p:nvPicPr>
          <p:cNvPr id="8" name="Picture 7" descr="A diagram of a network&#10;&#10;Description automatically generated">
            <a:extLst>
              <a:ext uri="{FF2B5EF4-FFF2-40B4-BE49-F238E27FC236}">
                <a16:creationId xmlns:a16="http://schemas.microsoft.com/office/drawing/2014/main" id="{3F3DB81A-DCE1-2E64-B3A8-71C6D35510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18113" y="3590374"/>
            <a:ext cx="7451774" cy="6230708"/>
          </a:xfrm>
          <a:prstGeom prst="rect">
            <a:avLst/>
          </a:prstGeom>
          <a:noFill/>
          <a:ln>
            <a:noFill/>
          </a:ln>
        </p:spPr>
      </p:pic>
    </p:spTree>
    <p:extLst>
      <p:ext uri="{BB962C8B-B14F-4D97-AF65-F5344CB8AC3E}">
        <p14:creationId xmlns:p14="http://schemas.microsoft.com/office/powerpoint/2010/main" val="3357991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sp>
          <p:nvSpPr>
            <p:cNvPr id="3" name="object 3"/>
            <p:cNvSpPr/>
            <p:nvPr/>
          </p:nvSpPr>
          <p:spPr>
            <a:xfrm>
              <a:off x="0" y="3616523"/>
              <a:ext cx="18288000" cy="6670675"/>
            </a:xfrm>
            <a:custGeom>
              <a:avLst/>
              <a:gdLst/>
              <a:ahLst/>
              <a:cxnLst/>
              <a:rect l="l" t="t" r="r" b="b"/>
              <a:pathLst>
                <a:path w="18288000" h="6670675">
                  <a:moveTo>
                    <a:pt x="0" y="6670475"/>
                  </a:moveTo>
                  <a:lnTo>
                    <a:pt x="18287998" y="6670475"/>
                  </a:lnTo>
                  <a:lnTo>
                    <a:pt x="18287998" y="0"/>
                  </a:lnTo>
                  <a:lnTo>
                    <a:pt x="0" y="0"/>
                  </a:lnTo>
                  <a:lnTo>
                    <a:pt x="0" y="6670475"/>
                  </a:lnTo>
                  <a:close/>
                </a:path>
              </a:pathLst>
            </a:custGeom>
            <a:solidFill>
              <a:srgbClr val="F5ECC4"/>
            </a:solidFill>
          </p:spPr>
          <p:txBody>
            <a:bodyPr wrap="square" lIns="0" tIns="0" rIns="0" bIns="0" rtlCol="0"/>
            <a:lstStyle/>
            <a:p>
              <a:endParaRPr dirty="0"/>
            </a:p>
          </p:txBody>
        </p:sp>
        <p:sp>
          <p:nvSpPr>
            <p:cNvPr id="4" name="object 4"/>
            <p:cNvSpPr/>
            <p:nvPr/>
          </p:nvSpPr>
          <p:spPr>
            <a:xfrm>
              <a:off x="0" y="0"/>
              <a:ext cx="18275935" cy="3616960"/>
            </a:xfrm>
            <a:custGeom>
              <a:avLst/>
              <a:gdLst/>
              <a:ahLst/>
              <a:cxnLst/>
              <a:rect l="l" t="t" r="r" b="b"/>
              <a:pathLst>
                <a:path w="18275935" h="3616960">
                  <a:moveTo>
                    <a:pt x="18275497" y="3616523"/>
                  </a:moveTo>
                  <a:lnTo>
                    <a:pt x="0" y="3616523"/>
                  </a:lnTo>
                  <a:lnTo>
                    <a:pt x="0" y="0"/>
                  </a:lnTo>
                  <a:lnTo>
                    <a:pt x="18275497" y="0"/>
                  </a:lnTo>
                  <a:lnTo>
                    <a:pt x="18275497" y="3616523"/>
                  </a:lnTo>
                  <a:close/>
                </a:path>
              </a:pathLst>
            </a:custGeom>
            <a:solidFill>
              <a:srgbClr val="070707"/>
            </a:solidFill>
          </p:spPr>
          <p:txBody>
            <a:bodyPr wrap="square" lIns="0" tIns="0" rIns="0" bIns="0" rtlCol="0"/>
            <a:lstStyle/>
            <a:p>
              <a:endParaRPr/>
            </a:p>
          </p:txBody>
        </p:sp>
      </p:grpSp>
      <p:sp>
        <p:nvSpPr>
          <p:cNvPr id="5" name="object 5"/>
          <p:cNvSpPr txBox="1">
            <a:spLocks noGrp="1"/>
          </p:cNvSpPr>
          <p:nvPr>
            <p:ph type="title"/>
          </p:nvPr>
        </p:nvSpPr>
        <p:spPr>
          <a:xfrm>
            <a:off x="68842" y="199297"/>
            <a:ext cx="15961841" cy="2255342"/>
          </a:xfrm>
          <a:prstGeom prst="rect">
            <a:avLst/>
          </a:prstGeom>
        </p:spPr>
        <p:txBody>
          <a:bodyPr vert="horz" wrap="square" lIns="0" tIns="922890" rIns="0" bIns="0" rtlCol="0">
            <a:spAutoFit/>
          </a:bodyPr>
          <a:lstStyle/>
          <a:p>
            <a:pPr marL="4933315">
              <a:lnSpc>
                <a:spcPct val="100000"/>
              </a:lnSpc>
              <a:spcBef>
                <a:spcPts val="100"/>
              </a:spcBef>
            </a:pPr>
            <a:r>
              <a:rPr lang="vi-VN" sz="8600" spc="-520" dirty="0">
                <a:latin typeface="Verdana"/>
                <a:cs typeface="Verdana"/>
              </a:rPr>
              <a:t>3.1</a:t>
            </a:r>
            <a:r>
              <a:rPr sz="8600" spc="-520" dirty="0">
                <a:latin typeface="Verdana"/>
                <a:cs typeface="Verdana"/>
              </a:rPr>
              <a:t>.</a:t>
            </a:r>
            <a:r>
              <a:rPr sz="8600" spc="-940" dirty="0">
                <a:latin typeface="Verdana"/>
                <a:cs typeface="Verdana"/>
              </a:rPr>
              <a:t> </a:t>
            </a:r>
            <a:r>
              <a:rPr lang="vi-VN" sz="8600" spc="-695" dirty="0">
                <a:latin typeface="Verdana"/>
                <a:cs typeface="Verdana"/>
              </a:rPr>
              <a:t>Limitation</a:t>
            </a:r>
            <a:endParaRPr sz="8600" dirty="0">
              <a:latin typeface="Verdana"/>
              <a:cs typeface="Verdana"/>
            </a:endParaRPr>
          </a:p>
        </p:txBody>
      </p:sp>
      <p:sp>
        <p:nvSpPr>
          <p:cNvPr id="6" name="object 6"/>
          <p:cNvSpPr txBox="1"/>
          <p:nvPr/>
        </p:nvSpPr>
        <p:spPr>
          <a:xfrm>
            <a:off x="2856259" y="3990775"/>
            <a:ext cx="4876612" cy="966931"/>
          </a:xfrm>
          <a:prstGeom prst="rect">
            <a:avLst/>
          </a:prstGeom>
        </p:spPr>
        <p:txBody>
          <a:bodyPr vert="horz" wrap="square" lIns="0" tIns="12700" rIns="0" bIns="0" rtlCol="0">
            <a:spAutoFit/>
          </a:bodyPr>
          <a:lstStyle/>
          <a:p>
            <a:pPr marL="12700">
              <a:lnSpc>
                <a:spcPct val="100000"/>
              </a:lnSpc>
              <a:spcBef>
                <a:spcPts val="100"/>
              </a:spcBef>
            </a:pPr>
            <a:r>
              <a:rPr lang="vi-VN" sz="6200" spc="-425" dirty="0">
                <a:latin typeface="Verdana"/>
                <a:cs typeface="Verdana"/>
              </a:rPr>
              <a:t>Pros</a:t>
            </a:r>
            <a:endParaRPr sz="6200" dirty="0">
              <a:latin typeface="Verdana"/>
              <a:cs typeface="Verdana"/>
            </a:endParaRPr>
          </a:p>
        </p:txBody>
      </p:sp>
      <p:sp>
        <p:nvSpPr>
          <p:cNvPr id="7" name="object 7"/>
          <p:cNvSpPr txBox="1"/>
          <p:nvPr/>
        </p:nvSpPr>
        <p:spPr>
          <a:xfrm>
            <a:off x="10975899" y="3990690"/>
            <a:ext cx="4721301" cy="966931"/>
          </a:xfrm>
          <a:prstGeom prst="rect">
            <a:avLst/>
          </a:prstGeom>
        </p:spPr>
        <p:txBody>
          <a:bodyPr vert="horz" wrap="square" lIns="0" tIns="12700" rIns="0" bIns="0" rtlCol="0">
            <a:spAutoFit/>
          </a:bodyPr>
          <a:lstStyle/>
          <a:p>
            <a:pPr marL="12700">
              <a:lnSpc>
                <a:spcPct val="100000"/>
              </a:lnSpc>
              <a:spcBef>
                <a:spcPts val="100"/>
              </a:spcBef>
            </a:pPr>
            <a:r>
              <a:rPr lang="vi-VN" sz="6200" dirty="0">
                <a:latin typeface="Verdana"/>
                <a:cs typeface="Verdana"/>
              </a:rPr>
              <a:t>Cons</a:t>
            </a:r>
            <a:endParaRPr sz="6200" dirty="0">
              <a:latin typeface="Verdana"/>
              <a:cs typeface="Verdana"/>
            </a:endParaRPr>
          </a:p>
        </p:txBody>
      </p:sp>
      <p:sp>
        <p:nvSpPr>
          <p:cNvPr id="11" name="object 11"/>
          <p:cNvSpPr txBox="1"/>
          <p:nvPr/>
        </p:nvSpPr>
        <p:spPr>
          <a:xfrm>
            <a:off x="1356099" y="5557531"/>
            <a:ext cx="7142480" cy="1914883"/>
          </a:xfrm>
          <a:prstGeom prst="rect">
            <a:avLst/>
          </a:prstGeom>
        </p:spPr>
        <p:txBody>
          <a:bodyPr vert="horz" wrap="square" lIns="0" tIns="12700" rIns="0" bIns="0" rtlCol="0">
            <a:spAutoFit/>
          </a:bodyPr>
          <a:lstStyle/>
          <a:p>
            <a:pPr marL="355600" marR="5080" indent="-342900" algn="l">
              <a:lnSpc>
                <a:spcPct val="114599"/>
              </a:lnSpc>
              <a:spcBef>
                <a:spcPts val="100"/>
              </a:spcBef>
              <a:buFont typeface="Arial" panose="020B0604020202020204" pitchFamily="34" charset="0"/>
              <a:buChar char="•"/>
            </a:pPr>
            <a:r>
              <a:rPr lang="vi-VN" sz="2400" dirty="0">
                <a:latin typeface="Verdana"/>
              </a:rPr>
              <a:t>Comprehensive context</a:t>
            </a:r>
            <a:endParaRPr lang="en-US" sz="2400" dirty="0">
              <a:latin typeface="Verdana"/>
            </a:endParaRPr>
          </a:p>
          <a:p>
            <a:pPr marL="342900" indent="-342900" algn="l">
              <a:buFont typeface="Arial" panose="020B0604020202020204" pitchFamily="34" charset="0"/>
              <a:buChar char="•"/>
            </a:pPr>
            <a:r>
              <a:rPr lang="vi-VN" sz="2400" dirty="0">
                <a:latin typeface="Verdana"/>
              </a:rPr>
              <a:t>High performance on many NLP tasks</a:t>
            </a:r>
            <a:endParaRPr lang="en-US" sz="2400" dirty="0">
              <a:latin typeface="Verdana"/>
            </a:endParaRPr>
          </a:p>
          <a:p>
            <a:pPr marL="342900" indent="-342900" algn="l">
              <a:buFont typeface="Arial" panose="020B0604020202020204" pitchFamily="34" charset="0"/>
              <a:buChar char="•"/>
            </a:pPr>
            <a:r>
              <a:rPr lang="vi-VN" sz="2400" dirty="0">
                <a:latin typeface="Verdana"/>
              </a:rPr>
              <a:t>Flexible fine-tuning capabilities</a:t>
            </a:r>
          </a:p>
          <a:p>
            <a:pPr marL="342900" indent="-342900" algn="l">
              <a:buFont typeface="Arial" panose="020B0604020202020204" pitchFamily="34" charset="0"/>
              <a:buChar char="•"/>
            </a:pPr>
            <a:r>
              <a:rPr lang="vi-VN" sz="2400" dirty="0">
                <a:latin typeface="Verdana"/>
              </a:rPr>
              <a:t>Powerful pre-training</a:t>
            </a:r>
          </a:p>
          <a:p>
            <a:pPr algn="l"/>
            <a:r>
              <a:rPr lang="vi-VN" sz="2400" dirty="0">
                <a:latin typeface="Verdana"/>
              </a:rPr>
              <a:t>	</a:t>
            </a:r>
            <a:endParaRPr lang="en-US" sz="2400" dirty="0">
              <a:latin typeface="Verdana"/>
            </a:endParaRPr>
          </a:p>
        </p:txBody>
      </p:sp>
      <p:sp>
        <p:nvSpPr>
          <p:cNvPr id="13" name="object 13"/>
          <p:cNvSpPr/>
          <p:nvPr/>
        </p:nvSpPr>
        <p:spPr>
          <a:xfrm>
            <a:off x="712844" y="5148262"/>
            <a:ext cx="8428990" cy="0"/>
          </a:xfrm>
          <a:custGeom>
            <a:avLst/>
            <a:gdLst/>
            <a:ahLst/>
            <a:cxnLst/>
            <a:rect l="l" t="t" r="r" b="b"/>
            <a:pathLst>
              <a:path w="8428990">
                <a:moveTo>
                  <a:pt x="0" y="0"/>
                </a:moveTo>
                <a:lnTo>
                  <a:pt x="8428927" y="0"/>
                </a:lnTo>
              </a:path>
            </a:pathLst>
          </a:custGeom>
          <a:ln w="9524">
            <a:solidFill>
              <a:srgbClr val="070707"/>
            </a:solidFill>
          </a:ln>
        </p:spPr>
        <p:txBody>
          <a:bodyPr wrap="square" lIns="0" tIns="0" rIns="0" bIns="0" rtlCol="0"/>
          <a:lstStyle/>
          <a:p>
            <a:endParaRPr/>
          </a:p>
        </p:txBody>
      </p:sp>
      <p:sp>
        <p:nvSpPr>
          <p:cNvPr id="16" name="object 16"/>
          <p:cNvSpPr txBox="1"/>
          <p:nvPr/>
        </p:nvSpPr>
        <p:spPr>
          <a:xfrm>
            <a:off x="9854678" y="5557531"/>
            <a:ext cx="7101989" cy="2570127"/>
          </a:xfrm>
          <a:prstGeom prst="rect">
            <a:avLst/>
          </a:prstGeom>
        </p:spPr>
        <p:txBody>
          <a:bodyPr vert="horz" wrap="square" lIns="0" tIns="12700" rIns="0" bIns="0" rtlCol="0">
            <a:spAutoFit/>
          </a:bodyPr>
          <a:lstStyle/>
          <a:p>
            <a:pPr marL="355600" marR="5080" indent="-342900" algn="l">
              <a:lnSpc>
                <a:spcPct val="114599"/>
              </a:lnSpc>
              <a:spcBef>
                <a:spcPts val="100"/>
              </a:spcBef>
              <a:buFont typeface="Arial" panose="020B0604020202020204" pitchFamily="34" charset="0"/>
              <a:buChar char="•"/>
            </a:pPr>
            <a:r>
              <a:rPr lang="vi-VN" sz="2400" dirty="0">
                <a:latin typeface="Verdana"/>
              </a:rPr>
              <a:t>Requires large computational resources</a:t>
            </a:r>
          </a:p>
          <a:p>
            <a:pPr marL="355600" marR="5080" indent="-342900" algn="l">
              <a:lnSpc>
                <a:spcPct val="114599"/>
              </a:lnSpc>
              <a:spcBef>
                <a:spcPts val="100"/>
              </a:spcBef>
              <a:buFont typeface="Arial" panose="020B0604020202020204" pitchFamily="34" charset="0"/>
              <a:buChar char="•"/>
            </a:pPr>
            <a:r>
              <a:rPr lang="vi-VN" sz="2400" dirty="0">
                <a:latin typeface="Verdana"/>
              </a:rPr>
              <a:t>Large model size</a:t>
            </a:r>
          </a:p>
          <a:p>
            <a:pPr marL="355600" marR="5080" indent="-342900" algn="l">
              <a:lnSpc>
                <a:spcPct val="114599"/>
              </a:lnSpc>
              <a:spcBef>
                <a:spcPts val="100"/>
              </a:spcBef>
              <a:buFont typeface="Arial" panose="020B0604020202020204" pitchFamily="34" charset="0"/>
              <a:buChar char="•"/>
            </a:pPr>
            <a:r>
              <a:rPr lang="vi-VN" sz="2400" dirty="0">
                <a:latin typeface="Verdana"/>
              </a:rPr>
              <a:t>Complexity in implementation</a:t>
            </a:r>
          </a:p>
          <a:p>
            <a:pPr marL="355600" marR="5080" indent="-342900" algn="l">
              <a:lnSpc>
                <a:spcPct val="114599"/>
              </a:lnSpc>
              <a:spcBef>
                <a:spcPts val="100"/>
              </a:spcBef>
              <a:buFont typeface="Arial" panose="020B0604020202020204" pitchFamily="34" charset="0"/>
              <a:buChar char="•"/>
            </a:pPr>
            <a:r>
              <a:rPr lang="vi-VN" sz="2400" dirty="0">
                <a:latin typeface="Verdana"/>
              </a:rPr>
              <a:t>Optimization and parameter adjustment</a:t>
            </a:r>
          </a:p>
          <a:p>
            <a:pPr marL="355600" marR="5080" indent="-342900" algn="l">
              <a:lnSpc>
                <a:spcPct val="114599"/>
              </a:lnSpc>
              <a:spcBef>
                <a:spcPts val="100"/>
              </a:spcBef>
              <a:buFont typeface="Arial" panose="020B0604020202020204" pitchFamily="34" charset="0"/>
              <a:buChar char="•"/>
            </a:pPr>
            <a:r>
              <a:rPr lang="vi-VN" sz="2400" dirty="0">
                <a:latin typeface="Verdana"/>
              </a:rPr>
              <a:t>Performance degrades on uncommon languages</a:t>
            </a:r>
            <a:endParaRPr lang="en-US" sz="2400" dirty="0">
              <a:latin typeface="Verdana"/>
            </a:endParaRPr>
          </a:p>
        </p:txBody>
      </p:sp>
      <p:grpSp>
        <p:nvGrpSpPr>
          <p:cNvPr id="17" name="object 17"/>
          <p:cNvGrpSpPr/>
          <p:nvPr/>
        </p:nvGrpSpPr>
        <p:grpSpPr>
          <a:xfrm>
            <a:off x="0" y="0"/>
            <a:ext cx="17964785" cy="9915525"/>
            <a:chOff x="0" y="0"/>
            <a:chExt cx="17964785" cy="9915525"/>
          </a:xfrm>
        </p:grpSpPr>
        <p:sp>
          <p:nvSpPr>
            <p:cNvPr id="18" name="object 18"/>
            <p:cNvSpPr/>
            <p:nvPr/>
          </p:nvSpPr>
          <p:spPr>
            <a:xfrm>
              <a:off x="9141773" y="5148093"/>
              <a:ext cx="7927340" cy="0"/>
            </a:xfrm>
            <a:custGeom>
              <a:avLst/>
              <a:gdLst/>
              <a:ahLst/>
              <a:cxnLst/>
              <a:rect l="l" t="t" r="r" b="b"/>
              <a:pathLst>
                <a:path w="7927340">
                  <a:moveTo>
                    <a:pt x="0" y="0"/>
                  </a:moveTo>
                  <a:lnTo>
                    <a:pt x="7927121" y="0"/>
                  </a:lnTo>
                </a:path>
              </a:pathLst>
            </a:custGeom>
            <a:ln w="9524">
              <a:solidFill>
                <a:srgbClr val="070707"/>
              </a:solidFill>
            </a:ln>
          </p:spPr>
          <p:txBody>
            <a:bodyPr wrap="square" lIns="0" tIns="0" rIns="0" bIns="0" rtlCol="0"/>
            <a:lstStyle/>
            <a:p>
              <a:endParaRPr/>
            </a:p>
          </p:txBody>
        </p:sp>
        <p:sp>
          <p:nvSpPr>
            <p:cNvPr id="19" name="object 19"/>
            <p:cNvSpPr/>
            <p:nvPr/>
          </p:nvSpPr>
          <p:spPr>
            <a:xfrm>
              <a:off x="0" y="11"/>
              <a:ext cx="17964785" cy="5557520"/>
            </a:xfrm>
            <a:custGeom>
              <a:avLst/>
              <a:gdLst/>
              <a:ahLst/>
              <a:cxnLst/>
              <a:rect l="l" t="t" r="r" b="b"/>
              <a:pathLst>
                <a:path w="17964785" h="5557520">
                  <a:moveTo>
                    <a:pt x="2179485" y="1549933"/>
                  </a:moveTo>
                  <a:lnTo>
                    <a:pt x="2171712" y="1504594"/>
                  </a:lnTo>
                  <a:lnTo>
                    <a:pt x="2156180" y="1460881"/>
                  </a:lnTo>
                  <a:lnTo>
                    <a:pt x="2132876" y="1419885"/>
                  </a:lnTo>
                  <a:lnTo>
                    <a:pt x="2101799" y="1382661"/>
                  </a:lnTo>
                  <a:lnTo>
                    <a:pt x="718680" y="0"/>
                  </a:lnTo>
                  <a:lnTo>
                    <a:pt x="0" y="0"/>
                  </a:lnTo>
                  <a:lnTo>
                    <a:pt x="0" y="718972"/>
                  </a:lnTo>
                  <a:lnTo>
                    <a:pt x="751624" y="1470367"/>
                  </a:lnTo>
                  <a:lnTo>
                    <a:pt x="778776" y="1507959"/>
                  </a:lnTo>
                  <a:lnTo>
                    <a:pt x="792314" y="1550631"/>
                  </a:lnTo>
                  <a:lnTo>
                    <a:pt x="792314" y="1593811"/>
                  </a:lnTo>
                  <a:lnTo>
                    <a:pt x="792314" y="1595069"/>
                  </a:lnTo>
                  <a:lnTo>
                    <a:pt x="778776" y="1637690"/>
                  </a:lnTo>
                  <a:lnTo>
                    <a:pt x="778713" y="1637817"/>
                  </a:lnTo>
                  <a:lnTo>
                    <a:pt x="751624" y="1675333"/>
                  </a:lnTo>
                  <a:lnTo>
                    <a:pt x="0" y="2426728"/>
                  </a:lnTo>
                  <a:lnTo>
                    <a:pt x="0" y="3250895"/>
                  </a:lnTo>
                  <a:lnTo>
                    <a:pt x="116459" y="3367328"/>
                  </a:lnTo>
                  <a:lnTo>
                    <a:pt x="157530" y="3401072"/>
                  </a:lnTo>
                  <a:lnTo>
                    <a:pt x="203720" y="3425761"/>
                  </a:lnTo>
                  <a:lnTo>
                    <a:pt x="253860" y="3440938"/>
                  </a:lnTo>
                  <a:lnTo>
                    <a:pt x="306781" y="3446094"/>
                  </a:lnTo>
                  <a:lnTo>
                    <a:pt x="359689" y="3440938"/>
                  </a:lnTo>
                  <a:lnTo>
                    <a:pt x="409803" y="3425761"/>
                  </a:lnTo>
                  <a:lnTo>
                    <a:pt x="455968" y="3401072"/>
                  </a:lnTo>
                  <a:lnTo>
                    <a:pt x="497039" y="3367328"/>
                  </a:lnTo>
                  <a:lnTo>
                    <a:pt x="792314" y="3072142"/>
                  </a:lnTo>
                  <a:lnTo>
                    <a:pt x="792314" y="2311400"/>
                  </a:lnTo>
                  <a:lnTo>
                    <a:pt x="792327" y="3072130"/>
                  </a:lnTo>
                  <a:lnTo>
                    <a:pt x="2101799" y="1763064"/>
                  </a:lnTo>
                  <a:lnTo>
                    <a:pt x="2132876" y="1725853"/>
                  </a:lnTo>
                  <a:lnTo>
                    <a:pt x="2156180" y="1684858"/>
                  </a:lnTo>
                  <a:lnTo>
                    <a:pt x="2171712" y="1641144"/>
                  </a:lnTo>
                  <a:lnTo>
                    <a:pt x="2179485" y="1595818"/>
                  </a:lnTo>
                  <a:lnTo>
                    <a:pt x="2179485" y="1549933"/>
                  </a:lnTo>
                  <a:close/>
                </a:path>
                <a:path w="17964785" h="5557520">
                  <a:moveTo>
                    <a:pt x="3431971" y="2802001"/>
                  </a:moveTo>
                  <a:lnTo>
                    <a:pt x="3424199" y="2756662"/>
                  </a:lnTo>
                  <a:lnTo>
                    <a:pt x="3408654" y="2712936"/>
                  </a:lnTo>
                  <a:lnTo>
                    <a:pt x="3385324" y="2671927"/>
                  </a:lnTo>
                  <a:lnTo>
                    <a:pt x="3354235" y="2634704"/>
                  </a:lnTo>
                  <a:lnTo>
                    <a:pt x="3015805" y="2296401"/>
                  </a:lnTo>
                  <a:lnTo>
                    <a:pt x="2978581" y="2265337"/>
                  </a:lnTo>
                  <a:lnTo>
                    <a:pt x="2937573" y="2242032"/>
                  </a:lnTo>
                  <a:lnTo>
                    <a:pt x="2893847" y="2226500"/>
                  </a:lnTo>
                  <a:lnTo>
                    <a:pt x="2848495" y="2218728"/>
                  </a:lnTo>
                  <a:lnTo>
                    <a:pt x="2802610" y="2218728"/>
                  </a:lnTo>
                  <a:lnTo>
                    <a:pt x="2757259" y="2226500"/>
                  </a:lnTo>
                  <a:lnTo>
                    <a:pt x="2713532" y="2242032"/>
                  </a:lnTo>
                  <a:lnTo>
                    <a:pt x="2672524" y="2265337"/>
                  </a:lnTo>
                  <a:lnTo>
                    <a:pt x="2635300" y="2296401"/>
                  </a:lnTo>
                  <a:lnTo>
                    <a:pt x="399211" y="4531766"/>
                  </a:lnTo>
                  <a:lnTo>
                    <a:pt x="364794" y="4573905"/>
                  </a:lnTo>
                  <a:lnTo>
                    <a:pt x="340207" y="4620666"/>
                  </a:lnTo>
                  <a:lnTo>
                    <a:pt x="325462" y="4670539"/>
                  </a:lnTo>
                  <a:lnTo>
                    <a:pt x="320548" y="4721961"/>
                  </a:lnTo>
                  <a:lnTo>
                    <a:pt x="325462" y="4773346"/>
                  </a:lnTo>
                  <a:lnTo>
                    <a:pt x="340207" y="4823206"/>
                  </a:lnTo>
                  <a:lnTo>
                    <a:pt x="364794" y="4869993"/>
                  </a:lnTo>
                  <a:lnTo>
                    <a:pt x="399211" y="4912144"/>
                  </a:lnTo>
                  <a:lnTo>
                    <a:pt x="737641" y="5250459"/>
                  </a:lnTo>
                  <a:lnTo>
                    <a:pt x="778713" y="5284216"/>
                  </a:lnTo>
                  <a:lnTo>
                    <a:pt x="824890" y="5308905"/>
                  </a:lnTo>
                  <a:lnTo>
                    <a:pt x="875004" y="5324081"/>
                  </a:lnTo>
                  <a:lnTo>
                    <a:pt x="927798" y="5329225"/>
                  </a:lnTo>
                  <a:lnTo>
                    <a:pt x="927950" y="5329225"/>
                  </a:lnTo>
                  <a:lnTo>
                    <a:pt x="980795" y="5324081"/>
                  </a:lnTo>
                  <a:lnTo>
                    <a:pt x="1030947" y="5308905"/>
                  </a:lnTo>
                  <a:lnTo>
                    <a:pt x="1077150" y="5284216"/>
                  </a:lnTo>
                  <a:lnTo>
                    <a:pt x="1118222" y="5250459"/>
                  </a:lnTo>
                  <a:lnTo>
                    <a:pt x="3354235" y="3015157"/>
                  </a:lnTo>
                  <a:lnTo>
                    <a:pt x="3385324" y="2977934"/>
                  </a:lnTo>
                  <a:lnTo>
                    <a:pt x="3408654" y="2936925"/>
                  </a:lnTo>
                  <a:lnTo>
                    <a:pt x="3424199" y="2893212"/>
                  </a:lnTo>
                  <a:lnTo>
                    <a:pt x="3431971" y="2847873"/>
                  </a:lnTo>
                  <a:lnTo>
                    <a:pt x="3431971" y="2802001"/>
                  </a:lnTo>
                  <a:close/>
                </a:path>
                <a:path w="17964785" h="5557520">
                  <a:moveTo>
                    <a:pt x="5331320" y="2182876"/>
                  </a:moveTo>
                  <a:lnTo>
                    <a:pt x="5323548" y="2137524"/>
                  </a:lnTo>
                  <a:lnTo>
                    <a:pt x="5308003" y="2093810"/>
                  </a:lnTo>
                  <a:lnTo>
                    <a:pt x="5284686" y="2052815"/>
                  </a:lnTo>
                  <a:lnTo>
                    <a:pt x="5253596" y="2015604"/>
                  </a:lnTo>
                  <a:lnTo>
                    <a:pt x="3237306" y="0"/>
                  </a:lnTo>
                  <a:lnTo>
                    <a:pt x="1799412" y="0"/>
                  </a:lnTo>
                  <a:lnTo>
                    <a:pt x="4534649" y="2734297"/>
                  </a:lnTo>
                  <a:lnTo>
                    <a:pt x="4571873" y="2765399"/>
                  </a:lnTo>
                  <a:lnTo>
                    <a:pt x="4612881" y="2788716"/>
                  </a:lnTo>
                  <a:lnTo>
                    <a:pt x="4656607" y="2804261"/>
                  </a:lnTo>
                  <a:lnTo>
                    <a:pt x="4701959" y="2812034"/>
                  </a:lnTo>
                  <a:lnTo>
                    <a:pt x="4747844" y="2812034"/>
                  </a:lnTo>
                  <a:lnTo>
                    <a:pt x="4793196" y="2804261"/>
                  </a:lnTo>
                  <a:lnTo>
                    <a:pt x="4836922" y="2788716"/>
                  </a:lnTo>
                  <a:lnTo>
                    <a:pt x="4877930" y="2765399"/>
                  </a:lnTo>
                  <a:lnTo>
                    <a:pt x="4915154" y="2734297"/>
                  </a:lnTo>
                  <a:lnTo>
                    <a:pt x="5253596" y="2396083"/>
                  </a:lnTo>
                  <a:lnTo>
                    <a:pt x="5284686" y="2358860"/>
                  </a:lnTo>
                  <a:lnTo>
                    <a:pt x="5308003" y="2317839"/>
                  </a:lnTo>
                  <a:lnTo>
                    <a:pt x="5323548" y="2274112"/>
                  </a:lnTo>
                  <a:lnTo>
                    <a:pt x="5331320" y="2228761"/>
                  </a:lnTo>
                  <a:lnTo>
                    <a:pt x="5331320" y="2182876"/>
                  </a:lnTo>
                  <a:close/>
                </a:path>
                <a:path w="17964785" h="5557520">
                  <a:moveTo>
                    <a:pt x="8496059" y="1777606"/>
                  </a:moveTo>
                  <a:lnTo>
                    <a:pt x="8488286" y="1732267"/>
                  </a:lnTo>
                  <a:lnTo>
                    <a:pt x="8472754" y="1688553"/>
                  </a:lnTo>
                  <a:lnTo>
                    <a:pt x="8449437" y="1647545"/>
                  </a:lnTo>
                  <a:lnTo>
                    <a:pt x="8418360" y="1610334"/>
                  </a:lnTo>
                  <a:lnTo>
                    <a:pt x="6807492" y="0"/>
                  </a:lnTo>
                  <a:lnTo>
                    <a:pt x="6176353" y="0"/>
                  </a:lnTo>
                  <a:lnTo>
                    <a:pt x="5963272" y="213017"/>
                  </a:lnTo>
                  <a:lnTo>
                    <a:pt x="5928830" y="255181"/>
                  </a:lnTo>
                  <a:lnTo>
                    <a:pt x="5904230" y="301967"/>
                  </a:lnTo>
                  <a:lnTo>
                    <a:pt x="5889472" y="351840"/>
                  </a:lnTo>
                  <a:lnTo>
                    <a:pt x="5884557" y="403250"/>
                  </a:lnTo>
                  <a:lnTo>
                    <a:pt x="5889472" y="454660"/>
                  </a:lnTo>
                  <a:lnTo>
                    <a:pt x="5904230" y="504520"/>
                  </a:lnTo>
                  <a:lnTo>
                    <a:pt x="5928830" y="551307"/>
                  </a:lnTo>
                  <a:lnTo>
                    <a:pt x="5963272" y="593471"/>
                  </a:lnTo>
                  <a:lnTo>
                    <a:pt x="7068198" y="1698040"/>
                  </a:lnTo>
                  <a:lnTo>
                    <a:pt x="7095337" y="1735632"/>
                  </a:lnTo>
                  <a:lnTo>
                    <a:pt x="7108888" y="1778304"/>
                  </a:lnTo>
                  <a:lnTo>
                    <a:pt x="7108888" y="1821484"/>
                  </a:lnTo>
                  <a:lnTo>
                    <a:pt x="7108888" y="1822742"/>
                  </a:lnTo>
                  <a:lnTo>
                    <a:pt x="7095337" y="1865363"/>
                  </a:lnTo>
                  <a:lnTo>
                    <a:pt x="7068198" y="1903006"/>
                  </a:lnTo>
                  <a:lnTo>
                    <a:pt x="6094590" y="2876296"/>
                  </a:lnTo>
                  <a:lnTo>
                    <a:pt x="6063513" y="2913507"/>
                  </a:lnTo>
                  <a:lnTo>
                    <a:pt x="6040209" y="2954502"/>
                  </a:lnTo>
                  <a:lnTo>
                    <a:pt x="6024677" y="2998203"/>
                  </a:lnTo>
                  <a:lnTo>
                    <a:pt x="6016904" y="3043542"/>
                  </a:lnTo>
                  <a:lnTo>
                    <a:pt x="6016904" y="3089414"/>
                  </a:lnTo>
                  <a:lnTo>
                    <a:pt x="6024677" y="3134753"/>
                  </a:lnTo>
                  <a:lnTo>
                    <a:pt x="6040209" y="3178467"/>
                  </a:lnTo>
                  <a:lnTo>
                    <a:pt x="6063513" y="3219462"/>
                  </a:lnTo>
                  <a:lnTo>
                    <a:pt x="6094590" y="3256673"/>
                  </a:lnTo>
                  <a:lnTo>
                    <a:pt x="6433032" y="3594989"/>
                  </a:lnTo>
                  <a:lnTo>
                    <a:pt x="6474104" y="3628745"/>
                  </a:lnTo>
                  <a:lnTo>
                    <a:pt x="6520294" y="3653434"/>
                  </a:lnTo>
                  <a:lnTo>
                    <a:pt x="6570434" y="3668611"/>
                  </a:lnTo>
                  <a:lnTo>
                    <a:pt x="6623355" y="3673767"/>
                  </a:lnTo>
                  <a:lnTo>
                    <a:pt x="6676250" y="3668611"/>
                  </a:lnTo>
                  <a:lnTo>
                    <a:pt x="6726364" y="3653434"/>
                  </a:lnTo>
                  <a:lnTo>
                    <a:pt x="6772542" y="3628745"/>
                  </a:lnTo>
                  <a:lnTo>
                    <a:pt x="6813613" y="3594989"/>
                  </a:lnTo>
                  <a:lnTo>
                    <a:pt x="7108888" y="3299803"/>
                  </a:lnTo>
                  <a:lnTo>
                    <a:pt x="8418360" y="1990737"/>
                  </a:lnTo>
                  <a:lnTo>
                    <a:pt x="8449437" y="1953526"/>
                  </a:lnTo>
                  <a:lnTo>
                    <a:pt x="8472754" y="1912531"/>
                  </a:lnTo>
                  <a:lnTo>
                    <a:pt x="8488286" y="1868817"/>
                  </a:lnTo>
                  <a:lnTo>
                    <a:pt x="8496059" y="1823491"/>
                  </a:lnTo>
                  <a:lnTo>
                    <a:pt x="8496059" y="1777606"/>
                  </a:lnTo>
                  <a:close/>
                </a:path>
                <a:path w="17964785" h="5557520">
                  <a:moveTo>
                    <a:pt x="9748533" y="3029674"/>
                  </a:moveTo>
                  <a:lnTo>
                    <a:pt x="9740760" y="2984335"/>
                  </a:lnTo>
                  <a:lnTo>
                    <a:pt x="9725215" y="2940608"/>
                  </a:lnTo>
                  <a:lnTo>
                    <a:pt x="9701898" y="2899600"/>
                  </a:lnTo>
                  <a:lnTo>
                    <a:pt x="9670809" y="2862364"/>
                  </a:lnTo>
                  <a:lnTo>
                    <a:pt x="9332366" y="2524074"/>
                  </a:lnTo>
                  <a:lnTo>
                    <a:pt x="9295155" y="2493010"/>
                  </a:lnTo>
                  <a:lnTo>
                    <a:pt x="9254134" y="2469705"/>
                  </a:lnTo>
                  <a:lnTo>
                    <a:pt x="9210421" y="2454173"/>
                  </a:lnTo>
                  <a:lnTo>
                    <a:pt x="9165069" y="2446401"/>
                  </a:lnTo>
                  <a:lnTo>
                    <a:pt x="9119171" y="2446401"/>
                  </a:lnTo>
                  <a:lnTo>
                    <a:pt x="9073832" y="2454173"/>
                  </a:lnTo>
                  <a:lnTo>
                    <a:pt x="9030106" y="2469705"/>
                  </a:lnTo>
                  <a:lnTo>
                    <a:pt x="8989085" y="2493010"/>
                  </a:lnTo>
                  <a:lnTo>
                    <a:pt x="8951874" y="2524074"/>
                  </a:lnTo>
                  <a:lnTo>
                    <a:pt x="6715773" y="4759439"/>
                  </a:lnTo>
                  <a:lnTo>
                    <a:pt x="6681356" y="4801578"/>
                  </a:lnTo>
                  <a:lnTo>
                    <a:pt x="6656781" y="4848339"/>
                  </a:lnTo>
                  <a:lnTo>
                    <a:pt x="6642036" y="4898199"/>
                  </a:lnTo>
                  <a:lnTo>
                    <a:pt x="6637109" y="4949634"/>
                  </a:lnTo>
                  <a:lnTo>
                    <a:pt x="6642036" y="5001018"/>
                  </a:lnTo>
                  <a:lnTo>
                    <a:pt x="6656781" y="5050879"/>
                  </a:lnTo>
                  <a:lnTo>
                    <a:pt x="6681356" y="5097665"/>
                  </a:lnTo>
                  <a:lnTo>
                    <a:pt x="6715773" y="5139817"/>
                  </a:lnTo>
                  <a:lnTo>
                    <a:pt x="7054215" y="5478132"/>
                  </a:lnTo>
                  <a:lnTo>
                    <a:pt x="7095287" y="5511876"/>
                  </a:lnTo>
                  <a:lnTo>
                    <a:pt x="7141464" y="5536577"/>
                  </a:lnTo>
                  <a:lnTo>
                    <a:pt x="7191578" y="5551741"/>
                  </a:lnTo>
                  <a:lnTo>
                    <a:pt x="7244372" y="5556897"/>
                  </a:lnTo>
                  <a:lnTo>
                    <a:pt x="7244524" y="5556897"/>
                  </a:lnTo>
                  <a:lnTo>
                    <a:pt x="7297369" y="5551741"/>
                  </a:lnTo>
                  <a:lnTo>
                    <a:pt x="7347521" y="5536577"/>
                  </a:lnTo>
                  <a:lnTo>
                    <a:pt x="7393711" y="5511876"/>
                  </a:lnTo>
                  <a:lnTo>
                    <a:pt x="7434796" y="5478132"/>
                  </a:lnTo>
                  <a:lnTo>
                    <a:pt x="9670809" y="3242830"/>
                  </a:lnTo>
                  <a:lnTo>
                    <a:pt x="9701898" y="3205607"/>
                  </a:lnTo>
                  <a:lnTo>
                    <a:pt x="9725215" y="3164598"/>
                  </a:lnTo>
                  <a:lnTo>
                    <a:pt x="9740760" y="3120885"/>
                  </a:lnTo>
                  <a:lnTo>
                    <a:pt x="9748533" y="3075546"/>
                  </a:lnTo>
                  <a:lnTo>
                    <a:pt x="9748533" y="3029674"/>
                  </a:lnTo>
                  <a:close/>
                </a:path>
                <a:path w="17964785" h="5557520">
                  <a:moveTo>
                    <a:pt x="11647894" y="2410536"/>
                  </a:moveTo>
                  <a:lnTo>
                    <a:pt x="11640122" y="2365197"/>
                  </a:lnTo>
                  <a:lnTo>
                    <a:pt x="11624577" y="2321483"/>
                  </a:lnTo>
                  <a:lnTo>
                    <a:pt x="11601247" y="2280488"/>
                  </a:lnTo>
                  <a:lnTo>
                    <a:pt x="11570157" y="2243277"/>
                  </a:lnTo>
                  <a:lnTo>
                    <a:pt x="9326131" y="0"/>
                  </a:lnTo>
                  <a:lnTo>
                    <a:pt x="7888237" y="0"/>
                  </a:lnTo>
                  <a:lnTo>
                    <a:pt x="10851223" y="2961970"/>
                  </a:lnTo>
                  <a:lnTo>
                    <a:pt x="10888447" y="2993059"/>
                  </a:lnTo>
                  <a:lnTo>
                    <a:pt x="10929455" y="3016377"/>
                  </a:lnTo>
                  <a:lnTo>
                    <a:pt x="10973181" y="3031921"/>
                  </a:lnTo>
                  <a:lnTo>
                    <a:pt x="11018533" y="3039707"/>
                  </a:lnTo>
                  <a:lnTo>
                    <a:pt x="11064418" y="3039707"/>
                  </a:lnTo>
                  <a:lnTo>
                    <a:pt x="11109770" y="3031921"/>
                  </a:lnTo>
                  <a:lnTo>
                    <a:pt x="11153496" y="3016377"/>
                  </a:lnTo>
                  <a:lnTo>
                    <a:pt x="11194504" y="2993059"/>
                  </a:lnTo>
                  <a:lnTo>
                    <a:pt x="11231728" y="2961970"/>
                  </a:lnTo>
                  <a:lnTo>
                    <a:pt x="11570157" y="2623756"/>
                  </a:lnTo>
                  <a:lnTo>
                    <a:pt x="11601247" y="2586520"/>
                  </a:lnTo>
                  <a:lnTo>
                    <a:pt x="11624577" y="2545499"/>
                  </a:lnTo>
                  <a:lnTo>
                    <a:pt x="11640122" y="2501773"/>
                  </a:lnTo>
                  <a:lnTo>
                    <a:pt x="11647894" y="2456434"/>
                  </a:lnTo>
                  <a:lnTo>
                    <a:pt x="11647894" y="2410536"/>
                  </a:lnTo>
                  <a:close/>
                </a:path>
                <a:path w="17964785" h="5557520">
                  <a:moveTo>
                    <a:pt x="14812633" y="1549933"/>
                  </a:moveTo>
                  <a:lnTo>
                    <a:pt x="14804860" y="1504594"/>
                  </a:lnTo>
                  <a:lnTo>
                    <a:pt x="14789315" y="1460881"/>
                  </a:lnTo>
                  <a:lnTo>
                    <a:pt x="14766011" y="1419885"/>
                  </a:lnTo>
                  <a:lnTo>
                    <a:pt x="14734934" y="1382661"/>
                  </a:lnTo>
                  <a:lnTo>
                    <a:pt x="13351815" y="0"/>
                  </a:lnTo>
                  <a:lnTo>
                    <a:pt x="12267883" y="0"/>
                  </a:lnTo>
                  <a:lnTo>
                    <a:pt x="12245404" y="27508"/>
                  </a:lnTo>
                  <a:lnTo>
                    <a:pt x="12220804" y="74295"/>
                  </a:lnTo>
                  <a:lnTo>
                    <a:pt x="12206046" y="124167"/>
                  </a:lnTo>
                  <a:lnTo>
                    <a:pt x="12201131" y="175577"/>
                  </a:lnTo>
                  <a:lnTo>
                    <a:pt x="12206046" y="226987"/>
                  </a:lnTo>
                  <a:lnTo>
                    <a:pt x="12220804" y="276847"/>
                  </a:lnTo>
                  <a:lnTo>
                    <a:pt x="12245404" y="323634"/>
                  </a:lnTo>
                  <a:lnTo>
                    <a:pt x="12279846" y="365798"/>
                  </a:lnTo>
                  <a:lnTo>
                    <a:pt x="13384771" y="1470367"/>
                  </a:lnTo>
                  <a:lnTo>
                    <a:pt x="13411911" y="1507959"/>
                  </a:lnTo>
                  <a:lnTo>
                    <a:pt x="13425462" y="1550631"/>
                  </a:lnTo>
                  <a:lnTo>
                    <a:pt x="13425462" y="1593811"/>
                  </a:lnTo>
                  <a:lnTo>
                    <a:pt x="13425462" y="1595069"/>
                  </a:lnTo>
                  <a:lnTo>
                    <a:pt x="13411911" y="1637690"/>
                  </a:lnTo>
                  <a:lnTo>
                    <a:pt x="13411861" y="1637817"/>
                  </a:lnTo>
                  <a:lnTo>
                    <a:pt x="13384771" y="1675333"/>
                  </a:lnTo>
                  <a:lnTo>
                    <a:pt x="12411164" y="2648623"/>
                  </a:lnTo>
                  <a:lnTo>
                    <a:pt x="12380087" y="2685834"/>
                  </a:lnTo>
                  <a:lnTo>
                    <a:pt x="12356783" y="2726829"/>
                  </a:lnTo>
                  <a:lnTo>
                    <a:pt x="12341250" y="2770543"/>
                  </a:lnTo>
                  <a:lnTo>
                    <a:pt x="12333478" y="2815869"/>
                  </a:lnTo>
                  <a:lnTo>
                    <a:pt x="12333478" y="2861741"/>
                  </a:lnTo>
                  <a:lnTo>
                    <a:pt x="12341250" y="2907080"/>
                  </a:lnTo>
                  <a:lnTo>
                    <a:pt x="12356783" y="2950794"/>
                  </a:lnTo>
                  <a:lnTo>
                    <a:pt x="12380087" y="2991789"/>
                  </a:lnTo>
                  <a:lnTo>
                    <a:pt x="12411164" y="3029000"/>
                  </a:lnTo>
                  <a:lnTo>
                    <a:pt x="12749606" y="3367328"/>
                  </a:lnTo>
                  <a:lnTo>
                    <a:pt x="12790678" y="3401072"/>
                  </a:lnTo>
                  <a:lnTo>
                    <a:pt x="12836868" y="3425761"/>
                  </a:lnTo>
                  <a:lnTo>
                    <a:pt x="12887008" y="3440938"/>
                  </a:lnTo>
                  <a:lnTo>
                    <a:pt x="12939916" y="3446094"/>
                  </a:lnTo>
                  <a:lnTo>
                    <a:pt x="12992824" y="3440938"/>
                  </a:lnTo>
                  <a:lnTo>
                    <a:pt x="13042938" y="3425761"/>
                  </a:lnTo>
                  <a:lnTo>
                    <a:pt x="13089115" y="3401072"/>
                  </a:lnTo>
                  <a:lnTo>
                    <a:pt x="13130187" y="3367328"/>
                  </a:lnTo>
                  <a:lnTo>
                    <a:pt x="13425462" y="3072142"/>
                  </a:lnTo>
                  <a:lnTo>
                    <a:pt x="13425462" y="2311400"/>
                  </a:lnTo>
                  <a:lnTo>
                    <a:pt x="13425475" y="3072130"/>
                  </a:lnTo>
                  <a:lnTo>
                    <a:pt x="14734934" y="1763064"/>
                  </a:lnTo>
                  <a:lnTo>
                    <a:pt x="14766011" y="1725853"/>
                  </a:lnTo>
                  <a:lnTo>
                    <a:pt x="14789315" y="1684858"/>
                  </a:lnTo>
                  <a:lnTo>
                    <a:pt x="14804860" y="1641144"/>
                  </a:lnTo>
                  <a:lnTo>
                    <a:pt x="14812633" y="1595818"/>
                  </a:lnTo>
                  <a:lnTo>
                    <a:pt x="14812633" y="1549933"/>
                  </a:lnTo>
                  <a:close/>
                </a:path>
                <a:path w="17964785" h="5557520">
                  <a:moveTo>
                    <a:pt x="16065107" y="2802001"/>
                  </a:moveTo>
                  <a:lnTo>
                    <a:pt x="16057334" y="2756662"/>
                  </a:lnTo>
                  <a:lnTo>
                    <a:pt x="16041789" y="2712936"/>
                  </a:lnTo>
                  <a:lnTo>
                    <a:pt x="16018472" y="2671927"/>
                  </a:lnTo>
                  <a:lnTo>
                    <a:pt x="15987383" y="2634704"/>
                  </a:lnTo>
                  <a:lnTo>
                    <a:pt x="15648940" y="2296401"/>
                  </a:lnTo>
                  <a:lnTo>
                    <a:pt x="15611729" y="2265337"/>
                  </a:lnTo>
                  <a:lnTo>
                    <a:pt x="15570708" y="2242032"/>
                  </a:lnTo>
                  <a:lnTo>
                    <a:pt x="15526982" y="2226500"/>
                  </a:lnTo>
                  <a:lnTo>
                    <a:pt x="15481643" y="2218728"/>
                  </a:lnTo>
                  <a:lnTo>
                    <a:pt x="15435745" y="2218728"/>
                  </a:lnTo>
                  <a:lnTo>
                    <a:pt x="15390394" y="2226500"/>
                  </a:lnTo>
                  <a:lnTo>
                    <a:pt x="15346680" y="2242032"/>
                  </a:lnTo>
                  <a:lnTo>
                    <a:pt x="15305659" y="2265337"/>
                  </a:lnTo>
                  <a:lnTo>
                    <a:pt x="15268448" y="2296401"/>
                  </a:lnTo>
                  <a:lnTo>
                    <a:pt x="13032346" y="4531766"/>
                  </a:lnTo>
                  <a:lnTo>
                    <a:pt x="12997929" y="4573905"/>
                  </a:lnTo>
                  <a:lnTo>
                    <a:pt x="12973355" y="4620666"/>
                  </a:lnTo>
                  <a:lnTo>
                    <a:pt x="12958598" y="4670539"/>
                  </a:lnTo>
                  <a:lnTo>
                    <a:pt x="12953683" y="4721961"/>
                  </a:lnTo>
                  <a:lnTo>
                    <a:pt x="12958598" y="4773346"/>
                  </a:lnTo>
                  <a:lnTo>
                    <a:pt x="12973355" y="4823206"/>
                  </a:lnTo>
                  <a:lnTo>
                    <a:pt x="12997929" y="4869993"/>
                  </a:lnTo>
                  <a:lnTo>
                    <a:pt x="13032346" y="4912144"/>
                  </a:lnTo>
                  <a:lnTo>
                    <a:pt x="13370789" y="5250459"/>
                  </a:lnTo>
                  <a:lnTo>
                    <a:pt x="13411861" y="5284216"/>
                  </a:lnTo>
                  <a:lnTo>
                    <a:pt x="13458038" y="5308905"/>
                  </a:lnTo>
                  <a:lnTo>
                    <a:pt x="13508152" y="5324081"/>
                  </a:lnTo>
                  <a:lnTo>
                    <a:pt x="13560946" y="5329225"/>
                  </a:lnTo>
                  <a:lnTo>
                    <a:pt x="13561098" y="5329225"/>
                  </a:lnTo>
                  <a:lnTo>
                    <a:pt x="13613943" y="5324081"/>
                  </a:lnTo>
                  <a:lnTo>
                    <a:pt x="13664095" y="5308905"/>
                  </a:lnTo>
                  <a:lnTo>
                    <a:pt x="13710285" y="5284216"/>
                  </a:lnTo>
                  <a:lnTo>
                    <a:pt x="13751370" y="5250459"/>
                  </a:lnTo>
                  <a:lnTo>
                    <a:pt x="15987383" y="3015157"/>
                  </a:lnTo>
                  <a:lnTo>
                    <a:pt x="16018472" y="2977934"/>
                  </a:lnTo>
                  <a:lnTo>
                    <a:pt x="16041789" y="2936925"/>
                  </a:lnTo>
                  <a:lnTo>
                    <a:pt x="16057334" y="2893212"/>
                  </a:lnTo>
                  <a:lnTo>
                    <a:pt x="16065107" y="2847873"/>
                  </a:lnTo>
                  <a:lnTo>
                    <a:pt x="16065107" y="2802001"/>
                  </a:lnTo>
                  <a:close/>
                </a:path>
                <a:path w="17964785" h="5557520">
                  <a:moveTo>
                    <a:pt x="17964468" y="2182876"/>
                  </a:moveTo>
                  <a:lnTo>
                    <a:pt x="17956695" y="2137524"/>
                  </a:lnTo>
                  <a:lnTo>
                    <a:pt x="17941138" y="2093810"/>
                  </a:lnTo>
                  <a:lnTo>
                    <a:pt x="17917821" y="2052815"/>
                  </a:lnTo>
                  <a:lnTo>
                    <a:pt x="17886731" y="2015604"/>
                  </a:lnTo>
                  <a:lnTo>
                    <a:pt x="15870454" y="0"/>
                  </a:lnTo>
                  <a:lnTo>
                    <a:pt x="14432560" y="0"/>
                  </a:lnTo>
                  <a:lnTo>
                    <a:pt x="17167797" y="2734297"/>
                  </a:lnTo>
                  <a:lnTo>
                    <a:pt x="17205021" y="2765399"/>
                  </a:lnTo>
                  <a:lnTo>
                    <a:pt x="17246029" y="2788716"/>
                  </a:lnTo>
                  <a:lnTo>
                    <a:pt x="17289755" y="2804261"/>
                  </a:lnTo>
                  <a:lnTo>
                    <a:pt x="17335107" y="2812034"/>
                  </a:lnTo>
                  <a:lnTo>
                    <a:pt x="17380992" y="2812034"/>
                  </a:lnTo>
                  <a:lnTo>
                    <a:pt x="17426343" y="2804261"/>
                  </a:lnTo>
                  <a:lnTo>
                    <a:pt x="17470070" y="2788716"/>
                  </a:lnTo>
                  <a:lnTo>
                    <a:pt x="17511078" y="2765399"/>
                  </a:lnTo>
                  <a:lnTo>
                    <a:pt x="17548302" y="2734297"/>
                  </a:lnTo>
                  <a:lnTo>
                    <a:pt x="17886731" y="2396083"/>
                  </a:lnTo>
                  <a:lnTo>
                    <a:pt x="17917821" y="2358860"/>
                  </a:lnTo>
                  <a:lnTo>
                    <a:pt x="17941138" y="2317839"/>
                  </a:lnTo>
                  <a:lnTo>
                    <a:pt x="17956695" y="2274112"/>
                  </a:lnTo>
                  <a:lnTo>
                    <a:pt x="17964468" y="2228761"/>
                  </a:lnTo>
                  <a:lnTo>
                    <a:pt x="17964468" y="2182876"/>
                  </a:lnTo>
                  <a:close/>
                </a:path>
              </a:pathLst>
            </a:custGeom>
            <a:solidFill>
              <a:srgbClr val="FFFFFF">
                <a:alpha val="7839"/>
              </a:srgbClr>
            </a:solidFill>
          </p:spPr>
          <p:txBody>
            <a:bodyPr wrap="square" lIns="0" tIns="0" rIns="0" bIns="0" rtlCol="0"/>
            <a:lstStyle/>
            <a:p>
              <a:endParaRPr/>
            </a:p>
          </p:txBody>
        </p:sp>
        <p:sp>
          <p:nvSpPr>
            <p:cNvPr id="20" name="object 20"/>
            <p:cNvSpPr/>
            <p:nvPr/>
          </p:nvSpPr>
          <p:spPr>
            <a:xfrm>
              <a:off x="17342276" y="9353823"/>
              <a:ext cx="561975" cy="561975"/>
            </a:xfrm>
            <a:custGeom>
              <a:avLst/>
              <a:gdLst/>
              <a:ahLst/>
              <a:cxnLst/>
              <a:rect l="l" t="t" r="r" b="b"/>
              <a:pathLst>
                <a:path w="561975" h="561975">
                  <a:moveTo>
                    <a:pt x="280830" y="561663"/>
                  </a:moveTo>
                  <a:lnTo>
                    <a:pt x="235278" y="557987"/>
                  </a:lnTo>
                  <a:lnTo>
                    <a:pt x="192066" y="547346"/>
                  </a:lnTo>
                  <a:lnTo>
                    <a:pt x="151772" y="530317"/>
                  </a:lnTo>
                  <a:lnTo>
                    <a:pt x="114975" y="507479"/>
                  </a:lnTo>
                  <a:lnTo>
                    <a:pt x="82252" y="479409"/>
                  </a:lnTo>
                  <a:lnTo>
                    <a:pt x="54183" y="446687"/>
                  </a:lnTo>
                  <a:lnTo>
                    <a:pt x="31344" y="409890"/>
                  </a:lnTo>
                  <a:lnTo>
                    <a:pt x="14315" y="369596"/>
                  </a:lnTo>
                  <a:lnTo>
                    <a:pt x="3674" y="326384"/>
                  </a:lnTo>
                  <a:lnTo>
                    <a:pt x="0" y="280818"/>
                  </a:lnTo>
                  <a:lnTo>
                    <a:pt x="3674" y="235279"/>
                  </a:lnTo>
                  <a:lnTo>
                    <a:pt x="14315" y="192067"/>
                  </a:lnTo>
                  <a:lnTo>
                    <a:pt x="31344" y="151773"/>
                  </a:lnTo>
                  <a:lnTo>
                    <a:pt x="54183" y="114976"/>
                  </a:lnTo>
                  <a:lnTo>
                    <a:pt x="82252" y="82253"/>
                  </a:lnTo>
                  <a:lnTo>
                    <a:pt x="114975" y="54184"/>
                  </a:lnTo>
                  <a:lnTo>
                    <a:pt x="151772" y="31346"/>
                  </a:lnTo>
                  <a:lnTo>
                    <a:pt x="192066" y="14317"/>
                  </a:lnTo>
                  <a:lnTo>
                    <a:pt x="235278" y="3675"/>
                  </a:lnTo>
                  <a:lnTo>
                    <a:pt x="280830" y="0"/>
                  </a:lnTo>
                  <a:lnTo>
                    <a:pt x="326382" y="3675"/>
                  </a:lnTo>
                  <a:lnTo>
                    <a:pt x="369595" y="14317"/>
                  </a:lnTo>
                  <a:lnTo>
                    <a:pt x="409889" y="31346"/>
                  </a:lnTo>
                  <a:lnTo>
                    <a:pt x="446686" y="54184"/>
                  </a:lnTo>
                  <a:lnTo>
                    <a:pt x="479409" y="82253"/>
                  </a:lnTo>
                  <a:lnTo>
                    <a:pt x="507478" y="114976"/>
                  </a:lnTo>
                  <a:lnTo>
                    <a:pt x="530316" y="151773"/>
                  </a:lnTo>
                  <a:lnTo>
                    <a:pt x="547345" y="192067"/>
                  </a:lnTo>
                  <a:lnTo>
                    <a:pt x="557987" y="235279"/>
                  </a:lnTo>
                  <a:lnTo>
                    <a:pt x="561660" y="280832"/>
                  </a:lnTo>
                  <a:lnTo>
                    <a:pt x="557987" y="326384"/>
                  </a:lnTo>
                  <a:lnTo>
                    <a:pt x="547345" y="369596"/>
                  </a:lnTo>
                  <a:lnTo>
                    <a:pt x="530316" y="409890"/>
                  </a:lnTo>
                  <a:lnTo>
                    <a:pt x="507478" y="446687"/>
                  </a:lnTo>
                  <a:lnTo>
                    <a:pt x="479409" y="479409"/>
                  </a:lnTo>
                  <a:lnTo>
                    <a:pt x="446686" y="507479"/>
                  </a:lnTo>
                  <a:lnTo>
                    <a:pt x="409889" y="530317"/>
                  </a:lnTo>
                  <a:lnTo>
                    <a:pt x="369595" y="547346"/>
                  </a:lnTo>
                  <a:lnTo>
                    <a:pt x="326382" y="557987"/>
                  </a:lnTo>
                  <a:lnTo>
                    <a:pt x="280830" y="561663"/>
                  </a:lnTo>
                  <a:close/>
                </a:path>
              </a:pathLst>
            </a:custGeom>
            <a:solidFill>
              <a:srgbClr val="ECF0F1"/>
            </a:solidFill>
          </p:spPr>
          <p:txBody>
            <a:bodyPr wrap="square" lIns="0" tIns="0" rIns="0" bIns="0" rtlCol="0"/>
            <a:lstStyle/>
            <a:p>
              <a:endParaRPr/>
            </a:p>
          </p:txBody>
        </p:sp>
      </p:grpSp>
      <p:sp>
        <p:nvSpPr>
          <p:cNvPr id="21" name="object 21"/>
          <p:cNvSpPr txBox="1">
            <a:spLocks noGrp="1"/>
          </p:cNvSpPr>
          <p:nvPr>
            <p:ph type="sldNum" sz="quarter" idx="7"/>
          </p:nvPr>
        </p:nvSpPr>
        <p:spPr>
          <a:xfrm>
            <a:off x="17369502" y="9425461"/>
            <a:ext cx="526136" cy="395621"/>
          </a:xfrm>
          <a:prstGeom prst="rect">
            <a:avLst/>
          </a:prstGeom>
        </p:spPr>
        <p:txBody>
          <a:bodyPr vert="horz" wrap="square" lIns="0" tIns="18415" rIns="0" bIns="0" rtlCol="0">
            <a:spAutoFit/>
          </a:bodyPr>
          <a:lstStyle/>
          <a:p>
            <a:pPr marL="31750">
              <a:lnSpc>
                <a:spcPct val="100000"/>
              </a:lnSpc>
              <a:spcBef>
                <a:spcPts val="145"/>
              </a:spcBef>
            </a:pPr>
            <a:r>
              <a:rPr lang="vi-VN" spc="145" dirty="0"/>
              <a:t>12</a:t>
            </a:r>
            <a:endParaRPr spc="145" dirty="0"/>
          </a:p>
        </p:txBody>
      </p:sp>
    </p:spTree>
    <p:extLst>
      <p:ext uri="{BB962C8B-B14F-4D97-AF65-F5344CB8AC3E}">
        <p14:creationId xmlns:p14="http://schemas.microsoft.com/office/powerpoint/2010/main" val="2551311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93040" cy="10271125"/>
          </a:xfrm>
          <a:custGeom>
            <a:avLst/>
            <a:gdLst/>
            <a:ahLst/>
            <a:cxnLst/>
            <a:rect l="l" t="t" r="r" b="b"/>
            <a:pathLst>
              <a:path w="193040" h="10271125">
                <a:moveTo>
                  <a:pt x="192881" y="10270925"/>
                </a:moveTo>
                <a:lnTo>
                  <a:pt x="0" y="10270925"/>
                </a:lnTo>
                <a:lnTo>
                  <a:pt x="0" y="0"/>
                </a:lnTo>
                <a:lnTo>
                  <a:pt x="192881" y="0"/>
                </a:lnTo>
                <a:lnTo>
                  <a:pt x="192881" y="10270925"/>
                </a:lnTo>
                <a:close/>
              </a:path>
            </a:pathLst>
          </a:custGeom>
          <a:solidFill>
            <a:srgbClr val="C6AC5E"/>
          </a:solidFill>
        </p:spPr>
        <p:txBody>
          <a:bodyPr wrap="square" lIns="0" tIns="0" rIns="0" bIns="0" rtlCol="0"/>
          <a:lstStyle/>
          <a:p>
            <a:endParaRPr/>
          </a:p>
        </p:txBody>
      </p:sp>
      <p:sp>
        <p:nvSpPr>
          <p:cNvPr id="3" name="object 3"/>
          <p:cNvSpPr txBox="1">
            <a:spLocks noGrp="1"/>
          </p:cNvSpPr>
          <p:nvPr>
            <p:ph type="title"/>
          </p:nvPr>
        </p:nvSpPr>
        <p:spPr>
          <a:xfrm>
            <a:off x="1016000" y="199297"/>
            <a:ext cx="17119600" cy="1243930"/>
          </a:xfrm>
          <a:prstGeom prst="rect">
            <a:avLst/>
          </a:prstGeom>
        </p:spPr>
        <p:txBody>
          <a:bodyPr vert="horz" wrap="square" lIns="0" tIns="12700" rIns="0" bIns="0" rtlCol="0">
            <a:spAutoFit/>
          </a:bodyPr>
          <a:lstStyle/>
          <a:p>
            <a:pPr marL="12700">
              <a:lnSpc>
                <a:spcPct val="100000"/>
              </a:lnSpc>
              <a:spcBef>
                <a:spcPts val="100"/>
              </a:spcBef>
            </a:pPr>
            <a:r>
              <a:rPr lang="vi-VN" sz="8000" spc="-1050" dirty="0">
                <a:solidFill>
                  <a:srgbClr val="070707"/>
                </a:solidFill>
                <a:latin typeface="Verdana"/>
                <a:cs typeface="Verdana"/>
              </a:rPr>
              <a:t>3</a:t>
            </a:r>
            <a:r>
              <a:rPr sz="8000" spc="-1050" dirty="0">
                <a:solidFill>
                  <a:srgbClr val="070707"/>
                </a:solidFill>
                <a:latin typeface="Verdana"/>
                <a:cs typeface="Verdana"/>
              </a:rPr>
              <a:t>.</a:t>
            </a:r>
            <a:r>
              <a:rPr lang="vi-VN" sz="8000" spc="-1050" dirty="0">
                <a:solidFill>
                  <a:srgbClr val="070707"/>
                </a:solidFill>
                <a:latin typeface="Verdana"/>
                <a:cs typeface="Verdana"/>
              </a:rPr>
              <a:t>2</a:t>
            </a:r>
            <a:r>
              <a:rPr sz="8000" spc="-869" dirty="0">
                <a:solidFill>
                  <a:srgbClr val="070707"/>
                </a:solidFill>
                <a:latin typeface="Verdana"/>
                <a:cs typeface="Verdana"/>
              </a:rPr>
              <a:t> </a:t>
            </a:r>
            <a:r>
              <a:rPr lang="vi-VN" sz="8000" spc="-869" dirty="0">
                <a:solidFill>
                  <a:srgbClr val="070707"/>
                </a:solidFill>
                <a:latin typeface="Verdana"/>
                <a:cs typeface="Verdana"/>
              </a:rPr>
              <a:t>Overview of DistilBERT</a:t>
            </a:r>
            <a:endParaRPr sz="8000" dirty="0">
              <a:latin typeface="Verdana"/>
              <a:cs typeface="Verdana"/>
            </a:endParaRPr>
          </a:p>
        </p:txBody>
      </p:sp>
      <p:grpSp>
        <p:nvGrpSpPr>
          <p:cNvPr id="4" name="object 4"/>
          <p:cNvGrpSpPr/>
          <p:nvPr/>
        </p:nvGrpSpPr>
        <p:grpSpPr>
          <a:xfrm>
            <a:off x="1495424" y="0"/>
            <a:ext cx="16788769" cy="10287000"/>
            <a:chOff x="1495424" y="0"/>
            <a:chExt cx="16788769" cy="10287000"/>
          </a:xfrm>
        </p:grpSpPr>
        <p:pic>
          <p:nvPicPr>
            <p:cNvPr id="6" name="object 6"/>
            <p:cNvPicPr/>
            <p:nvPr/>
          </p:nvPicPr>
          <p:blipFill>
            <a:blip r:embed="rId2" cstate="print"/>
            <a:stretch>
              <a:fillRect/>
            </a:stretch>
          </p:blipFill>
          <p:spPr>
            <a:xfrm>
              <a:off x="1495424" y="2424704"/>
              <a:ext cx="104775" cy="104774"/>
            </a:xfrm>
            <a:prstGeom prst="rect">
              <a:avLst/>
            </a:prstGeom>
          </p:spPr>
        </p:pic>
        <p:pic>
          <p:nvPicPr>
            <p:cNvPr id="7" name="object 7"/>
            <p:cNvPicPr/>
            <p:nvPr/>
          </p:nvPicPr>
          <p:blipFill>
            <a:blip r:embed="rId2" cstate="print"/>
            <a:stretch>
              <a:fillRect/>
            </a:stretch>
          </p:blipFill>
          <p:spPr>
            <a:xfrm>
              <a:off x="1495424" y="3301004"/>
              <a:ext cx="104775" cy="104774"/>
            </a:xfrm>
            <a:prstGeom prst="rect">
              <a:avLst/>
            </a:prstGeom>
          </p:spPr>
        </p:pic>
        <p:pic>
          <p:nvPicPr>
            <p:cNvPr id="9" name="object 9"/>
            <p:cNvPicPr/>
            <p:nvPr/>
          </p:nvPicPr>
          <p:blipFill>
            <a:blip r:embed="rId2" cstate="print"/>
            <a:stretch>
              <a:fillRect/>
            </a:stretch>
          </p:blipFill>
          <p:spPr>
            <a:xfrm>
              <a:off x="1495424" y="7571156"/>
              <a:ext cx="104775" cy="104774"/>
            </a:xfrm>
            <a:prstGeom prst="rect">
              <a:avLst/>
            </a:prstGeom>
          </p:spPr>
        </p:pic>
        <p:pic>
          <p:nvPicPr>
            <p:cNvPr id="10" name="object 10"/>
            <p:cNvPicPr/>
            <p:nvPr/>
          </p:nvPicPr>
          <p:blipFill>
            <a:blip r:embed="rId2" cstate="print"/>
            <a:stretch>
              <a:fillRect/>
            </a:stretch>
          </p:blipFill>
          <p:spPr>
            <a:xfrm>
              <a:off x="1495424" y="8009306"/>
              <a:ext cx="104775" cy="104774"/>
            </a:xfrm>
            <a:prstGeom prst="rect">
              <a:avLst/>
            </a:prstGeom>
          </p:spPr>
        </p:pic>
        <p:sp>
          <p:nvSpPr>
            <p:cNvPr id="11" name="object 11"/>
            <p:cNvSpPr/>
            <p:nvPr/>
          </p:nvSpPr>
          <p:spPr>
            <a:xfrm>
              <a:off x="8006718" y="0"/>
              <a:ext cx="10277475" cy="10287000"/>
            </a:xfrm>
            <a:custGeom>
              <a:avLst/>
              <a:gdLst/>
              <a:ahLst/>
              <a:cxnLst/>
              <a:rect l="l" t="t" r="r" b="b"/>
              <a:pathLst>
                <a:path w="10277475" h="10287000">
                  <a:moveTo>
                    <a:pt x="8030413" y="10286999"/>
                  </a:moveTo>
                  <a:lnTo>
                    <a:pt x="5632475" y="10286999"/>
                  </a:lnTo>
                  <a:lnTo>
                    <a:pt x="140318" y="4792475"/>
                  </a:lnTo>
                  <a:lnTo>
                    <a:pt x="107431" y="4756078"/>
                  </a:lnTo>
                  <a:lnTo>
                    <a:pt x="78929" y="4717272"/>
                  </a:lnTo>
                  <a:lnTo>
                    <a:pt x="54812" y="4676399"/>
                  </a:lnTo>
                  <a:lnTo>
                    <a:pt x="35079" y="4633805"/>
                  </a:lnTo>
                  <a:lnTo>
                    <a:pt x="19732" y="4589833"/>
                  </a:lnTo>
                  <a:lnTo>
                    <a:pt x="8769" y="4544827"/>
                  </a:lnTo>
                  <a:lnTo>
                    <a:pt x="2192" y="4499131"/>
                  </a:lnTo>
                  <a:lnTo>
                    <a:pt x="0" y="4453089"/>
                  </a:lnTo>
                  <a:lnTo>
                    <a:pt x="2192" y="4407045"/>
                  </a:lnTo>
                  <a:lnTo>
                    <a:pt x="8769" y="4361344"/>
                  </a:lnTo>
                  <a:lnTo>
                    <a:pt x="19732" y="4316329"/>
                  </a:lnTo>
                  <a:lnTo>
                    <a:pt x="35079" y="4272345"/>
                  </a:lnTo>
                  <a:lnTo>
                    <a:pt x="54812" y="4229735"/>
                  </a:lnTo>
                  <a:lnTo>
                    <a:pt x="78929" y="4188844"/>
                  </a:lnTo>
                  <a:lnTo>
                    <a:pt x="107431" y="4150015"/>
                  </a:lnTo>
                  <a:lnTo>
                    <a:pt x="140318" y="4113593"/>
                  </a:lnTo>
                  <a:lnTo>
                    <a:pt x="743715" y="3510126"/>
                  </a:lnTo>
                  <a:lnTo>
                    <a:pt x="780095" y="3477216"/>
                  </a:lnTo>
                  <a:lnTo>
                    <a:pt x="818883" y="3448694"/>
                  </a:lnTo>
                  <a:lnTo>
                    <a:pt x="859735" y="3424560"/>
                  </a:lnTo>
                  <a:lnTo>
                    <a:pt x="902306" y="3404814"/>
                  </a:lnTo>
                  <a:lnTo>
                    <a:pt x="946253" y="3389455"/>
                  </a:lnTo>
                  <a:lnTo>
                    <a:pt x="991232" y="3378485"/>
                  </a:lnTo>
                  <a:lnTo>
                    <a:pt x="1036899" y="3371903"/>
                  </a:lnTo>
                  <a:lnTo>
                    <a:pt x="1082910" y="3369709"/>
                  </a:lnTo>
                  <a:lnTo>
                    <a:pt x="1128921" y="3371903"/>
                  </a:lnTo>
                  <a:lnTo>
                    <a:pt x="1174588" y="3378485"/>
                  </a:lnTo>
                  <a:lnTo>
                    <a:pt x="1219567" y="3389455"/>
                  </a:lnTo>
                  <a:lnTo>
                    <a:pt x="1263514" y="3404814"/>
                  </a:lnTo>
                  <a:lnTo>
                    <a:pt x="1306086" y="3424560"/>
                  </a:lnTo>
                  <a:lnTo>
                    <a:pt x="1346937" y="3448694"/>
                  </a:lnTo>
                  <a:lnTo>
                    <a:pt x="1385725" y="3477216"/>
                  </a:lnTo>
                  <a:lnTo>
                    <a:pt x="1422105" y="3510126"/>
                  </a:lnTo>
                  <a:lnTo>
                    <a:pt x="7891617" y="9982378"/>
                  </a:lnTo>
                  <a:lnTo>
                    <a:pt x="7923673" y="10017733"/>
                  </a:lnTo>
                  <a:lnTo>
                    <a:pt x="7951801" y="10055629"/>
                  </a:lnTo>
                  <a:lnTo>
                    <a:pt x="7975894" y="10095805"/>
                  </a:lnTo>
                  <a:lnTo>
                    <a:pt x="7995846" y="10138001"/>
                  </a:lnTo>
                  <a:lnTo>
                    <a:pt x="8011550" y="10181957"/>
                  </a:lnTo>
                  <a:lnTo>
                    <a:pt x="8022899" y="10227415"/>
                  </a:lnTo>
                  <a:lnTo>
                    <a:pt x="8029787" y="10274114"/>
                  </a:lnTo>
                  <a:lnTo>
                    <a:pt x="8030413" y="10286999"/>
                  </a:lnTo>
                  <a:close/>
                </a:path>
                <a:path w="10277475" h="10287000">
                  <a:moveTo>
                    <a:pt x="8933694" y="0"/>
                  </a:moveTo>
                  <a:lnTo>
                    <a:pt x="8926659" y="55388"/>
                  </a:lnTo>
                  <a:lnTo>
                    <a:pt x="8915703" y="100392"/>
                  </a:lnTo>
                  <a:lnTo>
                    <a:pt x="8900363" y="144356"/>
                  </a:lnTo>
                  <a:lnTo>
                    <a:pt x="8880641" y="186938"/>
                  </a:lnTo>
                  <a:lnTo>
                    <a:pt x="8856536" y="227798"/>
                  </a:lnTo>
                  <a:lnTo>
                    <a:pt x="8828049" y="266595"/>
                  </a:lnTo>
                  <a:lnTo>
                    <a:pt x="8795179" y="302987"/>
                  </a:lnTo>
                  <a:lnTo>
                    <a:pt x="4808453" y="4291461"/>
                  </a:lnTo>
                  <a:lnTo>
                    <a:pt x="4772073" y="4324346"/>
                  </a:lnTo>
                  <a:lnTo>
                    <a:pt x="4733285" y="4352846"/>
                  </a:lnTo>
                  <a:lnTo>
                    <a:pt x="4692434" y="4376961"/>
                  </a:lnTo>
                  <a:lnTo>
                    <a:pt x="4649862" y="4396692"/>
                  </a:lnTo>
                  <a:lnTo>
                    <a:pt x="4605915" y="4412038"/>
                  </a:lnTo>
                  <a:lnTo>
                    <a:pt x="4560936" y="4422999"/>
                  </a:lnTo>
                  <a:lnTo>
                    <a:pt x="4515269" y="4429576"/>
                  </a:lnTo>
                  <a:lnTo>
                    <a:pt x="4469258" y="4431769"/>
                  </a:lnTo>
                  <a:lnTo>
                    <a:pt x="4423247" y="4429576"/>
                  </a:lnTo>
                  <a:lnTo>
                    <a:pt x="4377580" y="4422999"/>
                  </a:lnTo>
                  <a:lnTo>
                    <a:pt x="4332601" y="4412038"/>
                  </a:lnTo>
                  <a:lnTo>
                    <a:pt x="4288654" y="4396692"/>
                  </a:lnTo>
                  <a:lnTo>
                    <a:pt x="4246083" y="4376961"/>
                  </a:lnTo>
                  <a:lnTo>
                    <a:pt x="4205231" y="4352846"/>
                  </a:lnTo>
                  <a:lnTo>
                    <a:pt x="4166443" y="4324346"/>
                  </a:lnTo>
                  <a:lnTo>
                    <a:pt x="4130063" y="4291461"/>
                  </a:lnTo>
                  <a:lnTo>
                    <a:pt x="3526666" y="3687849"/>
                  </a:lnTo>
                  <a:lnTo>
                    <a:pt x="3493779" y="3651428"/>
                  </a:lnTo>
                  <a:lnTo>
                    <a:pt x="3465277" y="3612604"/>
                  </a:lnTo>
                  <a:lnTo>
                    <a:pt x="3441159" y="3571719"/>
                  </a:lnTo>
                  <a:lnTo>
                    <a:pt x="3421427" y="3529118"/>
                  </a:lnTo>
                  <a:lnTo>
                    <a:pt x="3406080" y="3485143"/>
                  </a:lnTo>
                  <a:lnTo>
                    <a:pt x="3395117" y="3440138"/>
                  </a:lnTo>
                  <a:lnTo>
                    <a:pt x="3388540" y="3394447"/>
                  </a:lnTo>
                  <a:lnTo>
                    <a:pt x="3386347" y="3348414"/>
                  </a:lnTo>
                  <a:lnTo>
                    <a:pt x="3388540" y="3302380"/>
                  </a:lnTo>
                  <a:lnTo>
                    <a:pt x="3395117" y="3256691"/>
                  </a:lnTo>
                  <a:lnTo>
                    <a:pt x="3406080" y="3211689"/>
                  </a:lnTo>
                  <a:lnTo>
                    <a:pt x="3421427" y="3167719"/>
                  </a:lnTo>
                  <a:lnTo>
                    <a:pt x="3441159" y="3125122"/>
                  </a:lnTo>
                  <a:lnTo>
                    <a:pt x="3465277" y="3084244"/>
                  </a:lnTo>
                  <a:lnTo>
                    <a:pt x="3493779" y="3045427"/>
                  </a:lnTo>
                  <a:lnTo>
                    <a:pt x="3526666" y="3009015"/>
                  </a:lnTo>
                  <a:lnTo>
                    <a:pt x="6534326" y="0"/>
                  </a:lnTo>
                  <a:lnTo>
                    <a:pt x="8933694" y="0"/>
                  </a:lnTo>
                  <a:close/>
                </a:path>
                <a:path w="10277475" h="10287000">
                  <a:moveTo>
                    <a:pt x="10277157" y="8075565"/>
                  </a:moveTo>
                  <a:lnTo>
                    <a:pt x="10274965" y="8121601"/>
                  </a:lnTo>
                  <a:lnTo>
                    <a:pt x="10268390" y="8167293"/>
                  </a:lnTo>
                  <a:lnTo>
                    <a:pt x="10257429" y="8212297"/>
                  </a:lnTo>
                  <a:lnTo>
                    <a:pt x="10242083" y="8256271"/>
                  </a:lnTo>
                  <a:lnTo>
                    <a:pt x="10222349" y="8298870"/>
                  </a:lnTo>
                  <a:lnTo>
                    <a:pt x="10198227" y="8339751"/>
                  </a:lnTo>
                  <a:lnTo>
                    <a:pt x="10169716" y="8378569"/>
                  </a:lnTo>
                  <a:lnTo>
                    <a:pt x="10136814" y="8414981"/>
                  </a:lnTo>
                  <a:lnTo>
                    <a:pt x="9533562" y="9018546"/>
                  </a:lnTo>
                  <a:lnTo>
                    <a:pt x="9497158" y="9051439"/>
                  </a:lnTo>
                  <a:lnTo>
                    <a:pt x="9458351" y="9079946"/>
                  </a:lnTo>
                  <a:lnTo>
                    <a:pt x="9417484" y="9104068"/>
                  </a:lnTo>
                  <a:lnTo>
                    <a:pt x="9374901" y="9123804"/>
                  </a:lnTo>
                  <a:lnTo>
                    <a:pt x="9330946" y="9139154"/>
                  </a:lnTo>
                  <a:lnTo>
                    <a:pt x="9285961" y="9150118"/>
                  </a:lnTo>
                  <a:lnTo>
                    <a:pt x="9240290" y="9156697"/>
                  </a:lnTo>
                  <a:lnTo>
                    <a:pt x="9194276" y="9158889"/>
                  </a:lnTo>
                  <a:lnTo>
                    <a:pt x="9148263" y="9156697"/>
                  </a:lnTo>
                  <a:lnTo>
                    <a:pt x="9102594" y="9150118"/>
                  </a:lnTo>
                  <a:lnTo>
                    <a:pt x="9057612" y="9139154"/>
                  </a:lnTo>
                  <a:lnTo>
                    <a:pt x="9013661" y="9123804"/>
                  </a:lnTo>
                  <a:lnTo>
                    <a:pt x="8971083" y="9104068"/>
                  </a:lnTo>
                  <a:lnTo>
                    <a:pt x="8930223" y="9079946"/>
                  </a:lnTo>
                  <a:lnTo>
                    <a:pt x="8891423" y="9051439"/>
                  </a:lnTo>
                  <a:lnTo>
                    <a:pt x="8855027" y="9018546"/>
                  </a:lnTo>
                  <a:lnTo>
                    <a:pt x="5759640" y="5921801"/>
                  </a:lnTo>
                  <a:lnTo>
                    <a:pt x="5726770" y="5885397"/>
                  </a:lnTo>
                  <a:lnTo>
                    <a:pt x="5698282" y="5846585"/>
                  </a:lnTo>
                  <a:lnTo>
                    <a:pt x="5674178" y="5805709"/>
                  </a:lnTo>
                  <a:lnTo>
                    <a:pt x="5654456" y="5763113"/>
                  </a:lnTo>
                  <a:lnTo>
                    <a:pt x="5639116" y="5719142"/>
                  </a:lnTo>
                  <a:lnTo>
                    <a:pt x="5628160" y="5674139"/>
                  </a:lnTo>
                  <a:lnTo>
                    <a:pt x="5621586" y="5628449"/>
                  </a:lnTo>
                  <a:lnTo>
                    <a:pt x="5619394" y="5582415"/>
                  </a:lnTo>
                  <a:lnTo>
                    <a:pt x="5621586" y="5536382"/>
                  </a:lnTo>
                  <a:lnTo>
                    <a:pt x="5628160" y="5490693"/>
                  </a:lnTo>
                  <a:lnTo>
                    <a:pt x="5639116" y="5445693"/>
                  </a:lnTo>
                  <a:lnTo>
                    <a:pt x="5654456" y="5401726"/>
                  </a:lnTo>
                  <a:lnTo>
                    <a:pt x="5674178" y="5359136"/>
                  </a:lnTo>
                  <a:lnTo>
                    <a:pt x="5698282" y="5318266"/>
                  </a:lnTo>
                  <a:lnTo>
                    <a:pt x="5726770" y="5279461"/>
                  </a:lnTo>
                  <a:lnTo>
                    <a:pt x="5759640" y="5243065"/>
                  </a:lnTo>
                  <a:lnTo>
                    <a:pt x="8092193" y="2909449"/>
                  </a:lnTo>
                  <a:lnTo>
                    <a:pt x="8092205" y="5604548"/>
                  </a:lnTo>
                  <a:lnTo>
                    <a:pt x="8099648" y="5648071"/>
                  </a:lnTo>
                  <a:lnTo>
                    <a:pt x="8114573" y="5690104"/>
                  </a:lnTo>
                  <a:lnTo>
                    <a:pt x="8137006" y="5729575"/>
                  </a:lnTo>
                  <a:lnTo>
                    <a:pt x="8166849" y="5765320"/>
                  </a:lnTo>
                  <a:lnTo>
                    <a:pt x="10136814" y="7736148"/>
                  </a:lnTo>
                  <a:lnTo>
                    <a:pt x="10169716" y="7772561"/>
                  </a:lnTo>
                  <a:lnTo>
                    <a:pt x="10198227" y="7811379"/>
                  </a:lnTo>
                  <a:lnTo>
                    <a:pt x="10222349" y="7852260"/>
                  </a:lnTo>
                  <a:lnTo>
                    <a:pt x="10242083" y="7894858"/>
                  </a:lnTo>
                  <a:lnTo>
                    <a:pt x="10257429" y="7938832"/>
                  </a:lnTo>
                  <a:lnTo>
                    <a:pt x="10268390" y="7983837"/>
                  </a:lnTo>
                  <a:lnTo>
                    <a:pt x="10274965" y="8029529"/>
                  </a:lnTo>
                  <a:lnTo>
                    <a:pt x="10277157" y="8075565"/>
                  </a:lnTo>
                  <a:close/>
                </a:path>
                <a:path w="10277475" h="10287000">
                  <a:moveTo>
                    <a:pt x="10042927" y="3323659"/>
                  </a:moveTo>
                  <a:lnTo>
                    <a:pt x="10040735" y="3369690"/>
                  </a:lnTo>
                  <a:lnTo>
                    <a:pt x="10034161" y="3415377"/>
                  </a:lnTo>
                  <a:lnTo>
                    <a:pt x="10023205" y="3460376"/>
                  </a:lnTo>
                  <a:lnTo>
                    <a:pt x="10007865" y="3504342"/>
                  </a:lnTo>
                  <a:lnTo>
                    <a:pt x="9988143" y="3546932"/>
                  </a:lnTo>
                  <a:lnTo>
                    <a:pt x="9964039" y="3587802"/>
                  </a:lnTo>
                  <a:lnTo>
                    <a:pt x="9935551" y="3626607"/>
                  </a:lnTo>
                  <a:lnTo>
                    <a:pt x="9902681" y="3663002"/>
                  </a:lnTo>
                  <a:lnTo>
                    <a:pt x="8166849" y="5399596"/>
                  </a:lnTo>
                  <a:lnTo>
                    <a:pt x="8136972" y="5435411"/>
                  </a:lnTo>
                  <a:lnTo>
                    <a:pt x="8114615" y="5474761"/>
                  </a:lnTo>
                  <a:lnTo>
                    <a:pt x="8099681" y="5516780"/>
                  </a:lnTo>
                  <a:lnTo>
                    <a:pt x="8092205" y="5560366"/>
                  </a:lnTo>
                  <a:lnTo>
                    <a:pt x="8092193" y="5604477"/>
                  </a:lnTo>
                  <a:lnTo>
                    <a:pt x="8092205" y="2909437"/>
                  </a:lnTo>
                  <a:lnTo>
                    <a:pt x="8620748" y="2380654"/>
                  </a:lnTo>
                  <a:lnTo>
                    <a:pt x="8656100" y="2348584"/>
                  </a:lnTo>
                  <a:lnTo>
                    <a:pt x="8693980" y="2320444"/>
                  </a:lnTo>
                  <a:lnTo>
                    <a:pt x="8734131" y="2296340"/>
                  </a:lnTo>
                  <a:lnTo>
                    <a:pt x="8776297" y="2276379"/>
                  </a:lnTo>
                  <a:lnTo>
                    <a:pt x="8820220" y="2260668"/>
                  </a:lnTo>
                  <a:lnTo>
                    <a:pt x="8865644" y="2249314"/>
                  </a:lnTo>
                  <a:lnTo>
                    <a:pt x="8912312" y="2242423"/>
                  </a:lnTo>
                  <a:lnTo>
                    <a:pt x="8959968" y="2240103"/>
                  </a:lnTo>
                  <a:lnTo>
                    <a:pt x="9007629" y="2242423"/>
                  </a:lnTo>
                  <a:lnTo>
                    <a:pt x="9054313" y="2249314"/>
                  </a:lnTo>
                  <a:lnTo>
                    <a:pt x="9099759" y="2260668"/>
                  </a:lnTo>
                  <a:lnTo>
                    <a:pt x="9143705" y="2276379"/>
                  </a:lnTo>
                  <a:lnTo>
                    <a:pt x="9185892" y="2296340"/>
                  </a:lnTo>
                  <a:lnTo>
                    <a:pt x="9226058" y="2320444"/>
                  </a:lnTo>
                  <a:lnTo>
                    <a:pt x="9263942" y="2348584"/>
                  </a:lnTo>
                  <a:lnTo>
                    <a:pt x="9299284" y="2380654"/>
                  </a:lnTo>
                  <a:lnTo>
                    <a:pt x="9902681" y="2984315"/>
                  </a:lnTo>
                  <a:lnTo>
                    <a:pt x="9935551" y="3020711"/>
                  </a:lnTo>
                  <a:lnTo>
                    <a:pt x="9964039" y="3059516"/>
                  </a:lnTo>
                  <a:lnTo>
                    <a:pt x="9988143" y="3100385"/>
                  </a:lnTo>
                  <a:lnTo>
                    <a:pt x="10007865" y="3142975"/>
                  </a:lnTo>
                  <a:lnTo>
                    <a:pt x="10023205" y="3186942"/>
                  </a:lnTo>
                  <a:lnTo>
                    <a:pt x="10034161" y="3231941"/>
                  </a:lnTo>
                  <a:lnTo>
                    <a:pt x="10040735" y="3277628"/>
                  </a:lnTo>
                  <a:lnTo>
                    <a:pt x="10042927" y="3323659"/>
                  </a:lnTo>
                  <a:close/>
                </a:path>
              </a:pathLst>
            </a:custGeom>
            <a:solidFill>
              <a:srgbClr val="000000">
                <a:alpha val="7839"/>
              </a:srgbClr>
            </a:solidFill>
          </p:spPr>
          <p:txBody>
            <a:bodyPr wrap="square" lIns="0" tIns="0" rIns="0" bIns="0" rtlCol="0"/>
            <a:lstStyle/>
            <a:p>
              <a:endParaRPr/>
            </a:p>
          </p:txBody>
        </p:sp>
        <p:pic>
          <p:nvPicPr>
            <p:cNvPr id="13" name="object 13"/>
            <p:cNvPicPr/>
            <p:nvPr/>
          </p:nvPicPr>
          <p:blipFill>
            <a:blip r:embed="rId2" cstate="print"/>
            <a:stretch>
              <a:fillRect/>
            </a:stretch>
          </p:blipFill>
          <p:spPr>
            <a:xfrm>
              <a:off x="1495424" y="4997931"/>
              <a:ext cx="104775" cy="104774"/>
            </a:xfrm>
            <a:prstGeom prst="rect">
              <a:avLst/>
            </a:prstGeom>
          </p:spPr>
        </p:pic>
        <p:pic>
          <p:nvPicPr>
            <p:cNvPr id="14" name="object 14"/>
            <p:cNvPicPr/>
            <p:nvPr/>
          </p:nvPicPr>
          <p:blipFill>
            <a:blip r:embed="rId2" cstate="print"/>
            <a:stretch>
              <a:fillRect/>
            </a:stretch>
          </p:blipFill>
          <p:spPr>
            <a:xfrm>
              <a:off x="1495424" y="5436081"/>
              <a:ext cx="104775" cy="104774"/>
            </a:xfrm>
            <a:prstGeom prst="rect">
              <a:avLst/>
            </a:prstGeom>
          </p:spPr>
        </p:pic>
      </p:grpSp>
      <p:sp>
        <p:nvSpPr>
          <p:cNvPr id="19" name="object 19"/>
          <p:cNvSpPr txBox="1"/>
          <p:nvPr/>
        </p:nvSpPr>
        <p:spPr>
          <a:xfrm>
            <a:off x="17511737" y="9425461"/>
            <a:ext cx="432952" cy="395621"/>
          </a:xfrm>
          <a:prstGeom prst="rect">
            <a:avLst/>
          </a:prstGeom>
        </p:spPr>
        <p:txBody>
          <a:bodyPr vert="horz" wrap="square" lIns="0" tIns="18415" rIns="0" bIns="0" rtlCol="0">
            <a:spAutoFit/>
          </a:bodyPr>
          <a:lstStyle/>
          <a:p>
            <a:pPr marL="12700">
              <a:lnSpc>
                <a:spcPct val="100000"/>
              </a:lnSpc>
              <a:spcBef>
                <a:spcPts val="145"/>
              </a:spcBef>
            </a:pPr>
            <a:r>
              <a:rPr lang="vi-VN" sz="2450" b="1" spc="-50" dirty="0">
                <a:solidFill>
                  <a:srgbClr val="3F5895"/>
                </a:solidFill>
                <a:latin typeface="Tahoma"/>
                <a:cs typeface="Tahoma"/>
              </a:rPr>
              <a:t>13</a:t>
            </a:r>
            <a:endParaRPr sz="2450" dirty="0">
              <a:latin typeface="Tahoma"/>
              <a:cs typeface="Tahoma"/>
            </a:endParaRPr>
          </a:p>
        </p:txBody>
      </p:sp>
      <p:sp>
        <p:nvSpPr>
          <p:cNvPr id="17" name="object 22">
            <a:extLst>
              <a:ext uri="{FF2B5EF4-FFF2-40B4-BE49-F238E27FC236}">
                <a16:creationId xmlns:a16="http://schemas.microsoft.com/office/drawing/2014/main" id="{999F815B-AF3E-E17E-9343-51229A730866}"/>
              </a:ext>
            </a:extLst>
          </p:cNvPr>
          <p:cNvSpPr txBox="1"/>
          <p:nvPr/>
        </p:nvSpPr>
        <p:spPr>
          <a:xfrm>
            <a:off x="867407" y="1319581"/>
            <a:ext cx="14605000" cy="3577903"/>
          </a:xfrm>
          <a:prstGeom prst="rect">
            <a:avLst/>
          </a:prstGeom>
        </p:spPr>
        <p:txBody>
          <a:bodyPr vert="horz" wrap="square" lIns="0" tIns="66040" rIns="0" bIns="0" rtlCol="0">
            <a:spAutoFit/>
          </a:bodyPr>
          <a:lstStyle/>
          <a:p>
            <a:pPr marL="0" marR="0" indent="457200" algn="just">
              <a:lnSpc>
                <a:spcPct val="150000"/>
              </a:lnSpc>
              <a:spcBef>
                <a:spcPts val="0"/>
              </a:spcBef>
              <a:spcAft>
                <a:spcPts val="0"/>
              </a:spcAft>
            </a:pPr>
            <a:r>
              <a:rPr lang="vi-VN" sz="3200" dirty="0">
                <a:effectLst/>
                <a:latin typeface="Times New Roman" panose="02020603050405020304" pitchFamily="18" charset="0"/>
                <a:ea typeface="Calibri" panose="020F0502020204030204" pitchFamily="34" charset="0"/>
              </a:rPr>
              <a:t>DistilBERT is an advanced natural language model (NLP), announced by Hugging Face in late 2019.</a:t>
            </a:r>
            <a:endParaRPr lang="en-US" sz="3200" dirty="0">
              <a:effectLst/>
              <a:latin typeface="Times New Roman" panose="02020603050405020304" pitchFamily="18" charset="0"/>
              <a:ea typeface="Calibri" panose="020F0502020204030204" pitchFamily="34" charset="0"/>
            </a:endParaRPr>
          </a:p>
          <a:p>
            <a:pPr marL="0" marR="0" indent="457200" algn="just">
              <a:lnSpc>
                <a:spcPct val="150000"/>
              </a:lnSpc>
              <a:spcBef>
                <a:spcPts val="0"/>
              </a:spcBef>
              <a:spcAft>
                <a:spcPts val="0"/>
              </a:spcAft>
            </a:pPr>
            <a:r>
              <a:rPr lang="vi-VN" sz="3200" dirty="0">
                <a:effectLst/>
                <a:latin typeface="Times New Roman" panose="02020603050405020304" pitchFamily="18" charset="0"/>
                <a:ea typeface="Calibri" panose="020F0502020204030204" pitchFamily="34" charset="0"/>
              </a:rPr>
              <a:t>The goal: use distillation to reduce model size and increase processing speed while maintaining much of BERT performance.</a:t>
            </a:r>
            <a:endParaRPr lang="en-US" sz="3200" dirty="0">
              <a:effectLst/>
              <a:latin typeface="Times New Roman" panose="02020603050405020304" pitchFamily="18" charset="0"/>
              <a:ea typeface="Calibri" panose="020F0502020204030204" pitchFamily="34" charset="0"/>
            </a:endParaRPr>
          </a:p>
          <a:p>
            <a:pPr marL="12700">
              <a:lnSpc>
                <a:spcPct val="100000"/>
              </a:lnSpc>
              <a:spcBef>
                <a:spcPts val="520"/>
              </a:spcBef>
            </a:pPr>
            <a:endParaRPr lang="vi-VN" sz="3200" dirty="0">
              <a:latin typeface="Verdana"/>
              <a:cs typeface="Verdana"/>
            </a:endParaRPr>
          </a:p>
        </p:txBody>
      </p:sp>
      <p:pic>
        <p:nvPicPr>
          <p:cNvPr id="8" name="Picture 7" descr="A yellow emoji with hands on a black background&#10;&#10;Description automatically generated">
            <a:extLst>
              <a:ext uri="{FF2B5EF4-FFF2-40B4-BE49-F238E27FC236}">
                <a16:creationId xmlns:a16="http://schemas.microsoft.com/office/drawing/2014/main" id="{621CA8D8-AF45-0B3D-16F7-33D74E327A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4479771"/>
            <a:ext cx="9144000" cy="5143500"/>
          </a:xfrm>
          <a:prstGeom prst="rect">
            <a:avLst/>
          </a:prstGeom>
        </p:spPr>
      </p:pic>
    </p:spTree>
    <p:extLst>
      <p:ext uri="{BB962C8B-B14F-4D97-AF65-F5344CB8AC3E}">
        <p14:creationId xmlns:p14="http://schemas.microsoft.com/office/powerpoint/2010/main" val="2321690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
            <a:extLst>
              <a:ext uri="{FF2B5EF4-FFF2-40B4-BE49-F238E27FC236}">
                <a16:creationId xmlns:a16="http://schemas.microsoft.com/office/drawing/2014/main" id="{D744AA1E-E0DA-AF44-6136-80085C714844}"/>
              </a:ext>
            </a:extLst>
          </p:cNvPr>
          <p:cNvSpPr/>
          <p:nvPr/>
        </p:nvSpPr>
        <p:spPr>
          <a:xfrm>
            <a:off x="0" y="-14730"/>
            <a:ext cx="18288000" cy="1405383"/>
          </a:xfrm>
          <a:custGeom>
            <a:avLst/>
            <a:gdLst/>
            <a:ahLst/>
            <a:cxnLst/>
            <a:rect l="l" t="t" r="r" b="b"/>
            <a:pathLst>
              <a:path w="18082895" h="3603625">
                <a:moveTo>
                  <a:pt x="0" y="0"/>
                </a:moveTo>
                <a:lnTo>
                  <a:pt x="18082616" y="0"/>
                </a:lnTo>
                <a:lnTo>
                  <a:pt x="18082616" y="3603205"/>
                </a:lnTo>
                <a:lnTo>
                  <a:pt x="0" y="3603205"/>
                </a:lnTo>
                <a:lnTo>
                  <a:pt x="0" y="0"/>
                </a:lnTo>
                <a:close/>
              </a:path>
            </a:pathLst>
          </a:custGeom>
          <a:solidFill>
            <a:srgbClr val="C6AC5E"/>
          </a:solidFill>
        </p:spPr>
        <p:txBody>
          <a:bodyPr wrap="square" lIns="0" tIns="0" rIns="0" bIns="0" rtlCol="0"/>
          <a:lstStyle/>
          <a:p>
            <a:endParaRPr/>
          </a:p>
        </p:txBody>
      </p:sp>
      <p:sp>
        <p:nvSpPr>
          <p:cNvPr id="3" name="object 3"/>
          <p:cNvSpPr txBox="1">
            <a:spLocks noGrp="1"/>
          </p:cNvSpPr>
          <p:nvPr>
            <p:ph type="title"/>
          </p:nvPr>
        </p:nvSpPr>
        <p:spPr>
          <a:xfrm>
            <a:off x="-399289" y="-1024226"/>
            <a:ext cx="15961841" cy="2196912"/>
          </a:xfrm>
          <a:prstGeom prst="rect">
            <a:avLst/>
          </a:prstGeom>
        </p:spPr>
        <p:txBody>
          <a:bodyPr vert="horz" wrap="square" lIns="0" tIns="956465" rIns="0" bIns="0" rtlCol="0">
            <a:spAutoFit/>
          </a:bodyPr>
          <a:lstStyle/>
          <a:p>
            <a:pPr marL="1255395">
              <a:lnSpc>
                <a:spcPct val="100000"/>
              </a:lnSpc>
              <a:spcBef>
                <a:spcPts val="100"/>
              </a:spcBef>
            </a:pPr>
            <a:r>
              <a:rPr lang="vi-VN" sz="8000" spc="-635" dirty="0">
                <a:solidFill>
                  <a:srgbClr val="070707"/>
                </a:solidFill>
                <a:latin typeface="Verdana"/>
                <a:cs typeface="Verdana"/>
              </a:rPr>
              <a:t>3.2</a:t>
            </a:r>
            <a:r>
              <a:rPr lang="vi-VN" sz="8000" spc="-860" dirty="0">
                <a:solidFill>
                  <a:srgbClr val="070707"/>
                </a:solidFill>
                <a:latin typeface="Verdana"/>
                <a:cs typeface="Verdana"/>
              </a:rPr>
              <a:t> </a:t>
            </a:r>
            <a:r>
              <a:rPr lang="vi-VN" sz="8000" spc="-605" dirty="0">
                <a:solidFill>
                  <a:srgbClr val="070707"/>
                </a:solidFill>
                <a:latin typeface="Verdana"/>
                <a:cs typeface="Verdana"/>
              </a:rPr>
              <a:t>DistilBERT vs BERT</a:t>
            </a:r>
            <a:endParaRPr sz="8000" dirty="0">
              <a:latin typeface="Verdana"/>
              <a:cs typeface="Verdana"/>
            </a:endParaRPr>
          </a:p>
        </p:txBody>
      </p:sp>
      <p:grpSp>
        <p:nvGrpSpPr>
          <p:cNvPr id="4" name="object 4"/>
          <p:cNvGrpSpPr/>
          <p:nvPr/>
        </p:nvGrpSpPr>
        <p:grpSpPr>
          <a:xfrm>
            <a:off x="811966" y="-1"/>
            <a:ext cx="17244231" cy="5591880"/>
            <a:chOff x="811966" y="-1"/>
            <a:chExt cx="17244231" cy="5591880"/>
          </a:xfrm>
        </p:grpSpPr>
        <p:sp>
          <p:nvSpPr>
            <p:cNvPr id="5" name="object 5"/>
            <p:cNvSpPr/>
            <p:nvPr/>
          </p:nvSpPr>
          <p:spPr>
            <a:xfrm>
              <a:off x="13068907" y="-1"/>
              <a:ext cx="4987290" cy="3608070"/>
            </a:xfrm>
            <a:custGeom>
              <a:avLst/>
              <a:gdLst/>
              <a:ahLst/>
              <a:cxnLst/>
              <a:rect l="l" t="t" r="r" b="b"/>
              <a:pathLst>
                <a:path w="4987290" h="3608070">
                  <a:moveTo>
                    <a:pt x="1442331" y="0"/>
                  </a:moveTo>
                  <a:lnTo>
                    <a:pt x="2686329" y="0"/>
                  </a:lnTo>
                  <a:lnTo>
                    <a:pt x="4918893" y="2229665"/>
                  </a:lnTo>
                  <a:lnTo>
                    <a:pt x="4948682" y="2266094"/>
                  </a:lnTo>
                  <a:lnTo>
                    <a:pt x="4969960" y="2306527"/>
                  </a:lnTo>
                  <a:lnTo>
                    <a:pt x="4982727" y="2349629"/>
                  </a:lnTo>
                  <a:lnTo>
                    <a:pt x="4986982" y="2394068"/>
                  </a:lnTo>
                  <a:lnTo>
                    <a:pt x="4982727" y="2438510"/>
                  </a:lnTo>
                  <a:lnTo>
                    <a:pt x="4969960" y="2481622"/>
                  </a:lnTo>
                  <a:lnTo>
                    <a:pt x="4948682" y="2522071"/>
                  </a:lnTo>
                  <a:lnTo>
                    <a:pt x="4918893" y="2558523"/>
                  </a:lnTo>
                  <a:lnTo>
                    <a:pt x="4626095" y="2850849"/>
                  </a:lnTo>
                  <a:lnTo>
                    <a:pt x="4589620" y="2880607"/>
                  </a:lnTo>
                  <a:lnTo>
                    <a:pt x="4549139" y="2901863"/>
                  </a:lnTo>
                  <a:lnTo>
                    <a:pt x="4505987" y="2914617"/>
                  </a:lnTo>
                  <a:lnTo>
                    <a:pt x="4461501" y="2918868"/>
                  </a:lnTo>
                  <a:lnTo>
                    <a:pt x="4417014" y="2914617"/>
                  </a:lnTo>
                  <a:lnTo>
                    <a:pt x="4373862" y="2901863"/>
                  </a:lnTo>
                  <a:lnTo>
                    <a:pt x="4333382" y="2880607"/>
                  </a:lnTo>
                  <a:lnTo>
                    <a:pt x="4296907" y="2850849"/>
                  </a:lnTo>
                  <a:lnTo>
                    <a:pt x="1442331" y="0"/>
                  </a:lnTo>
                  <a:close/>
                </a:path>
                <a:path w="4987290" h="3608070">
                  <a:moveTo>
                    <a:pt x="1516795" y="3607784"/>
                  </a:moveTo>
                  <a:lnTo>
                    <a:pt x="2653684" y="2472362"/>
                  </a:lnTo>
                  <a:lnTo>
                    <a:pt x="2690159" y="2442626"/>
                  </a:lnTo>
                  <a:lnTo>
                    <a:pt x="2730640" y="2421387"/>
                  </a:lnTo>
                  <a:lnTo>
                    <a:pt x="2773791" y="2408643"/>
                  </a:lnTo>
                  <a:lnTo>
                    <a:pt x="2818278" y="2404395"/>
                  </a:lnTo>
                  <a:lnTo>
                    <a:pt x="2862764" y="2408643"/>
                  </a:lnTo>
                  <a:lnTo>
                    <a:pt x="2905916" y="2421387"/>
                  </a:lnTo>
                  <a:lnTo>
                    <a:pt x="2946397" y="2442626"/>
                  </a:lnTo>
                  <a:lnTo>
                    <a:pt x="2982872" y="2472362"/>
                  </a:lnTo>
                  <a:lnTo>
                    <a:pt x="3275670" y="2764758"/>
                  </a:lnTo>
                  <a:lnTo>
                    <a:pt x="3305459" y="2801208"/>
                  </a:lnTo>
                  <a:lnTo>
                    <a:pt x="3326737" y="2841649"/>
                  </a:lnTo>
                  <a:lnTo>
                    <a:pt x="3339504" y="2884752"/>
                  </a:lnTo>
                  <a:lnTo>
                    <a:pt x="3343759" y="2929184"/>
                  </a:lnTo>
                  <a:lnTo>
                    <a:pt x="3339504" y="2973615"/>
                  </a:lnTo>
                  <a:lnTo>
                    <a:pt x="3326737" y="3016715"/>
                  </a:lnTo>
                  <a:lnTo>
                    <a:pt x="3305459" y="3057151"/>
                  </a:lnTo>
                  <a:lnTo>
                    <a:pt x="3275670" y="3093592"/>
                  </a:lnTo>
                  <a:lnTo>
                    <a:pt x="2760820" y="3607784"/>
                  </a:lnTo>
                  <a:lnTo>
                    <a:pt x="1516795" y="3607784"/>
                  </a:lnTo>
                  <a:close/>
                </a:path>
                <a:path w="4987290" h="3608070">
                  <a:moveTo>
                    <a:pt x="0" y="639302"/>
                  </a:moveTo>
                  <a:lnTo>
                    <a:pt x="4254" y="594868"/>
                  </a:lnTo>
                  <a:lnTo>
                    <a:pt x="17019" y="551766"/>
                  </a:lnTo>
                  <a:lnTo>
                    <a:pt x="38300" y="511327"/>
                  </a:lnTo>
                  <a:lnTo>
                    <a:pt x="68101" y="474885"/>
                  </a:lnTo>
                  <a:lnTo>
                    <a:pt x="360828" y="182512"/>
                  </a:lnTo>
                  <a:lnTo>
                    <a:pt x="397324" y="152769"/>
                  </a:lnTo>
                  <a:lnTo>
                    <a:pt x="437818" y="131524"/>
                  </a:lnTo>
                  <a:lnTo>
                    <a:pt x="480976" y="118777"/>
                  </a:lnTo>
                  <a:lnTo>
                    <a:pt x="525466" y="114528"/>
                  </a:lnTo>
                  <a:lnTo>
                    <a:pt x="569955" y="118777"/>
                  </a:lnTo>
                  <a:lnTo>
                    <a:pt x="613110" y="131524"/>
                  </a:lnTo>
                  <a:lnTo>
                    <a:pt x="653598" y="152769"/>
                  </a:lnTo>
                  <a:lnTo>
                    <a:pt x="690087" y="182512"/>
                  </a:lnTo>
                  <a:lnTo>
                    <a:pt x="2192121" y="1682608"/>
                  </a:lnTo>
                  <a:lnTo>
                    <a:pt x="2221895" y="1719043"/>
                  </a:lnTo>
                  <a:lnTo>
                    <a:pt x="2243162" y="1759478"/>
                  </a:lnTo>
                  <a:lnTo>
                    <a:pt x="2255922" y="1802578"/>
                  </a:lnTo>
                  <a:lnTo>
                    <a:pt x="2260175" y="1847010"/>
                  </a:lnTo>
                  <a:lnTo>
                    <a:pt x="2255922" y="1891441"/>
                  </a:lnTo>
                  <a:lnTo>
                    <a:pt x="2243162" y="1934538"/>
                  </a:lnTo>
                  <a:lnTo>
                    <a:pt x="2221895" y="1974966"/>
                  </a:lnTo>
                  <a:lnTo>
                    <a:pt x="2192121" y="2011394"/>
                  </a:lnTo>
                  <a:lnTo>
                    <a:pt x="1060701" y="3141374"/>
                  </a:lnTo>
                  <a:lnTo>
                    <a:pt x="1060701" y="1847007"/>
                  </a:lnTo>
                  <a:lnTo>
                    <a:pt x="1051542" y="1799836"/>
                  </a:lnTo>
                  <a:lnTo>
                    <a:pt x="1024025" y="1758409"/>
                  </a:lnTo>
                  <a:lnTo>
                    <a:pt x="68101" y="803719"/>
                  </a:lnTo>
                  <a:lnTo>
                    <a:pt x="38300" y="767276"/>
                  </a:lnTo>
                  <a:lnTo>
                    <a:pt x="17019" y="726838"/>
                  </a:lnTo>
                  <a:lnTo>
                    <a:pt x="4254" y="683736"/>
                  </a:lnTo>
                  <a:lnTo>
                    <a:pt x="0" y="639302"/>
                  </a:lnTo>
                  <a:close/>
                </a:path>
                <a:path w="4987290" h="3608070">
                  <a:moveTo>
                    <a:pt x="113659" y="2941175"/>
                  </a:moveTo>
                  <a:lnTo>
                    <a:pt x="117913" y="2896746"/>
                  </a:lnTo>
                  <a:lnTo>
                    <a:pt x="130673" y="2853650"/>
                  </a:lnTo>
                  <a:lnTo>
                    <a:pt x="151940" y="2813222"/>
                  </a:lnTo>
                  <a:lnTo>
                    <a:pt x="181713" y="2776794"/>
                  </a:lnTo>
                  <a:lnTo>
                    <a:pt x="1024025" y="1935570"/>
                  </a:lnTo>
                  <a:lnTo>
                    <a:pt x="1051522" y="1894169"/>
                  </a:lnTo>
                  <a:lnTo>
                    <a:pt x="1060701" y="1847007"/>
                  </a:lnTo>
                  <a:lnTo>
                    <a:pt x="1060701" y="3141374"/>
                  </a:lnTo>
                  <a:lnTo>
                    <a:pt x="803770" y="3397977"/>
                  </a:lnTo>
                  <a:lnTo>
                    <a:pt x="768235" y="3427144"/>
                  </a:lnTo>
                  <a:lnTo>
                    <a:pt x="728290" y="3448489"/>
                  </a:lnTo>
                  <a:lnTo>
                    <a:pt x="684935" y="3461599"/>
                  </a:lnTo>
                  <a:lnTo>
                    <a:pt x="639164" y="3466062"/>
                  </a:lnTo>
                  <a:lnTo>
                    <a:pt x="593383" y="3461599"/>
                  </a:lnTo>
                  <a:lnTo>
                    <a:pt x="550006" y="3448489"/>
                  </a:lnTo>
                  <a:lnTo>
                    <a:pt x="510044" y="3427144"/>
                  </a:lnTo>
                  <a:lnTo>
                    <a:pt x="474511" y="3397977"/>
                  </a:lnTo>
                  <a:lnTo>
                    <a:pt x="181713" y="3105557"/>
                  </a:lnTo>
                  <a:lnTo>
                    <a:pt x="151940" y="3069129"/>
                  </a:lnTo>
                  <a:lnTo>
                    <a:pt x="130673" y="3028701"/>
                  </a:lnTo>
                  <a:lnTo>
                    <a:pt x="117913" y="2985605"/>
                  </a:lnTo>
                  <a:lnTo>
                    <a:pt x="113659" y="2941175"/>
                  </a:lnTo>
                  <a:close/>
                </a:path>
              </a:pathLst>
            </a:custGeom>
            <a:solidFill>
              <a:srgbClr val="FFFFFF">
                <a:alpha val="26669"/>
              </a:srgbClr>
            </a:solidFill>
          </p:spPr>
          <p:txBody>
            <a:bodyPr wrap="square" lIns="0" tIns="0" rIns="0" bIns="0" rtlCol="0"/>
            <a:lstStyle/>
            <a:p>
              <a:endParaRPr/>
            </a:p>
          </p:txBody>
        </p:sp>
        <p:pic>
          <p:nvPicPr>
            <p:cNvPr id="7" name="object 7"/>
            <p:cNvPicPr/>
            <p:nvPr/>
          </p:nvPicPr>
          <p:blipFill>
            <a:blip r:embed="rId2" cstate="print"/>
            <a:stretch>
              <a:fillRect/>
            </a:stretch>
          </p:blipFill>
          <p:spPr>
            <a:xfrm>
              <a:off x="811966" y="4725105"/>
              <a:ext cx="85724" cy="85724"/>
            </a:xfrm>
            <a:prstGeom prst="rect">
              <a:avLst/>
            </a:prstGeom>
          </p:spPr>
        </p:pic>
        <p:pic>
          <p:nvPicPr>
            <p:cNvPr id="8" name="object 8"/>
            <p:cNvPicPr/>
            <p:nvPr/>
          </p:nvPicPr>
          <p:blipFill>
            <a:blip r:embed="rId2" cstate="print"/>
            <a:stretch>
              <a:fillRect/>
            </a:stretch>
          </p:blipFill>
          <p:spPr>
            <a:xfrm>
              <a:off x="811966" y="5506155"/>
              <a:ext cx="85724" cy="85724"/>
            </a:xfrm>
            <a:prstGeom prst="rect">
              <a:avLst/>
            </a:prstGeom>
          </p:spPr>
        </p:pic>
      </p:grpSp>
      <p:pic>
        <p:nvPicPr>
          <p:cNvPr id="19" name="object 19"/>
          <p:cNvPicPr/>
          <p:nvPr/>
        </p:nvPicPr>
        <p:blipFill>
          <a:blip r:embed="rId2" cstate="print"/>
          <a:stretch>
            <a:fillRect/>
          </a:stretch>
        </p:blipFill>
        <p:spPr>
          <a:xfrm>
            <a:off x="811966" y="7948975"/>
            <a:ext cx="85724" cy="85724"/>
          </a:xfrm>
          <a:prstGeom prst="rect">
            <a:avLst/>
          </a:prstGeom>
        </p:spPr>
      </p:pic>
      <p:sp>
        <p:nvSpPr>
          <p:cNvPr id="21" name="object 21"/>
          <p:cNvSpPr txBox="1"/>
          <p:nvPr/>
        </p:nvSpPr>
        <p:spPr>
          <a:xfrm>
            <a:off x="17504623" y="9425461"/>
            <a:ext cx="551573" cy="395621"/>
          </a:xfrm>
          <a:prstGeom prst="rect">
            <a:avLst/>
          </a:prstGeom>
        </p:spPr>
        <p:txBody>
          <a:bodyPr vert="horz" wrap="square" lIns="0" tIns="18415" rIns="0" bIns="0" rtlCol="0">
            <a:spAutoFit/>
          </a:bodyPr>
          <a:lstStyle/>
          <a:p>
            <a:pPr marL="12700">
              <a:lnSpc>
                <a:spcPct val="100000"/>
              </a:lnSpc>
              <a:spcBef>
                <a:spcPts val="145"/>
              </a:spcBef>
            </a:pPr>
            <a:r>
              <a:rPr lang="vi-VN" sz="2450" b="1" spc="40" dirty="0">
                <a:solidFill>
                  <a:srgbClr val="3F5895"/>
                </a:solidFill>
                <a:latin typeface="Tahoma"/>
                <a:cs typeface="Tahoma"/>
              </a:rPr>
              <a:t>14</a:t>
            </a:r>
            <a:endParaRPr sz="2450" dirty="0">
              <a:latin typeface="Tahoma"/>
              <a:cs typeface="Tahoma"/>
            </a:endParaRPr>
          </a:p>
        </p:txBody>
      </p:sp>
      <p:sp>
        <p:nvSpPr>
          <p:cNvPr id="22" name="object 22">
            <a:extLst>
              <a:ext uri="{FF2B5EF4-FFF2-40B4-BE49-F238E27FC236}">
                <a16:creationId xmlns:a16="http://schemas.microsoft.com/office/drawing/2014/main" id="{4C1FD802-AEED-C95B-B4CC-A333B6576587}"/>
              </a:ext>
            </a:extLst>
          </p:cNvPr>
          <p:cNvSpPr txBox="1"/>
          <p:nvPr/>
        </p:nvSpPr>
        <p:spPr>
          <a:xfrm>
            <a:off x="999002" y="1922619"/>
            <a:ext cx="16289995" cy="3220882"/>
          </a:xfrm>
          <a:prstGeom prst="rect">
            <a:avLst/>
          </a:prstGeom>
        </p:spPr>
        <p:txBody>
          <a:bodyPr vert="horz" wrap="square" lIns="0" tIns="66040" rIns="0" bIns="0" rtlCol="0">
            <a:spAutoFit/>
          </a:bodyPr>
          <a:lstStyle/>
          <a:p>
            <a:pPr marL="0" marR="0" indent="457200" algn="just">
              <a:lnSpc>
                <a:spcPct val="150000"/>
              </a:lnSpc>
              <a:spcBef>
                <a:spcPts val="0"/>
              </a:spcBef>
              <a:spcAft>
                <a:spcPts val="0"/>
              </a:spcAft>
            </a:pPr>
            <a:r>
              <a:rPr lang="vi-VN" sz="2800" dirty="0">
                <a:effectLst/>
                <a:latin typeface="Times New Roman" panose="02020603050405020304" pitchFamily="18" charset="0"/>
                <a:ea typeface="Calibri" panose="020F0502020204030204" pitchFamily="34" charset="0"/>
              </a:rPr>
              <a:t>DistilBERT is a small, fast, cheap and light </a:t>
            </a:r>
            <a:r>
              <a:rPr lang="vi-VN" sz="2800" dirty="0">
                <a:solidFill>
                  <a:srgbClr val="FF0000"/>
                </a:solidFill>
                <a:effectLst/>
                <a:latin typeface="Times New Roman" panose="02020603050405020304" pitchFamily="18" charset="0"/>
                <a:ea typeface="Calibri" panose="020F0502020204030204" pitchFamily="34" charset="0"/>
              </a:rPr>
              <a:t>Transformer</a:t>
            </a:r>
            <a:r>
              <a:rPr lang="vi-VN" sz="2800" dirty="0">
                <a:effectLst/>
                <a:latin typeface="Times New Roman" panose="02020603050405020304" pitchFamily="18" charset="0"/>
                <a:ea typeface="Calibri" panose="020F0502020204030204" pitchFamily="34" charset="0"/>
              </a:rPr>
              <a:t> model based on the </a:t>
            </a:r>
            <a:r>
              <a:rPr lang="vi-VN" sz="2800" dirty="0">
                <a:solidFill>
                  <a:srgbClr val="FF0000"/>
                </a:solidFill>
                <a:effectLst/>
                <a:latin typeface="Times New Roman" panose="02020603050405020304" pitchFamily="18" charset="0"/>
                <a:ea typeface="Calibri" panose="020F0502020204030204" pitchFamily="34" charset="0"/>
              </a:rPr>
              <a:t>BERT</a:t>
            </a:r>
            <a:r>
              <a:rPr lang="vi-VN" sz="2800" dirty="0">
                <a:effectLst/>
                <a:latin typeface="Times New Roman" panose="02020603050405020304" pitchFamily="18" charset="0"/>
                <a:ea typeface="Calibri" panose="020F0502020204030204" pitchFamily="34" charset="0"/>
              </a:rPr>
              <a:t> architecture. Knowledge distillation is performed during the pre-training phase to</a:t>
            </a:r>
            <a:endParaRPr lang="en-US" sz="2800" dirty="0">
              <a:effectLst/>
              <a:latin typeface="Times New Roman" panose="02020603050405020304" pitchFamily="18" charset="0"/>
              <a:ea typeface="Calibri" panose="020F050202020403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rPr>
              <a:t>Reduce the size of a BERT model by 40% </a:t>
            </a:r>
          </a:p>
          <a:p>
            <a:pPr marL="342900" marR="0" lvl="0" indent="-342900" algn="just">
              <a:lnSpc>
                <a:spcPct val="150000"/>
              </a:lnSpc>
              <a:spcBef>
                <a:spcPts val="0"/>
              </a:spcBef>
              <a:spcAft>
                <a:spcPts val="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rPr>
              <a:t>While retaining 97% of its language understanding abilities </a:t>
            </a:r>
          </a:p>
          <a:p>
            <a:pPr marL="342900" marR="0" lvl="0" indent="-342900" algn="just">
              <a:lnSpc>
                <a:spcPct val="150000"/>
              </a:lnSpc>
              <a:spcBef>
                <a:spcPts val="0"/>
              </a:spcBef>
              <a:spcAft>
                <a:spcPts val="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rPr>
              <a:t>And being 60% faster.</a:t>
            </a:r>
          </a:p>
        </p:txBody>
      </p:sp>
      <p:sp>
        <p:nvSpPr>
          <p:cNvPr id="2" name="object 22">
            <a:extLst>
              <a:ext uri="{FF2B5EF4-FFF2-40B4-BE49-F238E27FC236}">
                <a16:creationId xmlns:a16="http://schemas.microsoft.com/office/drawing/2014/main" id="{92BE2204-5EC7-3D57-B22C-A2F4752CACEA}"/>
              </a:ext>
            </a:extLst>
          </p:cNvPr>
          <p:cNvSpPr txBox="1"/>
          <p:nvPr/>
        </p:nvSpPr>
        <p:spPr>
          <a:xfrm>
            <a:off x="621420" y="5277846"/>
            <a:ext cx="17045158" cy="4616135"/>
          </a:xfrm>
          <a:prstGeom prst="rect">
            <a:avLst/>
          </a:prstGeom>
        </p:spPr>
        <p:txBody>
          <a:bodyPr vert="horz" wrap="square" lIns="0" tIns="66040" rIns="0" bIns="0" rtlCol="0">
            <a:spAutoFit/>
          </a:bodyPr>
          <a:lstStyle/>
          <a:p>
            <a:pPr marL="342900" marR="0" lvl="0" indent="-342900">
              <a:lnSpc>
                <a:spcPct val="150000"/>
              </a:lnSpc>
              <a:spcBef>
                <a:spcPts val="0"/>
              </a:spcBef>
              <a:spcAft>
                <a:spcPts val="800"/>
              </a:spcAft>
              <a:buFont typeface="Wingdings" panose="05000000000000000000" pitchFamily="2" charset="2"/>
              <a:buChar char=""/>
            </a:pPr>
            <a:r>
              <a:rPr lang="en-US" sz="2800" b="1" i="1" u="sng" dirty="0" err="1">
                <a:effectLst/>
                <a:latin typeface="Times New Roman" panose="02020603050405020304" pitchFamily="18" charset="0"/>
                <a:ea typeface="Calibri" panose="020F0502020204030204" pitchFamily="34" charset="0"/>
                <a:cs typeface="Times New Roman" panose="02020603050405020304" pitchFamily="18" charset="0"/>
              </a:rPr>
              <a:t>DistilBERT</a:t>
            </a:r>
            <a:r>
              <a:rPr lang="en-US" sz="2800" b="1" i="1" u="sng" dirty="0">
                <a:effectLst/>
                <a:latin typeface="Times New Roman" panose="02020603050405020304" pitchFamily="18" charset="0"/>
                <a:ea typeface="Calibri" panose="020F0502020204030204" pitchFamily="34" charset="0"/>
                <a:cs typeface="Times New Roman" panose="02020603050405020304" pitchFamily="18" charset="0"/>
              </a:rPr>
              <a:t> Highlights:</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is an improved version of BERT.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DistilBERT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uses </a:t>
            </a: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knowledge distillation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to create a smaller, faster and more efficient version of the original BERT model while retaining much of its performance. With its compact size,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DistilBERT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is easy to deploy on resource-constrained devices that can be easily used for on-device applications.</a:t>
            </a:r>
          </a:p>
          <a:p>
            <a:pPr marL="342900" marR="0" lvl="0" indent="-342900">
              <a:lnSpc>
                <a:spcPct val="150000"/>
              </a:lnSpc>
              <a:spcBef>
                <a:spcPts val="0"/>
              </a:spcBef>
              <a:spcAft>
                <a:spcPts val="0"/>
              </a:spcAft>
              <a:buFont typeface="Wingdings" panose="05000000000000000000" pitchFamily="2" charset="2"/>
              <a:buChar char=""/>
            </a:pPr>
            <a:r>
              <a:rPr lang="en-US" sz="2800" b="1" i="1" u="sng" dirty="0">
                <a:effectLst/>
                <a:latin typeface="Times New Roman" panose="02020603050405020304" pitchFamily="18" charset="0"/>
                <a:ea typeface="Calibri" panose="020F0502020204030204" pitchFamily="34" charset="0"/>
                <a:cs typeface="Times New Roman" panose="02020603050405020304" pitchFamily="18" charset="0"/>
              </a:rPr>
              <a:t>Disadvantages of </a:t>
            </a:r>
            <a:r>
              <a:rPr lang="en-US" sz="2800" b="1" i="1" u="sng" dirty="0" err="1">
                <a:effectLst/>
                <a:latin typeface="Times New Roman" panose="02020603050405020304" pitchFamily="18" charset="0"/>
                <a:ea typeface="Calibri" panose="020F0502020204030204" pitchFamily="34" charset="0"/>
                <a:cs typeface="Times New Roman" panose="02020603050405020304" pitchFamily="18" charset="0"/>
              </a:rPr>
              <a:t>DistilBERT</a:t>
            </a:r>
            <a:r>
              <a:rPr lang="en-US" sz="2800" b="1" i="1" u="sng"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Reduced accuracy compared to BERT which may affect applications requiring absolute accuracy. Depends on the quality and performance of the BERT model as a teacher. If BERT has problems or limitations, these can be passed back to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DistilBERT</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574443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
            <a:extLst>
              <a:ext uri="{FF2B5EF4-FFF2-40B4-BE49-F238E27FC236}">
                <a16:creationId xmlns:a16="http://schemas.microsoft.com/office/drawing/2014/main" id="{D744AA1E-E0DA-AF44-6136-80085C714844}"/>
              </a:ext>
            </a:extLst>
          </p:cNvPr>
          <p:cNvSpPr/>
          <p:nvPr/>
        </p:nvSpPr>
        <p:spPr>
          <a:xfrm>
            <a:off x="0" y="-14730"/>
            <a:ext cx="18288000" cy="1405383"/>
          </a:xfrm>
          <a:custGeom>
            <a:avLst/>
            <a:gdLst/>
            <a:ahLst/>
            <a:cxnLst/>
            <a:rect l="l" t="t" r="r" b="b"/>
            <a:pathLst>
              <a:path w="18082895" h="3603625">
                <a:moveTo>
                  <a:pt x="0" y="0"/>
                </a:moveTo>
                <a:lnTo>
                  <a:pt x="18082616" y="0"/>
                </a:lnTo>
                <a:lnTo>
                  <a:pt x="18082616" y="3603205"/>
                </a:lnTo>
                <a:lnTo>
                  <a:pt x="0" y="3603205"/>
                </a:lnTo>
                <a:lnTo>
                  <a:pt x="0" y="0"/>
                </a:lnTo>
                <a:close/>
              </a:path>
            </a:pathLst>
          </a:custGeom>
          <a:solidFill>
            <a:srgbClr val="C6AC5E"/>
          </a:solidFill>
        </p:spPr>
        <p:txBody>
          <a:bodyPr wrap="square" lIns="0" tIns="0" rIns="0" bIns="0" rtlCol="0"/>
          <a:lstStyle/>
          <a:p>
            <a:endParaRPr/>
          </a:p>
        </p:txBody>
      </p:sp>
      <p:sp>
        <p:nvSpPr>
          <p:cNvPr id="3" name="object 3"/>
          <p:cNvSpPr txBox="1">
            <a:spLocks noGrp="1"/>
          </p:cNvSpPr>
          <p:nvPr>
            <p:ph type="title"/>
          </p:nvPr>
        </p:nvSpPr>
        <p:spPr>
          <a:xfrm>
            <a:off x="-399289" y="-1024226"/>
            <a:ext cx="17688286" cy="2196912"/>
          </a:xfrm>
          <a:prstGeom prst="rect">
            <a:avLst/>
          </a:prstGeom>
        </p:spPr>
        <p:txBody>
          <a:bodyPr vert="horz" wrap="square" lIns="0" tIns="956465" rIns="0" bIns="0" rtlCol="0">
            <a:spAutoFit/>
          </a:bodyPr>
          <a:lstStyle/>
          <a:p>
            <a:pPr marL="1255395">
              <a:lnSpc>
                <a:spcPct val="100000"/>
              </a:lnSpc>
              <a:spcBef>
                <a:spcPts val="100"/>
              </a:spcBef>
            </a:pPr>
            <a:r>
              <a:rPr lang="vi-VN" sz="8000" spc="-635" dirty="0">
                <a:solidFill>
                  <a:srgbClr val="070707"/>
                </a:solidFill>
                <a:latin typeface="Verdana"/>
                <a:cs typeface="Verdana"/>
              </a:rPr>
              <a:t>3.2</a:t>
            </a:r>
            <a:r>
              <a:rPr lang="vi-VN" sz="8000" spc="-860" dirty="0">
                <a:solidFill>
                  <a:srgbClr val="070707"/>
                </a:solidFill>
                <a:latin typeface="Verdana"/>
                <a:cs typeface="Verdana"/>
              </a:rPr>
              <a:t> </a:t>
            </a:r>
            <a:r>
              <a:rPr lang="vi-VN" sz="8000" spc="-605" dirty="0">
                <a:solidFill>
                  <a:srgbClr val="070707"/>
                </a:solidFill>
                <a:latin typeface="Verdana"/>
                <a:cs typeface="Verdana"/>
              </a:rPr>
              <a:t>How does DistilBERT work?</a:t>
            </a:r>
            <a:endParaRPr sz="8000" dirty="0">
              <a:latin typeface="Verdana"/>
              <a:cs typeface="Verdana"/>
            </a:endParaRPr>
          </a:p>
        </p:txBody>
      </p:sp>
      <p:grpSp>
        <p:nvGrpSpPr>
          <p:cNvPr id="4" name="object 4"/>
          <p:cNvGrpSpPr/>
          <p:nvPr/>
        </p:nvGrpSpPr>
        <p:grpSpPr>
          <a:xfrm>
            <a:off x="811966" y="-1"/>
            <a:ext cx="17244231" cy="5591880"/>
            <a:chOff x="811966" y="-1"/>
            <a:chExt cx="17244231" cy="5591880"/>
          </a:xfrm>
        </p:grpSpPr>
        <p:sp>
          <p:nvSpPr>
            <p:cNvPr id="5" name="object 5"/>
            <p:cNvSpPr/>
            <p:nvPr/>
          </p:nvSpPr>
          <p:spPr>
            <a:xfrm>
              <a:off x="13068907" y="-1"/>
              <a:ext cx="4987290" cy="3608070"/>
            </a:xfrm>
            <a:custGeom>
              <a:avLst/>
              <a:gdLst/>
              <a:ahLst/>
              <a:cxnLst/>
              <a:rect l="l" t="t" r="r" b="b"/>
              <a:pathLst>
                <a:path w="4987290" h="3608070">
                  <a:moveTo>
                    <a:pt x="1442331" y="0"/>
                  </a:moveTo>
                  <a:lnTo>
                    <a:pt x="2686329" y="0"/>
                  </a:lnTo>
                  <a:lnTo>
                    <a:pt x="4918893" y="2229665"/>
                  </a:lnTo>
                  <a:lnTo>
                    <a:pt x="4948682" y="2266094"/>
                  </a:lnTo>
                  <a:lnTo>
                    <a:pt x="4969960" y="2306527"/>
                  </a:lnTo>
                  <a:lnTo>
                    <a:pt x="4982727" y="2349629"/>
                  </a:lnTo>
                  <a:lnTo>
                    <a:pt x="4986982" y="2394068"/>
                  </a:lnTo>
                  <a:lnTo>
                    <a:pt x="4982727" y="2438510"/>
                  </a:lnTo>
                  <a:lnTo>
                    <a:pt x="4969960" y="2481622"/>
                  </a:lnTo>
                  <a:lnTo>
                    <a:pt x="4948682" y="2522071"/>
                  </a:lnTo>
                  <a:lnTo>
                    <a:pt x="4918893" y="2558523"/>
                  </a:lnTo>
                  <a:lnTo>
                    <a:pt x="4626095" y="2850849"/>
                  </a:lnTo>
                  <a:lnTo>
                    <a:pt x="4589620" y="2880607"/>
                  </a:lnTo>
                  <a:lnTo>
                    <a:pt x="4549139" y="2901863"/>
                  </a:lnTo>
                  <a:lnTo>
                    <a:pt x="4505987" y="2914617"/>
                  </a:lnTo>
                  <a:lnTo>
                    <a:pt x="4461501" y="2918868"/>
                  </a:lnTo>
                  <a:lnTo>
                    <a:pt x="4417014" y="2914617"/>
                  </a:lnTo>
                  <a:lnTo>
                    <a:pt x="4373862" y="2901863"/>
                  </a:lnTo>
                  <a:lnTo>
                    <a:pt x="4333382" y="2880607"/>
                  </a:lnTo>
                  <a:lnTo>
                    <a:pt x="4296907" y="2850849"/>
                  </a:lnTo>
                  <a:lnTo>
                    <a:pt x="1442331" y="0"/>
                  </a:lnTo>
                  <a:close/>
                </a:path>
                <a:path w="4987290" h="3608070">
                  <a:moveTo>
                    <a:pt x="1516795" y="3607784"/>
                  </a:moveTo>
                  <a:lnTo>
                    <a:pt x="2653684" y="2472362"/>
                  </a:lnTo>
                  <a:lnTo>
                    <a:pt x="2690159" y="2442626"/>
                  </a:lnTo>
                  <a:lnTo>
                    <a:pt x="2730640" y="2421387"/>
                  </a:lnTo>
                  <a:lnTo>
                    <a:pt x="2773791" y="2408643"/>
                  </a:lnTo>
                  <a:lnTo>
                    <a:pt x="2818278" y="2404395"/>
                  </a:lnTo>
                  <a:lnTo>
                    <a:pt x="2862764" y="2408643"/>
                  </a:lnTo>
                  <a:lnTo>
                    <a:pt x="2905916" y="2421387"/>
                  </a:lnTo>
                  <a:lnTo>
                    <a:pt x="2946397" y="2442626"/>
                  </a:lnTo>
                  <a:lnTo>
                    <a:pt x="2982872" y="2472362"/>
                  </a:lnTo>
                  <a:lnTo>
                    <a:pt x="3275670" y="2764758"/>
                  </a:lnTo>
                  <a:lnTo>
                    <a:pt x="3305459" y="2801208"/>
                  </a:lnTo>
                  <a:lnTo>
                    <a:pt x="3326737" y="2841649"/>
                  </a:lnTo>
                  <a:lnTo>
                    <a:pt x="3339504" y="2884752"/>
                  </a:lnTo>
                  <a:lnTo>
                    <a:pt x="3343759" y="2929184"/>
                  </a:lnTo>
                  <a:lnTo>
                    <a:pt x="3339504" y="2973615"/>
                  </a:lnTo>
                  <a:lnTo>
                    <a:pt x="3326737" y="3016715"/>
                  </a:lnTo>
                  <a:lnTo>
                    <a:pt x="3305459" y="3057151"/>
                  </a:lnTo>
                  <a:lnTo>
                    <a:pt x="3275670" y="3093592"/>
                  </a:lnTo>
                  <a:lnTo>
                    <a:pt x="2760820" y="3607784"/>
                  </a:lnTo>
                  <a:lnTo>
                    <a:pt x="1516795" y="3607784"/>
                  </a:lnTo>
                  <a:close/>
                </a:path>
                <a:path w="4987290" h="3608070">
                  <a:moveTo>
                    <a:pt x="0" y="639302"/>
                  </a:moveTo>
                  <a:lnTo>
                    <a:pt x="4254" y="594868"/>
                  </a:lnTo>
                  <a:lnTo>
                    <a:pt x="17019" y="551766"/>
                  </a:lnTo>
                  <a:lnTo>
                    <a:pt x="38300" y="511327"/>
                  </a:lnTo>
                  <a:lnTo>
                    <a:pt x="68101" y="474885"/>
                  </a:lnTo>
                  <a:lnTo>
                    <a:pt x="360828" y="182512"/>
                  </a:lnTo>
                  <a:lnTo>
                    <a:pt x="397324" y="152769"/>
                  </a:lnTo>
                  <a:lnTo>
                    <a:pt x="437818" y="131524"/>
                  </a:lnTo>
                  <a:lnTo>
                    <a:pt x="480976" y="118777"/>
                  </a:lnTo>
                  <a:lnTo>
                    <a:pt x="525466" y="114528"/>
                  </a:lnTo>
                  <a:lnTo>
                    <a:pt x="569955" y="118777"/>
                  </a:lnTo>
                  <a:lnTo>
                    <a:pt x="613110" y="131524"/>
                  </a:lnTo>
                  <a:lnTo>
                    <a:pt x="653598" y="152769"/>
                  </a:lnTo>
                  <a:lnTo>
                    <a:pt x="690087" y="182512"/>
                  </a:lnTo>
                  <a:lnTo>
                    <a:pt x="2192121" y="1682608"/>
                  </a:lnTo>
                  <a:lnTo>
                    <a:pt x="2221895" y="1719043"/>
                  </a:lnTo>
                  <a:lnTo>
                    <a:pt x="2243162" y="1759478"/>
                  </a:lnTo>
                  <a:lnTo>
                    <a:pt x="2255922" y="1802578"/>
                  </a:lnTo>
                  <a:lnTo>
                    <a:pt x="2260175" y="1847010"/>
                  </a:lnTo>
                  <a:lnTo>
                    <a:pt x="2255922" y="1891441"/>
                  </a:lnTo>
                  <a:lnTo>
                    <a:pt x="2243162" y="1934538"/>
                  </a:lnTo>
                  <a:lnTo>
                    <a:pt x="2221895" y="1974966"/>
                  </a:lnTo>
                  <a:lnTo>
                    <a:pt x="2192121" y="2011394"/>
                  </a:lnTo>
                  <a:lnTo>
                    <a:pt x="1060701" y="3141374"/>
                  </a:lnTo>
                  <a:lnTo>
                    <a:pt x="1060701" y="1847007"/>
                  </a:lnTo>
                  <a:lnTo>
                    <a:pt x="1051542" y="1799836"/>
                  </a:lnTo>
                  <a:lnTo>
                    <a:pt x="1024025" y="1758409"/>
                  </a:lnTo>
                  <a:lnTo>
                    <a:pt x="68101" y="803719"/>
                  </a:lnTo>
                  <a:lnTo>
                    <a:pt x="38300" y="767276"/>
                  </a:lnTo>
                  <a:lnTo>
                    <a:pt x="17019" y="726838"/>
                  </a:lnTo>
                  <a:lnTo>
                    <a:pt x="4254" y="683736"/>
                  </a:lnTo>
                  <a:lnTo>
                    <a:pt x="0" y="639302"/>
                  </a:lnTo>
                  <a:close/>
                </a:path>
                <a:path w="4987290" h="3608070">
                  <a:moveTo>
                    <a:pt x="113659" y="2941175"/>
                  </a:moveTo>
                  <a:lnTo>
                    <a:pt x="117913" y="2896746"/>
                  </a:lnTo>
                  <a:lnTo>
                    <a:pt x="130673" y="2853650"/>
                  </a:lnTo>
                  <a:lnTo>
                    <a:pt x="151940" y="2813222"/>
                  </a:lnTo>
                  <a:lnTo>
                    <a:pt x="181713" y="2776794"/>
                  </a:lnTo>
                  <a:lnTo>
                    <a:pt x="1024025" y="1935570"/>
                  </a:lnTo>
                  <a:lnTo>
                    <a:pt x="1051522" y="1894169"/>
                  </a:lnTo>
                  <a:lnTo>
                    <a:pt x="1060701" y="1847007"/>
                  </a:lnTo>
                  <a:lnTo>
                    <a:pt x="1060701" y="3141374"/>
                  </a:lnTo>
                  <a:lnTo>
                    <a:pt x="803770" y="3397977"/>
                  </a:lnTo>
                  <a:lnTo>
                    <a:pt x="768235" y="3427144"/>
                  </a:lnTo>
                  <a:lnTo>
                    <a:pt x="728290" y="3448489"/>
                  </a:lnTo>
                  <a:lnTo>
                    <a:pt x="684935" y="3461599"/>
                  </a:lnTo>
                  <a:lnTo>
                    <a:pt x="639164" y="3466062"/>
                  </a:lnTo>
                  <a:lnTo>
                    <a:pt x="593383" y="3461599"/>
                  </a:lnTo>
                  <a:lnTo>
                    <a:pt x="550006" y="3448489"/>
                  </a:lnTo>
                  <a:lnTo>
                    <a:pt x="510044" y="3427144"/>
                  </a:lnTo>
                  <a:lnTo>
                    <a:pt x="474511" y="3397977"/>
                  </a:lnTo>
                  <a:lnTo>
                    <a:pt x="181713" y="3105557"/>
                  </a:lnTo>
                  <a:lnTo>
                    <a:pt x="151940" y="3069129"/>
                  </a:lnTo>
                  <a:lnTo>
                    <a:pt x="130673" y="3028701"/>
                  </a:lnTo>
                  <a:lnTo>
                    <a:pt x="117913" y="2985605"/>
                  </a:lnTo>
                  <a:lnTo>
                    <a:pt x="113659" y="2941175"/>
                  </a:lnTo>
                  <a:close/>
                </a:path>
              </a:pathLst>
            </a:custGeom>
            <a:solidFill>
              <a:srgbClr val="FFFFFF">
                <a:alpha val="26669"/>
              </a:srgbClr>
            </a:solidFill>
          </p:spPr>
          <p:txBody>
            <a:bodyPr wrap="square" lIns="0" tIns="0" rIns="0" bIns="0" rtlCol="0"/>
            <a:lstStyle/>
            <a:p>
              <a:endParaRPr/>
            </a:p>
          </p:txBody>
        </p:sp>
        <p:pic>
          <p:nvPicPr>
            <p:cNvPr id="7" name="object 7"/>
            <p:cNvPicPr/>
            <p:nvPr/>
          </p:nvPicPr>
          <p:blipFill>
            <a:blip r:embed="rId2" cstate="print"/>
            <a:stretch>
              <a:fillRect/>
            </a:stretch>
          </p:blipFill>
          <p:spPr>
            <a:xfrm>
              <a:off x="811966" y="4725105"/>
              <a:ext cx="85724" cy="85724"/>
            </a:xfrm>
            <a:prstGeom prst="rect">
              <a:avLst/>
            </a:prstGeom>
          </p:spPr>
        </p:pic>
        <p:pic>
          <p:nvPicPr>
            <p:cNvPr id="8" name="object 8"/>
            <p:cNvPicPr/>
            <p:nvPr/>
          </p:nvPicPr>
          <p:blipFill>
            <a:blip r:embed="rId2" cstate="print"/>
            <a:stretch>
              <a:fillRect/>
            </a:stretch>
          </p:blipFill>
          <p:spPr>
            <a:xfrm>
              <a:off x="811966" y="5506155"/>
              <a:ext cx="85724" cy="85724"/>
            </a:xfrm>
            <a:prstGeom prst="rect">
              <a:avLst/>
            </a:prstGeom>
          </p:spPr>
        </p:pic>
      </p:grpSp>
      <p:pic>
        <p:nvPicPr>
          <p:cNvPr id="19" name="object 19"/>
          <p:cNvPicPr/>
          <p:nvPr/>
        </p:nvPicPr>
        <p:blipFill>
          <a:blip r:embed="rId2" cstate="print"/>
          <a:stretch>
            <a:fillRect/>
          </a:stretch>
        </p:blipFill>
        <p:spPr>
          <a:xfrm>
            <a:off x="811966" y="7948975"/>
            <a:ext cx="85724" cy="85724"/>
          </a:xfrm>
          <a:prstGeom prst="rect">
            <a:avLst/>
          </a:prstGeom>
        </p:spPr>
      </p:pic>
      <p:sp>
        <p:nvSpPr>
          <p:cNvPr id="21" name="object 21"/>
          <p:cNvSpPr txBox="1"/>
          <p:nvPr/>
        </p:nvSpPr>
        <p:spPr>
          <a:xfrm>
            <a:off x="17504623" y="9425461"/>
            <a:ext cx="551573" cy="395621"/>
          </a:xfrm>
          <a:prstGeom prst="rect">
            <a:avLst/>
          </a:prstGeom>
        </p:spPr>
        <p:txBody>
          <a:bodyPr vert="horz" wrap="square" lIns="0" tIns="18415" rIns="0" bIns="0" rtlCol="0">
            <a:spAutoFit/>
          </a:bodyPr>
          <a:lstStyle/>
          <a:p>
            <a:pPr marL="12700">
              <a:lnSpc>
                <a:spcPct val="100000"/>
              </a:lnSpc>
              <a:spcBef>
                <a:spcPts val="145"/>
              </a:spcBef>
            </a:pPr>
            <a:r>
              <a:rPr lang="vi-VN" sz="2450" b="1" spc="40" dirty="0">
                <a:solidFill>
                  <a:srgbClr val="3F5895"/>
                </a:solidFill>
                <a:latin typeface="Tahoma"/>
                <a:cs typeface="Tahoma"/>
              </a:rPr>
              <a:t>15</a:t>
            </a:r>
            <a:endParaRPr sz="2450" dirty="0">
              <a:latin typeface="Tahoma"/>
              <a:cs typeface="Tahoma"/>
            </a:endParaRPr>
          </a:p>
        </p:txBody>
      </p:sp>
      <p:pic>
        <p:nvPicPr>
          <p:cNvPr id="6" name="Hình ảnh 1" descr="Ảnh có chứa văn bản, biểu đồ, Kế hoạch, Phông chữ&#10;&#10;Mô tả được tạo tự động">
            <a:extLst>
              <a:ext uri="{FF2B5EF4-FFF2-40B4-BE49-F238E27FC236}">
                <a16:creationId xmlns:a16="http://schemas.microsoft.com/office/drawing/2014/main" id="{10891A9A-8501-29D3-0DAF-98D21DD0CF23}"/>
              </a:ext>
            </a:extLst>
          </p:cNvPr>
          <p:cNvPicPr>
            <a:picLocks noChangeAspect="1"/>
          </p:cNvPicPr>
          <p:nvPr/>
        </p:nvPicPr>
        <p:blipFill>
          <a:blip r:embed="rId3"/>
          <a:stretch>
            <a:fillRect/>
          </a:stretch>
        </p:blipFill>
        <p:spPr>
          <a:xfrm>
            <a:off x="4233862" y="1623634"/>
            <a:ext cx="9820276" cy="7936490"/>
          </a:xfrm>
          <a:prstGeom prst="rect">
            <a:avLst/>
          </a:prstGeom>
        </p:spPr>
      </p:pic>
    </p:spTree>
    <p:extLst>
      <p:ext uri="{BB962C8B-B14F-4D97-AF65-F5344CB8AC3E}">
        <p14:creationId xmlns:p14="http://schemas.microsoft.com/office/powerpoint/2010/main" val="68192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742877" y="0"/>
            <a:ext cx="10545644" cy="10287213"/>
            <a:chOff x="7742877" y="0"/>
            <a:chExt cx="10545644" cy="10287213"/>
          </a:xfrm>
        </p:grpSpPr>
        <p:sp>
          <p:nvSpPr>
            <p:cNvPr id="3" name="object 3"/>
            <p:cNvSpPr/>
            <p:nvPr/>
          </p:nvSpPr>
          <p:spPr>
            <a:xfrm>
              <a:off x="7742877" y="0"/>
              <a:ext cx="10545445" cy="10271125"/>
            </a:xfrm>
            <a:custGeom>
              <a:avLst/>
              <a:gdLst/>
              <a:ahLst/>
              <a:cxnLst/>
              <a:rect l="l" t="t" r="r" b="b"/>
              <a:pathLst>
                <a:path w="10545444" h="10271125">
                  <a:moveTo>
                    <a:pt x="0" y="0"/>
                  </a:moveTo>
                  <a:lnTo>
                    <a:pt x="10545122" y="0"/>
                  </a:lnTo>
                  <a:lnTo>
                    <a:pt x="10545122" y="10270926"/>
                  </a:lnTo>
                  <a:lnTo>
                    <a:pt x="0" y="10270926"/>
                  </a:lnTo>
                  <a:lnTo>
                    <a:pt x="0" y="0"/>
                  </a:lnTo>
                  <a:close/>
                </a:path>
              </a:pathLst>
            </a:custGeom>
            <a:solidFill>
              <a:srgbClr val="C6AC5E"/>
            </a:solidFill>
          </p:spPr>
          <p:txBody>
            <a:bodyPr wrap="square" lIns="0" tIns="0" rIns="0" bIns="0" rtlCol="0"/>
            <a:lstStyle/>
            <a:p>
              <a:endParaRPr dirty="0"/>
            </a:p>
          </p:txBody>
        </p:sp>
        <p:sp>
          <p:nvSpPr>
            <p:cNvPr id="4" name="object 4"/>
            <p:cNvSpPr/>
            <p:nvPr/>
          </p:nvSpPr>
          <p:spPr>
            <a:xfrm>
              <a:off x="14752842" y="5715213"/>
              <a:ext cx="3535679" cy="4572000"/>
            </a:xfrm>
            <a:custGeom>
              <a:avLst/>
              <a:gdLst/>
              <a:ahLst/>
              <a:cxnLst/>
              <a:rect l="l" t="t" r="r" b="b"/>
              <a:pathLst>
                <a:path w="3535680" h="4572000">
                  <a:moveTo>
                    <a:pt x="1089408" y="524874"/>
                  </a:moveTo>
                  <a:lnTo>
                    <a:pt x="1093876" y="479169"/>
                  </a:lnTo>
                  <a:lnTo>
                    <a:pt x="1107004" y="435863"/>
                  </a:lnTo>
                  <a:lnTo>
                    <a:pt x="1128377" y="395964"/>
                  </a:lnTo>
                  <a:lnTo>
                    <a:pt x="1157581" y="360480"/>
                  </a:lnTo>
                  <a:lnTo>
                    <a:pt x="1450355" y="68084"/>
                  </a:lnTo>
                  <a:lnTo>
                    <a:pt x="1485894" y="38917"/>
                  </a:lnTo>
                  <a:lnTo>
                    <a:pt x="1525844" y="17572"/>
                  </a:lnTo>
                  <a:lnTo>
                    <a:pt x="1569201" y="4462"/>
                  </a:lnTo>
                  <a:lnTo>
                    <a:pt x="1614961" y="0"/>
                  </a:lnTo>
                  <a:lnTo>
                    <a:pt x="1660735" y="4462"/>
                  </a:lnTo>
                  <a:lnTo>
                    <a:pt x="1704096" y="17572"/>
                  </a:lnTo>
                  <a:lnTo>
                    <a:pt x="1744041" y="38917"/>
                  </a:lnTo>
                  <a:lnTo>
                    <a:pt x="1779567" y="68084"/>
                  </a:lnTo>
                  <a:lnTo>
                    <a:pt x="3535156" y="1821394"/>
                  </a:lnTo>
                  <a:lnTo>
                    <a:pt x="3535156" y="3063762"/>
                  </a:lnTo>
                  <a:lnTo>
                    <a:pt x="1157581" y="689291"/>
                  </a:lnTo>
                  <a:lnTo>
                    <a:pt x="1128377" y="653807"/>
                  </a:lnTo>
                  <a:lnTo>
                    <a:pt x="1107004" y="613905"/>
                  </a:lnTo>
                  <a:lnTo>
                    <a:pt x="1093876" y="570592"/>
                  </a:lnTo>
                  <a:lnTo>
                    <a:pt x="1089408" y="524874"/>
                  </a:lnTo>
                  <a:close/>
                </a:path>
                <a:path w="3535680" h="4572000">
                  <a:moveTo>
                    <a:pt x="1526474" y="4571786"/>
                  </a:moveTo>
                  <a:lnTo>
                    <a:pt x="2653684" y="3446031"/>
                  </a:lnTo>
                  <a:lnTo>
                    <a:pt x="2690159" y="3416296"/>
                  </a:lnTo>
                  <a:lnTo>
                    <a:pt x="2730640" y="3395056"/>
                  </a:lnTo>
                  <a:lnTo>
                    <a:pt x="2773791" y="3382313"/>
                  </a:lnTo>
                  <a:lnTo>
                    <a:pt x="2818278" y="3378065"/>
                  </a:lnTo>
                  <a:lnTo>
                    <a:pt x="2862765" y="3382313"/>
                  </a:lnTo>
                  <a:lnTo>
                    <a:pt x="2905916" y="3395056"/>
                  </a:lnTo>
                  <a:lnTo>
                    <a:pt x="2946397" y="3416296"/>
                  </a:lnTo>
                  <a:lnTo>
                    <a:pt x="2982872" y="3446031"/>
                  </a:lnTo>
                  <a:lnTo>
                    <a:pt x="3275670" y="3738428"/>
                  </a:lnTo>
                  <a:lnTo>
                    <a:pt x="3305459" y="3774877"/>
                  </a:lnTo>
                  <a:lnTo>
                    <a:pt x="3326737" y="3815319"/>
                  </a:lnTo>
                  <a:lnTo>
                    <a:pt x="3339504" y="3858421"/>
                  </a:lnTo>
                  <a:lnTo>
                    <a:pt x="3343759" y="3902854"/>
                  </a:lnTo>
                  <a:lnTo>
                    <a:pt x="3339504" y="3947285"/>
                  </a:lnTo>
                  <a:lnTo>
                    <a:pt x="3326737" y="3990384"/>
                  </a:lnTo>
                  <a:lnTo>
                    <a:pt x="3305459" y="4030820"/>
                  </a:lnTo>
                  <a:lnTo>
                    <a:pt x="3275670" y="4067262"/>
                  </a:lnTo>
                  <a:lnTo>
                    <a:pt x="2770500" y="4571786"/>
                  </a:lnTo>
                  <a:lnTo>
                    <a:pt x="1526474" y="4571786"/>
                  </a:lnTo>
                  <a:close/>
                </a:path>
                <a:path w="3535680" h="4572000">
                  <a:moveTo>
                    <a:pt x="0" y="1612971"/>
                  </a:moveTo>
                  <a:lnTo>
                    <a:pt x="4254" y="1568537"/>
                  </a:lnTo>
                  <a:lnTo>
                    <a:pt x="17019" y="1525435"/>
                  </a:lnTo>
                  <a:lnTo>
                    <a:pt x="38300" y="1484997"/>
                  </a:lnTo>
                  <a:lnTo>
                    <a:pt x="68101" y="1448554"/>
                  </a:lnTo>
                  <a:lnTo>
                    <a:pt x="360828" y="1156181"/>
                  </a:lnTo>
                  <a:lnTo>
                    <a:pt x="397324" y="1126438"/>
                  </a:lnTo>
                  <a:lnTo>
                    <a:pt x="437818" y="1105193"/>
                  </a:lnTo>
                  <a:lnTo>
                    <a:pt x="480976" y="1092446"/>
                  </a:lnTo>
                  <a:lnTo>
                    <a:pt x="525466" y="1088197"/>
                  </a:lnTo>
                  <a:lnTo>
                    <a:pt x="569955" y="1092446"/>
                  </a:lnTo>
                  <a:lnTo>
                    <a:pt x="613110" y="1105193"/>
                  </a:lnTo>
                  <a:lnTo>
                    <a:pt x="653598" y="1126438"/>
                  </a:lnTo>
                  <a:lnTo>
                    <a:pt x="690087" y="1156181"/>
                  </a:lnTo>
                  <a:lnTo>
                    <a:pt x="2192121" y="2656277"/>
                  </a:lnTo>
                  <a:lnTo>
                    <a:pt x="2221895" y="2692713"/>
                  </a:lnTo>
                  <a:lnTo>
                    <a:pt x="2243162" y="2733147"/>
                  </a:lnTo>
                  <a:lnTo>
                    <a:pt x="2255922" y="2776247"/>
                  </a:lnTo>
                  <a:lnTo>
                    <a:pt x="2260175" y="2820679"/>
                  </a:lnTo>
                  <a:lnTo>
                    <a:pt x="2255922" y="2865110"/>
                  </a:lnTo>
                  <a:lnTo>
                    <a:pt x="2243162" y="2908207"/>
                  </a:lnTo>
                  <a:lnTo>
                    <a:pt x="2221895" y="2948636"/>
                  </a:lnTo>
                  <a:lnTo>
                    <a:pt x="2192121" y="2985064"/>
                  </a:lnTo>
                  <a:lnTo>
                    <a:pt x="1060701" y="4115043"/>
                  </a:lnTo>
                  <a:lnTo>
                    <a:pt x="1060701" y="2820676"/>
                  </a:lnTo>
                  <a:lnTo>
                    <a:pt x="1051542" y="2773506"/>
                  </a:lnTo>
                  <a:lnTo>
                    <a:pt x="1024025" y="2732078"/>
                  </a:lnTo>
                  <a:lnTo>
                    <a:pt x="68101" y="1777388"/>
                  </a:lnTo>
                  <a:lnTo>
                    <a:pt x="38300" y="1740946"/>
                  </a:lnTo>
                  <a:lnTo>
                    <a:pt x="17019" y="1700507"/>
                  </a:lnTo>
                  <a:lnTo>
                    <a:pt x="4254" y="1657405"/>
                  </a:lnTo>
                  <a:lnTo>
                    <a:pt x="0" y="1612971"/>
                  </a:lnTo>
                  <a:close/>
                </a:path>
                <a:path w="3535680" h="4572000">
                  <a:moveTo>
                    <a:pt x="113659" y="3914845"/>
                  </a:moveTo>
                  <a:lnTo>
                    <a:pt x="117913" y="3870416"/>
                  </a:lnTo>
                  <a:lnTo>
                    <a:pt x="130673" y="3827320"/>
                  </a:lnTo>
                  <a:lnTo>
                    <a:pt x="151940" y="3786891"/>
                  </a:lnTo>
                  <a:lnTo>
                    <a:pt x="181713" y="3750463"/>
                  </a:lnTo>
                  <a:lnTo>
                    <a:pt x="1024025" y="2909239"/>
                  </a:lnTo>
                  <a:lnTo>
                    <a:pt x="1051522" y="2867838"/>
                  </a:lnTo>
                  <a:lnTo>
                    <a:pt x="1060701" y="2820676"/>
                  </a:lnTo>
                  <a:lnTo>
                    <a:pt x="1060701" y="4115043"/>
                  </a:lnTo>
                  <a:lnTo>
                    <a:pt x="803770" y="4371647"/>
                  </a:lnTo>
                  <a:lnTo>
                    <a:pt x="768235" y="4400813"/>
                  </a:lnTo>
                  <a:lnTo>
                    <a:pt x="728291" y="4422158"/>
                  </a:lnTo>
                  <a:lnTo>
                    <a:pt x="684935" y="4435269"/>
                  </a:lnTo>
                  <a:lnTo>
                    <a:pt x="639164" y="4439731"/>
                  </a:lnTo>
                  <a:lnTo>
                    <a:pt x="593383" y="4435269"/>
                  </a:lnTo>
                  <a:lnTo>
                    <a:pt x="550006" y="4422158"/>
                  </a:lnTo>
                  <a:lnTo>
                    <a:pt x="510044" y="4400813"/>
                  </a:lnTo>
                  <a:lnTo>
                    <a:pt x="474511" y="4371647"/>
                  </a:lnTo>
                  <a:lnTo>
                    <a:pt x="181713" y="4079227"/>
                  </a:lnTo>
                  <a:lnTo>
                    <a:pt x="151940" y="4042799"/>
                  </a:lnTo>
                  <a:lnTo>
                    <a:pt x="130673" y="4002370"/>
                  </a:lnTo>
                  <a:lnTo>
                    <a:pt x="117913" y="3959274"/>
                  </a:lnTo>
                  <a:lnTo>
                    <a:pt x="113659" y="3914845"/>
                  </a:lnTo>
                  <a:close/>
                </a:path>
              </a:pathLst>
            </a:custGeom>
            <a:solidFill>
              <a:srgbClr val="FFFFFF">
                <a:alpha val="26669"/>
              </a:srgbClr>
            </a:solidFill>
          </p:spPr>
          <p:txBody>
            <a:bodyPr wrap="square" lIns="0" tIns="0" rIns="0" bIns="0" rtlCol="0"/>
            <a:lstStyle/>
            <a:p>
              <a:endParaRPr/>
            </a:p>
          </p:txBody>
        </p:sp>
      </p:grpSp>
      <p:sp>
        <p:nvSpPr>
          <p:cNvPr id="5" name="object 5"/>
          <p:cNvSpPr/>
          <p:nvPr/>
        </p:nvSpPr>
        <p:spPr>
          <a:xfrm>
            <a:off x="0" y="0"/>
            <a:ext cx="193040" cy="10271125"/>
          </a:xfrm>
          <a:custGeom>
            <a:avLst/>
            <a:gdLst/>
            <a:ahLst/>
            <a:cxnLst/>
            <a:rect l="l" t="t" r="r" b="b"/>
            <a:pathLst>
              <a:path w="193040" h="10271125">
                <a:moveTo>
                  <a:pt x="192881" y="10270925"/>
                </a:moveTo>
                <a:lnTo>
                  <a:pt x="0" y="10270925"/>
                </a:lnTo>
                <a:lnTo>
                  <a:pt x="0" y="0"/>
                </a:lnTo>
                <a:lnTo>
                  <a:pt x="192881" y="0"/>
                </a:lnTo>
                <a:lnTo>
                  <a:pt x="192881" y="10270925"/>
                </a:lnTo>
                <a:close/>
              </a:path>
            </a:pathLst>
          </a:custGeom>
          <a:solidFill>
            <a:srgbClr val="070707"/>
          </a:solidFill>
        </p:spPr>
        <p:txBody>
          <a:bodyPr wrap="square" lIns="0" tIns="0" rIns="0" bIns="0" rtlCol="0"/>
          <a:lstStyle/>
          <a:p>
            <a:endParaRPr/>
          </a:p>
        </p:txBody>
      </p:sp>
      <p:pic>
        <p:nvPicPr>
          <p:cNvPr id="8" name="object 8"/>
          <p:cNvPicPr/>
          <p:nvPr/>
        </p:nvPicPr>
        <p:blipFill>
          <a:blip r:embed="rId2">
            <a:extLst>
              <a:ext uri="{28A0092B-C50C-407E-A947-70E740481C1C}">
                <a14:useLocalDpi xmlns:a14="http://schemas.microsoft.com/office/drawing/2010/main" val="0"/>
              </a:ext>
            </a:extLst>
          </a:blip>
          <a:srcRect/>
          <a:stretch/>
        </p:blipFill>
        <p:spPr>
          <a:xfrm>
            <a:off x="8432345" y="233541"/>
            <a:ext cx="4583254" cy="3049784"/>
          </a:xfrm>
          <a:prstGeom prst="rect">
            <a:avLst/>
          </a:prstGeom>
        </p:spPr>
      </p:pic>
      <p:pic>
        <p:nvPicPr>
          <p:cNvPr id="9" name="object 9"/>
          <p:cNvPicPr/>
          <p:nvPr/>
        </p:nvPicPr>
        <p:blipFill>
          <a:blip r:embed="rId3">
            <a:extLst>
              <a:ext uri="{28A0092B-C50C-407E-A947-70E740481C1C}">
                <a14:useLocalDpi xmlns:a14="http://schemas.microsoft.com/office/drawing/2010/main" val="0"/>
              </a:ext>
            </a:extLst>
          </a:blip>
          <a:srcRect/>
          <a:stretch/>
        </p:blipFill>
        <p:spPr>
          <a:xfrm>
            <a:off x="8396118" y="6591300"/>
            <a:ext cx="4253082" cy="3462159"/>
          </a:xfrm>
          <a:prstGeom prst="rect">
            <a:avLst/>
          </a:prstGeom>
        </p:spPr>
      </p:pic>
      <p:pic>
        <p:nvPicPr>
          <p:cNvPr id="10" name="object 10"/>
          <p:cNvPicPr/>
          <p:nvPr/>
        </p:nvPicPr>
        <p:blipFill>
          <a:blip r:embed="rId4">
            <a:extLst>
              <a:ext uri="{28A0092B-C50C-407E-A947-70E740481C1C}">
                <a14:useLocalDpi xmlns:a14="http://schemas.microsoft.com/office/drawing/2010/main" val="0"/>
              </a:ext>
            </a:extLst>
          </a:blip>
          <a:srcRect/>
          <a:stretch/>
        </p:blipFill>
        <p:spPr>
          <a:xfrm>
            <a:off x="13191246" y="3444969"/>
            <a:ext cx="4583254" cy="3462159"/>
          </a:xfrm>
          <a:prstGeom prst="rect">
            <a:avLst/>
          </a:prstGeom>
        </p:spPr>
      </p:pic>
      <p:pic>
        <p:nvPicPr>
          <p:cNvPr id="11" name="object 11"/>
          <p:cNvPicPr/>
          <p:nvPr/>
        </p:nvPicPr>
        <p:blipFill>
          <a:blip r:embed="rId5" cstate="print"/>
          <a:stretch>
            <a:fillRect/>
          </a:stretch>
        </p:blipFill>
        <p:spPr>
          <a:xfrm>
            <a:off x="437346" y="6335376"/>
            <a:ext cx="7076189" cy="2356106"/>
          </a:xfrm>
          <a:prstGeom prst="rect">
            <a:avLst/>
          </a:prstGeom>
        </p:spPr>
      </p:pic>
      <p:sp>
        <p:nvSpPr>
          <p:cNvPr id="12" name="object 12"/>
          <p:cNvSpPr txBox="1">
            <a:spLocks noGrp="1"/>
          </p:cNvSpPr>
          <p:nvPr>
            <p:ph type="title"/>
          </p:nvPr>
        </p:nvSpPr>
        <p:spPr>
          <a:xfrm>
            <a:off x="513500" y="3559317"/>
            <a:ext cx="6210300" cy="1616710"/>
          </a:xfrm>
          <a:prstGeom prst="rect">
            <a:avLst/>
          </a:prstGeom>
        </p:spPr>
        <p:txBody>
          <a:bodyPr vert="horz" wrap="square" lIns="0" tIns="17145" rIns="0" bIns="0" rtlCol="0">
            <a:spAutoFit/>
          </a:bodyPr>
          <a:lstStyle/>
          <a:p>
            <a:pPr marL="12700">
              <a:lnSpc>
                <a:spcPct val="100000"/>
              </a:lnSpc>
              <a:spcBef>
                <a:spcPts val="135"/>
              </a:spcBef>
            </a:pPr>
            <a:r>
              <a:rPr sz="10400" spc="-869" dirty="0">
                <a:solidFill>
                  <a:srgbClr val="070707"/>
                </a:solidFill>
                <a:latin typeface="Verdana"/>
                <a:cs typeface="Verdana"/>
              </a:rPr>
              <a:t>P</a:t>
            </a:r>
            <a:r>
              <a:rPr sz="10400" spc="-925" dirty="0">
                <a:solidFill>
                  <a:srgbClr val="070707"/>
                </a:solidFill>
                <a:latin typeface="Verdana"/>
                <a:cs typeface="Verdana"/>
              </a:rPr>
              <a:t>u</a:t>
            </a:r>
            <a:r>
              <a:rPr sz="10400" spc="-705" dirty="0">
                <a:solidFill>
                  <a:srgbClr val="070707"/>
                </a:solidFill>
                <a:latin typeface="Verdana"/>
                <a:cs typeface="Verdana"/>
              </a:rPr>
              <a:t>r</a:t>
            </a:r>
            <a:r>
              <a:rPr sz="10400" spc="-680" dirty="0">
                <a:solidFill>
                  <a:srgbClr val="070707"/>
                </a:solidFill>
                <a:latin typeface="Verdana"/>
                <a:cs typeface="Verdana"/>
              </a:rPr>
              <a:t>p</a:t>
            </a:r>
            <a:r>
              <a:rPr sz="10400" spc="-740" dirty="0">
                <a:solidFill>
                  <a:srgbClr val="070707"/>
                </a:solidFill>
                <a:latin typeface="Verdana"/>
                <a:cs typeface="Verdana"/>
              </a:rPr>
              <a:t>o</a:t>
            </a:r>
            <a:r>
              <a:rPr sz="10400" spc="-315" dirty="0">
                <a:solidFill>
                  <a:srgbClr val="070707"/>
                </a:solidFill>
                <a:latin typeface="Verdana"/>
                <a:cs typeface="Verdana"/>
              </a:rPr>
              <a:t>s</a:t>
            </a:r>
            <a:r>
              <a:rPr sz="10400" spc="-675" dirty="0">
                <a:solidFill>
                  <a:srgbClr val="070707"/>
                </a:solidFill>
                <a:latin typeface="Verdana"/>
                <a:cs typeface="Verdana"/>
              </a:rPr>
              <a:t>e</a:t>
            </a:r>
            <a:r>
              <a:rPr sz="10400" spc="-310" dirty="0">
                <a:solidFill>
                  <a:srgbClr val="070707"/>
                </a:solidFill>
                <a:latin typeface="Verdana"/>
                <a:cs typeface="Verdana"/>
              </a:rPr>
              <a:t>s</a:t>
            </a:r>
            <a:endParaRPr sz="10400">
              <a:latin typeface="Verdana"/>
              <a:cs typeface="Verdana"/>
            </a:endParaRPr>
          </a:p>
        </p:txBody>
      </p:sp>
      <p:sp>
        <p:nvSpPr>
          <p:cNvPr id="13" name="object 13"/>
          <p:cNvSpPr/>
          <p:nvPr/>
        </p:nvSpPr>
        <p:spPr>
          <a:xfrm>
            <a:off x="17417549" y="9320780"/>
            <a:ext cx="561975" cy="561975"/>
          </a:xfrm>
          <a:custGeom>
            <a:avLst/>
            <a:gdLst/>
            <a:ahLst/>
            <a:cxnLst/>
            <a:rect l="l" t="t" r="r" b="b"/>
            <a:pathLst>
              <a:path w="561975" h="561975">
                <a:moveTo>
                  <a:pt x="280830" y="561663"/>
                </a:moveTo>
                <a:lnTo>
                  <a:pt x="235277" y="557987"/>
                </a:lnTo>
                <a:lnTo>
                  <a:pt x="192065" y="547346"/>
                </a:lnTo>
                <a:lnTo>
                  <a:pt x="151771" y="530317"/>
                </a:lnTo>
                <a:lnTo>
                  <a:pt x="114974" y="507479"/>
                </a:lnTo>
                <a:lnTo>
                  <a:pt x="82252" y="479409"/>
                </a:lnTo>
                <a:lnTo>
                  <a:pt x="54182" y="446687"/>
                </a:lnTo>
                <a:lnTo>
                  <a:pt x="31344" y="409890"/>
                </a:lnTo>
                <a:lnTo>
                  <a:pt x="14315" y="369596"/>
                </a:lnTo>
                <a:lnTo>
                  <a:pt x="3674" y="326384"/>
                </a:lnTo>
                <a:lnTo>
                  <a:pt x="0" y="280814"/>
                </a:lnTo>
                <a:lnTo>
                  <a:pt x="3674" y="235279"/>
                </a:lnTo>
                <a:lnTo>
                  <a:pt x="14315" y="192067"/>
                </a:lnTo>
                <a:lnTo>
                  <a:pt x="31344" y="151773"/>
                </a:lnTo>
                <a:lnTo>
                  <a:pt x="54182" y="114976"/>
                </a:lnTo>
                <a:lnTo>
                  <a:pt x="82252" y="82253"/>
                </a:lnTo>
                <a:lnTo>
                  <a:pt x="114974" y="54184"/>
                </a:lnTo>
                <a:lnTo>
                  <a:pt x="151771" y="31346"/>
                </a:lnTo>
                <a:lnTo>
                  <a:pt x="192065" y="14317"/>
                </a:lnTo>
                <a:lnTo>
                  <a:pt x="235277" y="3675"/>
                </a:lnTo>
                <a:lnTo>
                  <a:pt x="280829" y="0"/>
                </a:lnTo>
                <a:lnTo>
                  <a:pt x="326382" y="3675"/>
                </a:lnTo>
                <a:lnTo>
                  <a:pt x="369594" y="14317"/>
                </a:lnTo>
                <a:lnTo>
                  <a:pt x="409888" y="31346"/>
                </a:lnTo>
                <a:lnTo>
                  <a:pt x="446685" y="54184"/>
                </a:lnTo>
                <a:lnTo>
                  <a:pt x="479408" y="82253"/>
                </a:lnTo>
                <a:lnTo>
                  <a:pt x="507477" y="114976"/>
                </a:lnTo>
                <a:lnTo>
                  <a:pt x="530316" y="151773"/>
                </a:lnTo>
                <a:lnTo>
                  <a:pt x="547345" y="192067"/>
                </a:lnTo>
                <a:lnTo>
                  <a:pt x="557986" y="235279"/>
                </a:lnTo>
                <a:lnTo>
                  <a:pt x="561659" y="280832"/>
                </a:lnTo>
                <a:lnTo>
                  <a:pt x="557986" y="326384"/>
                </a:lnTo>
                <a:lnTo>
                  <a:pt x="547345" y="369596"/>
                </a:lnTo>
                <a:lnTo>
                  <a:pt x="530316" y="409890"/>
                </a:lnTo>
                <a:lnTo>
                  <a:pt x="507477" y="446687"/>
                </a:lnTo>
                <a:lnTo>
                  <a:pt x="479408" y="479409"/>
                </a:lnTo>
                <a:lnTo>
                  <a:pt x="446685" y="507479"/>
                </a:lnTo>
                <a:lnTo>
                  <a:pt x="409888" y="530317"/>
                </a:lnTo>
                <a:lnTo>
                  <a:pt x="369594" y="547346"/>
                </a:lnTo>
                <a:lnTo>
                  <a:pt x="326382" y="557987"/>
                </a:lnTo>
                <a:lnTo>
                  <a:pt x="280830" y="561663"/>
                </a:lnTo>
                <a:close/>
              </a:path>
            </a:pathLst>
          </a:custGeom>
          <a:solidFill>
            <a:srgbClr val="FFFFFF"/>
          </a:solidFill>
        </p:spPr>
        <p:txBody>
          <a:bodyPr wrap="square" lIns="0" tIns="0" rIns="0" bIns="0" rtlCol="0"/>
          <a:lstStyle/>
          <a:p>
            <a:endParaRPr/>
          </a:p>
        </p:txBody>
      </p:sp>
      <p:sp>
        <p:nvSpPr>
          <p:cNvPr id="14" name="object 14"/>
          <p:cNvSpPr txBox="1"/>
          <p:nvPr/>
        </p:nvSpPr>
        <p:spPr>
          <a:xfrm>
            <a:off x="17297710" y="9396926"/>
            <a:ext cx="801652" cy="395621"/>
          </a:xfrm>
          <a:prstGeom prst="rect">
            <a:avLst/>
          </a:prstGeom>
        </p:spPr>
        <p:txBody>
          <a:bodyPr vert="horz" wrap="square" lIns="0" tIns="18415" rIns="0" bIns="0" rtlCol="0">
            <a:spAutoFit/>
          </a:bodyPr>
          <a:lstStyle/>
          <a:p>
            <a:pPr marL="184150">
              <a:lnSpc>
                <a:spcPct val="100000"/>
              </a:lnSpc>
              <a:spcBef>
                <a:spcPts val="145"/>
              </a:spcBef>
            </a:pPr>
            <a:r>
              <a:rPr lang="vi-VN" sz="2450" b="1" spc="254">
                <a:solidFill>
                  <a:srgbClr val="3F5895"/>
                </a:solidFill>
                <a:latin typeface="Tahoma"/>
                <a:cs typeface="Tahoma"/>
              </a:rPr>
              <a:t>16</a:t>
            </a:r>
            <a:endParaRPr sz="2450" dirty="0">
              <a:latin typeface="Tahoma"/>
              <a:cs typeface="Tahoma"/>
            </a:endParaRPr>
          </a:p>
        </p:txBody>
      </p:sp>
      <p:sp>
        <p:nvSpPr>
          <p:cNvPr id="15" name="TextBox 14">
            <a:extLst>
              <a:ext uri="{FF2B5EF4-FFF2-40B4-BE49-F238E27FC236}">
                <a16:creationId xmlns:a16="http://schemas.microsoft.com/office/drawing/2014/main" id="{B3DDBF08-2699-5025-C25D-66D9D1E8A939}"/>
              </a:ext>
            </a:extLst>
          </p:cNvPr>
          <p:cNvSpPr txBox="1"/>
          <p:nvPr/>
        </p:nvSpPr>
        <p:spPr>
          <a:xfrm>
            <a:off x="13103583" y="1062545"/>
            <a:ext cx="5096754" cy="1384995"/>
          </a:xfrm>
          <a:prstGeom prst="rect">
            <a:avLst/>
          </a:prstGeom>
          <a:noFill/>
        </p:spPr>
        <p:txBody>
          <a:bodyPr wrap="square" rtlCol="0">
            <a:spAutoFit/>
          </a:bodyPr>
          <a:lstStyle/>
          <a:p>
            <a:r>
              <a:rPr lang="en-US" sz="2800" i="1" u="sng" dirty="0">
                <a:effectLst/>
                <a:latin typeface="Times New Roman" panose="02020603050405020304" pitchFamily="18" charset="0"/>
                <a:ea typeface="Calibri" panose="020F0502020204030204" pitchFamily="34" charset="0"/>
              </a:rPr>
              <a:t>Chatbots and Virtual Assistants:</a:t>
            </a:r>
            <a:r>
              <a:rPr lang="en-US" sz="2800" b="1"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For faster response times and reduced computational costs</a:t>
            </a:r>
            <a:endParaRPr lang="en-US" sz="2800" dirty="0"/>
          </a:p>
        </p:txBody>
      </p:sp>
      <p:sp>
        <p:nvSpPr>
          <p:cNvPr id="16" name="TextBox 15">
            <a:extLst>
              <a:ext uri="{FF2B5EF4-FFF2-40B4-BE49-F238E27FC236}">
                <a16:creationId xmlns:a16="http://schemas.microsoft.com/office/drawing/2014/main" id="{AEA1E2DF-62DF-D789-B47E-C396CDFE4D63}"/>
              </a:ext>
            </a:extLst>
          </p:cNvPr>
          <p:cNvSpPr txBox="1"/>
          <p:nvPr/>
        </p:nvSpPr>
        <p:spPr>
          <a:xfrm>
            <a:off x="8175595" y="4024984"/>
            <a:ext cx="5096754" cy="1953868"/>
          </a:xfrm>
          <a:prstGeom prst="rect">
            <a:avLst/>
          </a:prstGeom>
          <a:noFill/>
        </p:spPr>
        <p:txBody>
          <a:bodyPr wrap="square" rtlCol="0">
            <a:spAutoFit/>
          </a:bodyPr>
          <a:lstStyle/>
          <a:p>
            <a:pPr marR="0" lvl="0">
              <a:lnSpc>
                <a:spcPct val="150000"/>
              </a:lnSpc>
              <a:spcBef>
                <a:spcPts val="0"/>
              </a:spcBef>
              <a:spcAft>
                <a:spcPts val="800"/>
              </a:spcAft>
            </a:pPr>
            <a:r>
              <a:rPr lang="en-US" sz="2800" i="1" u="sng" dirty="0">
                <a:effectLst/>
                <a:latin typeface="Times New Roman" panose="02020603050405020304" pitchFamily="18" charset="0"/>
                <a:ea typeface="Calibri" panose="020F0502020204030204" pitchFamily="34" charset="0"/>
              </a:rPr>
              <a:t>Mobile and Edge Computing:</a:t>
            </a:r>
            <a:r>
              <a:rPr lang="en-US" sz="2800" b="1"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Deployment on devices with limited computational resources.</a:t>
            </a:r>
          </a:p>
        </p:txBody>
      </p:sp>
      <p:sp>
        <p:nvSpPr>
          <p:cNvPr id="17" name="TextBox 16">
            <a:extLst>
              <a:ext uri="{FF2B5EF4-FFF2-40B4-BE49-F238E27FC236}">
                <a16:creationId xmlns:a16="http://schemas.microsoft.com/office/drawing/2014/main" id="{8E9DC79A-15D0-10AE-6B54-CE87C5D8CA04}"/>
              </a:ext>
            </a:extLst>
          </p:cNvPr>
          <p:cNvSpPr txBox="1"/>
          <p:nvPr/>
        </p:nvSpPr>
        <p:spPr>
          <a:xfrm>
            <a:off x="13103583" y="7648787"/>
            <a:ext cx="5096754" cy="1384995"/>
          </a:xfrm>
          <a:prstGeom prst="rect">
            <a:avLst/>
          </a:prstGeom>
          <a:noFill/>
        </p:spPr>
        <p:txBody>
          <a:bodyPr wrap="square" rtlCol="0">
            <a:spAutoFit/>
          </a:bodyPr>
          <a:lstStyle/>
          <a:p>
            <a:pPr marR="0" lvl="0">
              <a:spcBef>
                <a:spcPts val="0"/>
              </a:spcBef>
              <a:spcAft>
                <a:spcPts val="0"/>
              </a:spcAft>
            </a:pPr>
            <a:r>
              <a:rPr lang="en-US" sz="2800" i="1" u="sng" dirty="0">
                <a:effectLst/>
                <a:latin typeface="Times New Roman" panose="02020603050405020304" pitchFamily="18" charset="0"/>
                <a:ea typeface="Calibri" panose="020F0502020204030204" pitchFamily="34" charset="0"/>
              </a:rPr>
              <a:t>Web Services:</a:t>
            </a:r>
            <a:r>
              <a:rPr lang="en-US" sz="2800" b="1" dirty="0">
                <a:effectLst/>
                <a:latin typeface="Times New Roman" panose="02020603050405020304" pitchFamily="18" charset="0"/>
                <a:ea typeface="Calibri" panose="020F0502020204030204" pitchFamily="34" charset="0"/>
              </a:rPr>
              <a:t> </a:t>
            </a:r>
            <a:r>
              <a:rPr lang="en-US" sz="2800" dirty="0">
                <a:effectLst/>
                <a:latin typeface="Times New Roman" panose="02020603050405020304" pitchFamily="18" charset="0"/>
                <a:ea typeface="Calibri" panose="020F0502020204030204" pitchFamily="34" charset="0"/>
              </a:rPr>
              <a:t>Improved speed and reduced operational costs in cloud-based services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8000" cy="6355715"/>
            <a:chOff x="0" y="0"/>
            <a:chExt cx="18288000" cy="6355715"/>
          </a:xfrm>
        </p:grpSpPr>
        <p:sp>
          <p:nvSpPr>
            <p:cNvPr id="3" name="object 3"/>
            <p:cNvSpPr/>
            <p:nvPr/>
          </p:nvSpPr>
          <p:spPr>
            <a:xfrm>
              <a:off x="0" y="0"/>
              <a:ext cx="18288000" cy="6355715"/>
            </a:xfrm>
            <a:custGeom>
              <a:avLst/>
              <a:gdLst/>
              <a:ahLst/>
              <a:cxnLst/>
              <a:rect l="l" t="t" r="r" b="b"/>
              <a:pathLst>
                <a:path w="18288000" h="6355715">
                  <a:moveTo>
                    <a:pt x="18287984" y="0"/>
                  </a:moveTo>
                  <a:lnTo>
                    <a:pt x="18287984" y="6355571"/>
                  </a:lnTo>
                  <a:lnTo>
                    <a:pt x="0" y="6355571"/>
                  </a:lnTo>
                  <a:lnTo>
                    <a:pt x="0" y="0"/>
                  </a:lnTo>
                  <a:lnTo>
                    <a:pt x="18287984" y="0"/>
                  </a:lnTo>
                  <a:close/>
                </a:path>
              </a:pathLst>
            </a:custGeom>
            <a:solidFill>
              <a:srgbClr val="C6AC5E"/>
            </a:solidFill>
          </p:spPr>
          <p:txBody>
            <a:bodyPr wrap="square" lIns="0" tIns="0" rIns="0" bIns="0" rtlCol="0"/>
            <a:lstStyle/>
            <a:p>
              <a:endParaRPr/>
            </a:p>
          </p:txBody>
        </p:sp>
        <p:sp>
          <p:nvSpPr>
            <p:cNvPr id="4" name="object 4"/>
            <p:cNvSpPr/>
            <p:nvPr/>
          </p:nvSpPr>
          <p:spPr>
            <a:xfrm>
              <a:off x="5066182" y="2015616"/>
              <a:ext cx="7029450" cy="3209925"/>
            </a:xfrm>
            <a:custGeom>
              <a:avLst/>
              <a:gdLst/>
              <a:ahLst/>
              <a:cxnLst/>
              <a:rect l="l" t="t" r="r" b="b"/>
              <a:pathLst>
                <a:path w="7029450" h="3209925">
                  <a:moveTo>
                    <a:pt x="7029221" y="2074900"/>
                  </a:moveTo>
                  <a:lnTo>
                    <a:pt x="6964439" y="2074900"/>
                  </a:lnTo>
                  <a:lnTo>
                    <a:pt x="6964439" y="3161258"/>
                  </a:lnTo>
                  <a:lnTo>
                    <a:pt x="64782" y="3161258"/>
                  </a:lnTo>
                  <a:lnTo>
                    <a:pt x="64782" y="2074900"/>
                  </a:lnTo>
                  <a:lnTo>
                    <a:pt x="0" y="2074900"/>
                  </a:lnTo>
                  <a:lnTo>
                    <a:pt x="0" y="3161258"/>
                  </a:lnTo>
                  <a:lnTo>
                    <a:pt x="0" y="3209544"/>
                  </a:lnTo>
                  <a:lnTo>
                    <a:pt x="7029221" y="3209544"/>
                  </a:lnTo>
                  <a:lnTo>
                    <a:pt x="7029221" y="3161258"/>
                  </a:lnTo>
                  <a:lnTo>
                    <a:pt x="7029221" y="2074900"/>
                  </a:lnTo>
                  <a:close/>
                </a:path>
                <a:path w="7029450" h="3209925">
                  <a:moveTo>
                    <a:pt x="7029221" y="0"/>
                  </a:moveTo>
                  <a:lnTo>
                    <a:pt x="0" y="0"/>
                  </a:lnTo>
                  <a:lnTo>
                    <a:pt x="0" y="48285"/>
                  </a:lnTo>
                  <a:lnTo>
                    <a:pt x="0" y="1134643"/>
                  </a:lnTo>
                  <a:lnTo>
                    <a:pt x="64782" y="1134643"/>
                  </a:lnTo>
                  <a:lnTo>
                    <a:pt x="64782" y="48285"/>
                  </a:lnTo>
                  <a:lnTo>
                    <a:pt x="6964439" y="48285"/>
                  </a:lnTo>
                  <a:lnTo>
                    <a:pt x="6964439" y="1134643"/>
                  </a:lnTo>
                  <a:lnTo>
                    <a:pt x="7029221" y="1134643"/>
                  </a:lnTo>
                  <a:lnTo>
                    <a:pt x="7029221" y="48285"/>
                  </a:lnTo>
                  <a:lnTo>
                    <a:pt x="7029221" y="0"/>
                  </a:lnTo>
                  <a:close/>
                </a:path>
              </a:pathLst>
            </a:custGeom>
            <a:solidFill>
              <a:srgbClr val="2A2929"/>
            </a:solidFill>
          </p:spPr>
          <p:txBody>
            <a:bodyPr wrap="square" lIns="0" tIns="0" rIns="0" bIns="0" rtlCol="0"/>
            <a:lstStyle/>
            <a:p>
              <a:endParaRPr/>
            </a:p>
          </p:txBody>
        </p:sp>
      </p:grpSp>
      <p:sp>
        <p:nvSpPr>
          <p:cNvPr id="5" name="object 5"/>
          <p:cNvSpPr txBox="1">
            <a:spLocks noGrp="1"/>
          </p:cNvSpPr>
          <p:nvPr>
            <p:ph type="title"/>
          </p:nvPr>
        </p:nvSpPr>
        <p:spPr>
          <a:xfrm>
            <a:off x="4069196" y="2752842"/>
            <a:ext cx="9423400" cy="1321435"/>
          </a:xfrm>
          <a:prstGeom prst="rect">
            <a:avLst/>
          </a:prstGeom>
        </p:spPr>
        <p:txBody>
          <a:bodyPr vert="horz" wrap="square" lIns="0" tIns="12700" rIns="0" bIns="0" rtlCol="0">
            <a:spAutoFit/>
          </a:bodyPr>
          <a:lstStyle/>
          <a:p>
            <a:pPr marL="12700">
              <a:lnSpc>
                <a:spcPct val="100000"/>
              </a:lnSpc>
              <a:spcBef>
                <a:spcPts val="100"/>
              </a:spcBef>
              <a:tabLst>
                <a:tab pos="1595120" algn="l"/>
              </a:tabLst>
            </a:pPr>
            <a:r>
              <a:rPr lang="vi-VN" sz="8500" spc="-135" dirty="0">
                <a:solidFill>
                  <a:srgbClr val="FFFFFF"/>
                </a:solidFill>
                <a:latin typeface="Tahoma"/>
                <a:cs typeface="Tahoma"/>
              </a:rPr>
              <a:t>4</a:t>
            </a:r>
            <a:r>
              <a:rPr sz="8500" spc="-135" dirty="0">
                <a:solidFill>
                  <a:srgbClr val="FFFFFF"/>
                </a:solidFill>
                <a:latin typeface="Tahoma"/>
                <a:cs typeface="Tahoma"/>
              </a:rPr>
              <a:t>.	</a:t>
            </a:r>
            <a:r>
              <a:rPr sz="8500" spc="-5" dirty="0">
                <a:solidFill>
                  <a:srgbClr val="FFFFFF"/>
                </a:solidFill>
                <a:latin typeface="Tahoma"/>
                <a:cs typeface="Tahoma"/>
              </a:rPr>
              <a:t>SOURCE</a:t>
            </a:r>
            <a:r>
              <a:rPr sz="8500" spc="-229" dirty="0">
                <a:solidFill>
                  <a:srgbClr val="FFFFFF"/>
                </a:solidFill>
                <a:latin typeface="Tahoma"/>
                <a:cs typeface="Tahoma"/>
              </a:rPr>
              <a:t> </a:t>
            </a:r>
            <a:r>
              <a:rPr sz="8500" dirty="0">
                <a:solidFill>
                  <a:srgbClr val="FFFFFF"/>
                </a:solidFill>
                <a:latin typeface="Tahoma"/>
                <a:cs typeface="Tahoma"/>
              </a:rPr>
              <a:t>CODE</a:t>
            </a:r>
            <a:endParaRPr sz="8500" dirty="0">
              <a:latin typeface="Tahoma"/>
              <a:cs typeface="Tahoma"/>
            </a:endParaRPr>
          </a:p>
        </p:txBody>
      </p:sp>
      <p:grpSp>
        <p:nvGrpSpPr>
          <p:cNvPr id="6" name="object 6"/>
          <p:cNvGrpSpPr/>
          <p:nvPr/>
        </p:nvGrpSpPr>
        <p:grpSpPr>
          <a:xfrm>
            <a:off x="-1" y="0"/>
            <a:ext cx="18288000" cy="10287000"/>
            <a:chOff x="-1" y="0"/>
            <a:chExt cx="18288000" cy="10287000"/>
          </a:xfrm>
        </p:grpSpPr>
        <p:sp>
          <p:nvSpPr>
            <p:cNvPr id="7" name="object 7"/>
            <p:cNvSpPr/>
            <p:nvPr/>
          </p:nvSpPr>
          <p:spPr>
            <a:xfrm>
              <a:off x="0" y="0"/>
              <a:ext cx="18288000" cy="10287000"/>
            </a:xfrm>
            <a:custGeom>
              <a:avLst/>
              <a:gdLst/>
              <a:ahLst/>
              <a:cxnLst/>
              <a:rect l="l" t="t" r="r" b="b"/>
              <a:pathLst>
                <a:path w="18288000" h="10287000">
                  <a:moveTo>
                    <a:pt x="3960876" y="4590453"/>
                  </a:moveTo>
                  <a:lnTo>
                    <a:pt x="3958450" y="4545736"/>
                  </a:lnTo>
                  <a:lnTo>
                    <a:pt x="3951147" y="4501464"/>
                  </a:lnTo>
                  <a:lnTo>
                    <a:pt x="3938968" y="4458055"/>
                  </a:lnTo>
                  <a:lnTo>
                    <a:pt x="3921925" y="4415968"/>
                  </a:lnTo>
                  <a:lnTo>
                    <a:pt x="3900017" y="4375620"/>
                  </a:lnTo>
                  <a:lnTo>
                    <a:pt x="3873246" y="4337456"/>
                  </a:lnTo>
                  <a:lnTo>
                    <a:pt x="3841597" y="4301909"/>
                  </a:lnTo>
                  <a:lnTo>
                    <a:pt x="1208811" y="1669084"/>
                  </a:lnTo>
                  <a:lnTo>
                    <a:pt x="1173264" y="1637423"/>
                  </a:lnTo>
                  <a:lnTo>
                    <a:pt x="1135087" y="1610639"/>
                  </a:lnTo>
                  <a:lnTo>
                    <a:pt x="1094740" y="1588719"/>
                  </a:lnTo>
                  <a:lnTo>
                    <a:pt x="1052652" y="1571675"/>
                  </a:lnTo>
                  <a:lnTo>
                    <a:pt x="1009243" y="1559509"/>
                  </a:lnTo>
                  <a:lnTo>
                    <a:pt x="964971" y="1552194"/>
                  </a:lnTo>
                  <a:lnTo>
                    <a:pt x="920267" y="1549768"/>
                  </a:lnTo>
                  <a:lnTo>
                    <a:pt x="875550" y="1552194"/>
                  </a:lnTo>
                  <a:lnTo>
                    <a:pt x="831278" y="1559509"/>
                  </a:lnTo>
                  <a:lnTo>
                    <a:pt x="787869" y="1571675"/>
                  </a:lnTo>
                  <a:lnTo>
                    <a:pt x="745769" y="1588719"/>
                  </a:lnTo>
                  <a:lnTo>
                    <a:pt x="705421" y="1610639"/>
                  </a:lnTo>
                  <a:lnTo>
                    <a:pt x="667245" y="1637423"/>
                  </a:lnTo>
                  <a:lnTo>
                    <a:pt x="631685" y="1669084"/>
                  </a:lnTo>
                  <a:lnTo>
                    <a:pt x="118592" y="2182228"/>
                  </a:lnTo>
                  <a:lnTo>
                    <a:pt x="82105" y="2223973"/>
                  </a:lnTo>
                  <a:lnTo>
                    <a:pt x="52260" y="2269185"/>
                  </a:lnTo>
                  <a:lnTo>
                    <a:pt x="29057" y="2317165"/>
                  </a:lnTo>
                  <a:lnTo>
                    <a:pt x="12471" y="2367216"/>
                  </a:lnTo>
                  <a:lnTo>
                    <a:pt x="2540" y="2418664"/>
                  </a:lnTo>
                  <a:lnTo>
                    <a:pt x="0" y="2458643"/>
                  </a:lnTo>
                  <a:lnTo>
                    <a:pt x="0" y="2482951"/>
                  </a:lnTo>
                  <a:lnTo>
                    <a:pt x="2540" y="2522931"/>
                  </a:lnTo>
                  <a:lnTo>
                    <a:pt x="12471" y="2574379"/>
                  </a:lnTo>
                  <a:lnTo>
                    <a:pt x="29057" y="2624429"/>
                  </a:lnTo>
                  <a:lnTo>
                    <a:pt x="52260" y="2672410"/>
                  </a:lnTo>
                  <a:lnTo>
                    <a:pt x="82105" y="2717622"/>
                  </a:lnTo>
                  <a:lnTo>
                    <a:pt x="118592" y="2759367"/>
                  </a:lnTo>
                  <a:lnTo>
                    <a:pt x="1794141" y="4434941"/>
                  </a:lnTo>
                  <a:lnTo>
                    <a:pt x="1822246" y="4469371"/>
                  </a:lnTo>
                  <a:lnTo>
                    <a:pt x="1842376" y="4507649"/>
                  </a:lnTo>
                  <a:lnTo>
                    <a:pt x="1854415" y="4548416"/>
                  </a:lnTo>
                  <a:lnTo>
                    <a:pt x="1858429" y="4590440"/>
                  </a:lnTo>
                  <a:lnTo>
                    <a:pt x="1854403" y="4632464"/>
                  </a:lnTo>
                  <a:lnTo>
                    <a:pt x="1842338" y="4673219"/>
                  </a:lnTo>
                  <a:lnTo>
                    <a:pt x="1822246" y="4711446"/>
                  </a:lnTo>
                  <a:lnTo>
                    <a:pt x="1794141" y="4745875"/>
                  </a:lnTo>
                  <a:lnTo>
                    <a:pt x="317728" y="6222314"/>
                  </a:lnTo>
                  <a:lnTo>
                    <a:pt x="286080" y="6257849"/>
                  </a:lnTo>
                  <a:lnTo>
                    <a:pt x="259308" y="6296012"/>
                  </a:lnTo>
                  <a:lnTo>
                    <a:pt x="237388" y="6336347"/>
                  </a:lnTo>
                  <a:lnTo>
                    <a:pt x="220357" y="6378435"/>
                  </a:lnTo>
                  <a:lnTo>
                    <a:pt x="208178" y="6421844"/>
                  </a:lnTo>
                  <a:lnTo>
                    <a:pt x="200875" y="6466116"/>
                  </a:lnTo>
                  <a:lnTo>
                    <a:pt x="198450" y="6510820"/>
                  </a:lnTo>
                  <a:lnTo>
                    <a:pt x="200875" y="6555524"/>
                  </a:lnTo>
                  <a:lnTo>
                    <a:pt x="208178" y="6599796"/>
                  </a:lnTo>
                  <a:lnTo>
                    <a:pt x="220357" y="6643205"/>
                  </a:lnTo>
                  <a:lnTo>
                    <a:pt x="237388" y="6685293"/>
                  </a:lnTo>
                  <a:lnTo>
                    <a:pt x="259308" y="6725628"/>
                  </a:lnTo>
                  <a:lnTo>
                    <a:pt x="286080" y="6763791"/>
                  </a:lnTo>
                  <a:lnTo>
                    <a:pt x="317728" y="6799326"/>
                  </a:lnTo>
                  <a:lnTo>
                    <a:pt x="830948" y="7312558"/>
                  </a:lnTo>
                  <a:lnTo>
                    <a:pt x="871524" y="7348169"/>
                  </a:lnTo>
                  <a:lnTo>
                    <a:pt x="915809" y="7377785"/>
                  </a:lnTo>
                  <a:lnTo>
                    <a:pt x="963282" y="7401204"/>
                  </a:lnTo>
                  <a:lnTo>
                    <a:pt x="1013409" y="7418197"/>
                  </a:lnTo>
                  <a:lnTo>
                    <a:pt x="1065682" y="7428547"/>
                  </a:lnTo>
                  <a:lnTo>
                    <a:pt x="1119555" y="7432053"/>
                  </a:lnTo>
                  <a:lnTo>
                    <a:pt x="1173429" y="7428547"/>
                  </a:lnTo>
                  <a:lnTo>
                    <a:pt x="1225664" y="7418197"/>
                  </a:lnTo>
                  <a:lnTo>
                    <a:pt x="1275778" y="7401204"/>
                  </a:lnTo>
                  <a:lnTo>
                    <a:pt x="1323225" y="7377785"/>
                  </a:lnTo>
                  <a:lnTo>
                    <a:pt x="1367497" y="7348169"/>
                  </a:lnTo>
                  <a:lnTo>
                    <a:pt x="1408074" y="7312558"/>
                  </a:lnTo>
                  <a:lnTo>
                    <a:pt x="1858429" y="6862191"/>
                  </a:lnTo>
                  <a:lnTo>
                    <a:pt x="3841597" y="4878959"/>
                  </a:lnTo>
                  <a:lnTo>
                    <a:pt x="3873246" y="4843424"/>
                  </a:lnTo>
                  <a:lnTo>
                    <a:pt x="3900017" y="4805261"/>
                  </a:lnTo>
                  <a:lnTo>
                    <a:pt x="3921925" y="4764925"/>
                  </a:lnTo>
                  <a:lnTo>
                    <a:pt x="3938968" y="4722825"/>
                  </a:lnTo>
                  <a:lnTo>
                    <a:pt x="3951147" y="4679429"/>
                  </a:lnTo>
                  <a:lnTo>
                    <a:pt x="3958450" y="4635157"/>
                  </a:lnTo>
                  <a:lnTo>
                    <a:pt x="3960876" y="4590453"/>
                  </a:lnTo>
                  <a:close/>
                </a:path>
                <a:path w="18288000" h="10287000">
                  <a:moveTo>
                    <a:pt x="5860199" y="6489776"/>
                  </a:moveTo>
                  <a:lnTo>
                    <a:pt x="5857760" y="6445059"/>
                  </a:lnTo>
                  <a:lnTo>
                    <a:pt x="5850458" y="6400787"/>
                  </a:lnTo>
                  <a:lnTo>
                    <a:pt x="5838279" y="6357379"/>
                  </a:lnTo>
                  <a:lnTo>
                    <a:pt x="5821223" y="6315278"/>
                  </a:lnTo>
                  <a:lnTo>
                    <a:pt x="5799302" y="6274930"/>
                  </a:lnTo>
                  <a:lnTo>
                    <a:pt x="5772518" y="6236754"/>
                  </a:lnTo>
                  <a:lnTo>
                    <a:pt x="5740844" y="6201194"/>
                  </a:lnTo>
                  <a:lnTo>
                    <a:pt x="5227625" y="5688000"/>
                  </a:lnTo>
                  <a:lnTo>
                    <a:pt x="5192090" y="5656351"/>
                  </a:lnTo>
                  <a:lnTo>
                    <a:pt x="5153939" y="5629580"/>
                  </a:lnTo>
                  <a:lnTo>
                    <a:pt x="5113591" y="5607672"/>
                  </a:lnTo>
                  <a:lnTo>
                    <a:pt x="5071503" y="5590629"/>
                  </a:lnTo>
                  <a:lnTo>
                    <a:pt x="5028108" y="5578449"/>
                  </a:lnTo>
                  <a:lnTo>
                    <a:pt x="4983835" y="5571147"/>
                  </a:lnTo>
                  <a:lnTo>
                    <a:pt x="4939131" y="5568721"/>
                  </a:lnTo>
                  <a:lnTo>
                    <a:pt x="4894415" y="5571147"/>
                  </a:lnTo>
                  <a:lnTo>
                    <a:pt x="4850142" y="5578449"/>
                  </a:lnTo>
                  <a:lnTo>
                    <a:pt x="4806747" y="5590629"/>
                  </a:lnTo>
                  <a:lnTo>
                    <a:pt x="4764659" y="5607672"/>
                  </a:lnTo>
                  <a:lnTo>
                    <a:pt x="4724324" y="5629580"/>
                  </a:lnTo>
                  <a:lnTo>
                    <a:pt x="4686160" y="5656351"/>
                  </a:lnTo>
                  <a:lnTo>
                    <a:pt x="4650625" y="5688000"/>
                  </a:lnTo>
                  <a:lnTo>
                    <a:pt x="1259713" y="9078963"/>
                  </a:lnTo>
                  <a:lnTo>
                    <a:pt x="1223264" y="9120683"/>
                  </a:lnTo>
                  <a:lnTo>
                    <a:pt x="1193444" y="9165869"/>
                  </a:lnTo>
                  <a:lnTo>
                    <a:pt x="1170254" y="9213837"/>
                  </a:lnTo>
                  <a:lnTo>
                    <a:pt x="1153680" y="9263875"/>
                  </a:lnTo>
                  <a:lnTo>
                    <a:pt x="1143749" y="9315323"/>
                  </a:lnTo>
                  <a:lnTo>
                    <a:pt x="1140434" y="9367495"/>
                  </a:lnTo>
                  <a:lnTo>
                    <a:pt x="1143749" y="9419590"/>
                  </a:lnTo>
                  <a:lnTo>
                    <a:pt x="1153680" y="9471025"/>
                  </a:lnTo>
                  <a:lnTo>
                    <a:pt x="1170254" y="9521076"/>
                  </a:lnTo>
                  <a:lnTo>
                    <a:pt x="1193444" y="9569044"/>
                  </a:lnTo>
                  <a:lnTo>
                    <a:pt x="1223264" y="9614243"/>
                  </a:lnTo>
                  <a:lnTo>
                    <a:pt x="1259713" y="9655975"/>
                  </a:lnTo>
                  <a:lnTo>
                    <a:pt x="1772932" y="10169207"/>
                  </a:lnTo>
                  <a:lnTo>
                    <a:pt x="1813509" y="10204818"/>
                  </a:lnTo>
                  <a:lnTo>
                    <a:pt x="1857781" y="10234447"/>
                  </a:lnTo>
                  <a:lnTo>
                    <a:pt x="1905241" y="10257853"/>
                  </a:lnTo>
                  <a:lnTo>
                    <a:pt x="1955355" y="10274846"/>
                  </a:lnTo>
                  <a:lnTo>
                    <a:pt x="2007590" y="10285197"/>
                  </a:lnTo>
                  <a:lnTo>
                    <a:pt x="2035365" y="10287000"/>
                  </a:lnTo>
                  <a:lnTo>
                    <a:pt x="2087499" y="10287000"/>
                  </a:lnTo>
                  <a:lnTo>
                    <a:pt x="2167572" y="10274846"/>
                  </a:lnTo>
                  <a:lnTo>
                    <a:pt x="2217712" y="10257853"/>
                  </a:lnTo>
                  <a:lnTo>
                    <a:pt x="2265197" y="10234447"/>
                  </a:lnTo>
                  <a:lnTo>
                    <a:pt x="2309495" y="10204818"/>
                  </a:lnTo>
                  <a:lnTo>
                    <a:pt x="2350058" y="10169207"/>
                  </a:lnTo>
                  <a:lnTo>
                    <a:pt x="5740844" y="6778320"/>
                  </a:lnTo>
                  <a:lnTo>
                    <a:pt x="5772518" y="6742773"/>
                  </a:lnTo>
                  <a:lnTo>
                    <a:pt x="5799302" y="6704609"/>
                  </a:lnTo>
                  <a:lnTo>
                    <a:pt x="5821223" y="6664249"/>
                  </a:lnTo>
                  <a:lnTo>
                    <a:pt x="5838279" y="6622161"/>
                  </a:lnTo>
                  <a:lnTo>
                    <a:pt x="5850458" y="6578752"/>
                  </a:lnTo>
                  <a:lnTo>
                    <a:pt x="5857760" y="6534480"/>
                  </a:lnTo>
                  <a:lnTo>
                    <a:pt x="5860199" y="6489776"/>
                  </a:lnTo>
                  <a:close/>
                </a:path>
                <a:path w="18288000" h="10287000">
                  <a:moveTo>
                    <a:pt x="8740457" y="5550586"/>
                  </a:moveTo>
                  <a:lnTo>
                    <a:pt x="8738019" y="5505869"/>
                  </a:lnTo>
                  <a:lnTo>
                    <a:pt x="8730717" y="5461584"/>
                  </a:lnTo>
                  <a:lnTo>
                    <a:pt x="8718537" y="5418188"/>
                  </a:lnTo>
                  <a:lnTo>
                    <a:pt x="8701481" y="5376088"/>
                  </a:lnTo>
                  <a:lnTo>
                    <a:pt x="8679561" y="5335740"/>
                  </a:lnTo>
                  <a:lnTo>
                    <a:pt x="8652777" y="5297589"/>
                  </a:lnTo>
                  <a:lnTo>
                    <a:pt x="8621103" y="5262042"/>
                  </a:lnTo>
                  <a:lnTo>
                    <a:pt x="3359112" y="0"/>
                  </a:lnTo>
                  <a:lnTo>
                    <a:pt x="2300782" y="0"/>
                  </a:lnTo>
                  <a:lnTo>
                    <a:pt x="2028240" y="272542"/>
                  </a:lnTo>
                  <a:lnTo>
                    <a:pt x="1992630" y="313118"/>
                  </a:lnTo>
                  <a:lnTo>
                    <a:pt x="1963000" y="357390"/>
                  </a:lnTo>
                  <a:lnTo>
                    <a:pt x="1939594" y="404850"/>
                  </a:lnTo>
                  <a:lnTo>
                    <a:pt x="1922602" y="454964"/>
                  </a:lnTo>
                  <a:lnTo>
                    <a:pt x="1912251" y="507212"/>
                  </a:lnTo>
                  <a:lnTo>
                    <a:pt x="1908746" y="561073"/>
                  </a:lnTo>
                  <a:lnTo>
                    <a:pt x="1912251" y="614946"/>
                  </a:lnTo>
                  <a:lnTo>
                    <a:pt x="1922602" y="667207"/>
                  </a:lnTo>
                  <a:lnTo>
                    <a:pt x="1939594" y="717334"/>
                  </a:lnTo>
                  <a:lnTo>
                    <a:pt x="1963000" y="764794"/>
                  </a:lnTo>
                  <a:lnTo>
                    <a:pt x="1992630" y="809078"/>
                  </a:lnTo>
                  <a:lnTo>
                    <a:pt x="2028240" y="849642"/>
                  </a:lnTo>
                  <a:lnTo>
                    <a:pt x="7530884" y="6352286"/>
                  </a:lnTo>
                  <a:lnTo>
                    <a:pt x="7566419" y="6383960"/>
                  </a:lnTo>
                  <a:lnTo>
                    <a:pt x="7604582" y="6410757"/>
                  </a:lnTo>
                  <a:lnTo>
                    <a:pt x="7644917" y="6432690"/>
                  </a:lnTo>
                  <a:lnTo>
                    <a:pt x="7687005" y="6449746"/>
                  </a:lnTo>
                  <a:lnTo>
                    <a:pt x="7730401" y="6461925"/>
                  </a:lnTo>
                  <a:lnTo>
                    <a:pt x="7774673" y="6469227"/>
                  </a:lnTo>
                  <a:lnTo>
                    <a:pt x="7819390" y="6471666"/>
                  </a:lnTo>
                  <a:lnTo>
                    <a:pt x="7864094" y="6469227"/>
                  </a:lnTo>
                  <a:lnTo>
                    <a:pt x="7908366" y="6461925"/>
                  </a:lnTo>
                  <a:lnTo>
                    <a:pt x="7951762" y="6449746"/>
                  </a:lnTo>
                  <a:lnTo>
                    <a:pt x="7993850" y="6432690"/>
                  </a:lnTo>
                  <a:lnTo>
                    <a:pt x="8034198" y="6410757"/>
                  </a:lnTo>
                  <a:lnTo>
                    <a:pt x="8072348" y="6383960"/>
                  </a:lnTo>
                  <a:lnTo>
                    <a:pt x="8107883" y="6352286"/>
                  </a:lnTo>
                  <a:lnTo>
                    <a:pt x="8621103" y="5839231"/>
                  </a:lnTo>
                  <a:lnTo>
                    <a:pt x="8652777" y="5803658"/>
                  </a:lnTo>
                  <a:lnTo>
                    <a:pt x="8679561" y="5765482"/>
                  </a:lnTo>
                  <a:lnTo>
                    <a:pt x="8701481" y="5725122"/>
                  </a:lnTo>
                  <a:lnTo>
                    <a:pt x="8718537" y="5683008"/>
                  </a:lnTo>
                  <a:lnTo>
                    <a:pt x="8730717" y="5639600"/>
                  </a:lnTo>
                  <a:lnTo>
                    <a:pt x="8738019" y="5595315"/>
                  </a:lnTo>
                  <a:lnTo>
                    <a:pt x="8740457" y="5550586"/>
                  </a:lnTo>
                  <a:close/>
                </a:path>
                <a:path w="18288000" h="10287000">
                  <a:moveTo>
                    <a:pt x="14051788" y="4858880"/>
                  </a:moveTo>
                  <a:lnTo>
                    <a:pt x="14049439" y="4815573"/>
                  </a:lnTo>
                  <a:lnTo>
                    <a:pt x="14042365" y="4772685"/>
                  </a:lnTo>
                  <a:lnTo>
                    <a:pt x="14030566" y="4730635"/>
                  </a:lnTo>
                  <a:lnTo>
                    <a:pt x="14014069" y="4689868"/>
                  </a:lnTo>
                  <a:lnTo>
                    <a:pt x="13992847" y="4650778"/>
                  </a:lnTo>
                  <a:lnTo>
                    <a:pt x="13966914" y="4613808"/>
                  </a:lnTo>
                  <a:lnTo>
                    <a:pt x="13936256" y="4579378"/>
                  </a:lnTo>
                  <a:lnTo>
                    <a:pt x="11386274" y="2028977"/>
                  </a:lnTo>
                  <a:lnTo>
                    <a:pt x="11351832" y="1998306"/>
                  </a:lnTo>
                  <a:lnTo>
                    <a:pt x="11314875" y="1972360"/>
                  </a:lnTo>
                  <a:lnTo>
                    <a:pt x="11275784" y="1951139"/>
                  </a:lnTo>
                  <a:lnTo>
                    <a:pt x="11235017" y="1934616"/>
                  </a:lnTo>
                  <a:lnTo>
                    <a:pt x="11192980" y="1922830"/>
                  </a:lnTo>
                  <a:lnTo>
                    <a:pt x="11150105" y="1915756"/>
                  </a:lnTo>
                  <a:lnTo>
                    <a:pt x="11106798" y="1913394"/>
                  </a:lnTo>
                  <a:lnTo>
                    <a:pt x="11063491" y="1915756"/>
                  </a:lnTo>
                  <a:lnTo>
                    <a:pt x="11020616" y="1922830"/>
                  </a:lnTo>
                  <a:lnTo>
                    <a:pt x="10978566" y="1934616"/>
                  </a:lnTo>
                  <a:lnTo>
                    <a:pt x="10937799" y="1951139"/>
                  </a:lnTo>
                  <a:lnTo>
                    <a:pt x="10898708" y="1972360"/>
                  </a:lnTo>
                  <a:lnTo>
                    <a:pt x="10861739" y="1998306"/>
                  </a:lnTo>
                  <a:lnTo>
                    <a:pt x="10827296" y="2028977"/>
                  </a:lnTo>
                  <a:lnTo>
                    <a:pt x="10330332" y="2526055"/>
                  </a:lnTo>
                  <a:lnTo>
                    <a:pt x="10295001" y="2566492"/>
                  </a:lnTo>
                  <a:lnTo>
                    <a:pt x="10266096" y="2610294"/>
                  </a:lnTo>
                  <a:lnTo>
                    <a:pt x="10243617" y="2656763"/>
                  </a:lnTo>
                  <a:lnTo>
                    <a:pt x="10227564" y="2705252"/>
                  </a:lnTo>
                  <a:lnTo>
                    <a:pt x="10217925" y="2755087"/>
                  </a:lnTo>
                  <a:lnTo>
                    <a:pt x="10214724" y="2805595"/>
                  </a:lnTo>
                  <a:lnTo>
                    <a:pt x="10217925" y="2856090"/>
                  </a:lnTo>
                  <a:lnTo>
                    <a:pt x="10227564" y="2905925"/>
                  </a:lnTo>
                  <a:lnTo>
                    <a:pt x="10243617" y="2954413"/>
                  </a:lnTo>
                  <a:lnTo>
                    <a:pt x="10266096" y="3000895"/>
                  </a:lnTo>
                  <a:lnTo>
                    <a:pt x="10295001" y="3044685"/>
                  </a:lnTo>
                  <a:lnTo>
                    <a:pt x="10330332" y="3085122"/>
                  </a:lnTo>
                  <a:lnTo>
                    <a:pt x="11953189" y="4708245"/>
                  </a:lnTo>
                  <a:lnTo>
                    <a:pt x="11983669" y="4746688"/>
                  </a:lnTo>
                  <a:lnTo>
                    <a:pt x="12004040" y="4789767"/>
                  </a:lnTo>
                  <a:lnTo>
                    <a:pt x="12014187" y="4835487"/>
                  </a:lnTo>
                  <a:lnTo>
                    <a:pt x="12014187" y="4881270"/>
                  </a:lnTo>
                  <a:lnTo>
                    <a:pt x="12014187" y="4882223"/>
                  </a:lnTo>
                  <a:lnTo>
                    <a:pt x="12004002" y="4927981"/>
                  </a:lnTo>
                  <a:lnTo>
                    <a:pt x="11983669" y="4970996"/>
                  </a:lnTo>
                  <a:lnTo>
                    <a:pt x="11953189" y="5009451"/>
                  </a:lnTo>
                  <a:lnTo>
                    <a:pt x="10523207" y="6439662"/>
                  </a:lnTo>
                  <a:lnTo>
                    <a:pt x="10492562" y="6474092"/>
                  </a:lnTo>
                  <a:lnTo>
                    <a:pt x="10466629" y="6511049"/>
                  </a:lnTo>
                  <a:lnTo>
                    <a:pt x="10445407" y="6550126"/>
                  </a:lnTo>
                  <a:lnTo>
                    <a:pt x="10428897" y="6590906"/>
                  </a:lnTo>
                  <a:lnTo>
                    <a:pt x="10417111" y="6632943"/>
                  </a:lnTo>
                  <a:lnTo>
                    <a:pt x="10410038" y="6675831"/>
                  </a:lnTo>
                  <a:lnTo>
                    <a:pt x="10407675" y="6719138"/>
                  </a:lnTo>
                  <a:lnTo>
                    <a:pt x="10410038" y="6762445"/>
                  </a:lnTo>
                  <a:lnTo>
                    <a:pt x="10417111" y="6805333"/>
                  </a:lnTo>
                  <a:lnTo>
                    <a:pt x="10428897" y="6847370"/>
                  </a:lnTo>
                  <a:lnTo>
                    <a:pt x="10445407" y="6888150"/>
                  </a:lnTo>
                  <a:lnTo>
                    <a:pt x="10466629" y="6927228"/>
                  </a:lnTo>
                  <a:lnTo>
                    <a:pt x="10492562" y="6964185"/>
                  </a:lnTo>
                  <a:lnTo>
                    <a:pt x="10523207" y="6998614"/>
                  </a:lnTo>
                  <a:lnTo>
                    <a:pt x="11020298" y="7495768"/>
                  </a:lnTo>
                  <a:lnTo>
                    <a:pt x="11059592" y="7530274"/>
                  </a:lnTo>
                  <a:lnTo>
                    <a:pt x="11102480" y="7558964"/>
                  </a:lnTo>
                  <a:lnTo>
                    <a:pt x="11148454" y="7581646"/>
                  </a:lnTo>
                  <a:lnTo>
                    <a:pt x="11197019" y="7598105"/>
                  </a:lnTo>
                  <a:lnTo>
                    <a:pt x="11247641" y="7608138"/>
                  </a:lnTo>
                  <a:lnTo>
                    <a:pt x="11299825" y="7611529"/>
                  </a:lnTo>
                  <a:lnTo>
                    <a:pt x="11351997" y="7608138"/>
                  </a:lnTo>
                  <a:lnTo>
                    <a:pt x="11402593" y="7598105"/>
                  </a:lnTo>
                  <a:lnTo>
                    <a:pt x="11451133" y="7581646"/>
                  </a:lnTo>
                  <a:lnTo>
                    <a:pt x="11497081" y="7558964"/>
                  </a:lnTo>
                  <a:lnTo>
                    <a:pt x="11539969" y="7530274"/>
                  </a:lnTo>
                  <a:lnTo>
                    <a:pt x="11579276" y="7495768"/>
                  </a:lnTo>
                  <a:lnTo>
                    <a:pt x="12014187" y="7060781"/>
                  </a:lnTo>
                  <a:lnTo>
                    <a:pt x="12014187" y="5948146"/>
                  </a:lnTo>
                  <a:lnTo>
                    <a:pt x="12014200" y="7060768"/>
                  </a:lnTo>
                  <a:lnTo>
                    <a:pt x="13936256" y="5138369"/>
                  </a:lnTo>
                  <a:lnTo>
                    <a:pt x="13966914" y="5103939"/>
                  </a:lnTo>
                  <a:lnTo>
                    <a:pt x="13992847" y="5066970"/>
                  </a:lnTo>
                  <a:lnTo>
                    <a:pt x="14014069" y="5027892"/>
                  </a:lnTo>
                  <a:lnTo>
                    <a:pt x="14030566" y="4987125"/>
                  </a:lnTo>
                  <a:lnTo>
                    <a:pt x="14042365" y="4945088"/>
                  </a:lnTo>
                  <a:lnTo>
                    <a:pt x="14049439" y="4902200"/>
                  </a:lnTo>
                  <a:lnTo>
                    <a:pt x="14051788" y="4858880"/>
                  </a:lnTo>
                  <a:close/>
                </a:path>
                <a:path w="18288000" h="10287000">
                  <a:moveTo>
                    <a:pt x="15891383" y="6698755"/>
                  </a:moveTo>
                  <a:lnTo>
                    <a:pt x="15889021" y="6655435"/>
                  </a:lnTo>
                  <a:lnTo>
                    <a:pt x="15881947" y="6612547"/>
                  </a:lnTo>
                  <a:lnTo>
                    <a:pt x="15870149" y="6570497"/>
                  </a:lnTo>
                  <a:lnTo>
                    <a:pt x="15853639" y="6529718"/>
                  </a:lnTo>
                  <a:lnTo>
                    <a:pt x="15832404" y="6490627"/>
                  </a:lnTo>
                  <a:lnTo>
                    <a:pt x="15806458" y="6453645"/>
                  </a:lnTo>
                  <a:lnTo>
                    <a:pt x="15775788" y="6419202"/>
                  </a:lnTo>
                  <a:lnTo>
                    <a:pt x="15278710" y="5922086"/>
                  </a:lnTo>
                  <a:lnTo>
                    <a:pt x="15244280" y="5891428"/>
                  </a:lnTo>
                  <a:lnTo>
                    <a:pt x="15207323" y="5865482"/>
                  </a:lnTo>
                  <a:lnTo>
                    <a:pt x="15168258" y="5844260"/>
                  </a:lnTo>
                  <a:lnTo>
                    <a:pt x="15127491" y="5827750"/>
                  </a:lnTo>
                  <a:lnTo>
                    <a:pt x="15085454" y="5815965"/>
                  </a:lnTo>
                  <a:lnTo>
                    <a:pt x="15042579" y="5808891"/>
                  </a:lnTo>
                  <a:lnTo>
                    <a:pt x="14999272" y="5806529"/>
                  </a:lnTo>
                  <a:lnTo>
                    <a:pt x="14955977" y="5808891"/>
                  </a:lnTo>
                  <a:lnTo>
                    <a:pt x="14913090" y="5815965"/>
                  </a:lnTo>
                  <a:lnTo>
                    <a:pt x="14871065" y="5827750"/>
                  </a:lnTo>
                  <a:lnTo>
                    <a:pt x="14830298" y="5844260"/>
                  </a:lnTo>
                  <a:lnTo>
                    <a:pt x="14791220" y="5865482"/>
                  </a:lnTo>
                  <a:lnTo>
                    <a:pt x="14754263" y="5891428"/>
                  </a:lnTo>
                  <a:lnTo>
                    <a:pt x="14719846" y="5922086"/>
                  </a:lnTo>
                  <a:lnTo>
                    <a:pt x="11435575" y="9206890"/>
                  </a:lnTo>
                  <a:lnTo>
                    <a:pt x="11400269" y="9247302"/>
                  </a:lnTo>
                  <a:lnTo>
                    <a:pt x="11371390" y="9291066"/>
                  </a:lnTo>
                  <a:lnTo>
                    <a:pt x="11348923" y="9337523"/>
                  </a:lnTo>
                  <a:lnTo>
                    <a:pt x="11332883" y="9386011"/>
                  </a:lnTo>
                  <a:lnTo>
                    <a:pt x="11323244" y="9435846"/>
                  </a:lnTo>
                  <a:lnTo>
                    <a:pt x="11320043" y="9486379"/>
                  </a:lnTo>
                  <a:lnTo>
                    <a:pt x="11323244" y="9536849"/>
                  </a:lnTo>
                  <a:lnTo>
                    <a:pt x="11332883" y="9586671"/>
                  </a:lnTo>
                  <a:lnTo>
                    <a:pt x="11348923" y="9635147"/>
                  </a:lnTo>
                  <a:lnTo>
                    <a:pt x="11371390" y="9681616"/>
                  </a:lnTo>
                  <a:lnTo>
                    <a:pt x="11400269" y="9725406"/>
                  </a:lnTo>
                  <a:lnTo>
                    <a:pt x="11435575" y="9765830"/>
                  </a:lnTo>
                  <a:lnTo>
                    <a:pt x="11932653" y="10262997"/>
                  </a:lnTo>
                  <a:lnTo>
                    <a:pt x="11959996" y="10287000"/>
                  </a:lnTo>
                  <a:lnTo>
                    <a:pt x="12464288" y="10287000"/>
                  </a:lnTo>
                  <a:lnTo>
                    <a:pt x="15775788" y="6978269"/>
                  </a:lnTo>
                  <a:lnTo>
                    <a:pt x="15806458" y="6943826"/>
                  </a:lnTo>
                  <a:lnTo>
                    <a:pt x="15832404" y="6906857"/>
                  </a:lnTo>
                  <a:lnTo>
                    <a:pt x="15853639" y="6867766"/>
                  </a:lnTo>
                  <a:lnTo>
                    <a:pt x="15870149" y="6826999"/>
                  </a:lnTo>
                  <a:lnTo>
                    <a:pt x="15881947" y="6784949"/>
                  </a:lnTo>
                  <a:lnTo>
                    <a:pt x="15889021" y="6742062"/>
                  </a:lnTo>
                  <a:lnTo>
                    <a:pt x="15891383" y="6698755"/>
                  </a:lnTo>
                  <a:close/>
                </a:path>
                <a:path w="18288000" h="10287000">
                  <a:moveTo>
                    <a:pt x="18287988" y="5231943"/>
                  </a:moveTo>
                  <a:lnTo>
                    <a:pt x="13235864" y="179044"/>
                  </a:lnTo>
                  <a:lnTo>
                    <a:pt x="13196583" y="144538"/>
                  </a:lnTo>
                  <a:lnTo>
                    <a:pt x="13153708" y="115849"/>
                  </a:lnTo>
                  <a:lnTo>
                    <a:pt x="13107746" y="93167"/>
                  </a:lnTo>
                  <a:lnTo>
                    <a:pt x="13059207" y="76708"/>
                  </a:lnTo>
                  <a:lnTo>
                    <a:pt x="13008597" y="66675"/>
                  </a:lnTo>
                  <a:lnTo>
                    <a:pt x="12956426" y="63284"/>
                  </a:lnTo>
                  <a:lnTo>
                    <a:pt x="12904254" y="66675"/>
                  </a:lnTo>
                  <a:lnTo>
                    <a:pt x="12853657" y="76708"/>
                  </a:lnTo>
                  <a:lnTo>
                    <a:pt x="12805131" y="93167"/>
                  </a:lnTo>
                  <a:lnTo>
                    <a:pt x="12759169" y="115849"/>
                  </a:lnTo>
                  <a:lnTo>
                    <a:pt x="12716282" y="144538"/>
                  </a:lnTo>
                  <a:lnTo>
                    <a:pt x="12676975" y="179044"/>
                  </a:lnTo>
                  <a:lnTo>
                    <a:pt x="12179935" y="676160"/>
                  </a:lnTo>
                  <a:lnTo>
                    <a:pt x="12145429" y="715454"/>
                  </a:lnTo>
                  <a:lnTo>
                    <a:pt x="12116740" y="758355"/>
                  </a:lnTo>
                  <a:lnTo>
                    <a:pt x="12094070" y="804316"/>
                  </a:lnTo>
                  <a:lnTo>
                    <a:pt x="12077611" y="852868"/>
                  </a:lnTo>
                  <a:lnTo>
                    <a:pt x="12067578" y="903478"/>
                  </a:lnTo>
                  <a:lnTo>
                    <a:pt x="12064200" y="955649"/>
                  </a:lnTo>
                  <a:lnTo>
                    <a:pt x="12067578" y="1007846"/>
                  </a:lnTo>
                  <a:lnTo>
                    <a:pt x="12077611" y="1058468"/>
                  </a:lnTo>
                  <a:lnTo>
                    <a:pt x="12094070" y="1107020"/>
                  </a:lnTo>
                  <a:lnTo>
                    <a:pt x="12116740" y="1152994"/>
                  </a:lnTo>
                  <a:lnTo>
                    <a:pt x="12145429" y="1195895"/>
                  </a:lnTo>
                  <a:lnTo>
                    <a:pt x="12179935" y="1235189"/>
                  </a:lnTo>
                  <a:lnTo>
                    <a:pt x="17509528" y="6565570"/>
                  </a:lnTo>
                  <a:lnTo>
                    <a:pt x="17543945" y="6596253"/>
                  </a:lnTo>
                  <a:lnTo>
                    <a:pt x="17580902" y="6622212"/>
                  </a:lnTo>
                  <a:lnTo>
                    <a:pt x="17619980" y="6643446"/>
                  </a:lnTo>
                  <a:lnTo>
                    <a:pt x="17660735" y="6659969"/>
                  </a:lnTo>
                  <a:lnTo>
                    <a:pt x="17702772" y="6671767"/>
                  </a:lnTo>
                  <a:lnTo>
                    <a:pt x="17745647" y="6678854"/>
                  </a:lnTo>
                  <a:lnTo>
                    <a:pt x="17788954" y="6681216"/>
                  </a:lnTo>
                  <a:lnTo>
                    <a:pt x="17832261" y="6678854"/>
                  </a:lnTo>
                  <a:lnTo>
                    <a:pt x="17875136" y="6671767"/>
                  </a:lnTo>
                  <a:lnTo>
                    <a:pt x="17917173" y="6659969"/>
                  </a:lnTo>
                  <a:lnTo>
                    <a:pt x="17957940" y="6643446"/>
                  </a:lnTo>
                  <a:lnTo>
                    <a:pt x="17997005" y="6622212"/>
                  </a:lnTo>
                  <a:lnTo>
                    <a:pt x="18033962" y="6596253"/>
                  </a:lnTo>
                  <a:lnTo>
                    <a:pt x="18068379" y="6565570"/>
                  </a:lnTo>
                  <a:lnTo>
                    <a:pt x="18287988" y="6345999"/>
                  </a:lnTo>
                  <a:lnTo>
                    <a:pt x="18287988" y="5231943"/>
                  </a:lnTo>
                  <a:close/>
                </a:path>
              </a:pathLst>
            </a:custGeom>
            <a:solidFill>
              <a:srgbClr val="ECF0F1">
                <a:alpha val="17649"/>
              </a:srgbClr>
            </a:solidFill>
          </p:spPr>
          <p:txBody>
            <a:bodyPr wrap="square" lIns="0" tIns="0" rIns="0" bIns="0" rtlCol="0"/>
            <a:lstStyle/>
            <a:p>
              <a:endParaRPr dirty="0"/>
            </a:p>
          </p:txBody>
        </p:sp>
        <p:sp>
          <p:nvSpPr>
            <p:cNvPr id="8" name="object 8"/>
            <p:cNvSpPr/>
            <p:nvPr/>
          </p:nvSpPr>
          <p:spPr>
            <a:xfrm>
              <a:off x="17342278" y="9353821"/>
              <a:ext cx="561975" cy="561975"/>
            </a:xfrm>
            <a:custGeom>
              <a:avLst/>
              <a:gdLst/>
              <a:ahLst/>
              <a:cxnLst/>
              <a:rect l="l" t="t" r="r" b="b"/>
              <a:pathLst>
                <a:path w="561975" h="561975">
                  <a:moveTo>
                    <a:pt x="280830" y="561663"/>
                  </a:moveTo>
                  <a:lnTo>
                    <a:pt x="235277" y="557987"/>
                  </a:lnTo>
                  <a:lnTo>
                    <a:pt x="192065" y="547346"/>
                  </a:lnTo>
                  <a:lnTo>
                    <a:pt x="151771" y="530317"/>
                  </a:lnTo>
                  <a:lnTo>
                    <a:pt x="114974" y="507479"/>
                  </a:lnTo>
                  <a:lnTo>
                    <a:pt x="82252" y="479409"/>
                  </a:lnTo>
                  <a:lnTo>
                    <a:pt x="54182" y="446687"/>
                  </a:lnTo>
                  <a:lnTo>
                    <a:pt x="31344" y="409890"/>
                  </a:lnTo>
                  <a:lnTo>
                    <a:pt x="14315" y="369596"/>
                  </a:lnTo>
                  <a:lnTo>
                    <a:pt x="3674" y="326384"/>
                  </a:lnTo>
                  <a:lnTo>
                    <a:pt x="0" y="280811"/>
                  </a:lnTo>
                  <a:lnTo>
                    <a:pt x="3674" y="235279"/>
                  </a:lnTo>
                  <a:lnTo>
                    <a:pt x="14315" y="192067"/>
                  </a:lnTo>
                  <a:lnTo>
                    <a:pt x="31344" y="151773"/>
                  </a:lnTo>
                  <a:lnTo>
                    <a:pt x="54182" y="114976"/>
                  </a:lnTo>
                  <a:lnTo>
                    <a:pt x="82252" y="82253"/>
                  </a:lnTo>
                  <a:lnTo>
                    <a:pt x="114974" y="54184"/>
                  </a:lnTo>
                  <a:lnTo>
                    <a:pt x="151771" y="31345"/>
                  </a:lnTo>
                  <a:lnTo>
                    <a:pt x="192065" y="14316"/>
                  </a:lnTo>
                  <a:lnTo>
                    <a:pt x="235277" y="3675"/>
                  </a:lnTo>
                  <a:lnTo>
                    <a:pt x="280829" y="0"/>
                  </a:lnTo>
                  <a:lnTo>
                    <a:pt x="326382" y="3675"/>
                  </a:lnTo>
                  <a:lnTo>
                    <a:pt x="369594" y="14316"/>
                  </a:lnTo>
                  <a:lnTo>
                    <a:pt x="409888" y="31345"/>
                  </a:lnTo>
                  <a:lnTo>
                    <a:pt x="446685" y="54184"/>
                  </a:lnTo>
                  <a:lnTo>
                    <a:pt x="479408" y="82253"/>
                  </a:lnTo>
                  <a:lnTo>
                    <a:pt x="507478" y="114976"/>
                  </a:lnTo>
                  <a:lnTo>
                    <a:pt x="530316" y="151773"/>
                  </a:lnTo>
                  <a:lnTo>
                    <a:pt x="547345" y="192067"/>
                  </a:lnTo>
                  <a:lnTo>
                    <a:pt x="557986" y="235279"/>
                  </a:lnTo>
                  <a:lnTo>
                    <a:pt x="561659" y="280831"/>
                  </a:lnTo>
                  <a:lnTo>
                    <a:pt x="557986" y="326384"/>
                  </a:lnTo>
                  <a:lnTo>
                    <a:pt x="547345" y="369596"/>
                  </a:lnTo>
                  <a:lnTo>
                    <a:pt x="530316" y="409890"/>
                  </a:lnTo>
                  <a:lnTo>
                    <a:pt x="507478" y="446687"/>
                  </a:lnTo>
                  <a:lnTo>
                    <a:pt x="479408" y="479409"/>
                  </a:lnTo>
                  <a:lnTo>
                    <a:pt x="446685" y="507479"/>
                  </a:lnTo>
                  <a:lnTo>
                    <a:pt x="409888" y="530317"/>
                  </a:lnTo>
                  <a:lnTo>
                    <a:pt x="369594" y="547346"/>
                  </a:lnTo>
                  <a:lnTo>
                    <a:pt x="326382" y="557987"/>
                  </a:lnTo>
                  <a:lnTo>
                    <a:pt x="280830" y="561663"/>
                  </a:lnTo>
                  <a:close/>
                </a:path>
              </a:pathLst>
            </a:custGeom>
            <a:solidFill>
              <a:srgbClr val="ECF0F1"/>
            </a:solidFill>
          </p:spPr>
          <p:txBody>
            <a:bodyPr wrap="square" lIns="0" tIns="0" rIns="0" bIns="0" rtlCol="0"/>
            <a:lstStyle/>
            <a:p>
              <a:endParaRPr/>
            </a:p>
          </p:txBody>
        </p:sp>
      </p:grpSp>
      <p:sp>
        <p:nvSpPr>
          <p:cNvPr id="9" name="object 9"/>
          <p:cNvSpPr txBox="1"/>
          <p:nvPr/>
        </p:nvSpPr>
        <p:spPr>
          <a:xfrm>
            <a:off x="17391651" y="9425460"/>
            <a:ext cx="488950" cy="395621"/>
          </a:xfrm>
          <a:prstGeom prst="rect">
            <a:avLst/>
          </a:prstGeom>
        </p:spPr>
        <p:txBody>
          <a:bodyPr vert="horz" wrap="square" lIns="0" tIns="18415" rIns="0" bIns="0" rtlCol="0">
            <a:spAutoFit/>
          </a:bodyPr>
          <a:lstStyle/>
          <a:p>
            <a:pPr marL="12700">
              <a:lnSpc>
                <a:spcPct val="100000"/>
              </a:lnSpc>
              <a:spcBef>
                <a:spcPts val="145"/>
              </a:spcBef>
            </a:pPr>
            <a:r>
              <a:rPr lang="vi-VN" sz="2450" b="1" spc="160" dirty="0">
                <a:solidFill>
                  <a:srgbClr val="3F5895"/>
                </a:solidFill>
                <a:latin typeface="Tahoma"/>
                <a:cs typeface="Tahoma"/>
              </a:rPr>
              <a:t>17</a:t>
            </a:r>
            <a:endParaRPr sz="2450" dirty="0">
              <a:latin typeface="Tahoma"/>
              <a:cs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4604" rIns="0" bIns="0" rtlCol="0">
            <a:spAutoFit/>
          </a:bodyPr>
          <a:lstStyle/>
          <a:p>
            <a:pPr marL="12700">
              <a:lnSpc>
                <a:spcPct val="100000"/>
              </a:lnSpc>
              <a:spcBef>
                <a:spcPts val="114"/>
              </a:spcBef>
            </a:pPr>
            <a:r>
              <a:rPr sz="3500" spc="150" dirty="0">
                <a:solidFill>
                  <a:srgbClr val="FFFFFF"/>
                </a:solidFill>
              </a:rPr>
              <a:t>Group</a:t>
            </a:r>
            <a:r>
              <a:rPr sz="3500" spc="-220" dirty="0">
                <a:solidFill>
                  <a:srgbClr val="FFFFFF"/>
                </a:solidFill>
              </a:rPr>
              <a:t> </a:t>
            </a:r>
            <a:r>
              <a:rPr sz="3500" spc="265" dirty="0">
                <a:solidFill>
                  <a:srgbClr val="FFFFFF"/>
                </a:solidFill>
              </a:rPr>
              <a:t>4</a:t>
            </a:r>
            <a:endParaRPr sz="3500"/>
          </a:p>
        </p:txBody>
      </p:sp>
      <p:grpSp>
        <p:nvGrpSpPr>
          <p:cNvPr id="3" name="object 3"/>
          <p:cNvGrpSpPr/>
          <p:nvPr/>
        </p:nvGrpSpPr>
        <p:grpSpPr>
          <a:xfrm>
            <a:off x="1657031" y="1236084"/>
            <a:ext cx="12872720" cy="7123430"/>
            <a:chOff x="1657031" y="1236084"/>
            <a:chExt cx="12872720" cy="7123430"/>
          </a:xfrm>
        </p:grpSpPr>
        <p:sp>
          <p:nvSpPr>
            <p:cNvPr id="4" name="object 4"/>
            <p:cNvSpPr/>
            <p:nvPr/>
          </p:nvSpPr>
          <p:spPr>
            <a:xfrm>
              <a:off x="1657031" y="1236084"/>
              <a:ext cx="959485" cy="788670"/>
            </a:xfrm>
            <a:custGeom>
              <a:avLst/>
              <a:gdLst/>
              <a:ahLst/>
              <a:cxnLst/>
              <a:rect l="l" t="t" r="r" b="b"/>
              <a:pathLst>
                <a:path w="959485" h="788669">
                  <a:moveTo>
                    <a:pt x="83001" y="616093"/>
                  </a:moveTo>
                  <a:lnTo>
                    <a:pt x="10766" y="559038"/>
                  </a:lnTo>
                  <a:lnTo>
                    <a:pt x="0" y="533018"/>
                  </a:lnTo>
                  <a:lnTo>
                    <a:pt x="705" y="525783"/>
                  </a:lnTo>
                  <a:lnTo>
                    <a:pt x="506565" y="10762"/>
                  </a:lnTo>
                  <a:lnTo>
                    <a:pt x="532563" y="0"/>
                  </a:lnTo>
                  <a:lnTo>
                    <a:pt x="546409" y="2690"/>
                  </a:lnTo>
                  <a:lnTo>
                    <a:pt x="558570" y="10762"/>
                  </a:lnTo>
                  <a:lnTo>
                    <a:pt x="604797" y="57045"/>
                  </a:lnTo>
                  <a:lnTo>
                    <a:pt x="612864" y="69210"/>
                  </a:lnTo>
                  <a:lnTo>
                    <a:pt x="615553" y="83063"/>
                  </a:lnTo>
                  <a:lnTo>
                    <a:pt x="612864" y="96916"/>
                  </a:lnTo>
                  <a:lnTo>
                    <a:pt x="109002" y="605317"/>
                  </a:lnTo>
                  <a:lnTo>
                    <a:pt x="83001" y="616093"/>
                  </a:lnTo>
                  <a:close/>
                </a:path>
                <a:path w="959485" h="788669">
                  <a:moveTo>
                    <a:pt x="876471" y="685381"/>
                  </a:moveTo>
                  <a:lnTo>
                    <a:pt x="544944" y="368826"/>
                  </a:lnTo>
                  <a:lnTo>
                    <a:pt x="534196" y="342809"/>
                  </a:lnTo>
                  <a:lnTo>
                    <a:pt x="536883" y="328956"/>
                  </a:lnTo>
                  <a:lnTo>
                    <a:pt x="544944" y="316791"/>
                  </a:lnTo>
                  <a:lnTo>
                    <a:pt x="591183" y="270508"/>
                  </a:lnTo>
                  <a:lnTo>
                    <a:pt x="603342" y="262436"/>
                  </a:lnTo>
                  <a:lnTo>
                    <a:pt x="617185" y="259745"/>
                  </a:lnTo>
                  <a:lnTo>
                    <a:pt x="631027" y="262436"/>
                  </a:lnTo>
                  <a:lnTo>
                    <a:pt x="948706" y="576294"/>
                  </a:lnTo>
                  <a:lnTo>
                    <a:pt x="959473" y="602325"/>
                  </a:lnTo>
                  <a:lnTo>
                    <a:pt x="958767" y="609555"/>
                  </a:lnTo>
                  <a:lnTo>
                    <a:pt x="902464" y="674624"/>
                  </a:lnTo>
                  <a:lnTo>
                    <a:pt x="876471" y="685381"/>
                  </a:lnTo>
                  <a:close/>
                </a:path>
                <a:path w="959485" h="788669">
                  <a:moveTo>
                    <a:pt x="255070" y="788297"/>
                  </a:moveTo>
                  <a:lnTo>
                    <a:pt x="182835" y="731260"/>
                  </a:lnTo>
                  <a:lnTo>
                    <a:pt x="172084" y="705236"/>
                  </a:lnTo>
                  <a:lnTo>
                    <a:pt x="174771" y="691382"/>
                  </a:lnTo>
                  <a:lnTo>
                    <a:pt x="182835" y="679214"/>
                  </a:lnTo>
                  <a:lnTo>
                    <a:pt x="420055" y="441786"/>
                  </a:lnTo>
                  <a:lnTo>
                    <a:pt x="432211" y="433718"/>
                  </a:lnTo>
                  <a:lnTo>
                    <a:pt x="446053" y="431029"/>
                  </a:lnTo>
                  <a:lnTo>
                    <a:pt x="459894" y="433718"/>
                  </a:lnTo>
                  <a:lnTo>
                    <a:pt x="472048" y="441786"/>
                  </a:lnTo>
                  <a:lnTo>
                    <a:pt x="650740" y="620631"/>
                  </a:lnTo>
                  <a:lnTo>
                    <a:pt x="446053" y="620631"/>
                  </a:lnTo>
                  <a:lnTo>
                    <a:pt x="438588" y="622082"/>
                  </a:lnTo>
                  <a:lnTo>
                    <a:pt x="432042" y="626428"/>
                  </a:lnTo>
                  <a:lnTo>
                    <a:pt x="281070" y="777532"/>
                  </a:lnTo>
                  <a:lnTo>
                    <a:pt x="275307" y="782243"/>
                  </a:lnTo>
                  <a:lnTo>
                    <a:pt x="268913" y="785607"/>
                  </a:lnTo>
                  <a:lnTo>
                    <a:pt x="262097" y="787625"/>
                  </a:lnTo>
                  <a:lnTo>
                    <a:pt x="255070" y="788297"/>
                  </a:lnTo>
                  <a:close/>
                </a:path>
                <a:path w="959485" h="788669">
                  <a:moveTo>
                    <a:pt x="619081" y="770331"/>
                  </a:moveTo>
                  <a:lnTo>
                    <a:pt x="605240" y="767641"/>
                  </a:lnTo>
                  <a:lnTo>
                    <a:pt x="593086" y="759573"/>
                  </a:lnTo>
                  <a:lnTo>
                    <a:pt x="460058" y="626428"/>
                  </a:lnTo>
                  <a:lnTo>
                    <a:pt x="453494" y="622079"/>
                  </a:lnTo>
                  <a:lnTo>
                    <a:pt x="446053" y="620631"/>
                  </a:lnTo>
                  <a:lnTo>
                    <a:pt x="650740" y="620631"/>
                  </a:lnTo>
                  <a:lnTo>
                    <a:pt x="691318" y="661244"/>
                  </a:lnTo>
                  <a:lnTo>
                    <a:pt x="702085" y="687264"/>
                  </a:lnTo>
                  <a:lnTo>
                    <a:pt x="701379" y="694500"/>
                  </a:lnTo>
                  <a:lnTo>
                    <a:pt x="645076" y="759573"/>
                  </a:lnTo>
                  <a:lnTo>
                    <a:pt x="632922" y="767641"/>
                  </a:lnTo>
                  <a:lnTo>
                    <a:pt x="619081" y="770331"/>
                  </a:lnTo>
                  <a:close/>
                </a:path>
              </a:pathLst>
            </a:custGeom>
            <a:solidFill>
              <a:srgbClr val="C6AC5E"/>
            </a:solidFill>
          </p:spPr>
          <p:txBody>
            <a:bodyPr wrap="square" lIns="0" tIns="0" rIns="0" bIns="0" rtlCol="0"/>
            <a:lstStyle/>
            <a:p>
              <a:endParaRPr/>
            </a:p>
          </p:txBody>
        </p:sp>
        <p:sp>
          <p:nvSpPr>
            <p:cNvPr id="5" name="object 5"/>
            <p:cNvSpPr/>
            <p:nvPr/>
          </p:nvSpPr>
          <p:spPr>
            <a:xfrm>
              <a:off x="3280752" y="3906519"/>
              <a:ext cx="11084560" cy="4362450"/>
            </a:xfrm>
            <a:custGeom>
              <a:avLst/>
              <a:gdLst/>
              <a:ahLst/>
              <a:cxnLst/>
              <a:rect l="l" t="t" r="r" b="b"/>
              <a:pathLst>
                <a:path w="11084560" h="4362450">
                  <a:moveTo>
                    <a:pt x="40005" y="1808365"/>
                  </a:moveTo>
                  <a:lnTo>
                    <a:pt x="33870" y="1783715"/>
                  </a:lnTo>
                  <a:lnTo>
                    <a:pt x="15722" y="1769021"/>
                  </a:lnTo>
                  <a:lnTo>
                    <a:pt x="1066" y="1788642"/>
                  </a:lnTo>
                  <a:lnTo>
                    <a:pt x="0" y="1809775"/>
                  </a:lnTo>
                  <a:lnTo>
                    <a:pt x="12534" y="1832406"/>
                  </a:lnTo>
                  <a:lnTo>
                    <a:pt x="38646" y="1856549"/>
                  </a:lnTo>
                  <a:lnTo>
                    <a:pt x="39725" y="1835238"/>
                  </a:lnTo>
                  <a:lnTo>
                    <a:pt x="40005" y="1808365"/>
                  </a:lnTo>
                  <a:close/>
                </a:path>
                <a:path w="11084560" h="4362450">
                  <a:moveTo>
                    <a:pt x="73126" y="1806016"/>
                  </a:moveTo>
                  <a:lnTo>
                    <a:pt x="63677" y="1766912"/>
                  </a:lnTo>
                  <a:lnTo>
                    <a:pt x="53987" y="1729295"/>
                  </a:lnTo>
                  <a:lnTo>
                    <a:pt x="42875" y="1701038"/>
                  </a:lnTo>
                  <a:lnTo>
                    <a:pt x="29108" y="1690014"/>
                  </a:lnTo>
                  <a:lnTo>
                    <a:pt x="37477" y="1736229"/>
                  </a:lnTo>
                  <a:lnTo>
                    <a:pt x="47663" y="1770507"/>
                  </a:lnTo>
                  <a:lnTo>
                    <a:pt x="59575" y="1793532"/>
                  </a:lnTo>
                  <a:lnTo>
                    <a:pt x="73126" y="1806016"/>
                  </a:lnTo>
                  <a:close/>
                </a:path>
                <a:path w="11084560" h="4362450">
                  <a:moveTo>
                    <a:pt x="87134" y="1613293"/>
                  </a:moveTo>
                  <a:lnTo>
                    <a:pt x="73380" y="1555610"/>
                  </a:lnTo>
                  <a:lnTo>
                    <a:pt x="75336" y="1600085"/>
                  </a:lnTo>
                  <a:lnTo>
                    <a:pt x="77419" y="1620926"/>
                  </a:lnTo>
                  <a:lnTo>
                    <a:pt x="80924" y="1623529"/>
                  </a:lnTo>
                  <a:lnTo>
                    <a:pt x="87134" y="1613293"/>
                  </a:lnTo>
                  <a:close/>
                </a:path>
                <a:path w="11084560" h="4362450">
                  <a:moveTo>
                    <a:pt x="88595" y="882383"/>
                  </a:moveTo>
                  <a:lnTo>
                    <a:pt x="85813" y="884364"/>
                  </a:lnTo>
                  <a:lnTo>
                    <a:pt x="87236" y="883399"/>
                  </a:lnTo>
                  <a:lnTo>
                    <a:pt x="88595" y="882383"/>
                  </a:lnTo>
                  <a:close/>
                </a:path>
                <a:path w="11084560" h="4362450">
                  <a:moveTo>
                    <a:pt x="88595" y="882383"/>
                  </a:moveTo>
                  <a:lnTo>
                    <a:pt x="87376" y="884910"/>
                  </a:lnTo>
                  <a:lnTo>
                    <a:pt x="86169" y="887552"/>
                  </a:lnTo>
                  <a:lnTo>
                    <a:pt x="88595" y="882383"/>
                  </a:lnTo>
                  <a:close/>
                </a:path>
                <a:path w="11084560" h="4362450">
                  <a:moveTo>
                    <a:pt x="95897" y="445249"/>
                  </a:moveTo>
                  <a:lnTo>
                    <a:pt x="93700" y="437045"/>
                  </a:lnTo>
                  <a:lnTo>
                    <a:pt x="91744" y="436384"/>
                  </a:lnTo>
                  <a:lnTo>
                    <a:pt x="90017" y="443306"/>
                  </a:lnTo>
                  <a:lnTo>
                    <a:pt x="88493" y="457784"/>
                  </a:lnTo>
                  <a:lnTo>
                    <a:pt x="91097" y="469150"/>
                  </a:lnTo>
                  <a:lnTo>
                    <a:pt x="93192" y="470852"/>
                  </a:lnTo>
                  <a:lnTo>
                    <a:pt x="94792" y="462876"/>
                  </a:lnTo>
                  <a:lnTo>
                    <a:pt x="95897" y="445249"/>
                  </a:lnTo>
                  <a:close/>
                </a:path>
                <a:path w="11084560" h="4362450">
                  <a:moveTo>
                    <a:pt x="99695" y="376021"/>
                  </a:moveTo>
                  <a:lnTo>
                    <a:pt x="98882" y="365925"/>
                  </a:lnTo>
                  <a:lnTo>
                    <a:pt x="93268" y="362343"/>
                  </a:lnTo>
                  <a:lnTo>
                    <a:pt x="97282" y="379272"/>
                  </a:lnTo>
                  <a:lnTo>
                    <a:pt x="99695" y="376021"/>
                  </a:lnTo>
                  <a:close/>
                </a:path>
                <a:path w="11084560" h="4362450">
                  <a:moveTo>
                    <a:pt x="100469" y="1679409"/>
                  </a:moveTo>
                  <a:lnTo>
                    <a:pt x="99961" y="1676666"/>
                  </a:lnTo>
                  <a:lnTo>
                    <a:pt x="99453" y="1674037"/>
                  </a:lnTo>
                  <a:lnTo>
                    <a:pt x="98945" y="1671294"/>
                  </a:lnTo>
                  <a:lnTo>
                    <a:pt x="97878" y="1671802"/>
                  </a:lnTo>
                  <a:lnTo>
                    <a:pt x="98640" y="1674850"/>
                  </a:lnTo>
                  <a:lnTo>
                    <a:pt x="100469" y="1679409"/>
                  </a:lnTo>
                  <a:close/>
                </a:path>
                <a:path w="11084560" h="4362450">
                  <a:moveTo>
                    <a:pt x="102984" y="15748"/>
                  </a:moveTo>
                  <a:lnTo>
                    <a:pt x="101422" y="7835"/>
                  </a:lnTo>
                  <a:lnTo>
                    <a:pt x="98234" y="0"/>
                  </a:lnTo>
                  <a:lnTo>
                    <a:pt x="94970" y="8445"/>
                  </a:lnTo>
                  <a:lnTo>
                    <a:pt x="94399" y="16548"/>
                  </a:lnTo>
                  <a:lnTo>
                    <a:pt x="96494" y="24320"/>
                  </a:lnTo>
                  <a:lnTo>
                    <a:pt x="101282" y="31762"/>
                  </a:lnTo>
                  <a:lnTo>
                    <a:pt x="102946" y="23723"/>
                  </a:lnTo>
                  <a:lnTo>
                    <a:pt x="102984" y="15748"/>
                  </a:lnTo>
                  <a:close/>
                </a:path>
                <a:path w="11084560" h="4362450">
                  <a:moveTo>
                    <a:pt x="109347" y="1089456"/>
                  </a:moveTo>
                  <a:lnTo>
                    <a:pt x="108178" y="1091577"/>
                  </a:lnTo>
                  <a:lnTo>
                    <a:pt x="107315" y="1093711"/>
                  </a:lnTo>
                  <a:lnTo>
                    <a:pt x="106756" y="1095794"/>
                  </a:lnTo>
                  <a:lnTo>
                    <a:pt x="107619" y="1096606"/>
                  </a:lnTo>
                  <a:lnTo>
                    <a:pt x="108483" y="1094676"/>
                  </a:lnTo>
                  <a:lnTo>
                    <a:pt x="109347" y="1089456"/>
                  </a:lnTo>
                  <a:close/>
                </a:path>
                <a:path w="11084560" h="4362450">
                  <a:moveTo>
                    <a:pt x="114693" y="968197"/>
                  </a:moveTo>
                  <a:lnTo>
                    <a:pt x="113017" y="960475"/>
                  </a:lnTo>
                  <a:lnTo>
                    <a:pt x="108331" y="950620"/>
                  </a:lnTo>
                  <a:lnTo>
                    <a:pt x="109347" y="993152"/>
                  </a:lnTo>
                  <a:lnTo>
                    <a:pt x="113436" y="977760"/>
                  </a:lnTo>
                  <a:lnTo>
                    <a:pt x="114693" y="968197"/>
                  </a:lnTo>
                  <a:close/>
                </a:path>
                <a:path w="11084560" h="4362450">
                  <a:moveTo>
                    <a:pt x="130949" y="482549"/>
                  </a:moveTo>
                  <a:lnTo>
                    <a:pt x="127431" y="462927"/>
                  </a:lnTo>
                  <a:lnTo>
                    <a:pt x="123317" y="444906"/>
                  </a:lnTo>
                  <a:lnTo>
                    <a:pt x="119926" y="426605"/>
                  </a:lnTo>
                  <a:lnTo>
                    <a:pt x="118567" y="406133"/>
                  </a:lnTo>
                  <a:lnTo>
                    <a:pt x="115684" y="422338"/>
                  </a:lnTo>
                  <a:lnTo>
                    <a:pt x="117271" y="440778"/>
                  </a:lnTo>
                  <a:lnTo>
                    <a:pt x="122593" y="460997"/>
                  </a:lnTo>
                  <a:lnTo>
                    <a:pt x="130949" y="482549"/>
                  </a:lnTo>
                  <a:close/>
                </a:path>
                <a:path w="11084560" h="4362450">
                  <a:moveTo>
                    <a:pt x="133629" y="488784"/>
                  </a:moveTo>
                  <a:lnTo>
                    <a:pt x="132676" y="486702"/>
                  </a:lnTo>
                  <a:lnTo>
                    <a:pt x="130949" y="482549"/>
                  </a:lnTo>
                  <a:lnTo>
                    <a:pt x="131864" y="490461"/>
                  </a:lnTo>
                  <a:lnTo>
                    <a:pt x="132118" y="494766"/>
                  </a:lnTo>
                  <a:lnTo>
                    <a:pt x="132676" y="493509"/>
                  </a:lnTo>
                  <a:lnTo>
                    <a:pt x="133172" y="491375"/>
                  </a:lnTo>
                  <a:lnTo>
                    <a:pt x="133629" y="488784"/>
                  </a:lnTo>
                  <a:close/>
                </a:path>
                <a:path w="11084560" h="4362450">
                  <a:moveTo>
                    <a:pt x="149707" y="613359"/>
                  </a:moveTo>
                  <a:lnTo>
                    <a:pt x="148678" y="606755"/>
                  </a:lnTo>
                  <a:lnTo>
                    <a:pt x="147612" y="598893"/>
                  </a:lnTo>
                  <a:lnTo>
                    <a:pt x="146519" y="589686"/>
                  </a:lnTo>
                  <a:lnTo>
                    <a:pt x="145402" y="579107"/>
                  </a:lnTo>
                  <a:lnTo>
                    <a:pt x="142252" y="588543"/>
                  </a:lnTo>
                  <a:lnTo>
                    <a:pt x="141986" y="597395"/>
                  </a:lnTo>
                  <a:lnTo>
                    <a:pt x="144500" y="605650"/>
                  </a:lnTo>
                  <a:lnTo>
                    <a:pt x="149707" y="613359"/>
                  </a:lnTo>
                  <a:close/>
                </a:path>
                <a:path w="11084560" h="4362450">
                  <a:moveTo>
                    <a:pt x="150063" y="1633232"/>
                  </a:moveTo>
                  <a:lnTo>
                    <a:pt x="147942" y="1631772"/>
                  </a:lnTo>
                  <a:lnTo>
                    <a:pt x="146215" y="1630349"/>
                  </a:lnTo>
                  <a:lnTo>
                    <a:pt x="144284" y="1628978"/>
                  </a:lnTo>
                  <a:lnTo>
                    <a:pt x="145529" y="1636788"/>
                  </a:lnTo>
                  <a:lnTo>
                    <a:pt x="146913" y="1640103"/>
                  </a:lnTo>
                  <a:lnTo>
                    <a:pt x="148424" y="1638935"/>
                  </a:lnTo>
                  <a:lnTo>
                    <a:pt x="150063" y="1633232"/>
                  </a:lnTo>
                  <a:close/>
                </a:path>
                <a:path w="11084560" h="4362450">
                  <a:moveTo>
                    <a:pt x="150774" y="1696085"/>
                  </a:moveTo>
                  <a:lnTo>
                    <a:pt x="148094" y="1684121"/>
                  </a:lnTo>
                  <a:lnTo>
                    <a:pt x="144475" y="1671104"/>
                  </a:lnTo>
                  <a:lnTo>
                    <a:pt x="141693" y="1665554"/>
                  </a:lnTo>
                  <a:lnTo>
                    <a:pt x="133477" y="1677073"/>
                  </a:lnTo>
                  <a:lnTo>
                    <a:pt x="132232" y="1686407"/>
                  </a:lnTo>
                  <a:lnTo>
                    <a:pt x="137985" y="1693545"/>
                  </a:lnTo>
                  <a:lnTo>
                    <a:pt x="150723" y="1698485"/>
                  </a:lnTo>
                  <a:lnTo>
                    <a:pt x="150774" y="1696085"/>
                  </a:lnTo>
                  <a:close/>
                </a:path>
                <a:path w="11084560" h="4362450">
                  <a:moveTo>
                    <a:pt x="154025" y="702297"/>
                  </a:moveTo>
                  <a:lnTo>
                    <a:pt x="152095" y="696328"/>
                  </a:lnTo>
                  <a:lnTo>
                    <a:pt x="149186" y="697560"/>
                  </a:lnTo>
                  <a:lnTo>
                    <a:pt x="148704" y="701167"/>
                  </a:lnTo>
                  <a:lnTo>
                    <a:pt x="154025" y="702297"/>
                  </a:lnTo>
                  <a:close/>
                </a:path>
                <a:path w="11084560" h="4362450">
                  <a:moveTo>
                    <a:pt x="156298" y="619899"/>
                  </a:moveTo>
                  <a:lnTo>
                    <a:pt x="153619" y="617816"/>
                  </a:lnTo>
                  <a:lnTo>
                    <a:pt x="151638" y="615581"/>
                  </a:lnTo>
                  <a:lnTo>
                    <a:pt x="149707" y="613359"/>
                  </a:lnTo>
                  <a:lnTo>
                    <a:pt x="151587" y="622642"/>
                  </a:lnTo>
                  <a:lnTo>
                    <a:pt x="153314" y="626859"/>
                  </a:lnTo>
                  <a:lnTo>
                    <a:pt x="154889" y="625970"/>
                  </a:lnTo>
                  <a:lnTo>
                    <a:pt x="156298" y="619899"/>
                  </a:lnTo>
                  <a:close/>
                </a:path>
                <a:path w="11084560" h="4362450">
                  <a:moveTo>
                    <a:pt x="176999" y="937082"/>
                  </a:moveTo>
                  <a:lnTo>
                    <a:pt x="172034" y="932827"/>
                  </a:lnTo>
                  <a:lnTo>
                    <a:pt x="170434" y="937399"/>
                  </a:lnTo>
                  <a:lnTo>
                    <a:pt x="172110" y="941806"/>
                  </a:lnTo>
                  <a:lnTo>
                    <a:pt x="176999" y="937082"/>
                  </a:lnTo>
                  <a:close/>
                </a:path>
                <a:path w="11084560" h="4362450">
                  <a:moveTo>
                    <a:pt x="182930" y="725182"/>
                  </a:moveTo>
                  <a:lnTo>
                    <a:pt x="174840" y="714248"/>
                  </a:lnTo>
                  <a:lnTo>
                    <a:pt x="172224" y="714032"/>
                  </a:lnTo>
                  <a:lnTo>
                    <a:pt x="174967" y="719391"/>
                  </a:lnTo>
                  <a:lnTo>
                    <a:pt x="182930" y="725182"/>
                  </a:lnTo>
                  <a:close/>
                </a:path>
                <a:path w="11084560" h="4362450">
                  <a:moveTo>
                    <a:pt x="192112" y="682764"/>
                  </a:moveTo>
                  <a:lnTo>
                    <a:pt x="188366" y="657809"/>
                  </a:lnTo>
                  <a:lnTo>
                    <a:pt x="183222" y="643178"/>
                  </a:lnTo>
                  <a:lnTo>
                    <a:pt x="173456" y="633323"/>
                  </a:lnTo>
                  <a:lnTo>
                    <a:pt x="155854" y="622693"/>
                  </a:lnTo>
                  <a:lnTo>
                    <a:pt x="160705" y="635406"/>
                  </a:lnTo>
                  <a:lnTo>
                    <a:pt x="167474" y="652538"/>
                  </a:lnTo>
                  <a:lnTo>
                    <a:pt x="177495" y="669772"/>
                  </a:lnTo>
                  <a:lnTo>
                    <a:pt x="192112" y="682764"/>
                  </a:lnTo>
                  <a:close/>
                </a:path>
                <a:path w="11084560" h="4362450">
                  <a:moveTo>
                    <a:pt x="8909431" y="3248418"/>
                  </a:moveTo>
                  <a:lnTo>
                    <a:pt x="8909177" y="3244202"/>
                  </a:lnTo>
                  <a:lnTo>
                    <a:pt x="8908669" y="3240138"/>
                  </a:lnTo>
                  <a:lnTo>
                    <a:pt x="8908161" y="3243745"/>
                  </a:lnTo>
                  <a:lnTo>
                    <a:pt x="8908263" y="3248012"/>
                  </a:lnTo>
                  <a:lnTo>
                    <a:pt x="8909075" y="3252825"/>
                  </a:lnTo>
                  <a:lnTo>
                    <a:pt x="8909431" y="3248418"/>
                  </a:lnTo>
                  <a:close/>
                </a:path>
                <a:path w="11084560" h="4362450">
                  <a:moveTo>
                    <a:pt x="8958072" y="4209237"/>
                  </a:moveTo>
                  <a:lnTo>
                    <a:pt x="8956599" y="4190098"/>
                  </a:lnTo>
                  <a:lnTo>
                    <a:pt x="8953957" y="4184231"/>
                  </a:lnTo>
                  <a:lnTo>
                    <a:pt x="8950122" y="4191609"/>
                  </a:lnTo>
                  <a:lnTo>
                    <a:pt x="8945093" y="4212234"/>
                  </a:lnTo>
                  <a:lnTo>
                    <a:pt x="8945474" y="4223309"/>
                  </a:lnTo>
                  <a:lnTo>
                    <a:pt x="8947760" y="4226509"/>
                  </a:lnTo>
                  <a:lnTo>
                    <a:pt x="8951951" y="4221810"/>
                  </a:lnTo>
                  <a:lnTo>
                    <a:pt x="8958072" y="4209237"/>
                  </a:lnTo>
                  <a:close/>
                </a:path>
                <a:path w="11084560" h="4362450">
                  <a:moveTo>
                    <a:pt x="8967610" y="4092029"/>
                  </a:moveTo>
                  <a:lnTo>
                    <a:pt x="8963482" y="4086872"/>
                  </a:lnTo>
                  <a:lnTo>
                    <a:pt x="8958986" y="4077855"/>
                  </a:lnTo>
                  <a:lnTo>
                    <a:pt x="8954021" y="4067632"/>
                  </a:lnTo>
                  <a:lnTo>
                    <a:pt x="8948534" y="4058894"/>
                  </a:lnTo>
                  <a:lnTo>
                    <a:pt x="8947874" y="4071213"/>
                  </a:lnTo>
                  <a:lnTo>
                    <a:pt x="8948483" y="4094670"/>
                  </a:lnTo>
                  <a:lnTo>
                    <a:pt x="8953881" y="4108526"/>
                  </a:lnTo>
                  <a:lnTo>
                    <a:pt x="8967610" y="4092029"/>
                  </a:lnTo>
                  <a:close/>
                </a:path>
                <a:path w="11084560" h="4362450">
                  <a:moveTo>
                    <a:pt x="8997886" y="4042499"/>
                  </a:moveTo>
                  <a:lnTo>
                    <a:pt x="8995397" y="4053141"/>
                  </a:lnTo>
                  <a:lnTo>
                    <a:pt x="8992883" y="4063073"/>
                  </a:lnTo>
                  <a:lnTo>
                    <a:pt x="8991752" y="4073029"/>
                  </a:lnTo>
                  <a:lnTo>
                    <a:pt x="8993467" y="4083748"/>
                  </a:lnTo>
                  <a:lnTo>
                    <a:pt x="8997886" y="4042499"/>
                  </a:lnTo>
                  <a:close/>
                </a:path>
                <a:path w="11084560" h="4362450">
                  <a:moveTo>
                    <a:pt x="9024429" y="4242016"/>
                  </a:moveTo>
                  <a:lnTo>
                    <a:pt x="9024417" y="4234459"/>
                  </a:lnTo>
                  <a:lnTo>
                    <a:pt x="9022715" y="4227068"/>
                  </a:lnTo>
                  <a:lnTo>
                    <a:pt x="9019337" y="4219841"/>
                  </a:lnTo>
                  <a:lnTo>
                    <a:pt x="9017432" y="4227500"/>
                  </a:lnTo>
                  <a:lnTo>
                    <a:pt x="9017368" y="4235031"/>
                  </a:lnTo>
                  <a:lnTo>
                    <a:pt x="9019134" y="4242435"/>
                  </a:lnTo>
                  <a:lnTo>
                    <a:pt x="9022728" y="4249725"/>
                  </a:lnTo>
                  <a:lnTo>
                    <a:pt x="9024429" y="4242016"/>
                  </a:lnTo>
                  <a:close/>
                </a:path>
                <a:path w="11084560" h="4362450">
                  <a:moveTo>
                    <a:pt x="9180817" y="4127843"/>
                  </a:moveTo>
                  <a:lnTo>
                    <a:pt x="9175648" y="4109948"/>
                  </a:lnTo>
                  <a:lnTo>
                    <a:pt x="9170327" y="4103586"/>
                  </a:lnTo>
                  <a:lnTo>
                    <a:pt x="9164612" y="4106621"/>
                  </a:lnTo>
                  <a:lnTo>
                    <a:pt x="9158249" y="4116882"/>
                  </a:lnTo>
                  <a:lnTo>
                    <a:pt x="9155455" y="4099458"/>
                  </a:lnTo>
                  <a:lnTo>
                    <a:pt x="9153182" y="4081424"/>
                  </a:lnTo>
                  <a:lnTo>
                    <a:pt x="9151595" y="4062641"/>
                  </a:lnTo>
                  <a:lnTo>
                    <a:pt x="9150896" y="4042956"/>
                  </a:lnTo>
                  <a:lnTo>
                    <a:pt x="9137142" y="4058183"/>
                  </a:lnTo>
                  <a:lnTo>
                    <a:pt x="9139974" y="4097464"/>
                  </a:lnTo>
                  <a:lnTo>
                    <a:pt x="9126296" y="4112171"/>
                  </a:lnTo>
                  <a:lnTo>
                    <a:pt x="9136596" y="4149064"/>
                  </a:lnTo>
                  <a:lnTo>
                    <a:pt x="9137066" y="4185856"/>
                  </a:lnTo>
                  <a:lnTo>
                    <a:pt x="9144965" y="4219448"/>
                  </a:lnTo>
                  <a:lnTo>
                    <a:pt x="9177617" y="4246778"/>
                  </a:lnTo>
                  <a:lnTo>
                    <a:pt x="9176487" y="4221594"/>
                  </a:lnTo>
                  <a:lnTo>
                    <a:pt x="9173375" y="4196854"/>
                  </a:lnTo>
                  <a:lnTo>
                    <a:pt x="9168968" y="4172127"/>
                  </a:lnTo>
                  <a:lnTo>
                    <a:pt x="9163926" y="4147032"/>
                  </a:lnTo>
                  <a:lnTo>
                    <a:pt x="9168486" y="4154525"/>
                  </a:lnTo>
                  <a:lnTo>
                    <a:pt x="9172727" y="4154259"/>
                  </a:lnTo>
                  <a:lnTo>
                    <a:pt x="9176791" y="4145584"/>
                  </a:lnTo>
                  <a:lnTo>
                    <a:pt x="9180817" y="4127843"/>
                  </a:lnTo>
                  <a:close/>
                </a:path>
                <a:path w="11084560" h="4362450">
                  <a:moveTo>
                    <a:pt x="9194051" y="4131653"/>
                  </a:moveTo>
                  <a:lnTo>
                    <a:pt x="9193746" y="4132161"/>
                  </a:lnTo>
                  <a:lnTo>
                    <a:pt x="9193847" y="4132008"/>
                  </a:lnTo>
                  <a:lnTo>
                    <a:pt x="9194051" y="4131653"/>
                  </a:lnTo>
                  <a:close/>
                </a:path>
                <a:path w="11084560" h="4362450">
                  <a:moveTo>
                    <a:pt x="9194533" y="4130814"/>
                  </a:moveTo>
                  <a:lnTo>
                    <a:pt x="9194254" y="4131246"/>
                  </a:lnTo>
                  <a:lnTo>
                    <a:pt x="9194051" y="4131653"/>
                  </a:lnTo>
                  <a:lnTo>
                    <a:pt x="9194533" y="4130814"/>
                  </a:lnTo>
                  <a:close/>
                </a:path>
                <a:path w="11084560" h="4362450">
                  <a:moveTo>
                    <a:pt x="9195270" y="4129570"/>
                  </a:moveTo>
                  <a:lnTo>
                    <a:pt x="9193847" y="4129875"/>
                  </a:lnTo>
                  <a:lnTo>
                    <a:pt x="9192527" y="4130637"/>
                  </a:lnTo>
                  <a:lnTo>
                    <a:pt x="9195270" y="4129570"/>
                  </a:lnTo>
                  <a:close/>
                </a:path>
                <a:path w="11084560" h="4362450">
                  <a:moveTo>
                    <a:pt x="9195270" y="4129570"/>
                  </a:moveTo>
                  <a:lnTo>
                    <a:pt x="9194533" y="4130814"/>
                  </a:lnTo>
                  <a:lnTo>
                    <a:pt x="9194660" y="4130637"/>
                  </a:lnTo>
                  <a:lnTo>
                    <a:pt x="9195270" y="4129570"/>
                  </a:lnTo>
                  <a:close/>
                </a:path>
                <a:path w="11084560" h="4362450">
                  <a:moveTo>
                    <a:pt x="9234754" y="4131805"/>
                  </a:moveTo>
                  <a:lnTo>
                    <a:pt x="9232786" y="4114279"/>
                  </a:lnTo>
                  <a:lnTo>
                    <a:pt x="9223464" y="4094861"/>
                  </a:lnTo>
                  <a:lnTo>
                    <a:pt x="9217787" y="4105491"/>
                  </a:lnTo>
                  <a:lnTo>
                    <a:pt x="9208084" y="4126446"/>
                  </a:lnTo>
                  <a:lnTo>
                    <a:pt x="9204338" y="4148163"/>
                  </a:lnTo>
                  <a:lnTo>
                    <a:pt x="9216517" y="4161129"/>
                  </a:lnTo>
                  <a:lnTo>
                    <a:pt x="9229331" y="4147426"/>
                  </a:lnTo>
                  <a:lnTo>
                    <a:pt x="9234754" y="4131805"/>
                  </a:lnTo>
                  <a:close/>
                </a:path>
                <a:path w="11084560" h="4362450">
                  <a:moveTo>
                    <a:pt x="9236481" y="4221391"/>
                  </a:moveTo>
                  <a:lnTo>
                    <a:pt x="9214129" y="4187977"/>
                  </a:lnTo>
                  <a:lnTo>
                    <a:pt x="9191536" y="4215739"/>
                  </a:lnTo>
                  <a:lnTo>
                    <a:pt x="9184462" y="4244784"/>
                  </a:lnTo>
                  <a:lnTo>
                    <a:pt x="9192882" y="4275086"/>
                  </a:lnTo>
                  <a:lnTo>
                    <a:pt x="9216822" y="4306659"/>
                  </a:lnTo>
                  <a:lnTo>
                    <a:pt x="9223426" y="4261942"/>
                  </a:lnTo>
                  <a:lnTo>
                    <a:pt x="9234780" y="4239780"/>
                  </a:lnTo>
                  <a:lnTo>
                    <a:pt x="9236481" y="4221391"/>
                  </a:lnTo>
                  <a:close/>
                </a:path>
                <a:path w="11084560" h="4362450">
                  <a:moveTo>
                    <a:pt x="9290812" y="4234815"/>
                  </a:moveTo>
                  <a:lnTo>
                    <a:pt x="9274848" y="4171873"/>
                  </a:lnTo>
                  <a:lnTo>
                    <a:pt x="9262732" y="4131157"/>
                  </a:lnTo>
                  <a:lnTo>
                    <a:pt x="9253182" y="4113898"/>
                  </a:lnTo>
                  <a:lnTo>
                    <a:pt x="9248280" y="4129151"/>
                  </a:lnTo>
                  <a:lnTo>
                    <a:pt x="9248991" y="4162564"/>
                  </a:lnTo>
                  <a:lnTo>
                    <a:pt x="9254439" y="4201985"/>
                  </a:lnTo>
                  <a:lnTo>
                    <a:pt x="9263799" y="4235259"/>
                  </a:lnTo>
                  <a:lnTo>
                    <a:pt x="9276207" y="4250245"/>
                  </a:lnTo>
                  <a:lnTo>
                    <a:pt x="9290812" y="4234815"/>
                  </a:lnTo>
                  <a:close/>
                </a:path>
                <a:path w="11084560" h="4362450">
                  <a:moveTo>
                    <a:pt x="9300032" y="4150791"/>
                  </a:moveTo>
                  <a:lnTo>
                    <a:pt x="9299130" y="4142371"/>
                  </a:lnTo>
                  <a:lnTo>
                    <a:pt x="9295930" y="4133786"/>
                  </a:lnTo>
                  <a:lnTo>
                    <a:pt x="9292819" y="4141838"/>
                  </a:lnTo>
                  <a:lnTo>
                    <a:pt x="9291612" y="4150068"/>
                  </a:lnTo>
                  <a:lnTo>
                    <a:pt x="9292323" y="4158475"/>
                  </a:lnTo>
                  <a:lnTo>
                    <a:pt x="9294978" y="4167073"/>
                  </a:lnTo>
                  <a:lnTo>
                    <a:pt x="9298648" y="4159021"/>
                  </a:lnTo>
                  <a:lnTo>
                    <a:pt x="9300032" y="4150791"/>
                  </a:lnTo>
                  <a:close/>
                </a:path>
                <a:path w="11084560" h="4362450">
                  <a:moveTo>
                    <a:pt x="9306230" y="4233748"/>
                  </a:moveTo>
                  <a:lnTo>
                    <a:pt x="9301747" y="4228884"/>
                  </a:lnTo>
                  <a:lnTo>
                    <a:pt x="9298965" y="4219943"/>
                  </a:lnTo>
                  <a:lnTo>
                    <a:pt x="9295955" y="4218178"/>
                  </a:lnTo>
                  <a:lnTo>
                    <a:pt x="9290812" y="4234815"/>
                  </a:lnTo>
                  <a:lnTo>
                    <a:pt x="9296603" y="4241851"/>
                  </a:lnTo>
                  <a:lnTo>
                    <a:pt x="9300121" y="4251947"/>
                  </a:lnTo>
                  <a:lnTo>
                    <a:pt x="9302839" y="4253217"/>
                  </a:lnTo>
                  <a:lnTo>
                    <a:pt x="9306230" y="4233748"/>
                  </a:lnTo>
                  <a:close/>
                </a:path>
                <a:path w="11084560" h="4362450">
                  <a:moveTo>
                    <a:pt x="9350464" y="4258195"/>
                  </a:moveTo>
                  <a:lnTo>
                    <a:pt x="9349003" y="4247693"/>
                  </a:lnTo>
                  <a:lnTo>
                    <a:pt x="9342907" y="4238053"/>
                  </a:lnTo>
                  <a:lnTo>
                    <a:pt x="9332201" y="4229278"/>
                  </a:lnTo>
                  <a:lnTo>
                    <a:pt x="9329014" y="4240898"/>
                  </a:lnTo>
                  <a:lnTo>
                    <a:pt x="9330474" y="4251477"/>
                  </a:lnTo>
                  <a:lnTo>
                    <a:pt x="9336583" y="4261028"/>
                  </a:lnTo>
                  <a:lnTo>
                    <a:pt x="9347314" y="4269562"/>
                  </a:lnTo>
                  <a:lnTo>
                    <a:pt x="9350464" y="4258195"/>
                  </a:lnTo>
                  <a:close/>
                </a:path>
                <a:path w="11084560" h="4362450">
                  <a:moveTo>
                    <a:pt x="9368612" y="4165346"/>
                  </a:moveTo>
                  <a:lnTo>
                    <a:pt x="9367368" y="4159593"/>
                  </a:lnTo>
                  <a:lnTo>
                    <a:pt x="9366834" y="4157027"/>
                  </a:lnTo>
                  <a:lnTo>
                    <a:pt x="9366225" y="4158602"/>
                  </a:lnTo>
                  <a:lnTo>
                    <a:pt x="9365107" y="4161383"/>
                  </a:lnTo>
                  <a:lnTo>
                    <a:pt x="9368003" y="4166616"/>
                  </a:lnTo>
                  <a:lnTo>
                    <a:pt x="9368612" y="4165346"/>
                  </a:lnTo>
                  <a:close/>
                </a:path>
                <a:path w="11084560" h="4362450">
                  <a:moveTo>
                    <a:pt x="9378074" y="4136847"/>
                  </a:moveTo>
                  <a:lnTo>
                    <a:pt x="9377680" y="4136771"/>
                  </a:lnTo>
                  <a:lnTo>
                    <a:pt x="9367368" y="4159580"/>
                  </a:lnTo>
                  <a:lnTo>
                    <a:pt x="9373095" y="4148340"/>
                  </a:lnTo>
                  <a:lnTo>
                    <a:pt x="9378074" y="4136847"/>
                  </a:lnTo>
                  <a:close/>
                </a:path>
                <a:path w="11084560" h="4362450">
                  <a:moveTo>
                    <a:pt x="9391332" y="4323702"/>
                  </a:moveTo>
                  <a:lnTo>
                    <a:pt x="9388196" y="4313885"/>
                  </a:lnTo>
                  <a:lnTo>
                    <a:pt x="9383509" y="4317581"/>
                  </a:lnTo>
                  <a:lnTo>
                    <a:pt x="9382735" y="4324337"/>
                  </a:lnTo>
                  <a:lnTo>
                    <a:pt x="9391332" y="4323702"/>
                  </a:lnTo>
                  <a:close/>
                </a:path>
                <a:path w="11084560" h="4362450">
                  <a:moveTo>
                    <a:pt x="9395460" y="4162895"/>
                  </a:moveTo>
                  <a:lnTo>
                    <a:pt x="9390266" y="4160520"/>
                  </a:lnTo>
                  <a:lnTo>
                    <a:pt x="9392006" y="4166793"/>
                  </a:lnTo>
                  <a:lnTo>
                    <a:pt x="9394888" y="4166285"/>
                  </a:lnTo>
                  <a:lnTo>
                    <a:pt x="9395460" y="4162895"/>
                  </a:lnTo>
                  <a:close/>
                </a:path>
                <a:path w="11084560" h="4362450">
                  <a:moveTo>
                    <a:pt x="9471812" y="4175239"/>
                  </a:moveTo>
                  <a:lnTo>
                    <a:pt x="9461221" y="4121912"/>
                  </a:lnTo>
                  <a:lnTo>
                    <a:pt x="9446362" y="4151731"/>
                  </a:lnTo>
                  <a:lnTo>
                    <a:pt x="9443187" y="4170553"/>
                  </a:lnTo>
                  <a:lnTo>
                    <a:pt x="9451670" y="4178389"/>
                  </a:lnTo>
                  <a:lnTo>
                    <a:pt x="9471812" y="4175239"/>
                  </a:lnTo>
                  <a:close/>
                </a:path>
                <a:path w="11084560" h="4362450">
                  <a:moveTo>
                    <a:pt x="9525978" y="4192587"/>
                  </a:moveTo>
                  <a:lnTo>
                    <a:pt x="9501137" y="4144695"/>
                  </a:lnTo>
                  <a:lnTo>
                    <a:pt x="9491408" y="4168470"/>
                  </a:lnTo>
                  <a:lnTo>
                    <a:pt x="9491535" y="4191546"/>
                  </a:lnTo>
                  <a:lnTo>
                    <a:pt x="9501505" y="4213911"/>
                  </a:lnTo>
                  <a:lnTo>
                    <a:pt x="9521317" y="4235564"/>
                  </a:lnTo>
                  <a:lnTo>
                    <a:pt x="9525978" y="4192587"/>
                  </a:lnTo>
                  <a:close/>
                </a:path>
                <a:path w="11084560" h="4362450">
                  <a:moveTo>
                    <a:pt x="9600844" y="4319092"/>
                  </a:moveTo>
                  <a:lnTo>
                    <a:pt x="9593618" y="4310951"/>
                  </a:lnTo>
                  <a:lnTo>
                    <a:pt x="9578772" y="4311777"/>
                  </a:lnTo>
                  <a:lnTo>
                    <a:pt x="9573933" y="4326013"/>
                  </a:lnTo>
                  <a:lnTo>
                    <a:pt x="9574619" y="4339183"/>
                  </a:lnTo>
                  <a:lnTo>
                    <a:pt x="9580842" y="4351286"/>
                  </a:lnTo>
                  <a:lnTo>
                    <a:pt x="9592577" y="4362323"/>
                  </a:lnTo>
                  <a:lnTo>
                    <a:pt x="9600501" y="4336212"/>
                  </a:lnTo>
                  <a:lnTo>
                    <a:pt x="9600844" y="4319092"/>
                  </a:lnTo>
                  <a:close/>
                </a:path>
                <a:path w="11084560" h="4362450">
                  <a:moveTo>
                    <a:pt x="9603727" y="4250182"/>
                  </a:moveTo>
                  <a:lnTo>
                    <a:pt x="9602254" y="4241965"/>
                  </a:lnTo>
                  <a:lnTo>
                    <a:pt x="9600235" y="4233850"/>
                  </a:lnTo>
                  <a:lnTo>
                    <a:pt x="9598000" y="4225823"/>
                  </a:lnTo>
                  <a:lnTo>
                    <a:pt x="9598203" y="4232935"/>
                  </a:lnTo>
                  <a:lnTo>
                    <a:pt x="9599778" y="4240847"/>
                  </a:lnTo>
                  <a:lnTo>
                    <a:pt x="9603727" y="4250182"/>
                  </a:lnTo>
                  <a:close/>
                </a:path>
                <a:path w="11084560" h="4362450">
                  <a:moveTo>
                    <a:pt x="9618929" y="4312920"/>
                  </a:moveTo>
                  <a:lnTo>
                    <a:pt x="9615907" y="4323321"/>
                  </a:lnTo>
                  <a:lnTo>
                    <a:pt x="9613328" y="4333824"/>
                  </a:lnTo>
                  <a:lnTo>
                    <a:pt x="9613557" y="4333875"/>
                  </a:lnTo>
                  <a:lnTo>
                    <a:pt x="9618929" y="4312920"/>
                  </a:lnTo>
                  <a:close/>
                </a:path>
                <a:path w="11084560" h="4362450">
                  <a:moveTo>
                    <a:pt x="9619907" y="4315180"/>
                  </a:moveTo>
                  <a:lnTo>
                    <a:pt x="9618129" y="4307725"/>
                  </a:lnTo>
                  <a:lnTo>
                    <a:pt x="9617926" y="4307725"/>
                  </a:lnTo>
                  <a:lnTo>
                    <a:pt x="9618929" y="4312920"/>
                  </a:lnTo>
                  <a:lnTo>
                    <a:pt x="9619501" y="4315790"/>
                  </a:lnTo>
                  <a:lnTo>
                    <a:pt x="9619653" y="4315536"/>
                  </a:lnTo>
                  <a:lnTo>
                    <a:pt x="9619907" y="4315180"/>
                  </a:lnTo>
                  <a:close/>
                </a:path>
                <a:path w="11084560" h="4362450">
                  <a:moveTo>
                    <a:pt x="9631528" y="4309008"/>
                  </a:moveTo>
                  <a:lnTo>
                    <a:pt x="9627705" y="4306532"/>
                  </a:lnTo>
                  <a:lnTo>
                    <a:pt x="9619907" y="4315180"/>
                  </a:lnTo>
                  <a:lnTo>
                    <a:pt x="9624835" y="4336542"/>
                  </a:lnTo>
                  <a:lnTo>
                    <a:pt x="9627260" y="4347349"/>
                  </a:lnTo>
                  <a:lnTo>
                    <a:pt x="9631388" y="4322597"/>
                  </a:lnTo>
                  <a:lnTo>
                    <a:pt x="9631528" y="4309008"/>
                  </a:lnTo>
                  <a:close/>
                </a:path>
                <a:path w="11084560" h="4362450">
                  <a:moveTo>
                    <a:pt x="9818345" y="4318482"/>
                  </a:moveTo>
                  <a:lnTo>
                    <a:pt x="9817900" y="4308208"/>
                  </a:lnTo>
                  <a:lnTo>
                    <a:pt x="9815665" y="4298797"/>
                  </a:lnTo>
                  <a:lnTo>
                    <a:pt x="9815690" y="4310583"/>
                  </a:lnTo>
                  <a:lnTo>
                    <a:pt x="9815512" y="4321873"/>
                  </a:lnTo>
                  <a:lnTo>
                    <a:pt x="9814928" y="4332351"/>
                  </a:lnTo>
                  <a:lnTo>
                    <a:pt x="9813785" y="4341723"/>
                  </a:lnTo>
                  <a:lnTo>
                    <a:pt x="9816986" y="4329658"/>
                  </a:lnTo>
                  <a:lnTo>
                    <a:pt x="9818345" y="4318482"/>
                  </a:lnTo>
                  <a:close/>
                </a:path>
                <a:path w="11084560" h="4362450">
                  <a:moveTo>
                    <a:pt x="9906902" y="4286618"/>
                  </a:moveTo>
                  <a:lnTo>
                    <a:pt x="9905886" y="4283621"/>
                  </a:lnTo>
                  <a:lnTo>
                    <a:pt x="9904730" y="4280979"/>
                  </a:lnTo>
                  <a:lnTo>
                    <a:pt x="9903562" y="4278554"/>
                  </a:lnTo>
                  <a:lnTo>
                    <a:pt x="9904578" y="4281182"/>
                  </a:lnTo>
                  <a:lnTo>
                    <a:pt x="9905530" y="4283773"/>
                  </a:lnTo>
                  <a:lnTo>
                    <a:pt x="9906902" y="4286618"/>
                  </a:lnTo>
                  <a:close/>
                </a:path>
                <a:path w="11084560" h="4362450">
                  <a:moveTo>
                    <a:pt x="10134308" y="4228541"/>
                  </a:moveTo>
                  <a:lnTo>
                    <a:pt x="10132352" y="4219829"/>
                  </a:lnTo>
                  <a:lnTo>
                    <a:pt x="10127767" y="4211371"/>
                  </a:lnTo>
                  <a:lnTo>
                    <a:pt x="10125646" y="4220311"/>
                  </a:lnTo>
                  <a:lnTo>
                    <a:pt x="10125367" y="4229189"/>
                  </a:lnTo>
                  <a:lnTo>
                    <a:pt x="10126916" y="4238015"/>
                  </a:lnTo>
                  <a:lnTo>
                    <a:pt x="10130307" y="4246778"/>
                  </a:lnTo>
                  <a:lnTo>
                    <a:pt x="10133622" y="4237520"/>
                  </a:lnTo>
                  <a:lnTo>
                    <a:pt x="10134308" y="4228541"/>
                  </a:lnTo>
                  <a:close/>
                </a:path>
                <a:path w="11084560" h="4362450">
                  <a:moveTo>
                    <a:pt x="10151707" y="4156468"/>
                  </a:moveTo>
                  <a:lnTo>
                    <a:pt x="10147135" y="4138980"/>
                  </a:lnTo>
                  <a:lnTo>
                    <a:pt x="10140950" y="4146207"/>
                  </a:lnTo>
                  <a:lnTo>
                    <a:pt x="10140137" y="4158577"/>
                  </a:lnTo>
                  <a:lnTo>
                    <a:pt x="10151707" y="4156468"/>
                  </a:lnTo>
                  <a:close/>
                </a:path>
                <a:path w="11084560" h="4362450">
                  <a:moveTo>
                    <a:pt x="10200869" y="4145127"/>
                  </a:moveTo>
                  <a:lnTo>
                    <a:pt x="10198443" y="4126712"/>
                  </a:lnTo>
                  <a:lnTo>
                    <a:pt x="10187102" y="4106989"/>
                  </a:lnTo>
                  <a:lnTo>
                    <a:pt x="10178948" y="4178084"/>
                  </a:lnTo>
                  <a:lnTo>
                    <a:pt x="10194366" y="4162247"/>
                  </a:lnTo>
                  <a:lnTo>
                    <a:pt x="10200869" y="4145127"/>
                  </a:lnTo>
                  <a:close/>
                </a:path>
                <a:path w="11084560" h="4362450">
                  <a:moveTo>
                    <a:pt x="10216223" y="3918648"/>
                  </a:moveTo>
                  <a:lnTo>
                    <a:pt x="10213391" y="3909669"/>
                  </a:lnTo>
                  <a:lnTo>
                    <a:pt x="10211270" y="3909542"/>
                  </a:lnTo>
                  <a:lnTo>
                    <a:pt x="10209886" y="3918254"/>
                  </a:lnTo>
                  <a:lnTo>
                    <a:pt x="10209225" y="3935793"/>
                  </a:lnTo>
                  <a:lnTo>
                    <a:pt x="10211905" y="3943566"/>
                  </a:lnTo>
                  <a:lnTo>
                    <a:pt x="10213975" y="3943299"/>
                  </a:lnTo>
                  <a:lnTo>
                    <a:pt x="10215410" y="3934993"/>
                  </a:lnTo>
                  <a:lnTo>
                    <a:pt x="10216223" y="3918648"/>
                  </a:lnTo>
                  <a:close/>
                </a:path>
                <a:path w="11084560" h="4362450">
                  <a:moveTo>
                    <a:pt x="10221074" y="4224198"/>
                  </a:moveTo>
                  <a:lnTo>
                    <a:pt x="10219766" y="4215828"/>
                  </a:lnTo>
                  <a:lnTo>
                    <a:pt x="10213988" y="4216120"/>
                  </a:lnTo>
                  <a:lnTo>
                    <a:pt x="10203739" y="4225061"/>
                  </a:lnTo>
                  <a:lnTo>
                    <a:pt x="10201084" y="4235920"/>
                  </a:lnTo>
                  <a:lnTo>
                    <a:pt x="10202570" y="4242232"/>
                  </a:lnTo>
                  <a:lnTo>
                    <a:pt x="10208184" y="4244010"/>
                  </a:lnTo>
                  <a:lnTo>
                    <a:pt x="10217937" y="4241254"/>
                  </a:lnTo>
                  <a:lnTo>
                    <a:pt x="10221074" y="4224198"/>
                  </a:lnTo>
                  <a:close/>
                </a:path>
                <a:path w="11084560" h="4362450">
                  <a:moveTo>
                    <a:pt x="10224186" y="4132465"/>
                  </a:moveTo>
                  <a:lnTo>
                    <a:pt x="10219677" y="4118940"/>
                  </a:lnTo>
                  <a:lnTo>
                    <a:pt x="10209822" y="4106024"/>
                  </a:lnTo>
                  <a:lnTo>
                    <a:pt x="10209162" y="4112082"/>
                  </a:lnTo>
                  <a:lnTo>
                    <a:pt x="10209441" y="4133253"/>
                  </a:lnTo>
                  <a:lnTo>
                    <a:pt x="10211765" y="4154652"/>
                  </a:lnTo>
                  <a:lnTo>
                    <a:pt x="10217239" y="4161383"/>
                  </a:lnTo>
                  <a:lnTo>
                    <a:pt x="10223360" y="4146626"/>
                  </a:lnTo>
                  <a:lnTo>
                    <a:pt x="10224186" y="4132465"/>
                  </a:lnTo>
                  <a:close/>
                </a:path>
                <a:path w="11084560" h="4362450">
                  <a:moveTo>
                    <a:pt x="10246957" y="3933863"/>
                  </a:moveTo>
                  <a:lnTo>
                    <a:pt x="10242309" y="3929964"/>
                  </a:lnTo>
                  <a:lnTo>
                    <a:pt x="10240734" y="3934193"/>
                  </a:lnTo>
                  <a:lnTo>
                    <a:pt x="10242271" y="3938257"/>
                  </a:lnTo>
                  <a:lnTo>
                    <a:pt x="10246957" y="3933863"/>
                  </a:lnTo>
                  <a:close/>
                </a:path>
                <a:path w="11084560" h="4362450">
                  <a:moveTo>
                    <a:pt x="10253701" y="4049865"/>
                  </a:moveTo>
                  <a:lnTo>
                    <a:pt x="10246335" y="4036479"/>
                  </a:lnTo>
                  <a:lnTo>
                    <a:pt x="10240797" y="4047756"/>
                  </a:lnTo>
                  <a:lnTo>
                    <a:pt x="10238956" y="4065727"/>
                  </a:lnTo>
                  <a:lnTo>
                    <a:pt x="10242639" y="4072420"/>
                  </a:lnTo>
                  <a:lnTo>
                    <a:pt x="10253701" y="4049865"/>
                  </a:lnTo>
                  <a:close/>
                </a:path>
                <a:path w="11084560" h="4362450">
                  <a:moveTo>
                    <a:pt x="10263530" y="4160266"/>
                  </a:moveTo>
                  <a:lnTo>
                    <a:pt x="10257472" y="4140504"/>
                  </a:lnTo>
                  <a:lnTo>
                    <a:pt x="10253269" y="4131767"/>
                  </a:lnTo>
                  <a:lnTo>
                    <a:pt x="10248963" y="4132084"/>
                  </a:lnTo>
                  <a:lnTo>
                    <a:pt x="10242588" y="4139514"/>
                  </a:lnTo>
                  <a:lnTo>
                    <a:pt x="10247516" y="4144505"/>
                  </a:lnTo>
                  <a:lnTo>
                    <a:pt x="10257384" y="4154284"/>
                  </a:lnTo>
                  <a:lnTo>
                    <a:pt x="10263530" y="4160266"/>
                  </a:lnTo>
                  <a:close/>
                </a:path>
                <a:path w="11084560" h="4362450">
                  <a:moveTo>
                    <a:pt x="10411422" y="4085780"/>
                  </a:moveTo>
                  <a:lnTo>
                    <a:pt x="10407790" y="4072928"/>
                  </a:lnTo>
                  <a:lnTo>
                    <a:pt x="10402329" y="4077360"/>
                  </a:lnTo>
                  <a:lnTo>
                    <a:pt x="10401427" y="4085996"/>
                  </a:lnTo>
                  <a:lnTo>
                    <a:pt x="10411422" y="4085780"/>
                  </a:lnTo>
                  <a:close/>
                </a:path>
                <a:path w="11084560" h="4362450">
                  <a:moveTo>
                    <a:pt x="10463098" y="4157535"/>
                  </a:moveTo>
                  <a:lnTo>
                    <a:pt x="10461625" y="4158602"/>
                  </a:lnTo>
                  <a:lnTo>
                    <a:pt x="10460266" y="4159656"/>
                  </a:lnTo>
                  <a:lnTo>
                    <a:pt x="10463098" y="4157535"/>
                  </a:lnTo>
                  <a:close/>
                </a:path>
                <a:path w="11084560" h="4362450">
                  <a:moveTo>
                    <a:pt x="10463098" y="4157535"/>
                  </a:moveTo>
                  <a:lnTo>
                    <a:pt x="10461828" y="4159758"/>
                  </a:lnTo>
                  <a:lnTo>
                    <a:pt x="10460520" y="4162196"/>
                  </a:lnTo>
                  <a:lnTo>
                    <a:pt x="10463098" y="4157535"/>
                  </a:lnTo>
                  <a:close/>
                </a:path>
                <a:path w="11084560" h="4362450">
                  <a:moveTo>
                    <a:pt x="10521632" y="4095826"/>
                  </a:moveTo>
                  <a:lnTo>
                    <a:pt x="10513924" y="4103116"/>
                  </a:lnTo>
                  <a:lnTo>
                    <a:pt x="10508729" y="4106240"/>
                  </a:lnTo>
                  <a:lnTo>
                    <a:pt x="10506151" y="4111510"/>
                  </a:lnTo>
                  <a:lnTo>
                    <a:pt x="10506265" y="4125214"/>
                  </a:lnTo>
                  <a:lnTo>
                    <a:pt x="10521632" y="4095826"/>
                  </a:lnTo>
                  <a:close/>
                </a:path>
                <a:path w="11084560" h="4362450">
                  <a:moveTo>
                    <a:pt x="10596283" y="3914838"/>
                  </a:moveTo>
                  <a:lnTo>
                    <a:pt x="10594353" y="3903675"/>
                  </a:lnTo>
                  <a:lnTo>
                    <a:pt x="10592676" y="3902202"/>
                  </a:lnTo>
                  <a:lnTo>
                    <a:pt x="10591203" y="3910774"/>
                  </a:lnTo>
                  <a:lnTo>
                    <a:pt x="10593286" y="3912044"/>
                  </a:lnTo>
                  <a:lnTo>
                    <a:pt x="10594759" y="3913467"/>
                  </a:lnTo>
                  <a:lnTo>
                    <a:pt x="10596283" y="3914838"/>
                  </a:lnTo>
                  <a:close/>
                </a:path>
                <a:path w="11084560" h="4362450">
                  <a:moveTo>
                    <a:pt x="10602239" y="3925544"/>
                  </a:moveTo>
                  <a:lnTo>
                    <a:pt x="10600347" y="3919893"/>
                  </a:lnTo>
                  <a:lnTo>
                    <a:pt x="10596283" y="3914838"/>
                  </a:lnTo>
                  <a:lnTo>
                    <a:pt x="10597198" y="3920426"/>
                  </a:lnTo>
                  <a:lnTo>
                    <a:pt x="10598214" y="3928186"/>
                  </a:lnTo>
                  <a:lnTo>
                    <a:pt x="10599217" y="3938638"/>
                  </a:lnTo>
                  <a:lnTo>
                    <a:pt x="10601884" y="3931780"/>
                  </a:lnTo>
                  <a:lnTo>
                    <a:pt x="10602239" y="3925544"/>
                  </a:lnTo>
                  <a:close/>
                </a:path>
                <a:path w="11084560" h="4362450">
                  <a:moveTo>
                    <a:pt x="10615105" y="3904272"/>
                  </a:moveTo>
                  <a:lnTo>
                    <a:pt x="10614444" y="3900716"/>
                  </a:lnTo>
                  <a:lnTo>
                    <a:pt x="10613835" y="3905072"/>
                  </a:lnTo>
                  <a:lnTo>
                    <a:pt x="10614533" y="3916515"/>
                  </a:lnTo>
                  <a:lnTo>
                    <a:pt x="10615105" y="3904272"/>
                  </a:lnTo>
                  <a:close/>
                </a:path>
                <a:path w="11084560" h="4362450">
                  <a:moveTo>
                    <a:pt x="10622394" y="3969080"/>
                  </a:moveTo>
                  <a:lnTo>
                    <a:pt x="10608107" y="3964724"/>
                  </a:lnTo>
                  <a:lnTo>
                    <a:pt x="10599598" y="3962971"/>
                  </a:lnTo>
                  <a:lnTo>
                    <a:pt x="10592143" y="3961155"/>
                  </a:lnTo>
                  <a:lnTo>
                    <a:pt x="10581018" y="3956596"/>
                  </a:lnTo>
                  <a:lnTo>
                    <a:pt x="10571937" y="3974744"/>
                  </a:lnTo>
                  <a:lnTo>
                    <a:pt x="10569600" y="3993807"/>
                  </a:lnTo>
                  <a:lnTo>
                    <a:pt x="10573995" y="4013758"/>
                  </a:lnTo>
                  <a:lnTo>
                    <a:pt x="10585120" y="4034586"/>
                  </a:lnTo>
                  <a:lnTo>
                    <a:pt x="10596397" y="4016070"/>
                  </a:lnTo>
                  <a:lnTo>
                    <a:pt x="10606646" y="4008399"/>
                  </a:lnTo>
                  <a:lnTo>
                    <a:pt x="10615460" y="3997452"/>
                  </a:lnTo>
                  <a:lnTo>
                    <a:pt x="10622394" y="3969080"/>
                  </a:lnTo>
                  <a:close/>
                </a:path>
                <a:path w="11084560" h="4362450">
                  <a:moveTo>
                    <a:pt x="10632694" y="4083520"/>
                  </a:moveTo>
                  <a:lnTo>
                    <a:pt x="10625798" y="4088625"/>
                  </a:lnTo>
                  <a:lnTo>
                    <a:pt x="10628478" y="4094645"/>
                  </a:lnTo>
                  <a:lnTo>
                    <a:pt x="10632186" y="4089235"/>
                  </a:lnTo>
                  <a:lnTo>
                    <a:pt x="10632694" y="4083520"/>
                  </a:lnTo>
                  <a:close/>
                </a:path>
                <a:path w="11084560" h="4362450">
                  <a:moveTo>
                    <a:pt x="10658691" y="3982415"/>
                  </a:moveTo>
                  <a:lnTo>
                    <a:pt x="10657700" y="3963644"/>
                  </a:lnTo>
                  <a:lnTo>
                    <a:pt x="10647959" y="3944467"/>
                  </a:lnTo>
                  <a:lnTo>
                    <a:pt x="10644950" y="3959148"/>
                  </a:lnTo>
                  <a:lnTo>
                    <a:pt x="10634472" y="4018800"/>
                  </a:lnTo>
                  <a:lnTo>
                    <a:pt x="10650944" y="4000804"/>
                  </a:lnTo>
                  <a:lnTo>
                    <a:pt x="10658691" y="3982415"/>
                  </a:lnTo>
                  <a:close/>
                </a:path>
                <a:path w="11084560" h="4362450">
                  <a:moveTo>
                    <a:pt x="10692689" y="3988562"/>
                  </a:moveTo>
                  <a:lnTo>
                    <a:pt x="10671239" y="3953306"/>
                  </a:lnTo>
                  <a:lnTo>
                    <a:pt x="10676217" y="3994264"/>
                  </a:lnTo>
                  <a:lnTo>
                    <a:pt x="10681297" y="4010228"/>
                  </a:lnTo>
                  <a:lnTo>
                    <a:pt x="10686707" y="4006532"/>
                  </a:lnTo>
                  <a:lnTo>
                    <a:pt x="10692689" y="3988562"/>
                  </a:lnTo>
                  <a:close/>
                </a:path>
                <a:path w="11084560" h="4362450">
                  <a:moveTo>
                    <a:pt x="11084217" y="1393240"/>
                  </a:moveTo>
                  <a:lnTo>
                    <a:pt x="11081372" y="1387754"/>
                  </a:lnTo>
                  <a:lnTo>
                    <a:pt x="11078680" y="1382788"/>
                  </a:lnTo>
                  <a:lnTo>
                    <a:pt x="11076051" y="1378165"/>
                  </a:lnTo>
                  <a:lnTo>
                    <a:pt x="11076254" y="1378064"/>
                  </a:lnTo>
                  <a:lnTo>
                    <a:pt x="11076559" y="1377962"/>
                  </a:lnTo>
                  <a:lnTo>
                    <a:pt x="11076559" y="1375727"/>
                  </a:lnTo>
                  <a:lnTo>
                    <a:pt x="11075594" y="1375321"/>
                  </a:lnTo>
                  <a:lnTo>
                    <a:pt x="11074578" y="1375676"/>
                  </a:lnTo>
                  <a:lnTo>
                    <a:pt x="11073714" y="1374152"/>
                  </a:lnTo>
                  <a:lnTo>
                    <a:pt x="11072038" y="1371523"/>
                  </a:lnTo>
                  <a:lnTo>
                    <a:pt x="11073206" y="1374406"/>
                  </a:lnTo>
                  <a:lnTo>
                    <a:pt x="11073917" y="1375879"/>
                  </a:lnTo>
                  <a:lnTo>
                    <a:pt x="11072089" y="1376997"/>
                  </a:lnTo>
                  <a:lnTo>
                    <a:pt x="11070920" y="1379639"/>
                  </a:lnTo>
                  <a:lnTo>
                    <a:pt x="11075187" y="1378419"/>
                  </a:lnTo>
                  <a:lnTo>
                    <a:pt x="11077575" y="1383195"/>
                  </a:lnTo>
                  <a:lnTo>
                    <a:pt x="11080407" y="1388110"/>
                  </a:lnTo>
                  <a:lnTo>
                    <a:pt x="11084217" y="1393240"/>
                  </a:lnTo>
                  <a:close/>
                </a:path>
              </a:pathLst>
            </a:custGeom>
            <a:solidFill>
              <a:srgbClr val="ECF0F1"/>
            </a:solidFill>
          </p:spPr>
          <p:txBody>
            <a:bodyPr wrap="square" lIns="0" tIns="0" rIns="0" bIns="0" rtlCol="0"/>
            <a:lstStyle/>
            <a:p>
              <a:endParaRPr/>
            </a:p>
          </p:txBody>
        </p:sp>
        <p:sp>
          <p:nvSpPr>
            <p:cNvPr id="6" name="object 6"/>
            <p:cNvSpPr/>
            <p:nvPr/>
          </p:nvSpPr>
          <p:spPr>
            <a:xfrm>
              <a:off x="3266109" y="2478925"/>
              <a:ext cx="11263630" cy="5880100"/>
            </a:xfrm>
            <a:custGeom>
              <a:avLst/>
              <a:gdLst/>
              <a:ahLst/>
              <a:cxnLst/>
              <a:rect l="l" t="t" r="r" b="b"/>
              <a:pathLst>
                <a:path w="11263630" h="5880100">
                  <a:moveTo>
                    <a:pt x="91033" y="2685084"/>
                  </a:moveTo>
                  <a:lnTo>
                    <a:pt x="89141" y="2679471"/>
                  </a:lnTo>
                  <a:lnTo>
                    <a:pt x="89293" y="2679014"/>
                  </a:lnTo>
                  <a:lnTo>
                    <a:pt x="89649" y="2676931"/>
                  </a:lnTo>
                  <a:lnTo>
                    <a:pt x="88633" y="2674239"/>
                  </a:lnTo>
                  <a:lnTo>
                    <a:pt x="87668" y="2671800"/>
                  </a:lnTo>
                  <a:lnTo>
                    <a:pt x="87617" y="2671495"/>
                  </a:lnTo>
                  <a:lnTo>
                    <a:pt x="87871" y="2675204"/>
                  </a:lnTo>
                  <a:lnTo>
                    <a:pt x="88176" y="2677439"/>
                  </a:lnTo>
                  <a:lnTo>
                    <a:pt x="88430" y="2678658"/>
                  </a:lnTo>
                  <a:lnTo>
                    <a:pt x="88544" y="2680030"/>
                  </a:lnTo>
                  <a:lnTo>
                    <a:pt x="90119" y="2683726"/>
                  </a:lnTo>
                  <a:lnTo>
                    <a:pt x="91033" y="2685084"/>
                  </a:lnTo>
                  <a:close/>
                </a:path>
                <a:path w="11263630" h="5880100">
                  <a:moveTo>
                    <a:pt x="104038" y="2454922"/>
                  </a:moveTo>
                  <a:lnTo>
                    <a:pt x="102704" y="2451887"/>
                  </a:lnTo>
                  <a:lnTo>
                    <a:pt x="101511" y="2450274"/>
                  </a:lnTo>
                  <a:lnTo>
                    <a:pt x="102984" y="2454732"/>
                  </a:lnTo>
                  <a:lnTo>
                    <a:pt x="104038" y="2454922"/>
                  </a:lnTo>
                  <a:close/>
                </a:path>
                <a:path w="11263630" h="5880100">
                  <a:moveTo>
                    <a:pt x="106248" y="2465108"/>
                  </a:moveTo>
                  <a:lnTo>
                    <a:pt x="102425" y="2457373"/>
                  </a:lnTo>
                  <a:lnTo>
                    <a:pt x="101917" y="2457691"/>
                  </a:lnTo>
                  <a:lnTo>
                    <a:pt x="104635" y="2462746"/>
                  </a:lnTo>
                  <a:lnTo>
                    <a:pt x="106248" y="2465108"/>
                  </a:lnTo>
                  <a:close/>
                </a:path>
                <a:path w="11263630" h="5880100">
                  <a:moveTo>
                    <a:pt x="111010" y="2992628"/>
                  </a:moveTo>
                  <a:lnTo>
                    <a:pt x="106692" y="2971800"/>
                  </a:lnTo>
                  <a:lnTo>
                    <a:pt x="100101" y="2946400"/>
                  </a:lnTo>
                  <a:lnTo>
                    <a:pt x="92710" y="2921000"/>
                  </a:lnTo>
                  <a:lnTo>
                    <a:pt x="85039" y="2895600"/>
                  </a:lnTo>
                  <a:lnTo>
                    <a:pt x="87579" y="2921000"/>
                  </a:lnTo>
                  <a:lnTo>
                    <a:pt x="93103" y="2946400"/>
                  </a:lnTo>
                  <a:lnTo>
                    <a:pt x="101600" y="2971800"/>
                  </a:lnTo>
                  <a:lnTo>
                    <a:pt x="111010" y="2992628"/>
                  </a:lnTo>
                  <a:close/>
                </a:path>
                <a:path w="11263630" h="5880100">
                  <a:moveTo>
                    <a:pt x="115328" y="3004616"/>
                  </a:moveTo>
                  <a:lnTo>
                    <a:pt x="114046" y="2997200"/>
                  </a:lnTo>
                  <a:lnTo>
                    <a:pt x="113080" y="2997200"/>
                  </a:lnTo>
                  <a:lnTo>
                    <a:pt x="111010" y="2992628"/>
                  </a:lnTo>
                  <a:lnTo>
                    <a:pt x="111963" y="2997200"/>
                  </a:lnTo>
                  <a:lnTo>
                    <a:pt x="113030" y="2997200"/>
                  </a:lnTo>
                  <a:lnTo>
                    <a:pt x="115328" y="3004616"/>
                  </a:lnTo>
                  <a:close/>
                </a:path>
                <a:path w="11263630" h="5880100">
                  <a:moveTo>
                    <a:pt x="118605" y="3022600"/>
                  </a:moveTo>
                  <a:lnTo>
                    <a:pt x="116967" y="3009900"/>
                  </a:lnTo>
                  <a:lnTo>
                    <a:pt x="115328" y="3004616"/>
                  </a:lnTo>
                  <a:lnTo>
                    <a:pt x="118452" y="3022600"/>
                  </a:lnTo>
                  <a:lnTo>
                    <a:pt x="118605" y="3022600"/>
                  </a:lnTo>
                  <a:close/>
                </a:path>
                <a:path w="11263630" h="5880100">
                  <a:moveTo>
                    <a:pt x="128778" y="2942259"/>
                  </a:moveTo>
                  <a:lnTo>
                    <a:pt x="125603" y="2944634"/>
                  </a:lnTo>
                  <a:lnTo>
                    <a:pt x="127203" y="2953524"/>
                  </a:lnTo>
                  <a:lnTo>
                    <a:pt x="128778" y="2948978"/>
                  </a:lnTo>
                  <a:lnTo>
                    <a:pt x="128778" y="2942259"/>
                  </a:lnTo>
                  <a:close/>
                </a:path>
                <a:path w="11263630" h="5880100">
                  <a:moveTo>
                    <a:pt x="129603" y="2536126"/>
                  </a:moveTo>
                  <a:lnTo>
                    <a:pt x="128511" y="2527363"/>
                  </a:lnTo>
                  <a:lnTo>
                    <a:pt x="123482" y="2519934"/>
                  </a:lnTo>
                  <a:lnTo>
                    <a:pt x="127635" y="2536799"/>
                  </a:lnTo>
                  <a:lnTo>
                    <a:pt x="129603" y="2536126"/>
                  </a:lnTo>
                  <a:close/>
                </a:path>
                <a:path w="11263630" h="5880100">
                  <a:moveTo>
                    <a:pt x="132600" y="1262430"/>
                  </a:moveTo>
                  <a:lnTo>
                    <a:pt x="131419" y="1270609"/>
                  </a:lnTo>
                  <a:lnTo>
                    <a:pt x="132080" y="1266583"/>
                  </a:lnTo>
                  <a:lnTo>
                    <a:pt x="132600" y="1262430"/>
                  </a:lnTo>
                  <a:close/>
                </a:path>
                <a:path w="11263630" h="5880100">
                  <a:moveTo>
                    <a:pt x="135597" y="3073870"/>
                  </a:moveTo>
                  <a:lnTo>
                    <a:pt x="135039" y="3064586"/>
                  </a:lnTo>
                  <a:lnTo>
                    <a:pt x="134327" y="3062554"/>
                  </a:lnTo>
                  <a:lnTo>
                    <a:pt x="133464" y="3067786"/>
                  </a:lnTo>
                  <a:lnTo>
                    <a:pt x="134531" y="3070783"/>
                  </a:lnTo>
                  <a:lnTo>
                    <a:pt x="135547" y="3073514"/>
                  </a:lnTo>
                  <a:lnTo>
                    <a:pt x="135597" y="3073870"/>
                  </a:lnTo>
                  <a:close/>
                </a:path>
                <a:path w="11263630" h="5880100">
                  <a:moveTo>
                    <a:pt x="248424" y="2464371"/>
                  </a:moveTo>
                  <a:lnTo>
                    <a:pt x="243166" y="2462047"/>
                  </a:lnTo>
                  <a:lnTo>
                    <a:pt x="244919" y="2469019"/>
                  </a:lnTo>
                  <a:lnTo>
                    <a:pt x="247840" y="2468245"/>
                  </a:lnTo>
                  <a:lnTo>
                    <a:pt x="248424" y="2464371"/>
                  </a:lnTo>
                  <a:close/>
                </a:path>
                <a:path w="11263630" h="5880100">
                  <a:moveTo>
                    <a:pt x="679323" y="460248"/>
                  </a:moveTo>
                  <a:lnTo>
                    <a:pt x="674928" y="440309"/>
                  </a:lnTo>
                  <a:lnTo>
                    <a:pt x="663803" y="419481"/>
                  </a:lnTo>
                  <a:lnTo>
                    <a:pt x="652526" y="437997"/>
                  </a:lnTo>
                  <a:lnTo>
                    <a:pt x="642277" y="445668"/>
                  </a:lnTo>
                  <a:lnTo>
                    <a:pt x="633463" y="456603"/>
                  </a:lnTo>
                  <a:lnTo>
                    <a:pt x="626529" y="484936"/>
                  </a:lnTo>
                  <a:lnTo>
                    <a:pt x="640816" y="489305"/>
                  </a:lnTo>
                  <a:lnTo>
                    <a:pt x="649325" y="491070"/>
                  </a:lnTo>
                  <a:lnTo>
                    <a:pt x="656780" y="492912"/>
                  </a:lnTo>
                  <a:lnTo>
                    <a:pt x="667905" y="497471"/>
                  </a:lnTo>
                  <a:lnTo>
                    <a:pt x="676986" y="479298"/>
                  </a:lnTo>
                  <a:lnTo>
                    <a:pt x="679323" y="460248"/>
                  </a:lnTo>
                  <a:close/>
                </a:path>
                <a:path w="11263630" h="5880100">
                  <a:moveTo>
                    <a:pt x="1345361" y="175475"/>
                  </a:moveTo>
                  <a:lnTo>
                    <a:pt x="1344396" y="172885"/>
                  </a:lnTo>
                  <a:lnTo>
                    <a:pt x="1343393" y="170243"/>
                  </a:lnTo>
                  <a:lnTo>
                    <a:pt x="1342021" y="167398"/>
                  </a:lnTo>
                  <a:lnTo>
                    <a:pt x="1343037" y="170446"/>
                  </a:lnTo>
                  <a:lnTo>
                    <a:pt x="1344193" y="173037"/>
                  </a:lnTo>
                  <a:lnTo>
                    <a:pt x="1345361" y="175475"/>
                  </a:lnTo>
                  <a:close/>
                </a:path>
                <a:path w="11263630" h="5880100">
                  <a:moveTo>
                    <a:pt x="1757514" y="285572"/>
                  </a:moveTo>
                  <a:lnTo>
                    <a:pt x="1757387" y="262521"/>
                  </a:lnTo>
                  <a:lnTo>
                    <a:pt x="1747418" y="240157"/>
                  </a:lnTo>
                  <a:lnTo>
                    <a:pt x="1727606" y="218503"/>
                  </a:lnTo>
                  <a:lnTo>
                    <a:pt x="1722996" y="261429"/>
                  </a:lnTo>
                  <a:lnTo>
                    <a:pt x="1747786" y="309321"/>
                  </a:lnTo>
                  <a:lnTo>
                    <a:pt x="1757514" y="285572"/>
                  </a:lnTo>
                  <a:close/>
                </a:path>
                <a:path w="11263630" h="5880100">
                  <a:moveTo>
                    <a:pt x="1883816" y="292684"/>
                  </a:moveTo>
                  <a:lnTo>
                    <a:pt x="1880920" y="287451"/>
                  </a:lnTo>
                  <a:lnTo>
                    <a:pt x="1880311" y="288721"/>
                  </a:lnTo>
                  <a:lnTo>
                    <a:pt x="1882089" y="297040"/>
                  </a:lnTo>
                  <a:lnTo>
                    <a:pt x="1882698" y="295478"/>
                  </a:lnTo>
                  <a:lnTo>
                    <a:pt x="1883816" y="292684"/>
                  </a:lnTo>
                  <a:close/>
                </a:path>
                <a:path w="11263630" h="5880100">
                  <a:moveTo>
                    <a:pt x="2000643" y="324916"/>
                  </a:moveTo>
                  <a:lnTo>
                    <a:pt x="1999932" y="291503"/>
                  </a:lnTo>
                  <a:lnTo>
                    <a:pt x="1994471" y="252095"/>
                  </a:lnTo>
                  <a:lnTo>
                    <a:pt x="1985098" y="218808"/>
                  </a:lnTo>
                  <a:lnTo>
                    <a:pt x="1972678" y="203822"/>
                  </a:lnTo>
                  <a:lnTo>
                    <a:pt x="1958060" y="219265"/>
                  </a:lnTo>
                  <a:lnTo>
                    <a:pt x="1974062" y="282168"/>
                  </a:lnTo>
                  <a:lnTo>
                    <a:pt x="1986191" y="322884"/>
                  </a:lnTo>
                  <a:lnTo>
                    <a:pt x="1995741" y="340169"/>
                  </a:lnTo>
                  <a:lnTo>
                    <a:pt x="2000643" y="324916"/>
                  </a:lnTo>
                  <a:close/>
                </a:path>
                <a:path w="11263630" h="5880100">
                  <a:moveTo>
                    <a:pt x="2064461" y="209245"/>
                  </a:moveTo>
                  <a:lnTo>
                    <a:pt x="2056041" y="178943"/>
                  </a:lnTo>
                  <a:lnTo>
                    <a:pt x="2032101" y="147408"/>
                  </a:lnTo>
                  <a:lnTo>
                    <a:pt x="2025497" y="192100"/>
                  </a:lnTo>
                  <a:lnTo>
                    <a:pt x="2014143" y="214249"/>
                  </a:lnTo>
                  <a:lnTo>
                    <a:pt x="2012442" y="232651"/>
                  </a:lnTo>
                  <a:lnTo>
                    <a:pt x="2034794" y="266090"/>
                  </a:lnTo>
                  <a:lnTo>
                    <a:pt x="2057387" y="238290"/>
                  </a:lnTo>
                  <a:lnTo>
                    <a:pt x="2064461" y="209245"/>
                  </a:lnTo>
                  <a:close/>
                </a:path>
                <a:path w="11263630" h="5880100">
                  <a:moveTo>
                    <a:pt x="8921953" y="5494604"/>
                  </a:moveTo>
                  <a:lnTo>
                    <a:pt x="8919413" y="5499176"/>
                  </a:lnTo>
                  <a:lnTo>
                    <a:pt x="8920683" y="5496941"/>
                  </a:lnTo>
                  <a:lnTo>
                    <a:pt x="8921953" y="5494604"/>
                  </a:lnTo>
                  <a:close/>
                </a:path>
                <a:path w="11263630" h="5880100">
                  <a:moveTo>
                    <a:pt x="8922245" y="5498008"/>
                  </a:moveTo>
                  <a:lnTo>
                    <a:pt x="8920785" y="5498414"/>
                  </a:lnTo>
                  <a:lnTo>
                    <a:pt x="8919413" y="5499176"/>
                  </a:lnTo>
                  <a:lnTo>
                    <a:pt x="8922245" y="5498008"/>
                  </a:lnTo>
                  <a:close/>
                </a:path>
                <a:path w="11263630" h="5880100">
                  <a:moveTo>
                    <a:pt x="8988120" y="5499913"/>
                  </a:moveTo>
                  <a:lnTo>
                    <a:pt x="8987866" y="5499874"/>
                  </a:lnTo>
                  <a:lnTo>
                    <a:pt x="8982862" y="5522049"/>
                  </a:lnTo>
                  <a:lnTo>
                    <a:pt x="8985745" y="5511012"/>
                  </a:lnTo>
                  <a:lnTo>
                    <a:pt x="8988120" y="5499913"/>
                  </a:lnTo>
                  <a:close/>
                </a:path>
                <a:path w="11263630" h="5880100">
                  <a:moveTo>
                    <a:pt x="8999690" y="5561076"/>
                  </a:moveTo>
                  <a:lnTo>
                    <a:pt x="8998090" y="5556986"/>
                  </a:lnTo>
                  <a:lnTo>
                    <a:pt x="8996858" y="5554853"/>
                  </a:lnTo>
                  <a:lnTo>
                    <a:pt x="8998826" y="5560873"/>
                  </a:lnTo>
                  <a:lnTo>
                    <a:pt x="8999690" y="5561076"/>
                  </a:lnTo>
                  <a:close/>
                </a:path>
                <a:path w="11263630" h="5880100">
                  <a:moveTo>
                    <a:pt x="9000185" y="5571109"/>
                  </a:moveTo>
                  <a:lnTo>
                    <a:pt x="8998217" y="5563413"/>
                  </a:lnTo>
                  <a:lnTo>
                    <a:pt x="8997544" y="5563044"/>
                  </a:lnTo>
                  <a:lnTo>
                    <a:pt x="8999080" y="5568302"/>
                  </a:lnTo>
                  <a:lnTo>
                    <a:pt x="9000185" y="5571109"/>
                  </a:lnTo>
                  <a:close/>
                </a:path>
                <a:path w="11263630" h="5880100">
                  <a:moveTo>
                    <a:pt x="9143568" y="5619381"/>
                  </a:moveTo>
                  <a:lnTo>
                    <a:pt x="9141549" y="5622061"/>
                  </a:lnTo>
                  <a:lnTo>
                    <a:pt x="9141142" y="5624804"/>
                  </a:lnTo>
                  <a:lnTo>
                    <a:pt x="9141549" y="5625846"/>
                  </a:lnTo>
                  <a:lnTo>
                    <a:pt x="9140495" y="5633682"/>
                  </a:lnTo>
                  <a:lnTo>
                    <a:pt x="9141142" y="5629465"/>
                  </a:lnTo>
                  <a:lnTo>
                    <a:pt x="9141562" y="5625884"/>
                  </a:lnTo>
                  <a:lnTo>
                    <a:pt x="9142260" y="5627649"/>
                  </a:lnTo>
                  <a:lnTo>
                    <a:pt x="9142908" y="5623738"/>
                  </a:lnTo>
                  <a:lnTo>
                    <a:pt x="9143568" y="5619483"/>
                  </a:lnTo>
                  <a:close/>
                </a:path>
                <a:path w="11263630" h="5880100">
                  <a:moveTo>
                    <a:pt x="9262453" y="5724410"/>
                  </a:moveTo>
                  <a:lnTo>
                    <a:pt x="9259659" y="5725477"/>
                  </a:lnTo>
                  <a:lnTo>
                    <a:pt x="9261030" y="5724969"/>
                  </a:lnTo>
                  <a:lnTo>
                    <a:pt x="9262453" y="5724410"/>
                  </a:lnTo>
                  <a:close/>
                </a:path>
                <a:path w="11263630" h="5880100">
                  <a:moveTo>
                    <a:pt x="9262453" y="5724410"/>
                  </a:moveTo>
                  <a:lnTo>
                    <a:pt x="9261030" y="5725579"/>
                  </a:lnTo>
                  <a:lnTo>
                    <a:pt x="9259659" y="5726849"/>
                  </a:lnTo>
                  <a:lnTo>
                    <a:pt x="9262453" y="5724410"/>
                  </a:lnTo>
                  <a:close/>
                </a:path>
                <a:path w="11263630" h="5880100">
                  <a:moveTo>
                    <a:pt x="9322892" y="5654789"/>
                  </a:moveTo>
                  <a:lnTo>
                    <a:pt x="9322105" y="5659196"/>
                  </a:lnTo>
                  <a:lnTo>
                    <a:pt x="9321482" y="5663768"/>
                  </a:lnTo>
                  <a:lnTo>
                    <a:pt x="9322892" y="5654789"/>
                  </a:lnTo>
                  <a:close/>
                </a:path>
                <a:path w="11263630" h="5880100">
                  <a:moveTo>
                    <a:pt x="9360535" y="5732577"/>
                  </a:moveTo>
                  <a:lnTo>
                    <a:pt x="9355874" y="5729325"/>
                  </a:lnTo>
                  <a:lnTo>
                    <a:pt x="9354337" y="5733580"/>
                  </a:lnTo>
                  <a:lnTo>
                    <a:pt x="9355899" y="5737339"/>
                  </a:lnTo>
                  <a:lnTo>
                    <a:pt x="9360535" y="5732577"/>
                  </a:lnTo>
                  <a:close/>
                </a:path>
                <a:path w="11263630" h="5880100">
                  <a:moveTo>
                    <a:pt x="9379750" y="5588978"/>
                  </a:moveTo>
                  <a:lnTo>
                    <a:pt x="9376816" y="5583047"/>
                  </a:lnTo>
                  <a:lnTo>
                    <a:pt x="9372790" y="5573979"/>
                  </a:lnTo>
                  <a:lnTo>
                    <a:pt x="9367672" y="5561749"/>
                  </a:lnTo>
                  <a:lnTo>
                    <a:pt x="9361449" y="5546306"/>
                  </a:lnTo>
                  <a:lnTo>
                    <a:pt x="9360789" y="5544629"/>
                  </a:lnTo>
                  <a:lnTo>
                    <a:pt x="9361030" y="5596204"/>
                  </a:lnTo>
                  <a:lnTo>
                    <a:pt x="9365742" y="5612460"/>
                  </a:lnTo>
                  <a:lnTo>
                    <a:pt x="9379750" y="5588978"/>
                  </a:lnTo>
                  <a:close/>
                </a:path>
                <a:path w="11263630" h="5880100">
                  <a:moveTo>
                    <a:pt x="9522447" y="5685510"/>
                  </a:moveTo>
                  <a:lnTo>
                    <a:pt x="9522295" y="5679414"/>
                  </a:lnTo>
                  <a:lnTo>
                    <a:pt x="9518663" y="5680926"/>
                  </a:lnTo>
                  <a:lnTo>
                    <a:pt x="9520707" y="5689308"/>
                  </a:lnTo>
                  <a:lnTo>
                    <a:pt x="9522447" y="5685510"/>
                  </a:lnTo>
                  <a:close/>
                </a:path>
                <a:path w="11263630" h="5880100">
                  <a:moveTo>
                    <a:pt x="9633585" y="5740489"/>
                  </a:moveTo>
                  <a:lnTo>
                    <a:pt x="9630550" y="5750915"/>
                  </a:lnTo>
                  <a:lnTo>
                    <a:pt x="9627972" y="5761418"/>
                  </a:lnTo>
                  <a:lnTo>
                    <a:pt x="9628200" y="5761469"/>
                  </a:lnTo>
                  <a:lnTo>
                    <a:pt x="9633585" y="5740489"/>
                  </a:lnTo>
                  <a:close/>
                </a:path>
                <a:path w="11263630" h="5880100">
                  <a:moveTo>
                    <a:pt x="9687979" y="5764492"/>
                  </a:moveTo>
                  <a:lnTo>
                    <a:pt x="9682480" y="5761698"/>
                  </a:lnTo>
                  <a:lnTo>
                    <a:pt x="9684309" y="5768365"/>
                  </a:lnTo>
                  <a:lnTo>
                    <a:pt x="9687369" y="5767997"/>
                  </a:lnTo>
                  <a:lnTo>
                    <a:pt x="9687979" y="5764492"/>
                  </a:lnTo>
                  <a:close/>
                </a:path>
                <a:path w="11263630" h="5880100">
                  <a:moveTo>
                    <a:pt x="9932327" y="5774067"/>
                  </a:moveTo>
                  <a:lnTo>
                    <a:pt x="9931133" y="5770600"/>
                  </a:lnTo>
                  <a:lnTo>
                    <a:pt x="9927679" y="5767336"/>
                  </a:lnTo>
                  <a:lnTo>
                    <a:pt x="9931197" y="5774169"/>
                  </a:lnTo>
                  <a:lnTo>
                    <a:pt x="9932327" y="5774067"/>
                  </a:lnTo>
                  <a:close/>
                </a:path>
                <a:path w="11263630" h="5880100">
                  <a:moveTo>
                    <a:pt x="9941014" y="5393702"/>
                  </a:moveTo>
                  <a:lnTo>
                    <a:pt x="9939274" y="5388876"/>
                  </a:lnTo>
                  <a:lnTo>
                    <a:pt x="9934232" y="5394236"/>
                  </a:lnTo>
                  <a:lnTo>
                    <a:pt x="9939363" y="5398808"/>
                  </a:lnTo>
                  <a:lnTo>
                    <a:pt x="9941014" y="5393702"/>
                  </a:lnTo>
                  <a:close/>
                </a:path>
                <a:path w="11263630" h="5880100">
                  <a:moveTo>
                    <a:pt x="9946373" y="5675363"/>
                  </a:moveTo>
                  <a:lnTo>
                    <a:pt x="9944468" y="5668645"/>
                  </a:lnTo>
                  <a:lnTo>
                    <a:pt x="9943503" y="5668010"/>
                  </a:lnTo>
                  <a:lnTo>
                    <a:pt x="9945103" y="5672696"/>
                  </a:lnTo>
                  <a:lnTo>
                    <a:pt x="9946373" y="5675363"/>
                  </a:lnTo>
                  <a:close/>
                </a:path>
                <a:path w="11263630" h="5880100">
                  <a:moveTo>
                    <a:pt x="9953663" y="5460758"/>
                  </a:moveTo>
                  <a:lnTo>
                    <a:pt x="9951771" y="5426164"/>
                  </a:lnTo>
                  <a:lnTo>
                    <a:pt x="9949345" y="5404739"/>
                  </a:lnTo>
                  <a:lnTo>
                    <a:pt x="9943605" y="5476900"/>
                  </a:lnTo>
                  <a:lnTo>
                    <a:pt x="9951961" y="5485384"/>
                  </a:lnTo>
                  <a:lnTo>
                    <a:pt x="9953663" y="5460758"/>
                  </a:lnTo>
                  <a:close/>
                </a:path>
                <a:path w="11263630" h="5880100">
                  <a:moveTo>
                    <a:pt x="10167061" y="5637542"/>
                  </a:moveTo>
                  <a:lnTo>
                    <a:pt x="10167010" y="5642153"/>
                  </a:lnTo>
                  <a:lnTo>
                    <a:pt x="10167061" y="5639117"/>
                  </a:lnTo>
                  <a:lnTo>
                    <a:pt x="10167061" y="5637542"/>
                  </a:lnTo>
                  <a:close/>
                </a:path>
                <a:path w="11263630" h="5880100">
                  <a:moveTo>
                    <a:pt x="10280155" y="5478170"/>
                  </a:moveTo>
                  <a:lnTo>
                    <a:pt x="10278796" y="5486959"/>
                  </a:lnTo>
                  <a:lnTo>
                    <a:pt x="10279545" y="5482641"/>
                  </a:lnTo>
                  <a:lnTo>
                    <a:pt x="10280155" y="5478170"/>
                  </a:lnTo>
                  <a:close/>
                </a:path>
                <a:path w="11263630" h="5880100">
                  <a:moveTo>
                    <a:pt x="10304755" y="5554180"/>
                  </a:moveTo>
                  <a:lnTo>
                    <a:pt x="10302024" y="5561292"/>
                  </a:lnTo>
                  <a:lnTo>
                    <a:pt x="10302773" y="5565267"/>
                  </a:lnTo>
                  <a:lnTo>
                    <a:pt x="10304513" y="5563705"/>
                  </a:lnTo>
                  <a:lnTo>
                    <a:pt x="10304755" y="5554180"/>
                  </a:lnTo>
                  <a:close/>
                </a:path>
                <a:path w="11263630" h="5880100">
                  <a:moveTo>
                    <a:pt x="10327361" y="5514683"/>
                  </a:moveTo>
                  <a:lnTo>
                    <a:pt x="10315562" y="5492166"/>
                  </a:lnTo>
                  <a:lnTo>
                    <a:pt x="10310965" y="5455069"/>
                  </a:lnTo>
                  <a:lnTo>
                    <a:pt x="10302024" y="5415572"/>
                  </a:lnTo>
                  <a:lnTo>
                    <a:pt x="10289057" y="5377142"/>
                  </a:lnTo>
                  <a:lnTo>
                    <a:pt x="10272395" y="5343245"/>
                  </a:lnTo>
                  <a:lnTo>
                    <a:pt x="10274122" y="5381460"/>
                  </a:lnTo>
                  <a:lnTo>
                    <a:pt x="10277272" y="5412511"/>
                  </a:lnTo>
                  <a:lnTo>
                    <a:pt x="10280066" y="5443207"/>
                  </a:lnTo>
                  <a:lnTo>
                    <a:pt x="10280764" y="5480393"/>
                  </a:lnTo>
                  <a:lnTo>
                    <a:pt x="10290315" y="5480532"/>
                  </a:lnTo>
                  <a:lnTo>
                    <a:pt x="10299103" y="5478005"/>
                  </a:lnTo>
                  <a:lnTo>
                    <a:pt x="10307536" y="5480850"/>
                  </a:lnTo>
                  <a:lnTo>
                    <a:pt x="10315956" y="5497144"/>
                  </a:lnTo>
                  <a:lnTo>
                    <a:pt x="10315613" y="5492470"/>
                  </a:lnTo>
                  <a:lnTo>
                    <a:pt x="10326967" y="5514340"/>
                  </a:lnTo>
                  <a:lnTo>
                    <a:pt x="10327361" y="5514683"/>
                  </a:lnTo>
                  <a:close/>
                </a:path>
                <a:path w="11263630" h="5880100">
                  <a:moveTo>
                    <a:pt x="10328288" y="5523065"/>
                  </a:moveTo>
                  <a:lnTo>
                    <a:pt x="10326408" y="5516677"/>
                  </a:lnTo>
                  <a:lnTo>
                    <a:pt x="10325671" y="5516372"/>
                  </a:lnTo>
                  <a:lnTo>
                    <a:pt x="10327170" y="5520728"/>
                  </a:lnTo>
                  <a:lnTo>
                    <a:pt x="10328288" y="5523065"/>
                  </a:lnTo>
                  <a:close/>
                </a:path>
                <a:path w="11263630" h="5880100">
                  <a:moveTo>
                    <a:pt x="10386708" y="5609069"/>
                  </a:moveTo>
                  <a:lnTo>
                    <a:pt x="10382821" y="5602478"/>
                  </a:lnTo>
                  <a:lnTo>
                    <a:pt x="10381704" y="5602757"/>
                  </a:lnTo>
                  <a:lnTo>
                    <a:pt x="10383088" y="5606186"/>
                  </a:lnTo>
                  <a:lnTo>
                    <a:pt x="10386708" y="5609069"/>
                  </a:lnTo>
                  <a:close/>
                </a:path>
                <a:path w="11263630" h="5880100">
                  <a:moveTo>
                    <a:pt x="10416832" y="5603138"/>
                  </a:moveTo>
                  <a:lnTo>
                    <a:pt x="10415079" y="5596941"/>
                  </a:lnTo>
                  <a:lnTo>
                    <a:pt x="10412133" y="5597449"/>
                  </a:lnTo>
                  <a:lnTo>
                    <a:pt x="10411549" y="5600801"/>
                  </a:lnTo>
                  <a:lnTo>
                    <a:pt x="10416832" y="5603138"/>
                  </a:lnTo>
                  <a:close/>
                </a:path>
                <a:path w="11263630" h="5880100">
                  <a:moveTo>
                    <a:pt x="10440695" y="5484914"/>
                  </a:moveTo>
                  <a:lnTo>
                    <a:pt x="10440467" y="5484761"/>
                  </a:lnTo>
                  <a:lnTo>
                    <a:pt x="10440264" y="5484660"/>
                  </a:lnTo>
                  <a:lnTo>
                    <a:pt x="10440695" y="5484914"/>
                  </a:lnTo>
                  <a:close/>
                </a:path>
                <a:path w="11263630" h="5880100">
                  <a:moveTo>
                    <a:pt x="10441127" y="5485168"/>
                  </a:moveTo>
                  <a:lnTo>
                    <a:pt x="10440873" y="5485015"/>
                  </a:lnTo>
                  <a:lnTo>
                    <a:pt x="10441127" y="5485168"/>
                  </a:lnTo>
                  <a:close/>
                </a:path>
                <a:path w="11263630" h="5880100">
                  <a:moveTo>
                    <a:pt x="10447223" y="5593651"/>
                  </a:moveTo>
                  <a:lnTo>
                    <a:pt x="10442499" y="5590857"/>
                  </a:lnTo>
                  <a:lnTo>
                    <a:pt x="10444074" y="5597652"/>
                  </a:lnTo>
                  <a:lnTo>
                    <a:pt x="10446702" y="5597258"/>
                  </a:lnTo>
                  <a:lnTo>
                    <a:pt x="10447223" y="5593651"/>
                  </a:lnTo>
                  <a:close/>
                </a:path>
                <a:path w="11263630" h="5880100">
                  <a:moveTo>
                    <a:pt x="10460901" y="5528195"/>
                  </a:moveTo>
                  <a:lnTo>
                    <a:pt x="10460774" y="5522684"/>
                  </a:lnTo>
                  <a:lnTo>
                    <a:pt x="10457866" y="5524690"/>
                  </a:lnTo>
                  <a:lnTo>
                    <a:pt x="10459517" y="5531955"/>
                  </a:lnTo>
                  <a:lnTo>
                    <a:pt x="10460901" y="5528195"/>
                  </a:lnTo>
                  <a:close/>
                </a:path>
                <a:path w="11263630" h="5880100">
                  <a:moveTo>
                    <a:pt x="10481627" y="5541099"/>
                  </a:moveTo>
                  <a:lnTo>
                    <a:pt x="10480027" y="5535650"/>
                  </a:lnTo>
                  <a:lnTo>
                    <a:pt x="10478884" y="5535231"/>
                  </a:lnTo>
                  <a:lnTo>
                    <a:pt x="10480332" y="5539003"/>
                  </a:lnTo>
                  <a:lnTo>
                    <a:pt x="10481627" y="5541099"/>
                  </a:lnTo>
                  <a:close/>
                </a:path>
                <a:path w="11263630" h="5880100">
                  <a:moveTo>
                    <a:pt x="10481704" y="5533275"/>
                  </a:moveTo>
                  <a:lnTo>
                    <a:pt x="10480103" y="5529707"/>
                  </a:lnTo>
                  <a:lnTo>
                    <a:pt x="10478757" y="5527713"/>
                  </a:lnTo>
                  <a:lnTo>
                    <a:pt x="10480586" y="5532856"/>
                  </a:lnTo>
                  <a:lnTo>
                    <a:pt x="10481704" y="5533275"/>
                  </a:lnTo>
                  <a:close/>
                </a:path>
                <a:path w="11263630" h="5880100">
                  <a:moveTo>
                    <a:pt x="10501427" y="5529313"/>
                  </a:moveTo>
                  <a:lnTo>
                    <a:pt x="10498887" y="5524195"/>
                  </a:lnTo>
                  <a:lnTo>
                    <a:pt x="10497363" y="5521782"/>
                  </a:lnTo>
                  <a:lnTo>
                    <a:pt x="10500919" y="5529618"/>
                  </a:lnTo>
                  <a:lnTo>
                    <a:pt x="10501427" y="5529313"/>
                  </a:lnTo>
                  <a:close/>
                </a:path>
                <a:path w="11263630" h="5880100">
                  <a:moveTo>
                    <a:pt x="10502430" y="5538381"/>
                  </a:moveTo>
                  <a:lnTo>
                    <a:pt x="10500462" y="5532158"/>
                  </a:lnTo>
                  <a:lnTo>
                    <a:pt x="10499585" y="5531663"/>
                  </a:lnTo>
                  <a:lnTo>
                    <a:pt x="10501185" y="5535981"/>
                  </a:lnTo>
                  <a:lnTo>
                    <a:pt x="10502430" y="5538381"/>
                  </a:lnTo>
                  <a:close/>
                </a:path>
                <a:path w="11263630" h="5880100">
                  <a:moveTo>
                    <a:pt x="10575417" y="5592229"/>
                  </a:moveTo>
                  <a:lnTo>
                    <a:pt x="10575315" y="5595429"/>
                  </a:lnTo>
                  <a:lnTo>
                    <a:pt x="10575163" y="5601563"/>
                  </a:lnTo>
                  <a:lnTo>
                    <a:pt x="10575417" y="5592229"/>
                  </a:lnTo>
                  <a:close/>
                </a:path>
                <a:path w="11263630" h="5880100">
                  <a:moveTo>
                    <a:pt x="10579100" y="5396166"/>
                  </a:moveTo>
                  <a:lnTo>
                    <a:pt x="10573652" y="5394642"/>
                  </a:lnTo>
                  <a:lnTo>
                    <a:pt x="10575468" y="5400980"/>
                  </a:lnTo>
                  <a:lnTo>
                    <a:pt x="10578503" y="5399875"/>
                  </a:lnTo>
                  <a:lnTo>
                    <a:pt x="10579100" y="5396166"/>
                  </a:lnTo>
                  <a:close/>
                </a:path>
                <a:path w="11263630" h="5880100">
                  <a:moveTo>
                    <a:pt x="10589781" y="5463044"/>
                  </a:moveTo>
                  <a:lnTo>
                    <a:pt x="10586098" y="5458218"/>
                  </a:lnTo>
                  <a:lnTo>
                    <a:pt x="10585018" y="5458536"/>
                  </a:lnTo>
                  <a:lnTo>
                    <a:pt x="10586326" y="5461114"/>
                  </a:lnTo>
                  <a:lnTo>
                    <a:pt x="10589781" y="5463044"/>
                  </a:lnTo>
                  <a:close/>
                </a:path>
                <a:path w="11263630" h="5880100">
                  <a:moveTo>
                    <a:pt x="10639628" y="5390947"/>
                  </a:moveTo>
                  <a:lnTo>
                    <a:pt x="10638561" y="5395112"/>
                  </a:lnTo>
                  <a:lnTo>
                    <a:pt x="10637647" y="5399113"/>
                  </a:lnTo>
                  <a:lnTo>
                    <a:pt x="10639628" y="5390947"/>
                  </a:lnTo>
                  <a:close/>
                </a:path>
                <a:path w="11263630" h="5880100">
                  <a:moveTo>
                    <a:pt x="11093069" y="3831374"/>
                  </a:moveTo>
                  <a:lnTo>
                    <a:pt x="11088230" y="3818648"/>
                  </a:lnTo>
                  <a:lnTo>
                    <a:pt x="11081461" y="3801503"/>
                  </a:lnTo>
                  <a:lnTo>
                    <a:pt x="11071441" y="3784269"/>
                  </a:lnTo>
                  <a:lnTo>
                    <a:pt x="11056811" y="3771252"/>
                  </a:lnTo>
                  <a:lnTo>
                    <a:pt x="11060557" y="3796233"/>
                  </a:lnTo>
                  <a:lnTo>
                    <a:pt x="11065701" y="3810863"/>
                  </a:lnTo>
                  <a:lnTo>
                    <a:pt x="11075467" y="3820731"/>
                  </a:lnTo>
                  <a:lnTo>
                    <a:pt x="11093069" y="3831374"/>
                  </a:lnTo>
                  <a:close/>
                </a:path>
                <a:path w="11263630" h="5880100">
                  <a:moveTo>
                    <a:pt x="11117974" y="3971467"/>
                  </a:moveTo>
                  <a:lnTo>
                    <a:pt x="11117059" y="3963555"/>
                  </a:lnTo>
                  <a:lnTo>
                    <a:pt x="11116805" y="3959301"/>
                  </a:lnTo>
                  <a:lnTo>
                    <a:pt x="11116297" y="3960507"/>
                  </a:lnTo>
                  <a:lnTo>
                    <a:pt x="11115789" y="3962641"/>
                  </a:lnTo>
                  <a:lnTo>
                    <a:pt x="11115294" y="3965283"/>
                  </a:lnTo>
                  <a:lnTo>
                    <a:pt x="11116247" y="3967365"/>
                  </a:lnTo>
                  <a:lnTo>
                    <a:pt x="11117974" y="3971467"/>
                  </a:lnTo>
                  <a:close/>
                </a:path>
                <a:path w="11263630" h="5880100">
                  <a:moveTo>
                    <a:pt x="11133239" y="4031704"/>
                  </a:moveTo>
                  <a:lnTo>
                    <a:pt x="11131677" y="4013276"/>
                  </a:lnTo>
                  <a:lnTo>
                    <a:pt x="11126356" y="3993057"/>
                  </a:lnTo>
                  <a:lnTo>
                    <a:pt x="11117974" y="3971467"/>
                  </a:lnTo>
                  <a:lnTo>
                    <a:pt x="11121492" y="3991102"/>
                  </a:lnTo>
                  <a:lnTo>
                    <a:pt x="11125594" y="4009136"/>
                  </a:lnTo>
                  <a:lnTo>
                    <a:pt x="11128985" y="4027436"/>
                  </a:lnTo>
                  <a:lnTo>
                    <a:pt x="11130356" y="4047883"/>
                  </a:lnTo>
                  <a:lnTo>
                    <a:pt x="11133239" y="4031704"/>
                  </a:lnTo>
                  <a:close/>
                </a:path>
                <a:path w="11263630" h="5880100">
                  <a:moveTo>
                    <a:pt x="11142167" y="3358223"/>
                  </a:moveTo>
                  <a:lnTo>
                    <a:pt x="11141304" y="3357461"/>
                  </a:lnTo>
                  <a:lnTo>
                    <a:pt x="11140389" y="3359340"/>
                  </a:lnTo>
                  <a:lnTo>
                    <a:pt x="11139576" y="3364560"/>
                  </a:lnTo>
                  <a:lnTo>
                    <a:pt x="11140745" y="3362439"/>
                  </a:lnTo>
                  <a:lnTo>
                    <a:pt x="11141608" y="3360356"/>
                  </a:lnTo>
                  <a:lnTo>
                    <a:pt x="11142167" y="3358223"/>
                  </a:lnTo>
                  <a:close/>
                </a:path>
                <a:path w="11263630" h="5880100">
                  <a:moveTo>
                    <a:pt x="11150537" y="2870200"/>
                  </a:moveTo>
                  <a:lnTo>
                    <a:pt x="11145114" y="2844800"/>
                  </a:lnTo>
                  <a:lnTo>
                    <a:pt x="11144961" y="2844800"/>
                  </a:lnTo>
                  <a:lnTo>
                    <a:pt x="11146600" y="2857500"/>
                  </a:lnTo>
                  <a:lnTo>
                    <a:pt x="11150537" y="2870200"/>
                  </a:lnTo>
                  <a:close/>
                </a:path>
                <a:path w="11263630" h="5880100">
                  <a:moveTo>
                    <a:pt x="11151045" y="2782214"/>
                  </a:moveTo>
                  <a:lnTo>
                    <a:pt x="11150283" y="2779166"/>
                  </a:lnTo>
                  <a:lnTo>
                    <a:pt x="11148454" y="2774658"/>
                  </a:lnTo>
                  <a:lnTo>
                    <a:pt x="11148962" y="2777401"/>
                  </a:lnTo>
                  <a:lnTo>
                    <a:pt x="11149419" y="2779979"/>
                  </a:lnTo>
                  <a:lnTo>
                    <a:pt x="11149978" y="2782773"/>
                  </a:lnTo>
                  <a:lnTo>
                    <a:pt x="11151045" y="2782214"/>
                  </a:lnTo>
                  <a:close/>
                </a:path>
                <a:path w="11263630" h="5880100">
                  <a:moveTo>
                    <a:pt x="11178527" y="2971800"/>
                  </a:moveTo>
                  <a:lnTo>
                    <a:pt x="11175987" y="2946400"/>
                  </a:lnTo>
                  <a:lnTo>
                    <a:pt x="11170463" y="2921000"/>
                  </a:lnTo>
                  <a:lnTo>
                    <a:pt x="11161979" y="2895600"/>
                  </a:lnTo>
                  <a:lnTo>
                    <a:pt x="11150537" y="2870200"/>
                  </a:lnTo>
                  <a:lnTo>
                    <a:pt x="11151603" y="2882900"/>
                  </a:lnTo>
                  <a:lnTo>
                    <a:pt x="11156874" y="2895600"/>
                  </a:lnTo>
                  <a:lnTo>
                    <a:pt x="11163465" y="2921000"/>
                  </a:lnTo>
                  <a:lnTo>
                    <a:pt x="11170857" y="2946400"/>
                  </a:lnTo>
                  <a:lnTo>
                    <a:pt x="11178527" y="2971800"/>
                  </a:lnTo>
                  <a:close/>
                </a:path>
                <a:path w="11263630" h="5880100">
                  <a:moveTo>
                    <a:pt x="11219764" y="2764002"/>
                  </a:moveTo>
                  <a:lnTo>
                    <a:pt x="11211420" y="2717812"/>
                  </a:lnTo>
                  <a:lnTo>
                    <a:pt x="11201248" y="2683535"/>
                  </a:lnTo>
                  <a:lnTo>
                    <a:pt x="11189348" y="2660510"/>
                  </a:lnTo>
                  <a:lnTo>
                    <a:pt x="11175848" y="2648064"/>
                  </a:lnTo>
                  <a:lnTo>
                    <a:pt x="11185271" y="2687155"/>
                  </a:lnTo>
                  <a:lnTo>
                    <a:pt x="11194936" y="2724772"/>
                  </a:lnTo>
                  <a:lnTo>
                    <a:pt x="11206036" y="2753017"/>
                  </a:lnTo>
                  <a:lnTo>
                    <a:pt x="11219764" y="2764002"/>
                  </a:lnTo>
                  <a:close/>
                </a:path>
                <a:path w="11263630" h="5880100">
                  <a:moveTo>
                    <a:pt x="11248911" y="2644292"/>
                  </a:moveTo>
                  <a:lnTo>
                    <a:pt x="11236389" y="2621661"/>
                  </a:lnTo>
                  <a:lnTo>
                    <a:pt x="11210277" y="2597518"/>
                  </a:lnTo>
                  <a:lnTo>
                    <a:pt x="11209198" y="2618829"/>
                  </a:lnTo>
                  <a:lnTo>
                    <a:pt x="11208918" y="2645702"/>
                  </a:lnTo>
                  <a:lnTo>
                    <a:pt x="11215053" y="2670352"/>
                  </a:lnTo>
                  <a:lnTo>
                    <a:pt x="11233201" y="2685046"/>
                  </a:lnTo>
                  <a:lnTo>
                    <a:pt x="11247857" y="2665425"/>
                  </a:lnTo>
                  <a:lnTo>
                    <a:pt x="11248911" y="2644292"/>
                  </a:lnTo>
                  <a:close/>
                </a:path>
                <a:path w="11263630" h="5880100">
                  <a:moveTo>
                    <a:pt x="11263567" y="2032000"/>
                  </a:moveTo>
                  <a:lnTo>
                    <a:pt x="11263465" y="1981200"/>
                  </a:lnTo>
                  <a:lnTo>
                    <a:pt x="11262754" y="1943100"/>
                  </a:lnTo>
                  <a:lnTo>
                    <a:pt x="11261446" y="1892300"/>
                  </a:lnTo>
                  <a:lnTo>
                    <a:pt x="11259528" y="1841500"/>
                  </a:lnTo>
                  <a:lnTo>
                    <a:pt x="11258906" y="1828800"/>
                  </a:lnTo>
                  <a:lnTo>
                    <a:pt x="11257051" y="1790700"/>
                  </a:lnTo>
                  <a:lnTo>
                    <a:pt x="11253991" y="1739900"/>
                  </a:lnTo>
                  <a:lnTo>
                    <a:pt x="11253356" y="1730959"/>
                  </a:lnTo>
                  <a:lnTo>
                    <a:pt x="11253356" y="2019300"/>
                  </a:lnTo>
                  <a:lnTo>
                    <a:pt x="11253343" y="2032000"/>
                  </a:lnTo>
                  <a:lnTo>
                    <a:pt x="11250498" y="2032000"/>
                  </a:lnTo>
                  <a:lnTo>
                    <a:pt x="11251362" y="2044700"/>
                  </a:lnTo>
                  <a:lnTo>
                    <a:pt x="11249355" y="2032000"/>
                  </a:lnTo>
                  <a:lnTo>
                    <a:pt x="11247349" y="2019300"/>
                  </a:lnTo>
                  <a:lnTo>
                    <a:pt x="11245431" y="2006600"/>
                  </a:lnTo>
                  <a:lnTo>
                    <a:pt x="11243513" y="1993900"/>
                  </a:lnTo>
                  <a:lnTo>
                    <a:pt x="11244923" y="1993900"/>
                  </a:lnTo>
                  <a:lnTo>
                    <a:pt x="11250549" y="2006600"/>
                  </a:lnTo>
                  <a:lnTo>
                    <a:pt x="11253356" y="2019300"/>
                  </a:lnTo>
                  <a:lnTo>
                    <a:pt x="11253356" y="1730959"/>
                  </a:lnTo>
                  <a:lnTo>
                    <a:pt x="11250384" y="1689100"/>
                  </a:lnTo>
                  <a:lnTo>
                    <a:pt x="11249343" y="1676400"/>
                  </a:lnTo>
                  <a:lnTo>
                    <a:pt x="11246231" y="1638300"/>
                  </a:lnTo>
                  <a:lnTo>
                    <a:pt x="11245063" y="1625600"/>
                  </a:lnTo>
                  <a:lnTo>
                    <a:pt x="11241545" y="1587500"/>
                  </a:lnTo>
                  <a:lnTo>
                    <a:pt x="11240249" y="1574800"/>
                  </a:lnTo>
                  <a:lnTo>
                    <a:pt x="11238941" y="1562100"/>
                  </a:lnTo>
                  <a:lnTo>
                    <a:pt x="11236350" y="1536700"/>
                  </a:lnTo>
                  <a:lnTo>
                    <a:pt x="11238979" y="1524000"/>
                  </a:lnTo>
                  <a:lnTo>
                    <a:pt x="11241519" y="1524000"/>
                  </a:lnTo>
                  <a:lnTo>
                    <a:pt x="11244059" y="1511300"/>
                  </a:lnTo>
                  <a:lnTo>
                    <a:pt x="11246206" y="1498600"/>
                  </a:lnTo>
                  <a:lnTo>
                    <a:pt x="11243742" y="1485900"/>
                  </a:lnTo>
                  <a:lnTo>
                    <a:pt x="11237062" y="1473200"/>
                  </a:lnTo>
                  <a:lnTo>
                    <a:pt x="11231842" y="1460500"/>
                  </a:lnTo>
                  <a:lnTo>
                    <a:pt x="11226610" y="1447800"/>
                  </a:lnTo>
                  <a:lnTo>
                    <a:pt x="11224425" y="1428534"/>
                  </a:lnTo>
                  <a:lnTo>
                    <a:pt x="11224425" y="1892300"/>
                  </a:lnTo>
                  <a:lnTo>
                    <a:pt x="11221682" y="1892300"/>
                  </a:lnTo>
                  <a:lnTo>
                    <a:pt x="11222215" y="1879600"/>
                  </a:lnTo>
                  <a:lnTo>
                    <a:pt x="11223714" y="1879600"/>
                  </a:lnTo>
                  <a:lnTo>
                    <a:pt x="11224425" y="1892300"/>
                  </a:lnTo>
                  <a:lnTo>
                    <a:pt x="11224425" y="1428534"/>
                  </a:lnTo>
                  <a:lnTo>
                    <a:pt x="11222292" y="1409700"/>
                  </a:lnTo>
                  <a:lnTo>
                    <a:pt x="11220031" y="1397000"/>
                  </a:lnTo>
                  <a:lnTo>
                    <a:pt x="11217770" y="1384300"/>
                  </a:lnTo>
                  <a:lnTo>
                    <a:pt x="11213021" y="1346200"/>
                  </a:lnTo>
                  <a:lnTo>
                    <a:pt x="11211370" y="1333500"/>
                  </a:lnTo>
                  <a:lnTo>
                    <a:pt x="11208042" y="1308100"/>
                  </a:lnTo>
                  <a:lnTo>
                    <a:pt x="11200575" y="1270000"/>
                  </a:lnTo>
                  <a:lnTo>
                    <a:pt x="11194809" y="1231900"/>
                  </a:lnTo>
                  <a:lnTo>
                    <a:pt x="11194402" y="1229220"/>
                  </a:lnTo>
                  <a:lnTo>
                    <a:pt x="11194402" y="2133600"/>
                  </a:lnTo>
                  <a:lnTo>
                    <a:pt x="11192485" y="2146300"/>
                  </a:lnTo>
                  <a:lnTo>
                    <a:pt x="11190376" y="2159000"/>
                  </a:lnTo>
                  <a:lnTo>
                    <a:pt x="11188090" y="2159000"/>
                  </a:lnTo>
                  <a:lnTo>
                    <a:pt x="11185627" y="2146300"/>
                  </a:lnTo>
                  <a:lnTo>
                    <a:pt x="11187811" y="2120900"/>
                  </a:lnTo>
                  <a:lnTo>
                    <a:pt x="11192205" y="2120900"/>
                  </a:lnTo>
                  <a:lnTo>
                    <a:pt x="11194402" y="2133600"/>
                  </a:lnTo>
                  <a:lnTo>
                    <a:pt x="11194402" y="1229220"/>
                  </a:lnTo>
                  <a:lnTo>
                    <a:pt x="11192891" y="1219200"/>
                  </a:lnTo>
                  <a:lnTo>
                    <a:pt x="11186859" y="1181100"/>
                  </a:lnTo>
                  <a:lnTo>
                    <a:pt x="11184852" y="1168400"/>
                  </a:lnTo>
                  <a:lnTo>
                    <a:pt x="11176889" y="1121143"/>
                  </a:lnTo>
                  <a:lnTo>
                    <a:pt x="11176889" y="2070100"/>
                  </a:lnTo>
                  <a:lnTo>
                    <a:pt x="11174159" y="2070100"/>
                  </a:lnTo>
                  <a:lnTo>
                    <a:pt x="11173257" y="2057400"/>
                  </a:lnTo>
                  <a:lnTo>
                    <a:pt x="11176889" y="2070100"/>
                  </a:lnTo>
                  <a:lnTo>
                    <a:pt x="11176889" y="1121143"/>
                  </a:lnTo>
                  <a:lnTo>
                    <a:pt x="11176292" y="1117600"/>
                  </a:lnTo>
                  <a:lnTo>
                    <a:pt x="11167085" y="1066800"/>
                  </a:lnTo>
                  <a:lnTo>
                    <a:pt x="11162081" y="1041400"/>
                  </a:lnTo>
                  <a:lnTo>
                    <a:pt x="11159579" y="1028700"/>
                  </a:lnTo>
                  <a:lnTo>
                    <a:pt x="11157077" y="1016000"/>
                  </a:lnTo>
                  <a:lnTo>
                    <a:pt x="11154334" y="1003300"/>
                  </a:lnTo>
                  <a:lnTo>
                    <a:pt x="11151591" y="990600"/>
                  </a:lnTo>
                  <a:lnTo>
                    <a:pt x="11146104" y="965200"/>
                  </a:lnTo>
                  <a:lnTo>
                    <a:pt x="11141367" y="950264"/>
                  </a:lnTo>
                  <a:lnTo>
                    <a:pt x="11141367" y="1930400"/>
                  </a:lnTo>
                  <a:lnTo>
                    <a:pt x="11140135" y="1930400"/>
                  </a:lnTo>
                  <a:lnTo>
                    <a:pt x="11136998" y="1943100"/>
                  </a:lnTo>
                  <a:lnTo>
                    <a:pt x="11133722" y="1930400"/>
                  </a:lnTo>
                  <a:lnTo>
                    <a:pt x="11132807" y="1930400"/>
                  </a:lnTo>
                  <a:lnTo>
                    <a:pt x="11134230" y="1917700"/>
                  </a:lnTo>
                  <a:lnTo>
                    <a:pt x="11138014" y="1905000"/>
                  </a:lnTo>
                  <a:lnTo>
                    <a:pt x="11140656" y="1917700"/>
                  </a:lnTo>
                  <a:lnTo>
                    <a:pt x="11141367" y="1930400"/>
                  </a:lnTo>
                  <a:lnTo>
                    <a:pt x="11141367" y="950264"/>
                  </a:lnTo>
                  <a:lnTo>
                    <a:pt x="11134027" y="927100"/>
                  </a:lnTo>
                  <a:lnTo>
                    <a:pt x="11124019" y="889000"/>
                  </a:lnTo>
                  <a:lnTo>
                    <a:pt x="11120679" y="876300"/>
                  </a:lnTo>
                  <a:lnTo>
                    <a:pt x="11105934" y="825500"/>
                  </a:lnTo>
                  <a:lnTo>
                    <a:pt x="11093717" y="787400"/>
                  </a:lnTo>
                  <a:lnTo>
                    <a:pt x="11089640" y="774700"/>
                  </a:lnTo>
                  <a:lnTo>
                    <a:pt x="11083633" y="762000"/>
                  </a:lnTo>
                  <a:lnTo>
                    <a:pt x="11077626" y="749300"/>
                  </a:lnTo>
                  <a:lnTo>
                    <a:pt x="11071631" y="736600"/>
                  </a:lnTo>
                  <a:lnTo>
                    <a:pt x="11066666" y="723900"/>
                  </a:lnTo>
                  <a:lnTo>
                    <a:pt x="11065586" y="721144"/>
                  </a:lnTo>
                  <a:lnTo>
                    <a:pt x="11065586" y="2336800"/>
                  </a:lnTo>
                  <a:lnTo>
                    <a:pt x="11065027" y="2336800"/>
                  </a:lnTo>
                  <a:lnTo>
                    <a:pt x="11057192" y="2324100"/>
                  </a:lnTo>
                  <a:lnTo>
                    <a:pt x="11033684" y="2286000"/>
                  </a:lnTo>
                  <a:lnTo>
                    <a:pt x="11032769" y="2286000"/>
                  </a:lnTo>
                  <a:lnTo>
                    <a:pt x="11032084" y="2273300"/>
                  </a:lnTo>
                  <a:lnTo>
                    <a:pt x="11031703" y="2273300"/>
                  </a:lnTo>
                  <a:lnTo>
                    <a:pt x="11031665" y="2260600"/>
                  </a:lnTo>
                  <a:lnTo>
                    <a:pt x="11041317" y="2260600"/>
                  </a:lnTo>
                  <a:lnTo>
                    <a:pt x="11050257" y="2273300"/>
                  </a:lnTo>
                  <a:lnTo>
                    <a:pt x="11058385" y="2298700"/>
                  </a:lnTo>
                  <a:lnTo>
                    <a:pt x="11065586" y="2336800"/>
                  </a:lnTo>
                  <a:lnTo>
                    <a:pt x="11065586" y="721144"/>
                  </a:lnTo>
                  <a:lnTo>
                    <a:pt x="11056722" y="698500"/>
                  </a:lnTo>
                  <a:lnTo>
                    <a:pt x="11051756" y="685800"/>
                  </a:lnTo>
                  <a:lnTo>
                    <a:pt x="11046295" y="673100"/>
                  </a:lnTo>
                  <a:lnTo>
                    <a:pt x="11040821" y="660400"/>
                  </a:lnTo>
                  <a:lnTo>
                    <a:pt x="11029887" y="635000"/>
                  </a:lnTo>
                  <a:lnTo>
                    <a:pt x="11021873" y="622300"/>
                  </a:lnTo>
                  <a:lnTo>
                    <a:pt x="11005858" y="596900"/>
                  </a:lnTo>
                  <a:lnTo>
                    <a:pt x="11005185" y="595604"/>
                  </a:lnTo>
                  <a:lnTo>
                    <a:pt x="11005185" y="2235200"/>
                  </a:lnTo>
                  <a:lnTo>
                    <a:pt x="11000677" y="2235200"/>
                  </a:lnTo>
                  <a:lnTo>
                    <a:pt x="11000270" y="2222500"/>
                  </a:lnTo>
                  <a:lnTo>
                    <a:pt x="11005185" y="2235200"/>
                  </a:lnTo>
                  <a:lnTo>
                    <a:pt x="11005185" y="595604"/>
                  </a:lnTo>
                  <a:lnTo>
                    <a:pt x="10999267" y="584200"/>
                  </a:lnTo>
                  <a:lnTo>
                    <a:pt x="10992688" y="571500"/>
                  </a:lnTo>
                  <a:lnTo>
                    <a:pt x="10989615" y="565581"/>
                  </a:lnTo>
                  <a:lnTo>
                    <a:pt x="10989615" y="2222500"/>
                  </a:lnTo>
                  <a:lnTo>
                    <a:pt x="10988548" y="2222500"/>
                  </a:lnTo>
                  <a:lnTo>
                    <a:pt x="10988294" y="2209800"/>
                  </a:lnTo>
                  <a:lnTo>
                    <a:pt x="10989208" y="2209800"/>
                  </a:lnTo>
                  <a:lnTo>
                    <a:pt x="10989615" y="2222500"/>
                  </a:lnTo>
                  <a:lnTo>
                    <a:pt x="10989615" y="565581"/>
                  </a:lnTo>
                  <a:lnTo>
                    <a:pt x="10986097" y="558800"/>
                  </a:lnTo>
                  <a:lnTo>
                    <a:pt x="10979518" y="546100"/>
                  </a:lnTo>
                  <a:lnTo>
                    <a:pt x="10969917" y="533400"/>
                  </a:lnTo>
                  <a:lnTo>
                    <a:pt x="10964685" y="526478"/>
                  </a:lnTo>
                  <a:lnTo>
                    <a:pt x="10964685" y="2705100"/>
                  </a:lnTo>
                  <a:lnTo>
                    <a:pt x="10962894" y="2717800"/>
                  </a:lnTo>
                  <a:lnTo>
                    <a:pt x="10958347" y="2705100"/>
                  </a:lnTo>
                  <a:lnTo>
                    <a:pt x="10956150" y="2705100"/>
                  </a:lnTo>
                  <a:lnTo>
                    <a:pt x="10956277" y="2692400"/>
                  </a:lnTo>
                  <a:lnTo>
                    <a:pt x="10958728" y="2679700"/>
                  </a:lnTo>
                  <a:lnTo>
                    <a:pt x="10962615" y="2692400"/>
                  </a:lnTo>
                  <a:lnTo>
                    <a:pt x="10964596" y="2705100"/>
                  </a:lnTo>
                  <a:lnTo>
                    <a:pt x="10964685" y="526478"/>
                  </a:lnTo>
                  <a:lnTo>
                    <a:pt x="10950727" y="508000"/>
                  </a:lnTo>
                  <a:lnTo>
                    <a:pt x="10942295" y="497776"/>
                  </a:lnTo>
                  <a:lnTo>
                    <a:pt x="10942295" y="2171700"/>
                  </a:lnTo>
                  <a:lnTo>
                    <a:pt x="10940898" y="2171700"/>
                  </a:lnTo>
                  <a:lnTo>
                    <a:pt x="10940898" y="2997200"/>
                  </a:lnTo>
                  <a:lnTo>
                    <a:pt x="10938447" y="3009900"/>
                  </a:lnTo>
                  <a:lnTo>
                    <a:pt x="10933519" y="2984500"/>
                  </a:lnTo>
                  <a:lnTo>
                    <a:pt x="10939666" y="2984500"/>
                  </a:lnTo>
                  <a:lnTo>
                    <a:pt x="10940898" y="2997200"/>
                  </a:lnTo>
                  <a:lnTo>
                    <a:pt x="10940898" y="2171700"/>
                  </a:lnTo>
                  <a:lnTo>
                    <a:pt x="10938091" y="2171700"/>
                  </a:lnTo>
                  <a:lnTo>
                    <a:pt x="10935246" y="2159000"/>
                  </a:lnTo>
                  <a:lnTo>
                    <a:pt x="10939310" y="2159000"/>
                  </a:lnTo>
                  <a:lnTo>
                    <a:pt x="10942295" y="2171700"/>
                  </a:lnTo>
                  <a:lnTo>
                    <a:pt x="10942295" y="497776"/>
                  </a:lnTo>
                  <a:lnTo>
                    <a:pt x="10940263" y="495300"/>
                  </a:lnTo>
                  <a:lnTo>
                    <a:pt x="10929785" y="482600"/>
                  </a:lnTo>
                  <a:lnTo>
                    <a:pt x="10919524" y="470154"/>
                  </a:lnTo>
                  <a:lnTo>
                    <a:pt x="10919524" y="2984500"/>
                  </a:lnTo>
                  <a:lnTo>
                    <a:pt x="10917746" y="2997200"/>
                  </a:lnTo>
                  <a:lnTo>
                    <a:pt x="10912323" y="2986113"/>
                  </a:lnTo>
                  <a:lnTo>
                    <a:pt x="10912323" y="3238500"/>
                  </a:lnTo>
                  <a:lnTo>
                    <a:pt x="10905719" y="3225800"/>
                  </a:lnTo>
                  <a:lnTo>
                    <a:pt x="10901642" y="3225800"/>
                  </a:lnTo>
                  <a:lnTo>
                    <a:pt x="10900042" y="3213100"/>
                  </a:lnTo>
                  <a:lnTo>
                    <a:pt x="10906481" y="3213100"/>
                  </a:lnTo>
                  <a:lnTo>
                    <a:pt x="10908563" y="3225800"/>
                  </a:lnTo>
                  <a:lnTo>
                    <a:pt x="10910545" y="3225800"/>
                  </a:lnTo>
                  <a:lnTo>
                    <a:pt x="10912323" y="3238500"/>
                  </a:lnTo>
                  <a:lnTo>
                    <a:pt x="10912323" y="2986113"/>
                  </a:lnTo>
                  <a:lnTo>
                    <a:pt x="10911535" y="2984500"/>
                  </a:lnTo>
                  <a:lnTo>
                    <a:pt x="10908398" y="2971800"/>
                  </a:lnTo>
                  <a:lnTo>
                    <a:pt x="10911408" y="2959100"/>
                  </a:lnTo>
                  <a:lnTo>
                    <a:pt x="10916349" y="2971800"/>
                  </a:lnTo>
                  <a:lnTo>
                    <a:pt x="10919054" y="2971800"/>
                  </a:lnTo>
                  <a:lnTo>
                    <a:pt x="10919524" y="2984500"/>
                  </a:lnTo>
                  <a:lnTo>
                    <a:pt x="10919524" y="470154"/>
                  </a:lnTo>
                  <a:lnTo>
                    <a:pt x="10919320" y="469900"/>
                  </a:lnTo>
                  <a:lnTo>
                    <a:pt x="10918215" y="457200"/>
                  </a:lnTo>
                  <a:lnTo>
                    <a:pt x="10901337" y="419100"/>
                  </a:lnTo>
                  <a:lnTo>
                    <a:pt x="10874464" y="381000"/>
                  </a:lnTo>
                  <a:lnTo>
                    <a:pt x="10838942" y="342900"/>
                  </a:lnTo>
                  <a:lnTo>
                    <a:pt x="10825036" y="330200"/>
                  </a:lnTo>
                  <a:lnTo>
                    <a:pt x="10797223" y="304800"/>
                  </a:lnTo>
                  <a:lnTo>
                    <a:pt x="10788828" y="297776"/>
                  </a:lnTo>
                  <a:lnTo>
                    <a:pt x="10788828" y="2946400"/>
                  </a:lnTo>
                  <a:lnTo>
                    <a:pt x="10787469" y="2959100"/>
                  </a:lnTo>
                  <a:lnTo>
                    <a:pt x="10773562" y="2959100"/>
                  </a:lnTo>
                  <a:lnTo>
                    <a:pt x="10773918" y="2946400"/>
                  </a:lnTo>
                  <a:lnTo>
                    <a:pt x="10774528" y="2946400"/>
                  </a:lnTo>
                  <a:lnTo>
                    <a:pt x="10782364" y="2933700"/>
                  </a:lnTo>
                  <a:lnTo>
                    <a:pt x="10787126" y="2933700"/>
                  </a:lnTo>
                  <a:lnTo>
                    <a:pt x="10788828" y="2946400"/>
                  </a:lnTo>
                  <a:lnTo>
                    <a:pt x="10788828" y="297776"/>
                  </a:lnTo>
                  <a:lnTo>
                    <a:pt x="10762920" y="276072"/>
                  </a:lnTo>
                  <a:lnTo>
                    <a:pt x="10762920" y="381000"/>
                  </a:lnTo>
                  <a:lnTo>
                    <a:pt x="10757116" y="381000"/>
                  </a:lnTo>
                  <a:lnTo>
                    <a:pt x="10757764" y="368300"/>
                  </a:lnTo>
                  <a:lnTo>
                    <a:pt x="10760989" y="368300"/>
                  </a:lnTo>
                  <a:lnTo>
                    <a:pt x="10762920" y="381000"/>
                  </a:lnTo>
                  <a:lnTo>
                    <a:pt x="10762920" y="276072"/>
                  </a:lnTo>
                  <a:lnTo>
                    <a:pt x="10751744" y="266700"/>
                  </a:lnTo>
                  <a:lnTo>
                    <a:pt x="10736161" y="254000"/>
                  </a:lnTo>
                  <a:lnTo>
                    <a:pt x="10720565" y="241300"/>
                  </a:lnTo>
                  <a:lnTo>
                    <a:pt x="10704982" y="228600"/>
                  </a:lnTo>
                  <a:lnTo>
                    <a:pt x="10659364" y="203200"/>
                  </a:lnTo>
                  <a:lnTo>
                    <a:pt x="10617352" y="177800"/>
                  </a:lnTo>
                  <a:lnTo>
                    <a:pt x="10606557" y="170180"/>
                  </a:lnTo>
                  <a:lnTo>
                    <a:pt x="10606557" y="5181600"/>
                  </a:lnTo>
                  <a:lnTo>
                    <a:pt x="10605821" y="5194300"/>
                  </a:lnTo>
                  <a:lnTo>
                    <a:pt x="10601808" y="5207000"/>
                  </a:lnTo>
                  <a:lnTo>
                    <a:pt x="10594137" y="5219700"/>
                  </a:lnTo>
                  <a:lnTo>
                    <a:pt x="10588168" y="5207000"/>
                  </a:lnTo>
                  <a:lnTo>
                    <a:pt x="10581881" y="5194300"/>
                  </a:lnTo>
                  <a:lnTo>
                    <a:pt x="10575315" y="5181600"/>
                  </a:lnTo>
                  <a:lnTo>
                    <a:pt x="10568521" y="5168900"/>
                  </a:lnTo>
                  <a:lnTo>
                    <a:pt x="10604386" y="5168900"/>
                  </a:lnTo>
                  <a:lnTo>
                    <a:pt x="10606557" y="5181600"/>
                  </a:lnTo>
                  <a:lnTo>
                    <a:pt x="10606557" y="170180"/>
                  </a:lnTo>
                  <a:lnTo>
                    <a:pt x="10581411" y="152400"/>
                  </a:lnTo>
                  <a:lnTo>
                    <a:pt x="10553967" y="139700"/>
                  </a:lnTo>
                  <a:lnTo>
                    <a:pt x="10543807" y="134289"/>
                  </a:lnTo>
                  <a:lnTo>
                    <a:pt x="10543807" y="5181600"/>
                  </a:lnTo>
                  <a:lnTo>
                    <a:pt x="10535590" y="5194300"/>
                  </a:lnTo>
                  <a:lnTo>
                    <a:pt x="10527436" y="5207000"/>
                  </a:lnTo>
                  <a:lnTo>
                    <a:pt x="10519435" y="5219700"/>
                  </a:lnTo>
                  <a:lnTo>
                    <a:pt x="10520070" y="5207000"/>
                  </a:lnTo>
                  <a:lnTo>
                    <a:pt x="10521493" y="5194300"/>
                  </a:lnTo>
                  <a:lnTo>
                    <a:pt x="10523537" y="5194300"/>
                  </a:lnTo>
                  <a:lnTo>
                    <a:pt x="10526027" y="5181600"/>
                  </a:lnTo>
                  <a:lnTo>
                    <a:pt x="10543807" y="5181600"/>
                  </a:lnTo>
                  <a:lnTo>
                    <a:pt x="10543807" y="134289"/>
                  </a:lnTo>
                  <a:lnTo>
                    <a:pt x="10506316" y="114300"/>
                  </a:lnTo>
                  <a:lnTo>
                    <a:pt x="10495445" y="111544"/>
                  </a:lnTo>
                  <a:lnTo>
                    <a:pt x="10495445" y="4254500"/>
                  </a:lnTo>
                  <a:lnTo>
                    <a:pt x="10475620" y="4254500"/>
                  </a:lnTo>
                  <a:lnTo>
                    <a:pt x="10479570" y="4241800"/>
                  </a:lnTo>
                  <a:lnTo>
                    <a:pt x="10495343" y="4241800"/>
                  </a:lnTo>
                  <a:lnTo>
                    <a:pt x="10495445" y="4254500"/>
                  </a:lnTo>
                  <a:lnTo>
                    <a:pt x="10495445" y="111544"/>
                  </a:lnTo>
                  <a:lnTo>
                    <a:pt x="10449509" y="99885"/>
                  </a:lnTo>
                  <a:lnTo>
                    <a:pt x="10449509" y="5207000"/>
                  </a:lnTo>
                  <a:lnTo>
                    <a:pt x="10448480" y="5219700"/>
                  </a:lnTo>
                  <a:lnTo>
                    <a:pt x="10442511" y="5219700"/>
                  </a:lnTo>
                  <a:lnTo>
                    <a:pt x="10438587" y="5207000"/>
                  </a:lnTo>
                  <a:lnTo>
                    <a:pt x="10449509" y="5207000"/>
                  </a:lnTo>
                  <a:lnTo>
                    <a:pt x="10449509" y="99885"/>
                  </a:lnTo>
                  <a:lnTo>
                    <a:pt x="10425836" y="93878"/>
                  </a:lnTo>
                  <a:lnTo>
                    <a:pt x="10425836" y="4394200"/>
                  </a:lnTo>
                  <a:lnTo>
                    <a:pt x="10418915" y="4406900"/>
                  </a:lnTo>
                  <a:lnTo>
                    <a:pt x="10408514" y="4406900"/>
                  </a:lnTo>
                  <a:lnTo>
                    <a:pt x="10411917" y="4394200"/>
                  </a:lnTo>
                  <a:lnTo>
                    <a:pt x="10425836" y="4394200"/>
                  </a:lnTo>
                  <a:lnTo>
                    <a:pt x="10425836" y="93878"/>
                  </a:lnTo>
                  <a:lnTo>
                    <a:pt x="10372966" y="80454"/>
                  </a:lnTo>
                  <a:lnTo>
                    <a:pt x="10372966" y="5181600"/>
                  </a:lnTo>
                  <a:lnTo>
                    <a:pt x="10372458" y="5181600"/>
                  </a:lnTo>
                  <a:lnTo>
                    <a:pt x="10371595" y="5194300"/>
                  </a:lnTo>
                  <a:lnTo>
                    <a:pt x="10371595" y="5207000"/>
                  </a:lnTo>
                  <a:lnTo>
                    <a:pt x="10370833" y="5194300"/>
                  </a:lnTo>
                  <a:lnTo>
                    <a:pt x="10369969" y="5194300"/>
                  </a:lnTo>
                  <a:lnTo>
                    <a:pt x="10363378" y="5181600"/>
                  </a:lnTo>
                  <a:lnTo>
                    <a:pt x="10358310" y="5181600"/>
                  </a:lnTo>
                  <a:lnTo>
                    <a:pt x="10353954" y="5168900"/>
                  </a:lnTo>
                  <a:lnTo>
                    <a:pt x="10372966" y="5181600"/>
                  </a:lnTo>
                  <a:lnTo>
                    <a:pt x="10372966" y="80454"/>
                  </a:lnTo>
                  <a:lnTo>
                    <a:pt x="10315232" y="65798"/>
                  </a:lnTo>
                  <a:lnTo>
                    <a:pt x="10315232" y="279400"/>
                  </a:lnTo>
                  <a:lnTo>
                    <a:pt x="10295204" y="304800"/>
                  </a:lnTo>
                  <a:lnTo>
                    <a:pt x="10287559" y="307987"/>
                  </a:lnTo>
                  <a:lnTo>
                    <a:pt x="10287559" y="4406900"/>
                  </a:lnTo>
                  <a:lnTo>
                    <a:pt x="10283050" y="4406900"/>
                  </a:lnTo>
                  <a:lnTo>
                    <a:pt x="10281272" y="4394200"/>
                  </a:lnTo>
                  <a:lnTo>
                    <a:pt x="10285400" y="4394200"/>
                  </a:lnTo>
                  <a:lnTo>
                    <a:pt x="10287559" y="4406900"/>
                  </a:lnTo>
                  <a:lnTo>
                    <a:pt x="10287559" y="307987"/>
                  </a:lnTo>
                  <a:lnTo>
                    <a:pt x="10264724" y="317500"/>
                  </a:lnTo>
                  <a:lnTo>
                    <a:pt x="10259162" y="321259"/>
                  </a:lnTo>
                  <a:lnTo>
                    <a:pt x="10259162" y="5194300"/>
                  </a:lnTo>
                  <a:lnTo>
                    <a:pt x="10257587" y="5194300"/>
                  </a:lnTo>
                  <a:lnTo>
                    <a:pt x="10254399" y="5181600"/>
                  </a:lnTo>
                  <a:lnTo>
                    <a:pt x="10251910" y="5181600"/>
                  </a:lnTo>
                  <a:lnTo>
                    <a:pt x="10250233" y="5168900"/>
                  </a:lnTo>
                  <a:lnTo>
                    <a:pt x="10259111" y="5168900"/>
                  </a:lnTo>
                  <a:lnTo>
                    <a:pt x="10259162" y="5194300"/>
                  </a:lnTo>
                  <a:lnTo>
                    <a:pt x="10259162" y="321259"/>
                  </a:lnTo>
                  <a:lnTo>
                    <a:pt x="10245877" y="330200"/>
                  </a:lnTo>
                  <a:lnTo>
                    <a:pt x="10235743" y="317500"/>
                  </a:lnTo>
                  <a:lnTo>
                    <a:pt x="10228123" y="304800"/>
                  </a:lnTo>
                  <a:lnTo>
                    <a:pt x="10222992" y="279400"/>
                  </a:lnTo>
                  <a:lnTo>
                    <a:pt x="10220363" y="266700"/>
                  </a:lnTo>
                  <a:lnTo>
                    <a:pt x="10237216" y="254000"/>
                  </a:lnTo>
                  <a:lnTo>
                    <a:pt x="10285959" y="254000"/>
                  </a:lnTo>
                  <a:lnTo>
                    <a:pt x="10302723" y="266700"/>
                  </a:lnTo>
                  <a:lnTo>
                    <a:pt x="10315232" y="279400"/>
                  </a:lnTo>
                  <a:lnTo>
                    <a:pt x="10315232" y="65798"/>
                  </a:lnTo>
                  <a:lnTo>
                    <a:pt x="10306190" y="63500"/>
                  </a:lnTo>
                  <a:lnTo>
                    <a:pt x="10202761" y="63500"/>
                  </a:lnTo>
                  <a:lnTo>
                    <a:pt x="10200551" y="62966"/>
                  </a:lnTo>
                  <a:lnTo>
                    <a:pt x="10200551" y="292100"/>
                  </a:lnTo>
                  <a:lnTo>
                    <a:pt x="10198468" y="317500"/>
                  </a:lnTo>
                  <a:lnTo>
                    <a:pt x="10195966" y="317500"/>
                  </a:lnTo>
                  <a:lnTo>
                    <a:pt x="10191559" y="307911"/>
                  </a:lnTo>
                  <a:lnTo>
                    <a:pt x="10191559" y="5295900"/>
                  </a:lnTo>
                  <a:lnTo>
                    <a:pt x="10190035" y="5308600"/>
                  </a:lnTo>
                  <a:lnTo>
                    <a:pt x="10180142" y="5308600"/>
                  </a:lnTo>
                  <a:lnTo>
                    <a:pt x="10180142" y="5372074"/>
                  </a:lnTo>
                  <a:lnTo>
                    <a:pt x="10179380" y="5384800"/>
                  </a:lnTo>
                  <a:lnTo>
                    <a:pt x="10177907" y="5397500"/>
                  </a:lnTo>
                  <a:lnTo>
                    <a:pt x="10175723" y="5397500"/>
                  </a:lnTo>
                  <a:lnTo>
                    <a:pt x="10172840" y="5384800"/>
                  </a:lnTo>
                  <a:lnTo>
                    <a:pt x="10173424" y="5372074"/>
                  </a:lnTo>
                  <a:lnTo>
                    <a:pt x="10174846" y="5359400"/>
                  </a:lnTo>
                  <a:lnTo>
                    <a:pt x="10177081" y="5359400"/>
                  </a:lnTo>
                  <a:lnTo>
                    <a:pt x="10180142" y="5372074"/>
                  </a:lnTo>
                  <a:lnTo>
                    <a:pt x="10180142" y="5308600"/>
                  </a:lnTo>
                  <a:lnTo>
                    <a:pt x="10179380" y="5308600"/>
                  </a:lnTo>
                  <a:lnTo>
                    <a:pt x="10174262" y="5270500"/>
                  </a:lnTo>
                  <a:lnTo>
                    <a:pt x="10171303" y="5245100"/>
                  </a:lnTo>
                  <a:lnTo>
                    <a:pt x="10169017" y="5207000"/>
                  </a:lnTo>
                  <a:lnTo>
                    <a:pt x="10167976" y="5194300"/>
                  </a:lnTo>
                  <a:lnTo>
                    <a:pt x="10165893" y="5168900"/>
                  </a:lnTo>
                  <a:lnTo>
                    <a:pt x="10182885" y="5168900"/>
                  </a:lnTo>
                  <a:lnTo>
                    <a:pt x="10181158" y="5207000"/>
                  </a:lnTo>
                  <a:lnTo>
                    <a:pt x="10177450" y="5245100"/>
                  </a:lnTo>
                  <a:lnTo>
                    <a:pt x="10178618" y="5270500"/>
                  </a:lnTo>
                  <a:lnTo>
                    <a:pt x="10191559" y="5295900"/>
                  </a:lnTo>
                  <a:lnTo>
                    <a:pt x="10191559" y="307911"/>
                  </a:lnTo>
                  <a:lnTo>
                    <a:pt x="10190137" y="304800"/>
                  </a:lnTo>
                  <a:lnTo>
                    <a:pt x="10186987" y="279400"/>
                  </a:lnTo>
                  <a:lnTo>
                    <a:pt x="10186556" y="266700"/>
                  </a:lnTo>
                  <a:lnTo>
                    <a:pt x="10187686" y="254000"/>
                  </a:lnTo>
                  <a:lnTo>
                    <a:pt x="10188816" y="241300"/>
                  </a:lnTo>
                  <a:lnTo>
                    <a:pt x="10198557" y="266700"/>
                  </a:lnTo>
                  <a:lnTo>
                    <a:pt x="10200551" y="292100"/>
                  </a:lnTo>
                  <a:lnTo>
                    <a:pt x="10200551" y="62966"/>
                  </a:lnTo>
                  <a:lnTo>
                    <a:pt x="10156050" y="52095"/>
                  </a:lnTo>
                  <a:lnTo>
                    <a:pt x="10156050" y="279400"/>
                  </a:lnTo>
                  <a:lnTo>
                    <a:pt x="10150627" y="291439"/>
                  </a:lnTo>
                  <a:lnTo>
                    <a:pt x="10150627" y="5448300"/>
                  </a:lnTo>
                  <a:lnTo>
                    <a:pt x="10148049" y="5448300"/>
                  </a:lnTo>
                  <a:lnTo>
                    <a:pt x="10139883" y="5461000"/>
                  </a:lnTo>
                  <a:lnTo>
                    <a:pt x="10141077" y="5448300"/>
                  </a:lnTo>
                  <a:lnTo>
                    <a:pt x="10142588" y="5435600"/>
                  </a:lnTo>
                  <a:lnTo>
                    <a:pt x="10145446" y="5435600"/>
                  </a:lnTo>
                  <a:lnTo>
                    <a:pt x="10150627" y="5448300"/>
                  </a:lnTo>
                  <a:lnTo>
                    <a:pt x="10150627" y="291439"/>
                  </a:lnTo>
                  <a:lnTo>
                    <a:pt x="10150323" y="292125"/>
                  </a:lnTo>
                  <a:lnTo>
                    <a:pt x="10150323" y="5181600"/>
                  </a:lnTo>
                  <a:lnTo>
                    <a:pt x="10150170" y="5194300"/>
                  </a:lnTo>
                  <a:lnTo>
                    <a:pt x="10148418" y="5194300"/>
                  </a:lnTo>
                  <a:lnTo>
                    <a:pt x="10148418" y="5346700"/>
                  </a:lnTo>
                  <a:lnTo>
                    <a:pt x="10139096" y="5384800"/>
                  </a:lnTo>
                  <a:lnTo>
                    <a:pt x="10109098" y="5422900"/>
                  </a:lnTo>
                  <a:lnTo>
                    <a:pt x="10114051" y="5397500"/>
                  </a:lnTo>
                  <a:lnTo>
                    <a:pt x="10120376" y="5346700"/>
                  </a:lnTo>
                  <a:lnTo>
                    <a:pt x="10123589" y="5308600"/>
                  </a:lnTo>
                  <a:lnTo>
                    <a:pt x="10124669" y="5295900"/>
                  </a:lnTo>
                  <a:lnTo>
                    <a:pt x="10124110" y="5283200"/>
                  </a:lnTo>
                  <a:lnTo>
                    <a:pt x="10123551" y="5270500"/>
                  </a:lnTo>
                  <a:lnTo>
                    <a:pt x="10141699" y="5308600"/>
                  </a:lnTo>
                  <a:lnTo>
                    <a:pt x="10148418" y="5346700"/>
                  </a:lnTo>
                  <a:lnTo>
                    <a:pt x="10148418" y="5194300"/>
                  </a:lnTo>
                  <a:lnTo>
                    <a:pt x="10142868" y="5194300"/>
                  </a:lnTo>
                  <a:lnTo>
                    <a:pt x="10141140" y="5181600"/>
                  </a:lnTo>
                  <a:lnTo>
                    <a:pt x="10150323" y="5181600"/>
                  </a:lnTo>
                  <a:lnTo>
                    <a:pt x="10150323" y="292125"/>
                  </a:lnTo>
                  <a:lnTo>
                    <a:pt x="10144608" y="304800"/>
                  </a:lnTo>
                  <a:lnTo>
                    <a:pt x="10142385" y="304800"/>
                  </a:lnTo>
                  <a:lnTo>
                    <a:pt x="10142385" y="4292600"/>
                  </a:lnTo>
                  <a:lnTo>
                    <a:pt x="10141445" y="4292600"/>
                  </a:lnTo>
                  <a:lnTo>
                    <a:pt x="10140747" y="4305300"/>
                  </a:lnTo>
                  <a:lnTo>
                    <a:pt x="10137927" y="4305300"/>
                  </a:lnTo>
                  <a:lnTo>
                    <a:pt x="10133901" y="4318000"/>
                  </a:lnTo>
                  <a:lnTo>
                    <a:pt x="10128618" y="4318000"/>
                  </a:lnTo>
                  <a:lnTo>
                    <a:pt x="10122078" y="4330700"/>
                  </a:lnTo>
                  <a:lnTo>
                    <a:pt x="10121875" y="4318000"/>
                  </a:lnTo>
                  <a:lnTo>
                    <a:pt x="10121938" y="4305300"/>
                  </a:lnTo>
                  <a:lnTo>
                    <a:pt x="10122002" y="4292600"/>
                  </a:lnTo>
                  <a:lnTo>
                    <a:pt x="10123094" y="4267200"/>
                  </a:lnTo>
                  <a:lnTo>
                    <a:pt x="10125773" y="4279900"/>
                  </a:lnTo>
                  <a:lnTo>
                    <a:pt x="10139972" y="4279900"/>
                  </a:lnTo>
                  <a:lnTo>
                    <a:pt x="10142385" y="4292600"/>
                  </a:lnTo>
                  <a:lnTo>
                    <a:pt x="10142385" y="304800"/>
                  </a:lnTo>
                  <a:lnTo>
                    <a:pt x="10127285" y="304800"/>
                  </a:lnTo>
                  <a:lnTo>
                    <a:pt x="10113404" y="292100"/>
                  </a:lnTo>
                  <a:lnTo>
                    <a:pt x="10120986" y="266700"/>
                  </a:lnTo>
                  <a:lnTo>
                    <a:pt x="10130930" y="254000"/>
                  </a:lnTo>
                  <a:lnTo>
                    <a:pt x="10142779" y="266700"/>
                  </a:lnTo>
                  <a:lnTo>
                    <a:pt x="10156050" y="279400"/>
                  </a:lnTo>
                  <a:lnTo>
                    <a:pt x="10156050" y="52095"/>
                  </a:lnTo>
                  <a:lnTo>
                    <a:pt x="10150780" y="50800"/>
                  </a:lnTo>
                  <a:lnTo>
                    <a:pt x="10112896" y="50800"/>
                  </a:lnTo>
                  <a:lnTo>
                    <a:pt x="10112896" y="5194300"/>
                  </a:lnTo>
                  <a:lnTo>
                    <a:pt x="10110610" y="5207000"/>
                  </a:lnTo>
                  <a:lnTo>
                    <a:pt x="10110000" y="5210073"/>
                  </a:lnTo>
                  <a:lnTo>
                    <a:pt x="10110000" y="5334000"/>
                  </a:lnTo>
                  <a:lnTo>
                    <a:pt x="10106304" y="5372074"/>
                  </a:lnTo>
                  <a:lnTo>
                    <a:pt x="10090252" y="5397500"/>
                  </a:lnTo>
                  <a:lnTo>
                    <a:pt x="10064496" y="5432031"/>
                  </a:lnTo>
                  <a:lnTo>
                    <a:pt x="10064496" y="5524500"/>
                  </a:lnTo>
                  <a:lnTo>
                    <a:pt x="10063899" y="5562600"/>
                  </a:lnTo>
                  <a:lnTo>
                    <a:pt x="10057562" y="5562600"/>
                  </a:lnTo>
                  <a:lnTo>
                    <a:pt x="10057778" y="5549900"/>
                  </a:lnTo>
                  <a:lnTo>
                    <a:pt x="10058616" y="5499100"/>
                  </a:lnTo>
                  <a:lnTo>
                    <a:pt x="10059035" y="5473700"/>
                  </a:lnTo>
                  <a:lnTo>
                    <a:pt x="10059238" y="5461000"/>
                  </a:lnTo>
                  <a:lnTo>
                    <a:pt x="10062032" y="5486400"/>
                  </a:lnTo>
                  <a:lnTo>
                    <a:pt x="10064496" y="5524500"/>
                  </a:lnTo>
                  <a:lnTo>
                    <a:pt x="10064496" y="5432031"/>
                  </a:lnTo>
                  <a:lnTo>
                    <a:pt x="10061829" y="5435600"/>
                  </a:lnTo>
                  <a:lnTo>
                    <a:pt x="10065537" y="5410200"/>
                  </a:lnTo>
                  <a:lnTo>
                    <a:pt x="10062350" y="5384800"/>
                  </a:lnTo>
                  <a:lnTo>
                    <a:pt x="10050958" y="5384800"/>
                  </a:lnTo>
                  <a:lnTo>
                    <a:pt x="10050958" y="5549900"/>
                  </a:lnTo>
                  <a:lnTo>
                    <a:pt x="10048240" y="5562600"/>
                  </a:lnTo>
                  <a:lnTo>
                    <a:pt x="10048227" y="5549900"/>
                  </a:lnTo>
                  <a:lnTo>
                    <a:pt x="10050958" y="5549900"/>
                  </a:lnTo>
                  <a:lnTo>
                    <a:pt x="10050958" y="5384800"/>
                  </a:lnTo>
                  <a:lnTo>
                    <a:pt x="10039452" y="5384800"/>
                  </a:lnTo>
                  <a:lnTo>
                    <a:pt x="10039452" y="5486400"/>
                  </a:lnTo>
                  <a:lnTo>
                    <a:pt x="10039388" y="5499100"/>
                  </a:lnTo>
                  <a:lnTo>
                    <a:pt x="10033876" y="5499100"/>
                  </a:lnTo>
                  <a:lnTo>
                    <a:pt x="10032111" y="5486400"/>
                  </a:lnTo>
                  <a:lnTo>
                    <a:pt x="10032454" y="5486400"/>
                  </a:lnTo>
                  <a:lnTo>
                    <a:pt x="10034892" y="5473700"/>
                  </a:lnTo>
                  <a:lnTo>
                    <a:pt x="10037953" y="5486400"/>
                  </a:lnTo>
                  <a:lnTo>
                    <a:pt x="10039452" y="5486400"/>
                  </a:lnTo>
                  <a:lnTo>
                    <a:pt x="10039452" y="5384800"/>
                  </a:lnTo>
                  <a:lnTo>
                    <a:pt x="10035248" y="5384800"/>
                  </a:lnTo>
                  <a:lnTo>
                    <a:pt x="10027488" y="5410200"/>
                  </a:lnTo>
                  <a:lnTo>
                    <a:pt x="10030231" y="5422900"/>
                  </a:lnTo>
                  <a:lnTo>
                    <a:pt x="10028860" y="5435600"/>
                  </a:lnTo>
                  <a:lnTo>
                    <a:pt x="10008781" y="5422900"/>
                  </a:lnTo>
                  <a:lnTo>
                    <a:pt x="10008070" y="5461000"/>
                  </a:lnTo>
                  <a:lnTo>
                    <a:pt x="10002888" y="5435600"/>
                  </a:lnTo>
                  <a:lnTo>
                    <a:pt x="10008413" y="5410200"/>
                  </a:lnTo>
                  <a:lnTo>
                    <a:pt x="10003663" y="5397500"/>
                  </a:lnTo>
                  <a:lnTo>
                    <a:pt x="9967646" y="5384800"/>
                  </a:lnTo>
                  <a:lnTo>
                    <a:pt x="9966236" y="5422900"/>
                  </a:lnTo>
                  <a:lnTo>
                    <a:pt x="9963887" y="5461000"/>
                  </a:lnTo>
                  <a:lnTo>
                    <a:pt x="9957003" y="5499100"/>
                  </a:lnTo>
                  <a:lnTo>
                    <a:pt x="9941992" y="5524500"/>
                  </a:lnTo>
                  <a:lnTo>
                    <a:pt x="9934321" y="5499100"/>
                  </a:lnTo>
                  <a:lnTo>
                    <a:pt x="9927692" y="5473700"/>
                  </a:lnTo>
                  <a:lnTo>
                    <a:pt x="9924377" y="5461000"/>
                  </a:lnTo>
                  <a:lnTo>
                    <a:pt x="9921062" y="5448300"/>
                  </a:lnTo>
                  <a:lnTo>
                    <a:pt x="9918459" y="5435600"/>
                  </a:lnTo>
                  <a:lnTo>
                    <a:pt x="9915868" y="5422900"/>
                  </a:lnTo>
                  <a:lnTo>
                    <a:pt x="9910674" y="5397500"/>
                  </a:lnTo>
                  <a:lnTo>
                    <a:pt x="9908070" y="5384800"/>
                  </a:lnTo>
                  <a:lnTo>
                    <a:pt x="9904654" y="5359400"/>
                  </a:lnTo>
                  <a:lnTo>
                    <a:pt x="9901225" y="5334000"/>
                  </a:lnTo>
                  <a:lnTo>
                    <a:pt x="9906381" y="5321300"/>
                  </a:lnTo>
                  <a:lnTo>
                    <a:pt x="9919640" y="5321300"/>
                  </a:lnTo>
                  <a:lnTo>
                    <a:pt x="9932937" y="5334000"/>
                  </a:lnTo>
                  <a:lnTo>
                    <a:pt x="9946272" y="5334000"/>
                  </a:lnTo>
                  <a:lnTo>
                    <a:pt x="9959632" y="5346700"/>
                  </a:lnTo>
                  <a:lnTo>
                    <a:pt x="9963137" y="5334000"/>
                  </a:lnTo>
                  <a:lnTo>
                    <a:pt x="9963950" y="5334000"/>
                  </a:lnTo>
                  <a:lnTo>
                    <a:pt x="9962223" y="5321300"/>
                  </a:lnTo>
                  <a:lnTo>
                    <a:pt x="9966185" y="5334000"/>
                  </a:lnTo>
                  <a:lnTo>
                    <a:pt x="9971329" y="5334000"/>
                  </a:lnTo>
                  <a:lnTo>
                    <a:pt x="9976663" y="5346700"/>
                  </a:lnTo>
                  <a:lnTo>
                    <a:pt x="9981184" y="5346700"/>
                  </a:lnTo>
                  <a:lnTo>
                    <a:pt x="9994265" y="5334000"/>
                  </a:lnTo>
                  <a:lnTo>
                    <a:pt x="10002825" y="5321300"/>
                  </a:lnTo>
                  <a:lnTo>
                    <a:pt x="10006851" y="5308600"/>
                  </a:lnTo>
                  <a:lnTo>
                    <a:pt x="10006597" y="5295900"/>
                  </a:lnTo>
                  <a:lnTo>
                    <a:pt x="10006343" y="5283200"/>
                  </a:lnTo>
                  <a:lnTo>
                    <a:pt x="10012248" y="5334000"/>
                  </a:lnTo>
                  <a:lnTo>
                    <a:pt x="10016363" y="5346700"/>
                  </a:lnTo>
                  <a:lnTo>
                    <a:pt x="10023386" y="5346700"/>
                  </a:lnTo>
                  <a:lnTo>
                    <a:pt x="10028377" y="5334000"/>
                  </a:lnTo>
                  <a:lnTo>
                    <a:pt x="10035756" y="5334000"/>
                  </a:lnTo>
                  <a:lnTo>
                    <a:pt x="10046564" y="5359400"/>
                  </a:lnTo>
                  <a:lnTo>
                    <a:pt x="10046856" y="5334000"/>
                  </a:lnTo>
                  <a:lnTo>
                    <a:pt x="10046995" y="5321300"/>
                  </a:lnTo>
                  <a:lnTo>
                    <a:pt x="10048913" y="5295900"/>
                  </a:lnTo>
                  <a:lnTo>
                    <a:pt x="10056660" y="5295900"/>
                  </a:lnTo>
                  <a:lnTo>
                    <a:pt x="10068700" y="5321300"/>
                  </a:lnTo>
                  <a:lnTo>
                    <a:pt x="10076002" y="5334000"/>
                  </a:lnTo>
                  <a:lnTo>
                    <a:pt x="10092449" y="5334000"/>
                  </a:lnTo>
                  <a:lnTo>
                    <a:pt x="10101339" y="5308600"/>
                  </a:lnTo>
                  <a:lnTo>
                    <a:pt x="10110000" y="5334000"/>
                  </a:lnTo>
                  <a:lnTo>
                    <a:pt x="10110000" y="5210073"/>
                  </a:lnTo>
                  <a:lnTo>
                    <a:pt x="10105568" y="5232400"/>
                  </a:lnTo>
                  <a:lnTo>
                    <a:pt x="10098900" y="5245100"/>
                  </a:lnTo>
                  <a:lnTo>
                    <a:pt x="10083368" y="5245100"/>
                  </a:lnTo>
                  <a:lnTo>
                    <a:pt x="10070224" y="5232400"/>
                  </a:lnTo>
                  <a:lnTo>
                    <a:pt x="10064953" y="5219700"/>
                  </a:lnTo>
                  <a:lnTo>
                    <a:pt x="10059683" y="5207000"/>
                  </a:lnTo>
                  <a:lnTo>
                    <a:pt x="10051936" y="5194300"/>
                  </a:lnTo>
                  <a:lnTo>
                    <a:pt x="10075316" y="5194300"/>
                  </a:lnTo>
                  <a:lnTo>
                    <a:pt x="10077298" y="5181600"/>
                  </a:lnTo>
                  <a:lnTo>
                    <a:pt x="10084143" y="5181600"/>
                  </a:lnTo>
                  <a:lnTo>
                    <a:pt x="10084041" y="5207000"/>
                  </a:lnTo>
                  <a:lnTo>
                    <a:pt x="10083851" y="5207000"/>
                  </a:lnTo>
                  <a:lnTo>
                    <a:pt x="10083533" y="5219700"/>
                  </a:lnTo>
                  <a:lnTo>
                    <a:pt x="10090023" y="5207000"/>
                  </a:lnTo>
                  <a:lnTo>
                    <a:pt x="10095586" y="5194300"/>
                  </a:lnTo>
                  <a:lnTo>
                    <a:pt x="10100285" y="5181600"/>
                  </a:lnTo>
                  <a:lnTo>
                    <a:pt x="10111321" y="5181600"/>
                  </a:lnTo>
                  <a:lnTo>
                    <a:pt x="10112896" y="5194300"/>
                  </a:lnTo>
                  <a:lnTo>
                    <a:pt x="10112896" y="50800"/>
                  </a:lnTo>
                  <a:lnTo>
                    <a:pt x="10110572" y="50800"/>
                  </a:lnTo>
                  <a:lnTo>
                    <a:pt x="10110572" y="431800"/>
                  </a:lnTo>
                  <a:lnTo>
                    <a:pt x="10107422" y="431800"/>
                  </a:lnTo>
                  <a:lnTo>
                    <a:pt x="10109314" y="419100"/>
                  </a:lnTo>
                  <a:lnTo>
                    <a:pt x="10110572" y="431800"/>
                  </a:lnTo>
                  <a:lnTo>
                    <a:pt x="10110572" y="50800"/>
                  </a:lnTo>
                  <a:lnTo>
                    <a:pt x="10101186" y="50800"/>
                  </a:lnTo>
                  <a:lnTo>
                    <a:pt x="10101186" y="4838700"/>
                  </a:lnTo>
                  <a:lnTo>
                    <a:pt x="10100424" y="4851400"/>
                  </a:lnTo>
                  <a:lnTo>
                    <a:pt x="10099764" y="4851400"/>
                  </a:lnTo>
                  <a:lnTo>
                    <a:pt x="10098951" y="4838700"/>
                  </a:lnTo>
                  <a:lnTo>
                    <a:pt x="10101186" y="4838700"/>
                  </a:lnTo>
                  <a:lnTo>
                    <a:pt x="10101186" y="50800"/>
                  </a:lnTo>
                  <a:lnTo>
                    <a:pt x="10098837" y="50800"/>
                  </a:lnTo>
                  <a:lnTo>
                    <a:pt x="10047122" y="38100"/>
                  </a:lnTo>
                  <a:lnTo>
                    <a:pt x="10026332" y="32600"/>
                  </a:lnTo>
                  <a:lnTo>
                    <a:pt x="10026332" y="5207000"/>
                  </a:lnTo>
                  <a:lnTo>
                    <a:pt x="10018103" y="5219700"/>
                  </a:lnTo>
                  <a:lnTo>
                    <a:pt x="10011854" y="5219700"/>
                  </a:lnTo>
                  <a:lnTo>
                    <a:pt x="10007587" y="5207000"/>
                  </a:lnTo>
                  <a:lnTo>
                    <a:pt x="10005327" y="5194300"/>
                  </a:lnTo>
                  <a:lnTo>
                    <a:pt x="10023843" y="5194300"/>
                  </a:lnTo>
                  <a:lnTo>
                    <a:pt x="10025266" y="5207000"/>
                  </a:lnTo>
                  <a:lnTo>
                    <a:pt x="10026332" y="5207000"/>
                  </a:lnTo>
                  <a:lnTo>
                    <a:pt x="10026332" y="32600"/>
                  </a:lnTo>
                  <a:lnTo>
                    <a:pt x="10020998" y="31178"/>
                  </a:lnTo>
                  <a:lnTo>
                    <a:pt x="10020998" y="4864100"/>
                  </a:lnTo>
                  <a:lnTo>
                    <a:pt x="10008921" y="4864100"/>
                  </a:lnTo>
                  <a:lnTo>
                    <a:pt x="10003955" y="4854168"/>
                  </a:lnTo>
                  <a:lnTo>
                    <a:pt x="10003955" y="5194300"/>
                  </a:lnTo>
                  <a:lnTo>
                    <a:pt x="9998532" y="5232400"/>
                  </a:lnTo>
                  <a:lnTo>
                    <a:pt x="9993312" y="5245100"/>
                  </a:lnTo>
                  <a:lnTo>
                    <a:pt x="9989109" y="5232400"/>
                  </a:lnTo>
                  <a:lnTo>
                    <a:pt x="9987547" y="5207000"/>
                  </a:lnTo>
                  <a:lnTo>
                    <a:pt x="9986772" y="5194300"/>
                  </a:lnTo>
                  <a:lnTo>
                    <a:pt x="9991534" y="5194300"/>
                  </a:lnTo>
                  <a:lnTo>
                    <a:pt x="9992538" y="5207000"/>
                  </a:lnTo>
                  <a:lnTo>
                    <a:pt x="9994773" y="5207000"/>
                  </a:lnTo>
                  <a:lnTo>
                    <a:pt x="9995954" y="5194300"/>
                  </a:lnTo>
                  <a:lnTo>
                    <a:pt x="10003955" y="5194300"/>
                  </a:lnTo>
                  <a:lnTo>
                    <a:pt x="10003955" y="4854168"/>
                  </a:lnTo>
                  <a:lnTo>
                    <a:pt x="10002571" y="4851400"/>
                  </a:lnTo>
                  <a:lnTo>
                    <a:pt x="10017709" y="4851400"/>
                  </a:lnTo>
                  <a:lnTo>
                    <a:pt x="10020998" y="4864100"/>
                  </a:lnTo>
                  <a:lnTo>
                    <a:pt x="10020998" y="31178"/>
                  </a:lnTo>
                  <a:lnTo>
                    <a:pt x="10013696" y="29248"/>
                  </a:lnTo>
                  <a:lnTo>
                    <a:pt x="10013696" y="736600"/>
                  </a:lnTo>
                  <a:lnTo>
                    <a:pt x="10011931" y="749300"/>
                  </a:lnTo>
                  <a:lnTo>
                    <a:pt x="10010254" y="736600"/>
                  </a:lnTo>
                  <a:lnTo>
                    <a:pt x="10013696" y="736600"/>
                  </a:lnTo>
                  <a:lnTo>
                    <a:pt x="10013696" y="29248"/>
                  </a:lnTo>
                  <a:lnTo>
                    <a:pt x="9999218" y="25400"/>
                  </a:lnTo>
                  <a:lnTo>
                    <a:pt x="9943859" y="9893"/>
                  </a:lnTo>
                  <a:lnTo>
                    <a:pt x="9943859" y="5207000"/>
                  </a:lnTo>
                  <a:lnTo>
                    <a:pt x="9935439" y="5232400"/>
                  </a:lnTo>
                  <a:lnTo>
                    <a:pt x="9930168" y="5232400"/>
                  </a:lnTo>
                  <a:lnTo>
                    <a:pt x="9926104" y="5219700"/>
                  </a:lnTo>
                  <a:lnTo>
                    <a:pt x="9923196" y="5219700"/>
                  </a:lnTo>
                  <a:lnTo>
                    <a:pt x="9921392" y="5207000"/>
                  </a:lnTo>
                  <a:lnTo>
                    <a:pt x="9943859" y="5207000"/>
                  </a:lnTo>
                  <a:lnTo>
                    <a:pt x="9943859" y="9893"/>
                  </a:lnTo>
                  <a:lnTo>
                    <a:pt x="9908553" y="0"/>
                  </a:lnTo>
                  <a:lnTo>
                    <a:pt x="9908515" y="5219700"/>
                  </a:lnTo>
                  <a:lnTo>
                    <a:pt x="9906686" y="5232400"/>
                  </a:lnTo>
                  <a:lnTo>
                    <a:pt x="9902330" y="5219700"/>
                  </a:lnTo>
                  <a:lnTo>
                    <a:pt x="9908515" y="5219700"/>
                  </a:lnTo>
                  <a:lnTo>
                    <a:pt x="9908515" y="0"/>
                  </a:lnTo>
                  <a:lnTo>
                    <a:pt x="9890836" y="0"/>
                  </a:lnTo>
                  <a:lnTo>
                    <a:pt x="9890836" y="4318000"/>
                  </a:lnTo>
                  <a:lnTo>
                    <a:pt x="9889998" y="4318000"/>
                  </a:lnTo>
                  <a:lnTo>
                    <a:pt x="9888055" y="4311040"/>
                  </a:lnTo>
                  <a:lnTo>
                    <a:pt x="9888055" y="5397500"/>
                  </a:lnTo>
                  <a:lnTo>
                    <a:pt x="9886671" y="5402961"/>
                  </a:lnTo>
                  <a:lnTo>
                    <a:pt x="9886671" y="5638800"/>
                  </a:lnTo>
                  <a:lnTo>
                    <a:pt x="9879686" y="5664200"/>
                  </a:lnTo>
                  <a:lnTo>
                    <a:pt x="9865157" y="5676900"/>
                  </a:lnTo>
                  <a:lnTo>
                    <a:pt x="9863188" y="5651500"/>
                  </a:lnTo>
                  <a:lnTo>
                    <a:pt x="9863252" y="5638800"/>
                  </a:lnTo>
                  <a:lnTo>
                    <a:pt x="9863353" y="5613400"/>
                  </a:lnTo>
                  <a:lnTo>
                    <a:pt x="9867621" y="5600700"/>
                  </a:lnTo>
                  <a:lnTo>
                    <a:pt x="9877984" y="5613400"/>
                  </a:lnTo>
                  <a:lnTo>
                    <a:pt x="9886112" y="5626100"/>
                  </a:lnTo>
                  <a:lnTo>
                    <a:pt x="9886671" y="5638800"/>
                  </a:lnTo>
                  <a:lnTo>
                    <a:pt x="9886671" y="5402961"/>
                  </a:lnTo>
                  <a:lnTo>
                    <a:pt x="9884829" y="5410200"/>
                  </a:lnTo>
                  <a:lnTo>
                    <a:pt x="9871939" y="5422900"/>
                  </a:lnTo>
                  <a:lnTo>
                    <a:pt x="9864827" y="5410200"/>
                  </a:lnTo>
                  <a:lnTo>
                    <a:pt x="9863493" y="5410200"/>
                  </a:lnTo>
                  <a:lnTo>
                    <a:pt x="9867938" y="5397500"/>
                  </a:lnTo>
                  <a:lnTo>
                    <a:pt x="9888055" y="5397500"/>
                  </a:lnTo>
                  <a:lnTo>
                    <a:pt x="9888055" y="4311040"/>
                  </a:lnTo>
                  <a:lnTo>
                    <a:pt x="9886455" y="4305300"/>
                  </a:lnTo>
                  <a:lnTo>
                    <a:pt x="9888791" y="4305300"/>
                  </a:lnTo>
                  <a:lnTo>
                    <a:pt x="9890836" y="4318000"/>
                  </a:lnTo>
                  <a:lnTo>
                    <a:pt x="9890836" y="0"/>
                  </a:lnTo>
                  <a:lnTo>
                    <a:pt x="9861956" y="0"/>
                  </a:lnTo>
                  <a:lnTo>
                    <a:pt x="9861956" y="5549900"/>
                  </a:lnTo>
                  <a:lnTo>
                    <a:pt x="9853676" y="5562600"/>
                  </a:lnTo>
                  <a:lnTo>
                    <a:pt x="9840760" y="5588000"/>
                  </a:lnTo>
                  <a:lnTo>
                    <a:pt x="9837077" y="5575300"/>
                  </a:lnTo>
                  <a:lnTo>
                    <a:pt x="9836658" y="5573827"/>
                  </a:lnTo>
                  <a:lnTo>
                    <a:pt x="9840023" y="5549900"/>
                  </a:lnTo>
                  <a:lnTo>
                    <a:pt x="9841332" y="5524500"/>
                  </a:lnTo>
                  <a:lnTo>
                    <a:pt x="9840366" y="5499100"/>
                  </a:lnTo>
                  <a:lnTo>
                    <a:pt x="9838766" y="5486400"/>
                  </a:lnTo>
                  <a:lnTo>
                    <a:pt x="9837153" y="5473700"/>
                  </a:lnTo>
                  <a:lnTo>
                    <a:pt x="9858718" y="5524500"/>
                  </a:lnTo>
                  <a:lnTo>
                    <a:pt x="9861956" y="5549900"/>
                  </a:lnTo>
                  <a:lnTo>
                    <a:pt x="9861956" y="0"/>
                  </a:lnTo>
                  <a:lnTo>
                    <a:pt x="9856940" y="0"/>
                  </a:lnTo>
                  <a:lnTo>
                    <a:pt x="9856940" y="698500"/>
                  </a:lnTo>
                  <a:lnTo>
                    <a:pt x="9856838" y="723900"/>
                  </a:lnTo>
                  <a:lnTo>
                    <a:pt x="9855771" y="723900"/>
                  </a:lnTo>
                  <a:lnTo>
                    <a:pt x="9855416" y="711200"/>
                  </a:lnTo>
                  <a:lnTo>
                    <a:pt x="9855416" y="698500"/>
                  </a:lnTo>
                  <a:lnTo>
                    <a:pt x="9856940" y="698500"/>
                  </a:lnTo>
                  <a:lnTo>
                    <a:pt x="9856940" y="0"/>
                  </a:lnTo>
                  <a:lnTo>
                    <a:pt x="9850056" y="0"/>
                  </a:lnTo>
                  <a:lnTo>
                    <a:pt x="9850056" y="5346700"/>
                  </a:lnTo>
                  <a:lnTo>
                    <a:pt x="9849358" y="5359400"/>
                  </a:lnTo>
                  <a:lnTo>
                    <a:pt x="9843148" y="5359400"/>
                  </a:lnTo>
                  <a:lnTo>
                    <a:pt x="9843148" y="5422900"/>
                  </a:lnTo>
                  <a:lnTo>
                    <a:pt x="9836048" y="5422900"/>
                  </a:lnTo>
                  <a:lnTo>
                    <a:pt x="9836048" y="5571756"/>
                  </a:lnTo>
                  <a:lnTo>
                    <a:pt x="9833407" y="5562600"/>
                  </a:lnTo>
                  <a:lnTo>
                    <a:pt x="9824593" y="5537200"/>
                  </a:lnTo>
                  <a:lnTo>
                    <a:pt x="9819945" y="5511800"/>
                  </a:lnTo>
                  <a:lnTo>
                    <a:pt x="9825088" y="5486400"/>
                  </a:lnTo>
                  <a:lnTo>
                    <a:pt x="9833623" y="5549900"/>
                  </a:lnTo>
                  <a:lnTo>
                    <a:pt x="9836048" y="5571756"/>
                  </a:lnTo>
                  <a:lnTo>
                    <a:pt x="9836048" y="5422900"/>
                  </a:lnTo>
                  <a:lnTo>
                    <a:pt x="9835337" y="5422900"/>
                  </a:lnTo>
                  <a:lnTo>
                    <a:pt x="9832645" y="5410200"/>
                  </a:lnTo>
                  <a:lnTo>
                    <a:pt x="9833280" y="5397500"/>
                  </a:lnTo>
                  <a:lnTo>
                    <a:pt x="9835439" y="5397500"/>
                  </a:lnTo>
                  <a:lnTo>
                    <a:pt x="9843148" y="5422900"/>
                  </a:lnTo>
                  <a:lnTo>
                    <a:pt x="9843148" y="5359400"/>
                  </a:lnTo>
                  <a:lnTo>
                    <a:pt x="9842576" y="5359400"/>
                  </a:lnTo>
                  <a:lnTo>
                    <a:pt x="9841001" y="5346700"/>
                  </a:lnTo>
                  <a:lnTo>
                    <a:pt x="9841154" y="5334000"/>
                  </a:lnTo>
                  <a:lnTo>
                    <a:pt x="9847948" y="5334000"/>
                  </a:lnTo>
                  <a:lnTo>
                    <a:pt x="9850056" y="5346700"/>
                  </a:lnTo>
                  <a:lnTo>
                    <a:pt x="9850056" y="0"/>
                  </a:lnTo>
                  <a:lnTo>
                    <a:pt x="9824987" y="0"/>
                  </a:lnTo>
                  <a:lnTo>
                    <a:pt x="9824987" y="4483100"/>
                  </a:lnTo>
                  <a:lnTo>
                    <a:pt x="9824225" y="4495800"/>
                  </a:lnTo>
                  <a:lnTo>
                    <a:pt x="9818789" y="4495800"/>
                  </a:lnTo>
                  <a:lnTo>
                    <a:pt x="9818789" y="5384800"/>
                  </a:lnTo>
                  <a:lnTo>
                    <a:pt x="9817989" y="5410200"/>
                  </a:lnTo>
                  <a:lnTo>
                    <a:pt x="9812033" y="5384800"/>
                  </a:lnTo>
                  <a:lnTo>
                    <a:pt x="9808908" y="5372100"/>
                  </a:lnTo>
                  <a:lnTo>
                    <a:pt x="9805797" y="5359400"/>
                  </a:lnTo>
                  <a:lnTo>
                    <a:pt x="9802000" y="5334000"/>
                  </a:lnTo>
                  <a:lnTo>
                    <a:pt x="9803384" y="5308600"/>
                  </a:lnTo>
                  <a:lnTo>
                    <a:pt x="9814077" y="5334000"/>
                  </a:lnTo>
                  <a:lnTo>
                    <a:pt x="9818345" y="5359400"/>
                  </a:lnTo>
                  <a:lnTo>
                    <a:pt x="9818789" y="5384800"/>
                  </a:lnTo>
                  <a:lnTo>
                    <a:pt x="9818789" y="4495800"/>
                  </a:lnTo>
                  <a:lnTo>
                    <a:pt x="9813722" y="4495800"/>
                  </a:lnTo>
                  <a:lnTo>
                    <a:pt x="9812172" y="4483100"/>
                  </a:lnTo>
                  <a:lnTo>
                    <a:pt x="9810763" y="4483100"/>
                  </a:lnTo>
                  <a:lnTo>
                    <a:pt x="9809442" y="4470400"/>
                  </a:lnTo>
                  <a:lnTo>
                    <a:pt x="9808146" y="4457700"/>
                  </a:lnTo>
                  <a:lnTo>
                    <a:pt x="9812210" y="4470400"/>
                  </a:lnTo>
                  <a:lnTo>
                    <a:pt x="9816503" y="4470400"/>
                  </a:lnTo>
                  <a:lnTo>
                    <a:pt x="9821202" y="4483100"/>
                  </a:lnTo>
                  <a:lnTo>
                    <a:pt x="9824987" y="4483100"/>
                  </a:lnTo>
                  <a:lnTo>
                    <a:pt x="9824987" y="0"/>
                  </a:lnTo>
                  <a:lnTo>
                    <a:pt x="9803028" y="0"/>
                  </a:lnTo>
                  <a:lnTo>
                    <a:pt x="9803028" y="4330700"/>
                  </a:lnTo>
                  <a:lnTo>
                    <a:pt x="9800895" y="4335805"/>
                  </a:lnTo>
                  <a:lnTo>
                    <a:pt x="9800895" y="5549900"/>
                  </a:lnTo>
                  <a:lnTo>
                    <a:pt x="9800501" y="5600700"/>
                  </a:lnTo>
                  <a:lnTo>
                    <a:pt x="9796577" y="5651500"/>
                  </a:lnTo>
                  <a:lnTo>
                    <a:pt x="9786595" y="5676900"/>
                  </a:lnTo>
                  <a:lnTo>
                    <a:pt x="9763887" y="5664200"/>
                  </a:lnTo>
                  <a:lnTo>
                    <a:pt x="9762414" y="5638800"/>
                  </a:lnTo>
                  <a:lnTo>
                    <a:pt x="9768878" y="5600700"/>
                  </a:lnTo>
                  <a:lnTo>
                    <a:pt x="9769958" y="5588000"/>
                  </a:lnTo>
                  <a:lnTo>
                    <a:pt x="9739922" y="5588000"/>
                  </a:lnTo>
                  <a:lnTo>
                    <a:pt x="9733394" y="5575300"/>
                  </a:lnTo>
                  <a:lnTo>
                    <a:pt x="9750730" y="5562600"/>
                  </a:lnTo>
                  <a:lnTo>
                    <a:pt x="9759544" y="5537200"/>
                  </a:lnTo>
                  <a:lnTo>
                    <a:pt x="9759683" y="5524500"/>
                  </a:lnTo>
                  <a:lnTo>
                    <a:pt x="9759823" y="5511800"/>
                  </a:lnTo>
                  <a:lnTo>
                    <a:pt x="9751606" y="5486400"/>
                  </a:lnTo>
                  <a:lnTo>
                    <a:pt x="9769246" y="5524500"/>
                  </a:lnTo>
                  <a:lnTo>
                    <a:pt x="9787293" y="5524500"/>
                  </a:lnTo>
                  <a:lnTo>
                    <a:pt x="9791573" y="5511800"/>
                  </a:lnTo>
                  <a:lnTo>
                    <a:pt x="9795256" y="5511800"/>
                  </a:lnTo>
                  <a:lnTo>
                    <a:pt x="9800285" y="5537200"/>
                  </a:lnTo>
                  <a:lnTo>
                    <a:pt x="9800895" y="5549900"/>
                  </a:lnTo>
                  <a:lnTo>
                    <a:pt x="9800895" y="4335805"/>
                  </a:lnTo>
                  <a:lnTo>
                    <a:pt x="9797720" y="4343400"/>
                  </a:lnTo>
                  <a:lnTo>
                    <a:pt x="9795015" y="4343400"/>
                  </a:lnTo>
                  <a:lnTo>
                    <a:pt x="9795015" y="5372100"/>
                  </a:lnTo>
                  <a:lnTo>
                    <a:pt x="9785921" y="5372100"/>
                  </a:lnTo>
                  <a:lnTo>
                    <a:pt x="9780664" y="5346700"/>
                  </a:lnTo>
                  <a:lnTo>
                    <a:pt x="9764331" y="5346700"/>
                  </a:lnTo>
                  <a:lnTo>
                    <a:pt x="9768649" y="5359400"/>
                  </a:lnTo>
                  <a:lnTo>
                    <a:pt x="9767760" y="5372100"/>
                  </a:lnTo>
                  <a:lnTo>
                    <a:pt x="9757346" y="5372100"/>
                  </a:lnTo>
                  <a:lnTo>
                    <a:pt x="9737395" y="5359400"/>
                  </a:lnTo>
                  <a:lnTo>
                    <a:pt x="9739046" y="5384800"/>
                  </a:lnTo>
                  <a:lnTo>
                    <a:pt x="9743808" y="5397500"/>
                  </a:lnTo>
                  <a:lnTo>
                    <a:pt x="9748787" y="5410200"/>
                  </a:lnTo>
                  <a:lnTo>
                    <a:pt x="9751098" y="5422900"/>
                  </a:lnTo>
                  <a:lnTo>
                    <a:pt x="9738449" y="5422900"/>
                  </a:lnTo>
                  <a:lnTo>
                    <a:pt x="9727349" y="5397500"/>
                  </a:lnTo>
                  <a:lnTo>
                    <a:pt x="9711245" y="5384800"/>
                  </a:lnTo>
                  <a:lnTo>
                    <a:pt x="9708934" y="5383746"/>
                  </a:lnTo>
                  <a:lnTo>
                    <a:pt x="9708934" y="5397500"/>
                  </a:lnTo>
                  <a:lnTo>
                    <a:pt x="9708909" y="5410200"/>
                  </a:lnTo>
                  <a:lnTo>
                    <a:pt x="9707156" y="5410200"/>
                  </a:lnTo>
                  <a:lnTo>
                    <a:pt x="9706966" y="5408790"/>
                  </a:lnTo>
                  <a:lnTo>
                    <a:pt x="9706966" y="5575300"/>
                  </a:lnTo>
                  <a:lnTo>
                    <a:pt x="9705734" y="5575300"/>
                  </a:lnTo>
                  <a:lnTo>
                    <a:pt x="9706343" y="5562600"/>
                  </a:lnTo>
                  <a:lnTo>
                    <a:pt x="9706966" y="5575300"/>
                  </a:lnTo>
                  <a:lnTo>
                    <a:pt x="9706966" y="5408790"/>
                  </a:lnTo>
                  <a:lnTo>
                    <a:pt x="9705454" y="5397500"/>
                  </a:lnTo>
                  <a:lnTo>
                    <a:pt x="9708934" y="5397500"/>
                  </a:lnTo>
                  <a:lnTo>
                    <a:pt x="9708934" y="5383746"/>
                  </a:lnTo>
                  <a:lnTo>
                    <a:pt x="9683598" y="5372100"/>
                  </a:lnTo>
                  <a:lnTo>
                    <a:pt x="9680448" y="5397500"/>
                  </a:lnTo>
                  <a:lnTo>
                    <a:pt x="9677730" y="5384800"/>
                  </a:lnTo>
                  <a:lnTo>
                    <a:pt x="9672752" y="5372100"/>
                  </a:lnTo>
                  <a:lnTo>
                    <a:pt x="9665487" y="5359400"/>
                  </a:lnTo>
                  <a:lnTo>
                    <a:pt x="9653968" y="5359400"/>
                  </a:lnTo>
                  <a:lnTo>
                    <a:pt x="9660839" y="5346700"/>
                  </a:lnTo>
                  <a:lnTo>
                    <a:pt x="9670605" y="5334000"/>
                  </a:lnTo>
                  <a:lnTo>
                    <a:pt x="9681451" y="5308600"/>
                  </a:lnTo>
                  <a:lnTo>
                    <a:pt x="9686531" y="5295900"/>
                  </a:lnTo>
                  <a:lnTo>
                    <a:pt x="9691599" y="5283200"/>
                  </a:lnTo>
                  <a:lnTo>
                    <a:pt x="9714674" y="5321300"/>
                  </a:lnTo>
                  <a:lnTo>
                    <a:pt x="9726993" y="5334000"/>
                  </a:lnTo>
                  <a:lnTo>
                    <a:pt x="9760013" y="5334000"/>
                  </a:lnTo>
                  <a:lnTo>
                    <a:pt x="9779000" y="5334000"/>
                  </a:lnTo>
                  <a:lnTo>
                    <a:pt x="9777336" y="5321300"/>
                  </a:lnTo>
                  <a:lnTo>
                    <a:pt x="9774072" y="5295900"/>
                  </a:lnTo>
                  <a:lnTo>
                    <a:pt x="9782670" y="5295900"/>
                  </a:lnTo>
                  <a:lnTo>
                    <a:pt x="9787903" y="5321300"/>
                  </a:lnTo>
                  <a:lnTo>
                    <a:pt x="9795015" y="5372100"/>
                  </a:lnTo>
                  <a:lnTo>
                    <a:pt x="9795015" y="4343400"/>
                  </a:lnTo>
                  <a:lnTo>
                    <a:pt x="9792945" y="4343400"/>
                  </a:lnTo>
                  <a:lnTo>
                    <a:pt x="9788512" y="4330700"/>
                  </a:lnTo>
                  <a:lnTo>
                    <a:pt x="9803028" y="4330700"/>
                  </a:lnTo>
                  <a:lnTo>
                    <a:pt x="9803028" y="0"/>
                  </a:lnTo>
                  <a:lnTo>
                    <a:pt x="9768992" y="0"/>
                  </a:lnTo>
                  <a:lnTo>
                    <a:pt x="9768992" y="4356100"/>
                  </a:lnTo>
                  <a:lnTo>
                    <a:pt x="9767532" y="4368800"/>
                  </a:lnTo>
                  <a:lnTo>
                    <a:pt x="9766109" y="4368800"/>
                  </a:lnTo>
                  <a:lnTo>
                    <a:pt x="9764738" y="4381500"/>
                  </a:lnTo>
                  <a:lnTo>
                    <a:pt x="9755861" y="4381500"/>
                  </a:lnTo>
                  <a:lnTo>
                    <a:pt x="9757397" y="4368800"/>
                  </a:lnTo>
                  <a:lnTo>
                    <a:pt x="9760166" y="4356100"/>
                  </a:lnTo>
                  <a:lnTo>
                    <a:pt x="9768992" y="4356100"/>
                  </a:lnTo>
                  <a:lnTo>
                    <a:pt x="9768992" y="0"/>
                  </a:lnTo>
                  <a:lnTo>
                    <a:pt x="9764433" y="0"/>
                  </a:lnTo>
                  <a:lnTo>
                    <a:pt x="9726854" y="21767"/>
                  </a:lnTo>
                  <a:lnTo>
                    <a:pt x="9726854" y="4495800"/>
                  </a:lnTo>
                  <a:lnTo>
                    <a:pt x="9724974" y="4508500"/>
                  </a:lnTo>
                  <a:lnTo>
                    <a:pt x="9724009" y="4495800"/>
                  </a:lnTo>
                  <a:lnTo>
                    <a:pt x="9726854" y="4495800"/>
                  </a:lnTo>
                  <a:lnTo>
                    <a:pt x="9726854" y="21767"/>
                  </a:lnTo>
                  <a:lnTo>
                    <a:pt x="9720580" y="25400"/>
                  </a:lnTo>
                  <a:lnTo>
                    <a:pt x="9719653" y="25704"/>
                  </a:lnTo>
                  <a:lnTo>
                    <a:pt x="9719653" y="4368800"/>
                  </a:lnTo>
                  <a:lnTo>
                    <a:pt x="9718180" y="4381500"/>
                  </a:lnTo>
                  <a:lnTo>
                    <a:pt x="9717214" y="4381500"/>
                  </a:lnTo>
                  <a:lnTo>
                    <a:pt x="9716706" y="4368800"/>
                  </a:lnTo>
                  <a:lnTo>
                    <a:pt x="9719653" y="4368800"/>
                  </a:lnTo>
                  <a:lnTo>
                    <a:pt x="9719653" y="25704"/>
                  </a:lnTo>
                  <a:lnTo>
                    <a:pt x="9712452" y="28028"/>
                  </a:lnTo>
                  <a:lnTo>
                    <a:pt x="9712452" y="3886200"/>
                  </a:lnTo>
                  <a:lnTo>
                    <a:pt x="9710217" y="3898900"/>
                  </a:lnTo>
                  <a:lnTo>
                    <a:pt x="9707626" y="3898900"/>
                  </a:lnTo>
                  <a:lnTo>
                    <a:pt x="9708845" y="3886200"/>
                  </a:lnTo>
                  <a:lnTo>
                    <a:pt x="9712452" y="3886200"/>
                  </a:lnTo>
                  <a:lnTo>
                    <a:pt x="9712452" y="28028"/>
                  </a:lnTo>
                  <a:lnTo>
                    <a:pt x="9695510" y="33502"/>
                  </a:lnTo>
                  <a:lnTo>
                    <a:pt x="9695510" y="4495800"/>
                  </a:lnTo>
                  <a:lnTo>
                    <a:pt x="9694647" y="4508500"/>
                  </a:lnTo>
                  <a:lnTo>
                    <a:pt x="9687166" y="4495800"/>
                  </a:lnTo>
                  <a:lnTo>
                    <a:pt x="9682010" y="4483100"/>
                  </a:lnTo>
                  <a:lnTo>
                    <a:pt x="9690138" y="4470400"/>
                  </a:lnTo>
                  <a:lnTo>
                    <a:pt x="9688411" y="4483100"/>
                  </a:lnTo>
                  <a:lnTo>
                    <a:pt x="9690646" y="4495800"/>
                  </a:lnTo>
                  <a:lnTo>
                    <a:pt x="9695510" y="4495800"/>
                  </a:lnTo>
                  <a:lnTo>
                    <a:pt x="9695510" y="33502"/>
                  </a:lnTo>
                  <a:lnTo>
                    <a:pt x="9681273" y="38100"/>
                  </a:lnTo>
                  <a:lnTo>
                    <a:pt x="9643834" y="63500"/>
                  </a:lnTo>
                  <a:lnTo>
                    <a:pt x="9638246" y="67208"/>
                  </a:lnTo>
                  <a:lnTo>
                    <a:pt x="9638246" y="4254500"/>
                  </a:lnTo>
                  <a:lnTo>
                    <a:pt x="9637903" y="4267200"/>
                  </a:lnTo>
                  <a:lnTo>
                    <a:pt x="9637497" y="4267200"/>
                  </a:lnTo>
                  <a:lnTo>
                    <a:pt x="9637344" y="4254500"/>
                  </a:lnTo>
                  <a:lnTo>
                    <a:pt x="9638246" y="4254500"/>
                  </a:lnTo>
                  <a:lnTo>
                    <a:pt x="9638246" y="67208"/>
                  </a:lnTo>
                  <a:lnTo>
                    <a:pt x="9630791" y="72161"/>
                  </a:lnTo>
                  <a:lnTo>
                    <a:pt x="9630791" y="5295900"/>
                  </a:lnTo>
                  <a:lnTo>
                    <a:pt x="9625774" y="5346700"/>
                  </a:lnTo>
                  <a:lnTo>
                    <a:pt x="9604007" y="5346700"/>
                  </a:lnTo>
                  <a:lnTo>
                    <a:pt x="9597593" y="5334000"/>
                  </a:lnTo>
                  <a:lnTo>
                    <a:pt x="9606521" y="5321300"/>
                  </a:lnTo>
                  <a:lnTo>
                    <a:pt x="9630791" y="5295900"/>
                  </a:lnTo>
                  <a:lnTo>
                    <a:pt x="9630791" y="72161"/>
                  </a:lnTo>
                  <a:lnTo>
                    <a:pt x="9614167" y="83197"/>
                  </a:lnTo>
                  <a:lnTo>
                    <a:pt x="9614167" y="4241800"/>
                  </a:lnTo>
                  <a:lnTo>
                    <a:pt x="9609658" y="4254500"/>
                  </a:lnTo>
                  <a:lnTo>
                    <a:pt x="9604718" y="4267200"/>
                  </a:lnTo>
                  <a:lnTo>
                    <a:pt x="9599460" y="4267200"/>
                  </a:lnTo>
                  <a:lnTo>
                    <a:pt x="9593974" y="4279900"/>
                  </a:lnTo>
                  <a:lnTo>
                    <a:pt x="9596247" y="4267200"/>
                  </a:lnTo>
                  <a:lnTo>
                    <a:pt x="9598965" y="4254500"/>
                  </a:lnTo>
                  <a:lnTo>
                    <a:pt x="9602152" y="4254500"/>
                  </a:lnTo>
                  <a:lnTo>
                    <a:pt x="9605848" y="4241800"/>
                  </a:lnTo>
                  <a:lnTo>
                    <a:pt x="9614167" y="4241800"/>
                  </a:lnTo>
                  <a:lnTo>
                    <a:pt x="9614167" y="83197"/>
                  </a:lnTo>
                  <a:lnTo>
                    <a:pt x="9605556" y="88900"/>
                  </a:lnTo>
                  <a:lnTo>
                    <a:pt x="9593872" y="92456"/>
                  </a:lnTo>
                  <a:lnTo>
                    <a:pt x="9593872" y="4267200"/>
                  </a:lnTo>
                  <a:lnTo>
                    <a:pt x="9593567" y="4279900"/>
                  </a:lnTo>
                  <a:lnTo>
                    <a:pt x="9593212" y="4279900"/>
                  </a:lnTo>
                  <a:lnTo>
                    <a:pt x="9592107" y="4267200"/>
                  </a:lnTo>
                  <a:lnTo>
                    <a:pt x="9593872" y="4267200"/>
                  </a:lnTo>
                  <a:lnTo>
                    <a:pt x="9593872" y="92456"/>
                  </a:lnTo>
                  <a:lnTo>
                    <a:pt x="9573438" y="98666"/>
                  </a:lnTo>
                  <a:lnTo>
                    <a:pt x="9573438" y="5410200"/>
                  </a:lnTo>
                  <a:lnTo>
                    <a:pt x="9572663" y="5422900"/>
                  </a:lnTo>
                  <a:lnTo>
                    <a:pt x="9569628" y="5435600"/>
                  </a:lnTo>
                  <a:lnTo>
                    <a:pt x="9566351" y="5422900"/>
                  </a:lnTo>
                  <a:lnTo>
                    <a:pt x="9565043" y="5410200"/>
                  </a:lnTo>
                  <a:lnTo>
                    <a:pt x="9565691" y="5410200"/>
                  </a:lnTo>
                  <a:lnTo>
                    <a:pt x="9568320" y="5397500"/>
                  </a:lnTo>
                  <a:lnTo>
                    <a:pt x="9571990" y="5410200"/>
                  </a:lnTo>
                  <a:lnTo>
                    <a:pt x="9573438" y="5410200"/>
                  </a:lnTo>
                  <a:lnTo>
                    <a:pt x="9573438" y="98666"/>
                  </a:lnTo>
                  <a:lnTo>
                    <a:pt x="9563760" y="101600"/>
                  </a:lnTo>
                  <a:lnTo>
                    <a:pt x="9556293" y="103581"/>
                  </a:lnTo>
                  <a:lnTo>
                    <a:pt x="9556293" y="5359400"/>
                  </a:lnTo>
                  <a:lnTo>
                    <a:pt x="9551619" y="5372100"/>
                  </a:lnTo>
                  <a:lnTo>
                    <a:pt x="9550197" y="5359400"/>
                  </a:lnTo>
                  <a:lnTo>
                    <a:pt x="9556293" y="5359400"/>
                  </a:lnTo>
                  <a:lnTo>
                    <a:pt x="9556293" y="103581"/>
                  </a:lnTo>
                  <a:lnTo>
                    <a:pt x="9544939" y="106591"/>
                  </a:lnTo>
                  <a:lnTo>
                    <a:pt x="9544939" y="2463800"/>
                  </a:lnTo>
                  <a:lnTo>
                    <a:pt x="9544329" y="2476500"/>
                  </a:lnTo>
                  <a:lnTo>
                    <a:pt x="9542907" y="2463800"/>
                  </a:lnTo>
                  <a:lnTo>
                    <a:pt x="9544939" y="2463800"/>
                  </a:lnTo>
                  <a:lnTo>
                    <a:pt x="9544939" y="106591"/>
                  </a:lnTo>
                  <a:lnTo>
                    <a:pt x="9541294" y="107556"/>
                  </a:lnTo>
                  <a:lnTo>
                    <a:pt x="9541294" y="5359400"/>
                  </a:lnTo>
                  <a:lnTo>
                    <a:pt x="9540164" y="5372100"/>
                  </a:lnTo>
                  <a:lnTo>
                    <a:pt x="9530283" y="5372100"/>
                  </a:lnTo>
                  <a:lnTo>
                    <a:pt x="9525343" y="5359400"/>
                  </a:lnTo>
                  <a:lnTo>
                    <a:pt x="9530385" y="5346700"/>
                  </a:lnTo>
                  <a:lnTo>
                    <a:pt x="9536392" y="5346700"/>
                  </a:lnTo>
                  <a:lnTo>
                    <a:pt x="9540024" y="5359400"/>
                  </a:lnTo>
                  <a:lnTo>
                    <a:pt x="9541294" y="5359400"/>
                  </a:lnTo>
                  <a:lnTo>
                    <a:pt x="9541294" y="107556"/>
                  </a:lnTo>
                  <a:lnTo>
                    <a:pt x="9516440" y="114134"/>
                  </a:lnTo>
                  <a:lnTo>
                    <a:pt x="9516440" y="5422900"/>
                  </a:lnTo>
                  <a:lnTo>
                    <a:pt x="9513545" y="5422900"/>
                  </a:lnTo>
                  <a:lnTo>
                    <a:pt x="9494571" y="5372100"/>
                  </a:lnTo>
                  <a:lnTo>
                    <a:pt x="9509747" y="5384800"/>
                  </a:lnTo>
                  <a:lnTo>
                    <a:pt x="9516097" y="5410200"/>
                  </a:lnTo>
                  <a:lnTo>
                    <a:pt x="9516440" y="5422900"/>
                  </a:lnTo>
                  <a:lnTo>
                    <a:pt x="9516440" y="114134"/>
                  </a:lnTo>
                  <a:lnTo>
                    <a:pt x="9515780" y="114300"/>
                  </a:lnTo>
                  <a:lnTo>
                    <a:pt x="9466301" y="114300"/>
                  </a:lnTo>
                  <a:lnTo>
                    <a:pt x="9466301" y="5397500"/>
                  </a:lnTo>
                  <a:lnTo>
                    <a:pt x="9453181" y="5410200"/>
                  </a:lnTo>
                  <a:lnTo>
                    <a:pt x="9439707" y="5435600"/>
                  </a:lnTo>
                  <a:lnTo>
                    <a:pt x="9436710" y="5397500"/>
                  </a:lnTo>
                  <a:lnTo>
                    <a:pt x="9433230" y="5372074"/>
                  </a:lnTo>
                  <a:lnTo>
                    <a:pt x="9429394" y="5359400"/>
                  </a:lnTo>
                  <a:lnTo>
                    <a:pt x="9425292" y="5334000"/>
                  </a:lnTo>
                  <a:lnTo>
                    <a:pt x="9435389" y="5334000"/>
                  </a:lnTo>
                  <a:lnTo>
                    <a:pt x="9465031" y="5372074"/>
                  </a:lnTo>
                  <a:lnTo>
                    <a:pt x="9465081" y="5372735"/>
                  </a:lnTo>
                  <a:lnTo>
                    <a:pt x="9466301" y="5397500"/>
                  </a:lnTo>
                  <a:lnTo>
                    <a:pt x="9466301" y="114300"/>
                  </a:lnTo>
                  <a:lnTo>
                    <a:pt x="9414751" y="114300"/>
                  </a:lnTo>
                  <a:lnTo>
                    <a:pt x="9414751" y="5384800"/>
                  </a:lnTo>
                  <a:lnTo>
                    <a:pt x="9413380" y="5422900"/>
                  </a:lnTo>
                  <a:lnTo>
                    <a:pt x="9406522" y="5410200"/>
                  </a:lnTo>
                  <a:lnTo>
                    <a:pt x="9401302" y="5397500"/>
                  </a:lnTo>
                  <a:lnTo>
                    <a:pt x="9397644" y="5372074"/>
                  </a:lnTo>
                  <a:lnTo>
                    <a:pt x="9395523" y="5334000"/>
                  </a:lnTo>
                  <a:lnTo>
                    <a:pt x="9405163" y="5334000"/>
                  </a:lnTo>
                  <a:lnTo>
                    <a:pt x="9410154" y="5346700"/>
                  </a:lnTo>
                  <a:lnTo>
                    <a:pt x="9413507" y="5359400"/>
                  </a:lnTo>
                  <a:lnTo>
                    <a:pt x="9414751" y="5384800"/>
                  </a:lnTo>
                  <a:lnTo>
                    <a:pt x="9414751" y="114300"/>
                  </a:lnTo>
                  <a:lnTo>
                    <a:pt x="9385960" y="114300"/>
                  </a:lnTo>
                  <a:lnTo>
                    <a:pt x="9385960" y="5397500"/>
                  </a:lnTo>
                  <a:lnTo>
                    <a:pt x="9383484" y="5422900"/>
                  </a:lnTo>
                  <a:lnTo>
                    <a:pt x="9376664" y="5422900"/>
                  </a:lnTo>
                  <a:lnTo>
                    <a:pt x="9371025" y="5410200"/>
                  </a:lnTo>
                  <a:lnTo>
                    <a:pt x="9365551" y="5410200"/>
                  </a:lnTo>
                  <a:lnTo>
                    <a:pt x="9360205" y="5397500"/>
                  </a:lnTo>
                  <a:lnTo>
                    <a:pt x="9355010" y="5397500"/>
                  </a:lnTo>
                  <a:lnTo>
                    <a:pt x="9333243" y="5422900"/>
                  </a:lnTo>
                  <a:lnTo>
                    <a:pt x="9318561" y="5422900"/>
                  </a:lnTo>
                  <a:lnTo>
                    <a:pt x="9309608" y="5397500"/>
                  </a:lnTo>
                  <a:lnTo>
                    <a:pt x="9308097" y="5384800"/>
                  </a:lnTo>
                  <a:lnTo>
                    <a:pt x="9306573" y="5372100"/>
                  </a:lnTo>
                  <a:lnTo>
                    <a:pt x="9305049" y="5359400"/>
                  </a:lnTo>
                  <a:lnTo>
                    <a:pt x="9320314" y="5346700"/>
                  </a:lnTo>
                  <a:lnTo>
                    <a:pt x="9327921" y="5346700"/>
                  </a:lnTo>
                  <a:lnTo>
                    <a:pt x="9336291" y="5384800"/>
                  </a:lnTo>
                  <a:lnTo>
                    <a:pt x="9339720" y="5372100"/>
                  </a:lnTo>
                  <a:lnTo>
                    <a:pt x="9342349" y="5359400"/>
                  </a:lnTo>
                  <a:lnTo>
                    <a:pt x="9344279" y="5359400"/>
                  </a:lnTo>
                  <a:lnTo>
                    <a:pt x="9345625" y="5346700"/>
                  </a:lnTo>
                  <a:lnTo>
                    <a:pt x="9373121" y="5346700"/>
                  </a:lnTo>
                  <a:lnTo>
                    <a:pt x="9382290" y="5334000"/>
                  </a:lnTo>
                  <a:lnTo>
                    <a:pt x="9385198" y="5372074"/>
                  </a:lnTo>
                  <a:lnTo>
                    <a:pt x="9385960" y="5397500"/>
                  </a:lnTo>
                  <a:lnTo>
                    <a:pt x="9385960" y="114300"/>
                  </a:lnTo>
                  <a:lnTo>
                    <a:pt x="9298546" y="114300"/>
                  </a:lnTo>
                  <a:lnTo>
                    <a:pt x="9298546" y="5359400"/>
                  </a:lnTo>
                  <a:lnTo>
                    <a:pt x="9291955" y="5372100"/>
                  </a:lnTo>
                  <a:lnTo>
                    <a:pt x="9282747" y="5372100"/>
                  </a:lnTo>
                  <a:lnTo>
                    <a:pt x="9270924" y="5359400"/>
                  </a:lnTo>
                  <a:lnTo>
                    <a:pt x="9298546" y="5359400"/>
                  </a:lnTo>
                  <a:lnTo>
                    <a:pt x="9298546" y="114300"/>
                  </a:lnTo>
                  <a:lnTo>
                    <a:pt x="9239377" y="114300"/>
                  </a:lnTo>
                  <a:lnTo>
                    <a:pt x="9213456" y="121437"/>
                  </a:lnTo>
                  <a:lnTo>
                    <a:pt x="9213456" y="3848100"/>
                  </a:lnTo>
                  <a:lnTo>
                    <a:pt x="9212186" y="3848100"/>
                  </a:lnTo>
                  <a:lnTo>
                    <a:pt x="9210218" y="3835400"/>
                  </a:lnTo>
                  <a:lnTo>
                    <a:pt x="9213456" y="3848100"/>
                  </a:lnTo>
                  <a:lnTo>
                    <a:pt x="9213456" y="121437"/>
                  </a:lnTo>
                  <a:lnTo>
                    <a:pt x="9193238" y="127000"/>
                  </a:lnTo>
                  <a:lnTo>
                    <a:pt x="9154223" y="149402"/>
                  </a:lnTo>
                  <a:lnTo>
                    <a:pt x="9154223" y="4597400"/>
                  </a:lnTo>
                  <a:lnTo>
                    <a:pt x="9145714" y="4597400"/>
                  </a:lnTo>
                  <a:lnTo>
                    <a:pt x="9145714" y="4699000"/>
                  </a:lnTo>
                  <a:lnTo>
                    <a:pt x="9144648" y="4699000"/>
                  </a:lnTo>
                  <a:lnTo>
                    <a:pt x="9141295" y="4686300"/>
                  </a:lnTo>
                  <a:lnTo>
                    <a:pt x="9144584" y="4686300"/>
                  </a:lnTo>
                  <a:lnTo>
                    <a:pt x="9145714" y="4699000"/>
                  </a:lnTo>
                  <a:lnTo>
                    <a:pt x="9145714" y="4597400"/>
                  </a:lnTo>
                  <a:lnTo>
                    <a:pt x="9130030" y="4597400"/>
                  </a:lnTo>
                  <a:lnTo>
                    <a:pt x="9128862" y="4584700"/>
                  </a:lnTo>
                  <a:lnTo>
                    <a:pt x="9127401" y="4572000"/>
                  </a:lnTo>
                  <a:lnTo>
                    <a:pt x="9154223" y="4597400"/>
                  </a:lnTo>
                  <a:lnTo>
                    <a:pt x="9154223" y="149402"/>
                  </a:lnTo>
                  <a:lnTo>
                    <a:pt x="9149004" y="152400"/>
                  </a:lnTo>
                  <a:lnTo>
                    <a:pt x="9117152" y="161747"/>
                  </a:lnTo>
                  <a:lnTo>
                    <a:pt x="9117152" y="4584700"/>
                  </a:lnTo>
                  <a:lnTo>
                    <a:pt x="9116441" y="4584700"/>
                  </a:lnTo>
                  <a:lnTo>
                    <a:pt x="9115171" y="4597400"/>
                  </a:lnTo>
                  <a:lnTo>
                    <a:pt x="9114104" y="4584700"/>
                  </a:lnTo>
                  <a:lnTo>
                    <a:pt x="9115374" y="4584700"/>
                  </a:lnTo>
                  <a:lnTo>
                    <a:pt x="9115882" y="4572000"/>
                  </a:lnTo>
                  <a:lnTo>
                    <a:pt x="9116949" y="4572000"/>
                  </a:lnTo>
                  <a:lnTo>
                    <a:pt x="9117152" y="4584700"/>
                  </a:lnTo>
                  <a:lnTo>
                    <a:pt x="9117152" y="161747"/>
                  </a:lnTo>
                  <a:lnTo>
                    <a:pt x="9105671" y="165100"/>
                  </a:lnTo>
                  <a:lnTo>
                    <a:pt x="9062237" y="190500"/>
                  </a:lnTo>
                  <a:lnTo>
                    <a:pt x="9017711" y="203200"/>
                  </a:lnTo>
                  <a:lnTo>
                    <a:pt x="8991371" y="217551"/>
                  </a:lnTo>
                  <a:lnTo>
                    <a:pt x="8991371" y="4660900"/>
                  </a:lnTo>
                  <a:lnTo>
                    <a:pt x="8988336" y="4660900"/>
                  </a:lnTo>
                  <a:lnTo>
                    <a:pt x="8986761" y="4673600"/>
                  </a:lnTo>
                  <a:lnTo>
                    <a:pt x="8972867" y="4673600"/>
                  </a:lnTo>
                  <a:lnTo>
                    <a:pt x="8965870" y="4686300"/>
                  </a:lnTo>
                  <a:lnTo>
                    <a:pt x="8963431" y="4673600"/>
                  </a:lnTo>
                  <a:lnTo>
                    <a:pt x="8961336" y="4673600"/>
                  </a:lnTo>
                  <a:lnTo>
                    <a:pt x="8964104" y="4660900"/>
                  </a:lnTo>
                  <a:lnTo>
                    <a:pt x="8967330" y="4660900"/>
                  </a:lnTo>
                  <a:lnTo>
                    <a:pt x="8970937" y="4648200"/>
                  </a:lnTo>
                  <a:lnTo>
                    <a:pt x="8983916" y="4648200"/>
                  </a:lnTo>
                  <a:lnTo>
                    <a:pt x="8991371" y="4660900"/>
                  </a:lnTo>
                  <a:lnTo>
                    <a:pt x="8991371" y="217551"/>
                  </a:lnTo>
                  <a:lnTo>
                    <a:pt x="8971089" y="228600"/>
                  </a:lnTo>
                  <a:lnTo>
                    <a:pt x="8950160" y="234124"/>
                  </a:lnTo>
                  <a:lnTo>
                    <a:pt x="8950160" y="4660900"/>
                  </a:lnTo>
                  <a:lnTo>
                    <a:pt x="8947086" y="4673600"/>
                  </a:lnTo>
                  <a:lnTo>
                    <a:pt x="8939911" y="4686300"/>
                  </a:lnTo>
                  <a:lnTo>
                    <a:pt x="8929357" y="4699000"/>
                  </a:lnTo>
                  <a:lnTo>
                    <a:pt x="8926563" y="4686300"/>
                  </a:lnTo>
                  <a:lnTo>
                    <a:pt x="8924633" y="4686300"/>
                  </a:lnTo>
                  <a:lnTo>
                    <a:pt x="8923718" y="4673600"/>
                  </a:lnTo>
                  <a:lnTo>
                    <a:pt x="8923007" y="4686300"/>
                  </a:lnTo>
                  <a:lnTo>
                    <a:pt x="8909977" y="4686300"/>
                  </a:lnTo>
                  <a:lnTo>
                    <a:pt x="8900046" y="4673600"/>
                  </a:lnTo>
                  <a:lnTo>
                    <a:pt x="8892045" y="4673600"/>
                  </a:lnTo>
                  <a:lnTo>
                    <a:pt x="8885987" y="4660900"/>
                  </a:lnTo>
                  <a:lnTo>
                    <a:pt x="8914257" y="4660900"/>
                  </a:lnTo>
                  <a:lnTo>
                    <a:pt x="8922448" y="4648200"/>
                  </a:lnTo>
                  <a:lnTo>
                    <a:pt x="8923058" y="4660900"/>
                  </a:lnTo>
                  <a:lnTo>
                    <a:pt x="8924785" y="4660900"/>
                  </a:lnTo>
                  <a:lnTo>
                    <a:pt x="8926309" y="4648200"/>
                  </a:lnTo>
                  <a:lnTo>
                    <a:pt x="8948420" y="4648200"/>
                  </a:lnTo>
                  <a:lnTo>
                    <a:pt x="8950160" y="4660900"/>
                  </a:lnTo>
                  <a:lnTo>
                    <a:pt x="8950160" y="234124"/>
                  </a:lnTo>
                  <a:lnTo>
                    <a:pt x="8682152" y="304800"/>
                  </a:lnTo>
                  <a:lnTo>
                    <a:pt x="8633650" y="304800"/>
                  </a:lnTo>
                  <a:lnTo>
                    <a:pt x="8585048" y="317500"/>
                  </a:lnTo>
                  <a:lnTo>
                    <a:pt x="8556066" y="317500"/>
                  </a:lnTo>
                  <a:lnTo>
                    <a:pt x="8553094" y="313601"/>
                  </a:lnTo>
                  <a:lnTo>
                    <a:pt x="8553094" y="4127500"/>
                  </a:lnTo>
                  <a:lnTo>
                    <a:pt x="8552282" y="4140200"/>
                  </a:lnTo>
                  <a:lnTo>
                    <a:pt x="8551875" y="4127500"/>
                  </a:lnTo>
                  <a:lnTo>
                    <a:pt x="8553094" y="4127500"/>
                  </a:lnTo>
                  <a:lnTo>
                    <a:pt x="8553094" y="313601"/>
                  </a:lnTo>
                  <a:lnTo>
                    <a:pt x="8546401" y="304800"/>
                  </a:lnTo>
                  <a:lnTo>
                    <a:pt x="8466010" y="283845"/>
                  </a:lnTo>
                  <a:lnTo>
                    <a:pt x="8466010" y="4851400"/>
                  </a:lnTo>
                  <a:lnTo>
                    <a:pt x="8455088" y="4851400"/>
                  </a:lnTo>
                  <a:lnTo>
                    <a:pt x="8455558" y="4838700"/>
                  </a:lnTo>
                  <a:lnTo>
                    <a:pt x="8456028" y="4826000"/>
                  </a:lnTo>
                  <a:lnTo>
                    <a:pt x="8456638" y="4826000"/>
                  </a:lnTo>
                  <a:lnTo>
                    <a:pt x="8459368" y="4838700"/>
                  </a:lnTo>
                  <a:lnTo>
                    <a:pt x="8462518" y="4838700"/>
                  </a:lnTo>
                  <a:lnTo>
                    <a:pt x="8466010" y="4851400"/>
                  </a:lnTo>
                  <a:lnTo>
                    <a:pt x="8466010" y="283845"/>
                  </a:lnTo>
                  <a:lnTo>
                    <a:pt x="8420773" y="272046"/>
                  </a:lnTo>
                  <a:lnTo>
                    <a:pt x="8420773" y="4851400"/>
                  </a:lnTo>
                  <a:lnTo>
                    <a:pt x="8419503" y="4864100"/>
                  </a:lnTo>
                  <a:lnTo>
                    <a:pt x="8416569" y="4864100"/>
                  </a:lnTo>
                  <a:lnTo>
                    <a:pt x="8416366" y="4851400"/>
                  </a:lnTo>
                  <a:lnTo>
                    <a:pt x="8417077" y="4851400"/>
                  </a:lnTo>
                  <a:lnTo>
                    <a:pt x="8419058" y="4838700"/>
                  </a:lnTo>
                  <a:lnTo>
                    <a:pt x="8420519" y="4851400"/>
                  </a:lnTo>
                  <a:lnTo>
                    <a:pt x="8420773" y="4851400"/>
                  </a:lnTo>
                  <a:lnTo>
                    <a:pt x="8420773" y="272046"/>
                  </a:lnTo>
                  <a:lnTo>
                    <a:pt x="8361997" y="256730"/>
                  </a:lnTo>
                  <a:lnTo>
                    <a:pt x="8361997" y="4876800"/>
                  </a:lnTo>
                  <a:lnTo>
                    <a:pt x="8345106" y="4876800"/>
                  </a:lnTo>
                  <a:lnTo>
                    <a:pt x="8342630" y="4864100"/>
                  </a:lnTo>
                  <a:lnTo>
                    <a:pt x="8343417" y="4864100"/>
                  </a:lnTo>
                  <a:lnTo>
                    <a:pt x="8344090" y="4851400"/>
                  </a:lnTo>
                  <a:lnTo>
                    <a:pt x="8344509" y="4851400"/>
                  </a:lnTo>
                  <a:lnTo>
                    <a:pt x="8344497" y="4864100"/>
                  </a:lnTo>
                  <a:lnTo>
                    <a:pt x="8357286" y="4864100"/>
                  </a:lnTo>
                  <a:lnTo>
                    <a:pt x="8361997" y="4876800"/>
                  </a:lnTo>
                  <a:lnTo>
                    <a:pt x="8361997" y="256730"/>
                  </a:lnTo>
                  <a:lnTo>
                    <a:pt x="8319249" y="245579"/>
                  </a:lnTo>
                  <a:lnTo>
                    <a:pt x="8319249" y="4483100"/>
                  </a:lnTo>
                  <a:lnTo>
                    <a:pt x="8297735" y="4483100"/>
                  </a:lnTo>
                  <a:lnTo>
                    <a:pt x="8303552" y="4470400"/>
                  </a:lnTo>
                  <a:lnTo>
                    <a:pt x="8314169" y="4470400"/>
                  </a:lnTo>
                  <a:lnTo>
                    <a:pt x="8319249" y="4483100"/>
                  </a:lnTo>
                  <a:lnTo>
                    <a:pt x="8319249" y="245579"/>
                  </a:lnTo>
                  <a:lnTo>
                    <a:pt x="8212214" y="217678"/>
                  </a:lnTo>
                  <a:lnTo>
                    <a:pt x="8212214" y="4864100"/>
                  </a:lnTo>
                  <a:lnTo>
                    <a:pt x="8211604" y="4876800"/>
                  </a:lnTo>
                  <a:lnTo>
                    <a:pt x="8208581" y="4876800"/>
                  </a:lnTo>
                  <a:lnTo>
                    <a:pt x="8206753" y="4864100"/>
                  </a:lnTo>
                  <a:lnTo>
                    <a:pt x="8212214" y="4864100"/>
                  </a:lnTo>
                  <a:lnTo>
                    <a:pt x="8212214" y="217678"/>
                  </a:lnTo>
                  <a:lnTo>
                    <a:pt x="8156727" y="203200"/>
                  </a:lnTo>
                  <a:lnTo>
                    <a:pt x="8150822" y="203200"/>
                  </a:lnTo>
                  <a:lnTo>
                    <a:pt x="8150822" y="5219700"/>
                  </a:lnTo>
                  <a:lnTo>
                    <a:pt x="8149704" y="5219700"/>
                  </a:lnTo>
                  <a:lnTo>
                    <a:pt x="8148739" y="5207000"/>
                  </a:lnTo>
                  <a:lnTo>
                    <a:pt x="8149755" y="5207000"/>
                  </a:lnTo>
                  <a:lnTo>
                    <a:pt x="8150822" y="5219700"/>
                  </a:lnTo>
                  <a:lnTo>
                    <a:pt x="8150822" y="203200"/>
                  </a:lnTo>
                  <a:lnTo>
                    <a:pt x="8149806" y="203200"/>
                  </a:lnTo>
                  <a:lnTo>
                    <a:pt x="8149806" y="4876800"/>
                  </a:lnTo>
                  <a:lnTo>
                    <a:pt x="8144586" y="4889500"/>
                  </a:lnTo>
                  <a:lnTo>
                    <a:pt x="8141081" y="4876800"/>
                  </a:lnTo>
                  <a:lnTo>
                    <a:pt x="8149806" y="4876800"/>
                  </a:lnTo>
                  <a:lnTo>
                    <a:pt x="8149806" y="203200"/>
                  </a:lnTo>
                  <a:lnTo>
                    <a:pt x="8130883" y="203200"/>
                  </a:lnTo>
                  <a:lnTo>
                    <a:pt x="8130883" y="4876800"/>
                  </a:lnTo>
                  <a:lnTo>
                    <a:pt x="8126311" y="4889500"/>
                  </a:lnTo>
                  <a:lnTo>
                    <a:pt x="8124711" y="4889500"/>
                  </a:lnTo>
                  <a:lnTo>
                    <a:pt x="8126184" y="4876800"/>
                  </a:lnTo>
                  <a:lnTo>
                    <a:pt x="8130883" y="4876800"/>
                  </a:lnTo>
                  <a:lnTo>
                    <a:pt x="8130883" y="203200"/>
                  </a:lnTo>
                  <a:lnTo>
                    <a:pt x="8108162" y="203200"/>
                  </a:lnTo>
                  <a:lnTo>
                    <a:pt x="8108162" y="4889500"/>
                  </a:lnTo>
                  <a:lnTo>
                    <a:pt x="8106702" y="4889500"/>
                  </a:lnTo>
                  <a:lnTo>
                    <a:pt x="8105381" y="4876800"/>
                  </a:lnTo>
                  <a:lnTo>
                    <a:pt x="8108162" y="4889500"/>
                  </a:lnTo>
                  <a:lnTo>
                    <a:pt x="8108162" y="203200"/>
                  </a:lnTo>
                  <a:lnTo>
                    <a:pt x="8107604" y="203200"/>
                  </a:lnTo>
                  <a:lnTo>
                    <a:pt x="8074190" y="194602"/>
                  </a:lnTo>
                  <a:lnTo>
                    <a:pt x="8074190" y="4902200"/>
                  </a:lnTo>
                  <a:lnTo>
                    <a:pt x="8064132" y="4889500"/>
                  </a:lnTo>
                  <a:lnTo>
                    <a:pt x="8060525" y="4889500"/>
                  </a:lnTo>
                  <a:lnTo>
                    <a:pt x="8063395" y="4876800"/>
                  </a:lnTo>
                  <a:lnTo>
                    <a:pt x="8072768" y="4864100"/>
                  </a:lnTo>
                  <a:lnTo>
                    <a:pt x="8073466" y="4876800"/>
                  </a:lnTo>
                  <a:lnTo>
                    <a:pt x="8073860" y="4889500"/>
                  </a:lnTo>
                  <a:lnTo>
                    <a:pt x="8074063" y="4889500"/>
                  </a:lnTo>
                  <a:lnTo>
                    <a:pt x="8074190" y="4902200"/>
                  </a:lnTo>
                  <a:lnTo>
                    <a:pt x="8074190" y="194602"/>
                  </a:lnTo>
                  <a:lnTo>
                    <a:pt x="8062112" y="191490"/>
                  </a:lnTo>
                  <a:lnTo>
                    <a:pt x="8062112" y="4597400"/>
                  </a:lnTo>
                  <a:lnTo>
                    <a:pt x="8061553" y="4610100"/>
                  </a:lnTo>
                  <a:lnTo>
                    <a:pt x="8060868" y="4597400"/>
                  </a:lnTo>
                  <a:lnTo>
                    <a:pt x="8062112" y="4597400"/>
                  </a:lnTo>
                  <a:lnTo>
                    <a:pt x="8062112" y="191490"/>
                  </a:lnTo>
                  <a:lnTo>
                    <a:pt x="8056258" y="189979"/>
                  </a:lnTo>
                  <a:lnTo>
                    <a:pt x="8056258" y="4876800"/>
                  </a:lnTo>
                  <a:lnTo>
                    <a:pt x="8052651" y="4889500"/>
                  </a:lnTo>
                  <a:lnTo>
                    <a:pt x="8047876" y="4889500"/>
                  </a:lnTo>
                  <a:lnTo>
                    <a:pt x="8042237" y="4902200"/>
                  </a:lnTo>
                  <a:lnTo>
                    <a:pt x="8039849" y="4889500"/>
                  </a:lnTo>
                  <a:lnTo>
                    <a:pt x="8037677" y="4889500"/>
                  </a:lnTo>
                  <a:lnTo>
                    <a:pt x="8035696" y="4876800"/>
                  </a:lnTo>
                  <a:lnTo>
                    <a:pt x="8056258" y="4876800"/>
                  </a:lnTo>
                  <a:lnTo>
                    <a:pt x="8056258" y="189979"/>
                  </a:lnTo>
                  <a:lnTo>
                    <a:pt x="8028241" y="182753"/>
                  </a:lnTo>
                  <a:lnTo>
                    <a:pt x="8028241" y="4597400"/>
                  </a:lnTo>
                  <a:lnTo>
                    <a:pt x="8025498" y="4584700"/>
                  </a:lnTo>
                  <a:lnTo>
                    <a:pt x="8020888" y="4572000"/>
                  </a:lnTo>
                  <a:lnTo>
                    <a:pt x="8018564" y="4575988"/>
                  </a:lnTo>
                  <a:lnTo>
                    <a:pt x="8018564" y="5308600"/>
                  </a:lnTo>
                  <a:lnTo>
                    <a:pt x="8016100" y="5321300"/>
                  </a:lnTo>
                  <a:lnTo>
                    <a:pt x="8012976" y="5308600"/>
                  </a:lnTo>
                  <a:lnTo>
                    <a:pt x="8012684" y="5296382"/>
                  </a:lnTo>
                  <a:lnTo>
                    <a:pt x="8018107" y="5308600"/>
                  </a:lnTo>
                  <a:lnTo>
                    <a:pt x="8018564" y="5308600"/>
                  </a:lnTo>
                  <a:lnTo>
                    <a:pt x="8018564" y="4575988"/>
                  </a:lnTo>
                  <a:lnTo>
                    <a:pt x="8013484" y="4584700"/>
                  </a:lnTo>
                  <a:lnTo>
                    <a:pt x="8012824" y="4584700"/>
                  </a:lnTo>
                  <a:lnTo>
                    <a:pt x="8013179" y="4597400"/>
                  </a:lnTo>
                  <a:lnTo>
                    <a:pt x="8012773" y="4597400"/>
                  </a:lnTo>
                  <a:lnTo>
                    <a:pt x="8012468" y="4584700"/>
                  </a:lnTo>
                  <a:lnTo>
                    <a:pt x="8012214" y="4584700"/>
                  </a:lnTo>
                  <a:lnTo>
                    <a:pt x="8015529" y="4572000"/>
                  </a:lnTo>
                  <a:lnTo>
                    <a:pt x="8017307" y="4559300"/>
                  </a:lnTo>
                  <a:lnTo>
                    <a:pt x="8018031" y="4546600"/>
                  </a:lnTo>
                  <a:lnTo>
                    <a:pt x="8018145" y="4533900"/>
                  </a:lnTo>
                  <a:lnTo>
                    <a:pt x="8020329" y="4546600"/>
                  </a:lnTo>
                  <a:lnTo>
                    <a:pt x="8022742" y="4546600"/>
                  </a:lnTo>
                  <a:lnTo>
                    <a:pt x="8025384" y="4572000"/>
                  </a:lnTo>
                  <a:lnTo>
                    <a:pt x="8028241" y="4597400"/>
                  </a:lnTo>
                  <a:lnTo>
                    <a:pt x="8028241" y="182753"/>
                  </a:lnTo>
                  <a:lnTo>
                    <a:pt x="8009026" y="177800"/>
                  </a:lnTo>
                  <a:lnTo>
                    <a:pt x="7959585" y="177800"/>
                  </a:lnTo>
                  <a:lnTo>
                    <a:pt x="7910042" y="165100"/>
                  </a:lnTo>
                  <a:lnTo>
                    <a:pt x="7860385" y="165100"/>
                  </a:lnTo>
                  <a:lnTo>
                    <a:pt x="7814272" y="153339"/>
                  </a:lnTo>
                  <a:lnTo>
                    <a:pt x="7814272" y="3987800"/>
                  </a:lnTo>
                  <a:lnTo>
                    <a:pt x="7812291" y="3987800"/>
                  </a:lnTo>
                  <a:lnTo>
                    <a:pt x="7811529" y="3975100"/>
                  </a:lnTo>
                  <a:lnTo>
                    <a:pt x="7812138" y="3975100"/>
                  </a:lnTo>
                  <a:lnTo>
                    <a:pt x="7814272" y="3987800"/>
                  </a:lnTo>
                  <a:lnTo>
                    <a:pt x="7814272" y="153339"/>
                  </a:lnTo>
                  <a:lnTo>
                    <a:pt x="7810614" y="152400"/>
                  </a:lnTo>
                  <a:lnTo>
                    <a:pt x="7760729" y="152400"/>
                  </a:lnTo>
                  <a:lnTo>
                    <a:pt x="7710716" y="139700"/>
                  </a:lnTo>
                  <a:lnTo>
                    <a:pt x="7610361" y="139700"/>
                  </a:lnTo>
                  <a:lnTo>
                    <a:pt x="7559992" y="127000"/>
                  </a:lnTo>
                  <a:lnTo>
                    <a:pt x="7299160" y="127000"/>
                  </a:lnTo>
                  <a:lnTo>
                    <a:pt x="7299160" y="749300"/>
                  </a:lnTo>
                  <a:lnTo>
                    <a:pt x="7295959" y="749300"/>
                  </a:lnTo>
                  <a:lnTo>
                    <a:pt x="7291502" y="739063"/>
                  </a:lnTo>
                  <a:lnTo>
                    <a:pt x="7291502" y="5486400"/>
                  </a:lnTo>
                  <a:lnTo>
                    <a:pt x="7279741" y="5486400"/>
                  </a:lnTo>
                  <a:lnTo>
                    <a:pt x="7286815" y="5473700"/>
                  </a:lnTo>
                  <a:lnTo>
                    <a:pt x="7291502" y="5486400"/>
                  </a:lnTo>
                  <a:lnTo>
                    <a:pt x="7291502" y="739063"/>
                  </a:lnTo>
                  <a:lnTo>
                    <a:pt x="7290435" y="736600"/>
                  </a:lnTo>
                  <a:lnTo>
                    <a:pt x="7283742" y="736600"/>
                  </a:lnTo>
                  <a:lnTo>
                    <a:pt x="7283907" y="723900"/>
                  </a:lnTo>
                  <a:lnTo>
                    <a:pt x="7281939" y="711200"/>
                  </a:lnTo>
                  <a:lnTo>
                    <a:pt x="7280059" y="698500"/>
                  </a:lnTo>
                  <a:lnTo>
                    <a:pt x="7280491" y="685800"/>
                  </a:lnTo>
                  <a:lnTo>
                    <a:pt x="7283437" y="698500"/>
                  </a:lnTo>
                  <a:lnTo>
                    <a:pt x="7289876" y="711200"/>
                  </a:lnTo>
                  <a:lnTo>
                    <a:pt x="7296290" y="736600"/>
                  </a:lnTo>
                  <a:lnTo>
                    <a:pt x="7299160" y="749300"/>
                  </a:lnTo>
                  <a:lnTo>
                    <a:pt x="7299160" y="127000"/>
                  </a:lnTo>
                  <a:lnTo>
                    <a:pt x="7203402" y="127000"/>
                  </a:lnTo>
                  <a:lnTo>
                    <a:pt x="7197268" y="125488"/>
                  </a:lnTo>
                  <a:lnTo>
                    <a:pt x="7197268" y="4521200"/>
                  </a:lnTo>
                  <a:lnTo>
                    <a:pt x="7190829" y="4521200"/>
                  </a:lnTo>
                  <a:lnTo>
                    <a:pt x="7191946" y="4508500"/>
                  </a:lnTo>
                  <a:lnTo>
                    <a:pt x="7196709" y="4508500"/>
                  </a:lnTo>
                  <a:lnTo>
                    <a:pt x="7197268" y="4521200"/>
                  </a:lnTo>
                  <a:lnTo>
                    <a:pt x="7197268" y="125488"/>
                  </a:lnTo>
                  <a:lnTo>
                    <a:pt x="7152005" y="114300"/>
                  </a:lnTo>
                  <a:lnTo>
                    <a:pt x="6895160" y="114300"/>
                  </a:lnTo>
                  <a:lnTo>
                    <a:pt x="6846367" y="102235"/>
                  </a:lnTo>
                  <a:lnTo>
                    <a:pt x="6846367" y="736600"/>
                  </a:lnTo>
                  <a:lnTo>
                    <a:pt x="6833857" y="736600"/>
                  </a:lnTo>
                  <a:lnTo>
                    <a:pt x="6833590" y="737273"/>
                  </a:lnTo>
                  <a:lnTo>
                    <a:pt x="6833590" y="4635500"/>
                  </a:lnTo>
                  <a:lnTo>
                    <a:pt x="6830288" y="4635500"/>
                  </a:lnTo>
                  <a:lnTo>
                    <a:pt x="6830695" y="4622800"/>
                  </a:lnTo>
                  <a:lnTo>
                    <a:pt x="6832879" y="4622800"/>
                  </a:lnTo>
                  <a:lnTo>
                    <a:pt x="6833590" y="4635500"/>
                  </a:lnTo>
                  <a:lnTo>
                    <a:pt x="6833590" y="737273"/>
                  </a:lnTo>
                  <a:lnTo>
                    <a:pt x="6828790" y="749300"/>
                  </a:lnTo>
                  <a:lnTo>
                    <a:pt x="6820852" y="749300"/>
                  </a:lnTo>
                  <a:lnTo>
                    <a:pt x="6816598" y="736600"/>
                  </a:lnTo>
                  <a:lnTo>
                    <a:pt x="6814058" y="736600"/>
                  </a:lnTo>
                  <a:lnTo>
                    <a:pt x="6823723" y="723900"/>
                  </a:lnTo>
                  <a:lnTo>
                    <a:pt x="6831787" y="711200"/>
                  </a:lnTo>
                  <a:lnTo>
                    <a:pt x="6839077" y="711200"/>
                  </a:lnTo>
                  <a:lnTo>
                    <a:pt x="6846367" y="736600"/>
                  </a:lnTo>
                  <a:lnTo>
                    <a:pt x="6846367" y="102235"/>
                  </a:lnTo>
                  <a:lnTo>
                    <a:pt x="6843814" y="101600"/>
                  </a:lnTo>
                  <a:lnTo>
                    <a:pt x="6802755" y="101600"/>
                  </a:lnTo>
                  <a:lnTo>
                    <a:pt x="6802755" y="736600"/>
                  </a:lnTo>
                  <a:lnTo>
                    <a:pt x="6802183" y="749300"/>
                  </a:lnTo>
                  <a:lnTo>
                    <a:pt x="6794538" y="749300"/>
                  </a:lnTo>
                  <a:lnTo>
                    <a:pt x="6792569" y="736600"/>
                  </a:lnTo>
                  <a:lnTo>
                    <a:pt x="6793344" y="723900"/>
                  </a:lnTo>
                  <a:lnTo>
                    <a:pt x="6800990" y="723900"/>
                  </a:lnTo>
                  <a:lnTo>
                    <a:pt x="6802755" y="736600"/>
                  </a:lnTo>
                  <a:lnTo>
                    <a:pt x="6802755" y="101600"/>
                  </a:lnTo>
                  <a:lnTo>
                    <a:pt x="6757784" y="101600"/>
                  </a:lnTo>
                  <a:lnTo>
                    <a:pt x="6757784" y="749300"/>
                  </a:lnTo>
                  <a:lnTo>
                    <a:pt x="6754317" y="762000"/>
                  </a:lnTo>
                  <a:lnTo>
                    <a:pt x="6738264" y="749300"/>
                  </a:lnTo>
                  <a:lnTo>
                    <a:pt x="6731355" y="736600"/>
                  </a:lnTo>
                  <a:lnTo>
                    <a:pt x="6733578" y="736600"/>
                  </a:lnTo>
                  <a:lnTo>
                    <a:pt x="6744932" y="723900"/>
                  </a:lnTo>
                  <a:lnTo>
                    <a:pt x="6753085" y="723900"/>
                  </a:lnTo>
                  <a:lnTo>
                    <a:pt x="6757365" y="736600"/>
                  </a:lnTo>
                  <a:lnTo>
                    <a:pt x="6757784" y="749300"/>
                  </a:lnTo>
                  <a:lnTo>
                    <a:pt x="6757784" y="101600"/>
                  </a:lnTo>
                  <a:lnTo>
                    <a:pt x="6723278" y="101600"/>
                  </a:lnTo>
                  <a:lnTo>
                    <a:pt x="6723278" y="736600"/>
                  </a:lnTo>
                  <a:lnTo>
                    <a:pt x="6707403" y="762000"/>
                  </a:lnTo>
                  <a:lnTo>
                    <a:pt x="6691350" y="762000"/>
                  </a:lnTo>
                  <a:lnTo>
                    <a:pt x="6675247" y="749300"/>
                  </a:lnTo>
                  <a:lnTo>
                    <a:pt x="6659232" y="749300"/>
                  </a:lnTo>
                  <a:lnTo>
                    <a:pt x="6671323" y="736600"/>
                  </a:lnTo>
                  <a:lnTo>
                    <a:pt x="6723278" y="736600"/>
                  </a:lnTo>
                  <a:lnTo>
                    <a:pt x="6723278" y="101600"/>
                  </a:lnTo>
                  <a:lnTo>
                    <a:pt x="6689801" y="101600"/>
                  </a:lnTo>
                  <a:lnTo>
                    <a:pt x="6638468" y="88900"/>
                  </a:lnTo>
                  <a:lnTo>
                    <a:pt x="6613296" y="88900"/>
                  </a:lnTo>
                  <a:lnTo>
                    <a:pt x="6613296" y="4978400"/>
                  </a:lnTo>
                  <a:lnTo>
                    <a:pt x="6610058" y="4991100"/>
                  </a:lnTo>
                  <a:lnTo>
                    <a:pt x="6602831" y="4991100"/>
                  </a:lnTo>
                  <a:lnTo>
                    <a:pt x="6611290" y="4978400"/>
                  </a:lnTo>
                  <a:lnTo>
                    <a:pt x="6613296" y="4978400"/>
                  </a:lnTo>
                  <a:lnTo>
                    <a:pt x="6613296" y="88900"/>
                  </a:lnTo>
                  <a:lnTo>
                    <a:pt x="6515100" y="88900"/>
                  </a:lnTo>
                  <a:lnTo>
                    <a:pt x="6515100" y="736600"/>
                  </a:lnTo>
                  <a:lnTo>
                    <a:pt x="6514693" y="749300"/>
                  </a:lnTo>
                  <a:lnTo>
                    <a:pt x="6503937" y="749300"/>
                  </a:lnTo>
                  <a:lnTo>
                    <a:pt x="6515100" y="736600"/>
                  </a:lnTo>
                  <a:lnTo>
                    <a:pt x="6515100" y="88900"/>
                  </a:lnTo>
                  <a:lnTo>
                    <a:pt x="6502540" y="88900"/>
                  </a:lnTo>
                  <a:lnTo>
                    <a:pt x="6502540" y="749300"/>
                  </a:lnTo>
                  <a:lnTo>
                    <a:pt x="6499238" y="762000"/>
                  </a:lnTo>
                  <a:lnTo>
                    <a:pt x="6498056" y="774700"/>
                  </a:lnTo>
                  <a:lnTo>
                    <a:pt x="6483756" y="774700"/>
                  </a:lnTo>
                  <a:lnTo>
                    <a:pt x="6478003" y="762000"/>
                  </a:lnTo>
                  <a:lnTo>
                    <a:pt x="6472999" y="762000"/>
                  </a:lnTo>
                  <a:lnTo>
                    <a:pt x="6482791" y="749300"/>
                  </a:lnTo>
                  <a:lnTo>
                    <a:pt x="6502540" y="749300"/>
                  </a:lnTo>
                  <a:lnTo>
                    <a:pt x="6502540" y="88900"/>
                  </a:lnTo>
                  <a:lnTo>
                    <a:pt x="6455346" y="88900"/>
                  </a:lnTo>
                  <a:lnTo>
                    <a:pt x="6455346" y="774700"/>
                  </a:lnTo>
                  <a:lnTo>
                    <a:pt x="6451244" y="774700"/>
                  </a:lnTo>
                  <a:lnTo>
                    <a:pt x="6449111" y="787400"/>
                  </a:lnTo>
                  <a:lnTo>
                    <a:pt x="6447079" y="774700"/>
                  </a:lnTo>
                  <a:lnTo>
                    <a:pt x="6444247" y="774700"/>
                  </a:lnTo>
                  <a:lnTo>
                    <a:pt x="6445923" y="762000"/>
                  </a:lnTo>
                  <a:lnTo>
                    <a:pt x="6451549" y="762000"/>
                  </a:lnTo>
                  <a:lnTo>
                    <a:pt x="6455346" y="774700"/>
                  </a:lnTo>
                  <a:lnTo>
                    <a:pt x="6455346" y="88900"/>
                  </a:lnTo>
                  <a:lnTo>
                    <a:pt x="6439370" y="88900"/>
                  </a:lnTo>
                  <a:lnTo>
                    <a:pt x="6439370" y="774700"/>
                  </a:lnTo>
                  <a:lnTo>
                    <a:pt x="6433883" y="787400"/>
                  </a:lnTo>
                  <a:lnTo>
                    <a:pt x="6429654" y="787400"/>
                  </a:lnTo>
                  <a:lnTo>
                    <a:pt x="6427178" y="776795"/>
                  </a:lnTo>
                  <a:lnTo>
                    <a:pt x="6408471" y="776795"/>
                  </a:lnTo>
                  <a:lnTo>
                    <a:pt x="6408140" y="787400"/>
                  </a:lnTo>
                  <a:lnTo>
                    <a:pt x="6407683" y="787400"/>
                  </a:lnTo>
                  <a:lnTo>
                    <a:pt x="6404610" y="781558"/>
                  </a:lnTo>
                  <a:lnTo>
                    <a:pt x="6405753" y="776795"/>
                  </a:lnTo>
                  <a:lnTo>
                    <a:pt x="6402121" y="776795"/>
                  </a:lnTo>
                  <a:lnTo>
                    <a:pt x="6399911" y="776795"/>
                  </a:lnTo>
                  <a:lnTo>
                    <a:pt x="6394297" y="787400"/>
                  </a:lnTo>
                  <a:lnTo>
                    <a:pt x="6379731" y="787400"/>
                  </a:lnTo>
                  <a:lnTo>
                    <a:pt x="6379731" y="5092700"/>
                  </a:lnTo>
                  <a:lnTo>
                    <a:pt x="6374003" y="5092700"/>
                  </a:lnTo>
                  <a:lnTo>
                    <a:pt x="6374003" y="5080000"/>
                  </a:lnTo>
                  <a:lnTo>
                    <a:pt x="6378461" y="5080000"/>
                  </a:lnTo>
                  <a:lnTo>
                    <a:pt x="6379731" y="5092700"/>
                  </a:lnTo>
                  <a:lnTo>
                    <a:pt x="6379731" y="787400"/>
                  </a:lnTo>
                  <a:lnTo>
                    <a:pt x="6372517" y="787400"/>
                  </a:lnTo>
                  <a:lnTo>
                    <a:pt x="6365062" y="774700"/>
                  </a:lnTo>
                  <a:lnTo>
                    <a:pt x="6358979" y="762000"/>
                  </a:lnTo>
                  <a:lnTo>
                    <a:pt x="6354940" y="749300"/>
                  </a:lnTo>
                  <a:lnTo>
                    <a:pt x="6391681" y="749300"/>
                  </a:lnTo>
                  <a:lnTo>
                    <a:pt x="6395618" y="762000"/>
                  </a:lnTo>
                  <a:lnTo>
                    <a:pt x="6399263" y="774700"/>
                  </a:lnTo>
                  <a:lnTo>
                    <a:pt x="6401028" y="774700"/>
                  </a:lnTo>
                  <a:lnTo>
                    <a:pt x="6406261" y="774700"/>
                  </a:lnTo>
                  <a:lnTo>
                    <a:pt x="6408547" y="774700"/>
                  </a:lnTo>
                  <a:lnTo>
                    <a:pt x="6426695" y="774700"/>
                  </a:lnTo>
                  <a:lnTo>
                    <a:pt x="6425857" y="762000"/>
                  </a:lnTo>
                  <a:lnTo>
                    <a:pt x="6425019" y="749300"/>
                  </a:lnTo>
                  <a:lnTo>
                    <a:pt x="6429222" y="762000"/>
                  </a:lnTo>
                  <a:lnTo>
                    <a:pt x="6433020" y="774700"/>
                  </a:lnTo>
                  <a:lnTo>
                    <a:pt x="6439370" y="774700"/>
                  </a:lnTo>
                  <a:lnTo>
                    <a:pt x="6439370" y="88900"/>
                  </a:lnTo>
                  <a:lnTo>
                    <a:pt x="6418758" y="88900"/>
                  </a:lnTo>
                  <a:lnTo>
                    <a:pt x="6418758" y="762000"/>
                  </a:lnTo>
                  <a:lnTo>
                    <a:pt x="6414579" y="762000"/>
                  </a:lnTo>
                  <a:lnTo>
                    <a:pt x="6411582" y="749300"/>
                  </a:lnTo>
                  <a:lnTo>
                    <a:pt x="6418212" y="749300"/>
                  </a:lnTo>
                  <a:lnTo>
                    <a:pt x="6418758" y="762000"/>
                  </a:lnTo>
                  <a:lnTo>
                    <a:pt x="6418758" y="88900"/>
                  </a:lnTo>
                  <a:lnTo>
                    <a:pt x="6381724" y="88900"/>
                  </a:lnTo>
                  <a:lnTo>
                    <a:pt x="6330353" y="76200"/>
                  </a:lnTo>
                  <a:lnTo>
                    <a:pt x="6247981" y="76200"/>
                  </a:lnTo>
                  <a:lnTo>
                    <a:pt x="6247981" y="889000"/>
                  </a:lnTo>
                  <a:lnTo>
                    <a:pt x="6244882" y="889000"/>
                  </a:lnTo>
                  <a:lnTo>
                    <a:pt x="6243663" y="876300"/>
                  </a:lnTo>
                  <a:lnTo>
                    <a:pt x="6245999" y="876300"/>
                  </a:lnTo>
                  <a:lnTo>
                    <a:pt x="6247981" y="889000"/>
                  </a:lnTo>
                  <a:lnTo>
                    <a:pt x="6247981" y="76200"/>
                  </a:lnTo>
                  <a:lnTo>
                    <a:pt x="6205118" y="76200"/>
                  </a:lnTo>
                  <a:lnTo>
                    <a:pt x="6205118" y="457200"/>
                  </a:lnTo>
                  <a:lnTo>
                    <a:pt x="6199556" y="457200"/>
                  </a:lnTo>
                  <a:lnTo>
                    <a:pt x="6200178" y="444500"/>
                  </a:lnTo>
                  <a:lnTo>
                    <a:pt x="6203264" y="444500"/>
                  </a:lnTo>
                  <a:lnTo>
                    <a:pt x="6205118" y="457200"/>
                  </a:lnTo>
                  <a:lnTo>
                    <a:pt x="6205118" y="76200"/>
                  </a:lnTo>
                  <a:lnTo>
                    <a:pt x="6193599" y="76200"/>
                  </a:lnTo>
                  <a:lnTo>
                    <a:pt x="6193599" y="774700"/>
                  </a:lnTo>
                  <a:lnTo>
                    <a:pt x="6192964" y="787400"/>
                  </a:lnTo>
                  <a:lnTo>
                    <a:pt x="6190259" y="787400"/>
                  </a:lnTo>
                  <a:lnTo>
                    <a:pt x="6188786" y="774700"/>
                  </a:lnTo>
                  <a:lnTo>
                    <a:pt x="6193599" y="774700"/>
                  </a:lnTo>
                  <a:lnTo>
                    <a:pt x="6193599" y="76200"/>
                  </a:lnTo>
                  <a:lnTo>
                    <a:pt x="5607786" y="76200"/>
                  </a:lnTo>
                  <a:lnTo>
                    <a:pt x="5557253" y="63500"/>
                  </a:lnTo>
                  <a:lnTo>
                    <a:pt x="5506821" y="63500"/>
                  </a:lnTo>
                  <a:lnTo>
                    <a:pt x="5456390" y="50800"/>
                  </a:lnTo>
                  <a:lnTo>
                    <a:pt x="5405856" y="50800"/>
                  </a:lnTo>
                  <a:lnTo>
                    <a:pt x="5355107" y="38100"/>
                  </a:lnTo>
                  <a:lnTo>
                    <a:pt x="5252580" y="38100"/>
                  </a:lnTo>
                  <a:lnTo>
                    <a:pt x="5200574" y="25400"/>
                  </a:lnTo>
                  <a:lnTo>
                    <a:pt x="5147957" y="25400"/>
                  </a:lnTo>
                  <a:lnTo>
                    <a:pt x="5093805" y="12700"/>
                  </a:lnTo>
                  <a:lnTo>
                    <a:pt x="5074323" y="12700"/>
                  </a:lnTo>
                  <a:lnTo>
                    <a:pt x="5074323" y="5092700"/>
                  </a:lnTo>
                  <a:lnTo>
                    <a:pt x="5069979" y="5092700"/>
                  </a:lnTo>
                  <a:lnTo>
                    <a:pt x="5070602" y="5080000"/>
                  </a:lnTo>
                  <a:lnTo>
                    <a:pt x="5073307" y="5080000"/>
                  </a:lnTo>
                  <a:lnTo>
                    <a:pt x="5074323" y="5092700"/>
                  </a:lnTo>
                  <a:lnTo>
                    <a:pt x="5074323" y="12700"/>
                  </a:lnTo>
                  <a:lnTo>
                    <a:pt x="5064010" y="12700"/>
                  </a:lnTo>
                  <a:lnTo>
                    <a:pt x="5064010" y="5410200"/>
                  </a:lnTo>
                  <a:lnTo>
                    <a:pt x="5063388" y="5422900"/>
                  </a:lnTo>
                  <a:lnTo>
                    <a:pt x="5060302" y="5422900"/>
                  </a:lnTo>
                  <a:lnTo>
                    <a:pt x="5058448" y="5410200"/>
                  </a:lnTo>
                  <a:lnTo>
                    <a:pt x="5064010" y="5410200"/>
                  </a:lnTo>
                  <a:lnTo>
                    <a:pt x="5064010" y="12700"/>
                  </a:lnTo>
                  <a:lnTo>
                    <a:pt x="4908626" y="12700"/>
                  </a:lnTo>
                  <a:lnTo>
                    <a:pt x="4908626" y="5118100"/>
                  </a:lnTo>
                  <a:lnTo>
                    <a:pt x="4871885" y="5118100"/>
                  </a:lnTo>
                  <a:lnTo>
                    <a:pt x="4867948" y="5105400"/>
                  </a:lnTo>
                  <a:lnTo>
                    <a:pt x="4864303" y="5092700"/>
                  </a:lnTo>
                  <a:lnTo>
                    <a:pt x="4869243" y="5092700"/>
                  </a:lnTo>
                  <a:lnTo>
                    <a:pt x="4876038" y="5080000"/>
                  </a:lnTo>
                  <a:lnTo>
                    <a:pt x="4891049" y="5080000"/>
                  </a:lnTo>
                  <a:lnTo>
                    <a:pt x="4898504" y="5092700"/>
                  </a:lnTo>
                  <a:lnTo>
                    <a:pt x="4904587" y="5105400"/>
                  </a:lnTo>
                  <a:lnTo>
                    <a:pt x="4908626" y="5118100"/>
                  </a:lnTo>
                  <a:lnTo>
                    <a:pt x="4908626" y="12700"/>
                  </a:lnTo>
                  <a:lnTo>
                    <a:pt x="4889563" y="12700"/>
                  </a:lnTo>
                  <a:lnTo>
                    <a:pt x="4889563" y="774700"/>
                  </a:lnTo>
                  <a:lnTo>
                    <a:pt x="4889563" y="787400"/>
                  </a:lnTo>
                  <a:lnTo>
                    <a:pt x="4883836" y="787400"/>
                  </a:lnTo>
                  <a:lnTo>
                    <a:pt x="4883886" y="774700"/>
                  </a:lnTo>
                  <a:lnTo>
                    <a:pt x="4889563" y="774700"/>
                  </a:lnTo>
                  <a:lnTo>
                    <a:pt x="4889563" y="12700"/>
                  </a:lnTo>
                  <a:lnTo>
                    <a:pt x="4851984" y="12700"/>
                  </a:lnTo>
                  <a:lnTo>
                    <a:pt x="4851984" y="5118100"/>
                  </a:lnTo>
                  <a:lnTo>
                    <a:pt x="4844808" y="5118100"/>
                  </a:lnTo>
                  <a:lnTo>
                    <a:pt x="4847768" y="5105400"/>
                  </a:lnTo>
                  <a:lnTo>
                    <a:pt x="4848987" y="5105400"/>
                  </a:lnTo>
                  <a:lnTo>
                    <a:pt x="4851984" y="5118100"/>
                  </a:lnTo>
                  <a:lnTo>
                    <a:pt x="4851984" y="12700"/>
                  </a:lnTo>
                  <a:lnTo>
                    <a:pt x="4838547" y="12700"/>
                  </a:lnTo>
                  <a:lnTo>
                    <a:pt x="4838547" y="5118100"/>
                  </a:lnTo>
                  <a:lnTo>
                    <a:pt x="4834344" y="5105400"/>
                  </a:lnTo>
                  <a:lnTo>
                    <a:pt x="4830546" y="5105400"/>
                  </a:lnTo>
                  <a:lnTo>
                    <a:pt x="4827168" y="5092700"/>
                  </a:lnTo>
                  <a:lnTo>
                    <a:pt x="4824196" y="5092700"/>
                  </a:lnTo>
                  <a:lnTo>
                    <a:pt x="4829683" y="5080000"/>
                  </a:lnTo>
                  <a:lnTo>
                    <a:pt x="4833912" y="5080000"/>
                  </a:lnTo>
                  <a:lnTo>
                    <a:pt x="4836871" y="5092700"/>
                  </a:lnTo>
                  <a:lnTo>
                    <a:pt x="4838547" y="5118100"/>
                  </a:lnTo>
                  <a:lnTo>
                    <a:pt x="4838547" y="12700"/>
                  </a:lnTo>
                  <a:lnTo>
                    <a:pt x="4819320" y="12700"/>
                  </a:lnTo>
                  <a:lnTo>
                    <a:pt x="4819320" y="5092700"/>
                  </a:lnTo>
                  <a:lnTo>
                    <a:pt x="4817643" y="5105400"/>
                  </a:lnTo>
                  <a:lnTo>
                    <a:pt x="4816487" y="5118100"/>
                  </a:lnTo>
                  <a:lnTo>
                    <a:pt x="4815776" y="5105400"/>
                  </a:lnTo>
                  <a:lnTo>
                    <a:pt x="4812017" y="5105400"/>
                  </a:lnTo>
                  <a:lnTo>
                    <a:pt x="4808220" y="5092700"/>
                  </a:lnTo>
                  <a:lnTo>
                    <a:pt x="4819320" y="5092700"/>
                  </a:lnTo>
                  <a:lnTo>
                    <a:pt x="4819320" y="12700"/>
                  </a:lnTo>
                  <a:lnTo>
                    <a:pt x="4790567" y="12700"/>
                  </a:lnTo>
                  <a:lnTo>
                    <a:pt x="4790567" y="5105400"/>
                  </a:lnTo>
                  <a:lnTo>
                    <a:pt x="4780775" y="5118100"/>
                  </a:lnTo>
                  <a:lnTo>
                    <a:pt x="4770437" y="5130800"/>
                  </a:lnTo>
                  <a:lnTo>
                    <a:pt x="4759630" y="5118100"/>
                  </a:lnTo>
                  <a:lnTo>
                    <a:pt x="4748911" y="5130304"/>
                  </a:lnTo>
                  <a:lnTo>
                    <a:pt x="4749736" y="5118100"/>
                  </a:lnTo>
                  <a:lnTo>
                    <a:pt x="4759630" y="5118100"/>
                  </a:lnTo>
                  <a:lnTo>
                    <a:pt x="4761027" y="5118100"/>
                  </a:lnTo>
                  <a:lnTo>
                    <a:pt x="4764329" y="5105400"/>
                  </a:lnTo>
                  <a:lnTo>
                    <a:pt x="4765510" y="5092700"/>
                  </a:lnTo>
                  <a:lnTo>
                    <a:pt x="4773180" y="5092700"/>
                  </a:lnTo>
                  <a:lnTo>
                    <a:pt x="4779823" y="5105400"/>
                  </a:lnTo>
                  <a:lnTo>
                    <a:pt x="4790567" y="5105400"/>
                  </a:lnTo>
                  <a:lnTo>
                    <a:pt x="4790567" y="12700"/>
                  </a:lnTo>
                  <a:lnTo>
                    <a:pt x="4733734" y="12700"/>
                  </a:lnTo>
                  <a:lnTo>
                    <a:pt x="4682401" y="25400"/>
                  </a:lnTo>
                  <a:lnTo>
                    <a:pt x="4604334" y="25400"/>
                  </a:lnTo>
                  <a:lnTo>
                    <a:pt x="4604334" y="5118100"/>
                  </a:lnTo>
                  <a:lnTo>
                    <a:pt x="4592244" y="5130800"/>
                  </a:lnTo>
                  <a:lnTo>
                    <a:pt x="4577613" y="5143500"/>
                  </a:lnTo>
                  <a:lnTo>
                    <a:pt x="4560341" y="5143500"/>
                  </a:lnTo>
                  <a:lnTo>
                    <a:pt x="4540288" y="5130800"/>
                  </a:lnTo>
                  <a:lnTo>
                    <a:pt x="4572216" y="5105400"/>
                  </a:lnTo>
                  <a:lnTo>
                    <a:pt x="4588319" y="5118100"/>
                  </a:lnTo>
                  <a:lnTo>
                    <a:pt x="4604334" y="5118100"/>
                  </a:lnTo>
                  <a:lnTo>
                    <a:pt x="4604334" y="25400"/>
                  </a:lnTo>
                  <a:lnTo>
                    <a:pt x="4577626" y="25400"/>
                  </a:lnTo>
                  <a:lnTo>
                    <a:pt x="4532211" y="36106"/>
                  </a:lnTo>
                  <a:lnTo>
                    <a:pt x="4532211" y="5130800"/>
                  </a:lnTo>
                  <a:lnTo>
                    <a:pt x="4529988" y="5130800"/>
                  </a:lnTo>
                  <a:lnTo>
                    <a:pt x="4518634" y="5143500"/>
                  </a:lnTo>
                  <a:lnTo>
                    <a:pt x="4510481" y="5143500"/>
                  </a:lnTo>
                  <a:lnTo>
                    <a:pt x="4506201" y="5130800"/>
                  </a:lnTo>
                  <a:lnTo>
                    <a:pt x="4505782" y="5118100"/>
                  </a:lnTo>
                  <a:lnTo>
                    <a:pt x="4509249" y="5105400"/>
                  </a:lnTo>
                  <a:lnTo>
                    <a:pt x="4525302" y="5118100"/>
                  </a:lnTo>
                  <a:lnTo>
                    <a:pt x="4532211" y="5130800"/>
                  </a:lnTo>
                  <a:lnTo>
                    <a:pt x="4532211" y="36106"/>
                  </a:lnTo>
                  <a:lnTo>
                    <a:pt x="4523752" y="38100"/>
                  </a:lnTo>
                  <a:lnTo>
                    <a:pt x="4472432" y="38100"/>
                  </a:lnTo>
                  <a:lnTo>
                    <a:pt x="4471022" y="38455"/>
                  </a:lnTo>
                  <a:lnTo>
                    <a:pt x="4471022" y="5130800"/>
                  </a:lnTo>
                  <a:lnTo>
                    <a:pt x="4470235" y="5143500"/>
                  </a:lnTo>
                  <a:lnTo>
                    <a:pt x="4466691" y="5156200"/>
                  </a:lnTo>
                  <a:lnTo>
                    <a:pt x="4462589" y="5143500"/>
                  </a:lnTo>
                  <a:lnTo>
                    <a:pt x="4460824" y="5130800"/>
                  </a:lnTo>
                  <a:lnTo>
                    <a:pt x="4461408" y="5118100"/>
                  </a:lnTo>
                  <a:lnTo>
                    <a:pt x="4469054" y="5118100"/>
                  </a:lnTo>
                  <a:lnTo>
                    <a:pt x="4471022" y="5130800"/>
                  </a:lnTo>
                  <a:lnTo>
                    <a:pt x="4471022" y="38455"/>
                  </a:lnTo>
                  <a:lnTo>
                    <a:pt x="4449508" y="43789"/>
                  </a:lnTo>
                  <a:lnTo>
                    <a:pt x="4449508" y="5130800"/>
                  </a:lnTo>
                  <a:lnTo>
                    <a:pt x="4439818" y="5143500"/>
                  </a:lnTo>
                  <a:lnTo>
                    <a:pt x="4431754" y="5156200"/>
                  </a:lnTo>
                  <a:lnTo>
                    <a:pt x="4424489" y="5156200"/>
                  </a:lnTo>
                  <a:lnTo>
                    <a:pt x="4417199" y="5130800"/>
                  </a:lnTo>
                  <a:lnTo>
                    <a:pt x="4429709" y="5130800"/>
                  </a:lnTo>
                  <a:lnTo>
                    <a:pt x="4434776" y="5118100"/>
                  </a:lnTo>
                  <a:lnTo>
                    <a:pt x="4442714" y="5118100"/>
                  </a:lnTo>
                  <a:lnTo>
                    <a:pt x="4446968" y="5130800"/>
                  </a:lnTo>
                  <a:lnTo>
                    <a:pt x="4449508" y="5130800"/>
                  </a:lnTo>
                  <a:lnTo>
                    <a:pt x="4449508" y="43789"/>
                  </a:lnTo>
                  <a:lnTo>
                    <a:pt x="4421213" y="50800"/>
                  </a:lnTo>
                  <a:lnTo>
                    <a:pt x="4319016" y="50800"/>
                  </a:lnTo>
                  <a:lnTo>
                    <a:pt x="4268025" y="63500"/>
                  </a:lnTo>
                  <a:lnTo>
                    <a:pt x="4217111" y="63500"/>
                  </a:lnTo>
                  <a:lnTo>
                    <a:pt x="4166247" y="76200"/>
                  </a:lnTo>
                  <a:lnTo>
                    <a:pt x="4115435" y="76200"/>
                  </a:lnTo>
                  <a:lnTo>
                    <a:pt x="4072737" y="86893"/>
                  </a:lnTo>
                  <a:lnTo>
                    <a:pt x="4072737" y="1346200"/>
                  </a:lnTo>
                  <a:lnTo>
                    <a:pt x="4071620" y="1358900"/>
                  </a:lnTo>
                  <a:lnTo>
                    <a:pt x="4066857" y="1358900"/>
                  </a:lnTo>
                  <a:lnTo>
                    <a:pt x="4066298" y="1346200"/>
                  </a:lnTo>
                  <a:lnTo>
                    <a:pt x="4072737" y="1346200"/>
                  </a:lnTo>
                  <a:lnTo>
                    <a:pt x="4072737" y="86893"/>
                  </a:lnTo>
                  <a:lnTo>
                    <a:pt x="4064673" y="88900"/>
                  </a:lnTo>
                  <a:lnTo>
                    <a:pt x="4013936" y="88900"/>
                  </a:lnTo>
                  <a:lnTo>
                    <a:pt x="3985018" y="96151"/>
                  </a:lnTo>
                  <a:lnTo>
                    <a:pt x="3985018" y="381000"/>
                  </a:lnTo>
                  <a:lnTo>
                    <a:pt x="3983825" y="393700"/>
                  </a:lnTo>
                  <a:lnTo>
                    <a:pt x="3983507" y="393700"/>
                  </a:lnTo>
                  <a:lnTo>
                    <a:pt x="3983507" y="5168900"/>
                  </a:lnTo>
                  <a:lnTo>
                    <a:pt x="3983075" y="5181600"/>
                  </a:lnTo>
                  <a:lnTo>
                    <a:pt x="3980129" y="5181600"/>
                  </a:lnTo>
                  <a:lnTo>
                    <a:pt x="3976903" y="5168900"/>
                  </a:lnTo>
                  <a:lnTo>
                    <a:pt x="3970477" y="5143500"/>
                  </a:lnTo>
                  <a:lnTo>
                    <a:pt x="3967276" y="5130800"/>
                  </a:lnTo>
                  <a:lnTo>
                    <a:pt x="3964406" y="5118100"/>
                  </a:lnTo>
                  <a:lnTo>
                    <a:pt x="3967607" y="5118100"/>
                  </a:lnTo>
                  <a:lnTo>
                    <a:pt x="3973131" y="5130800"/>
                  </a:lnTo>
                  <a:lnTo>
                    <a:pt x="3979824" y="5130800"/>
                  </a:lnTo>
                  <a:lnTo>
                    <a:pt x="3979659" y="5143500"/>
                  </a:lnTo>
                  <a:lnTo>
                    <a:pt x="3981627" y="5156200"/>
                  </a:lnTo>
                  <a:lnTo>
                    <a:pt x="3983507" y="5168900"/>
                  </a:lnTo>
                  <a:lnTo>
                    <a:pt x="3983507" y="393700"/>
                  </a:lnTo>
                  <a:lnTo>
                    <a:pt x="3976751" y="393700"/>
                  </a:lnTo>
                  <a:lnTo>
                    <a:pt x="3972064" y="381000"/>
                  </a:lnTo>
                  <a:lnTo>
                    <a:pt x="3985018" y="381000"/>
                  </a:lnTo>
                  <a:lnTo>
                    <a:pt x="3985018" y="96151"/>
                  </a:lnTo>
                  <a:lnTo>
                    <a:pt x="3963251" y="101600"/>
                  </a:lnTo>
                  <a:lnTo>
                    <a:pt x="3912578" y="101600"/>
                  </a:lnTo>
                  <a:lnTo>
                    <a:pt x="3861917" y="114300"/>
                  </a:lnTo>
                  <a:lnTo>
                    <a:pt x="3811282" y="114300"/>
                  </a:lnTo>
                  <a:lnTo>
                    <a:pt x="3642576" y="146037"/>
                  </a:lnTo>
                  <a:lnTo>
                    <a:pt x="3642576" y="876300"/>
                  </a:lnTo>
                  <a:lnTo>
                    <a:pt x="3639528" y="889000"/>
                  </a:lnTo>
                  <a:lnTo>
                    <a:pt x="3639286" y="876300"/>
                  </a:lnTo>
                  <a:lnTo>
                    <a:pt x="3642576" y="876300"/>
                  </a:lnTo>
                  <a:lnTo>
                    <a:pt x="3642576" y="146037"/>
                  </a:lnTo>
                  <a:lnTo>
                    <a:pt x="3608679" y="152400"/>
                  </a:lnTo>
                  <a:lnTo>
                    <a:pt x="3557981" y="152400"/>
                  </a:lnTo>
                  <a:lnTo>
                    <a:pt x="3507257" y="165100"/>
                  </a:lnTo>
                  <a:lnTo>
                    <a:pt x="3456495" y="165100"/>
                  </a:lnTo>
                  <a:lnTo>
                    <a:pt x="3452037" y="166217"/>
                  </a:lnTo>
                  <a:lnTo>
                    <a:pt x="3452037" y="1892300"/>
                  </a:lnTo>
                  <a:lnTo>
                    <a:pt x="3451428" y="1892300"/>
                  </a:lnTo>
                  <a:lnTo>
                    <a:pt x="3449294" y="1879600"/>
                  </a:lnTo>
                  <a:lnTo>
                    <a:pt x="3451275" y="1879600"/>
                  </a:lnTo>
                  <a:lnTo>
                    <a:pt x="3452037" y="1892300"/>
                  </a:lnTo>
                  <a:lnTo>
                    <a:pt x="3452037" y="166217"/>
                  </a:lnTo>
                  <a:lnTo>
                    <a:pt x="3405695" y="177800"/>
                  </a:lnTo>
                  <a:lnTo>
                    <a:pt x="3354844" y="177800"/>
                  </a:lnTo>
                  <a:lnTo>
                    <a:pt x="3303930" y="190500"/>
                  </a:lnTo>
                  <a:lnTo>
                    <a:pt x="3292144" y="190500"/>
                  </a:lnTo>
                  <a:lnTo>
                    <a:pt x="3292144" y="558800"/>
                  </a:lnTo>
                  <a:lnTo>
                    <a:pt x="3289185" y="571500"/>
                  </a:lnTo>
                  <a:lnTo>
                    <a:pt x="3287407" y="558800"/>
                  </a:lnTo>
                  <a:lnTo>
                    <a:pt x="3292144" y="558800"/>
                  </a:lnTo>
                  <a:lnTo>
                    <a:pt x="3292144" y="190500"/>
                  </a:lnTo>
                  <a:lnTo>
                    <a:pt x="3252952" y="190500"/>
                  </a:lnTo>
                  <a:lnTo>
                    <a:pt x="3251352" y="190906"/>
                  </a:lnTo>
                  <a:lnTo>
                    <a:pt x="3251352" y="1282700"/>
                  </a:lnTo>
                  <a:lnTo>
                    <a:pt x="3248075" y="1295400"/>
                  </a:lnTo>
                  <a:lnTo>
                    <a:pt x="3246297" y="1308100"/>
                  </a:lnTo>
                  <a:lnTo>
                    <a:pt x="3245561" y="1320800"/>
                  </a:lnTo>
                  <a:lnTo>
                    <a:pt x="3245421" y="1333500"/>
                  </a:lnTo>
                  <a:lnTo>
                    <a:pt x="3243237" y="1333500"/>
                  </a:lnTo>
                  <a:lnTo>
                    <a:pt x="3240824" y="1320800"/>
                  </a:lnTo>
                  <a:lnTo>
                    <a:pt x="3238182" y="1295400"/>
                  </a:lnTo>
                  <a:lnTo>
                    <a:pt x="3236760" y="1282700"/>
                  </a:lnTo>
                  <a:lnTo>
                    <a:pt x="3235325" y="1270000"/>
                  </a:lnTo>
                  <a:lnTo>
                    <a:pt x="3238068" y="1282700"/>
                  </a:lnTo>
                  <a:lnTo>
                    <a:pt x="3242678" y="1295400"/>
                  </a:lnTo>
                  <a:lnTo>
                    <a:pt x="3245523" y="1295400"/>
                  </a:lnTo>
                  <a:lnTo>
                    <a:pt x="3250082" y="1282700"/>
                  </a:lnTo>
                  <a:lnTo>
                    <a:pt x="3250742" y="1282700"/>
                  </a:lnTo>
                  <a:lnTo>
                    <a:pt x="3250387" y="1270000"/>
                  </a:lnTo>
                  <a:lnTo>
                    <a:pt x="3250793" y="1270000"/>
                  </a:lnTo>
                  <a:lnTo>
                    <a:pt x="3251098" y="1282700"/>
                  </a:lnTo>
                  <a:lnTo>
                    <a:pt x="3251352" y="1282700"/>
                  </a:lnTo>
                  <a:lnTo>
                    <a:pt x="3251352" y="190906"/>
                  </a:lnTo>
                  <a:lnTo>
                    <a:pt x="3250882" y="191020"/>
                  </a:lnTo>
                  <a:lnTo>
                    <a:pt x="3250882" y="571017"/>
                  </a:lnTo>
                  <a:lnTo>
                    <a:pt x="3245459" y="558800"/>
                  </a:lnTo>
                  <a:lnTo>
                    <a:pt x="3250590" y="558800"/>
                  </a:lnTo>
                  <a:lnTo>
                    <a:pt x="3250882" y="571017"/>
                  </a:lnTo>
                  <a:lnTo>
                    <a:pt x="3250882" y="191020"/>
                  </a:lnTo>
                  <a:lnTo>
                    <a:pt x="3225889" y="197243"/>
                  </a:lnTo>
                  <a:lnTo>
                    <a:pt x="3225889" y="990600"/>
                  </a:lnTo>
                  <a:lnTo>
                    <a:pt x="3207334" y="990600"/>
                  </a:lnTo>
                  <a:lnTo>
                    <a:pt x="3210941" y="977900"/>
                  </a:lnTo>
                  <a:lnTo>
                    <a:pt x="3223717" y="977900"/>
                  </a:lnTo>
                  <a:lnTo>
                    <a:pt x="3225889" y="990600"/>
                  </a:lnTo>
                  <a:lnTo>
                    <a:pt x="3225889" y="197243"/>
                  </a:lnTo>
                  <a:lnTo>
                    <a:pt x="3203041" y="202920"/>
                  </a:lnTo>
                  <a:lnTo>
                    <a:pt x="3203041" y="977900"/>
                  </a:lnTo>
                  <a:lnTo>
                    <a:pt x="3202698" y="979424"/>
                  </a:lnTo>
                  <a:lnTo>
                    <a:pt x="3202698" y="1270000"/>
                  </a:lnTo>
                  <a:lnTo>
                    <a:pt x="3201454" y="1270000"/>
                  </a:lnTo>
                  <a:lnTo>
                    <a:pt x="3202000" y="1257300"/>
                  </a:lnTo>
                  <a:lnTo>
                    <a:pt x="3202698" y="1270000"/>
                  </a:lnTo>
                  <a:lnTo>
                    <a:pt x="3202698" y="979424"/>
                  </a:lnTo>
                  <a:lnTo>
                    <a:pt x="3200171" y="990600"/>
                  </a:lnTo>
                  <a:lnTo>
                    <a:pt x="3190798" y="1003300"/>
                  </a:lnTo>
                  <a:lnTo>
                    <a:pt x="3190113" y="990600"/>
                  </a:lnTo>
                  <a:lnTo>
                    <a:pt x="3189732" y="990600"/>
                  </a:lnTo>
                  <a:lnTo>
                    <a:pt x="3189516" y="977900"/>
                  </a:lnTo>
                  <a:lnTo>
                    <a:pt x="3189376" y="965200"/>
                  </a:lnTo>
                  <a:lnTo>
                    <a:pt x="3199434" y="977900"/>
                  </a:lnTo>
                  <a:lnTo>
                    <a:pt x="3203041" y="977900"/>
                  </a:lnTo>
                  <a:lnTo>
                    <a:pt x="3203041" y="202920"/>
                  </a:lnTo>
                  <a:lnTo>
                    <a:pt x="3201898" y="203200"/>
                  </a:lnTo>
                  <a:lnTo>
                    <a:pt x="3156864" y="203200"/>
                  </a:lnTo>
                  <a:lnTo>
                    <a:pt x="3156864" y="990600"/>
                  </a:lnTo>
                  <a:lnTo>
                    <a:pt x="3155404" y="990600"/>
                  </a:lnTo>
                  <a:lnTo>
                    <a:pt x="3154235" y="977900"/>
                  </a:lnTo>
                  <a:lnTo>
                    <a:pt x="3155607" y="977900"/>
                  </a:lnTo>
                  <a:lnTo>
                    <a:pt x="3156864" y="990600"/>
                  </a:lnTo>
                  <a:lnTo>
                    <a:pt x="3156864" y="203200"/>
                  </a:lnTo>
                  <a:lnTo>
                    <a:pt x="3150768" y="203200"/>
                  </a:lnTo>
                  <a:lnTo>
                    <a:pt x="3138855" y="206159"/>
                  </a:lnTo>
                  <a:lnTo>
                    <a:pt x="3138855" y="990600"/>
                  </a:lnTo>
                  <a:lnTo>
                    <a:pt x="3132683" y="990600"/>
                  </a:lnTo>
                  <a:lnTo>
                    <a:pt x="3137255" y="977900"/>
                  </a:lnTo>
                  <a:lnTo>
                    <a:pt x="3138855" y="990600"/>
                  </a:lnTo>
                  <a:lnTo>
                    <a:pt x="3138855" y="206159"/>
                  </a:lnTo>
                  <a:lnTo>
                    <a:pt x="3122485" y="210223"/>
                  </a:lnTo>
                  <a:lnTo>
                    <a:pt x="3122485" y="990600"/>
                  </a:lnTo>
                  <a:lnTo>
                    <a:pt x="3113760" y="990600"/>
                  </a:lnTo>
                  <a:lnTo>
                    <a:pt x="3118980" y="977900"/>
                  </a:lnTo>
                  <a:lnTo>
                    <a:pt x="3122485" y="990600"/>
                  </a:lnTo>
                  <a:lnTo>
                    <a:pt x="3122485" y="210223"/>
                  </a:lnTo>
                  <a:lnTo>
                    <a:pt x="3099562" y="215900"/>
                  </a:lnTo>
                  <a:lnTo>
                    <a:pt x="3056864" y="215900"/>
                  </a:lnTo>
                  <a:lnTo>
                    <a:pt x="3056864" y="1003300"/>
                  </a:lnTo>
                  <a:lnTo>
                    <a:pt x="3051987" y="1003300"/>
                  </a:lnTo>
                  <a:lnTo>
                    <a:pt x="3055035" y="990600"/>
                  </a:lnTo>
                  <a:lnTo>
                    <a:pt x="3056864" y="1003300"/>
                  </a:lnTo>
                  <a:lnTo>
                    <a:pt x="3056864" y="215900"/>
                  </a:lnTo>
                  <a:lnTo>
                    <a:pt x="3047619" y="215900"/>
                  </a:lnTo>
                  <a:lnTo>
                    <a:pt x="2989453" y="230771"/>
                  </a:lnTo>
                  <a:lnTo>
                    <a:pt x="2989453" y="3276600"/>
                  </a:lnTo>
                  <a:lnTo>
                    <a:pt x="2989453" y="3289300"/>
                  </a:lnTo>
                  <a:lnTo>
                    <a:pt x="2985859" y="3289300"/>
                  </a:lnTo>
                  <a:lnTo>
                    <a:pt x="2984995" y="3276600"/>
                  </a:lnTo>
                  <a:lnTo>
                    <a:pt x="2989453" y="3276600"/>
                  </a:lnTo>
                  <a:lnTo>
                    <a:pt x="2989453" y="230771"/>
                  </a:lnTo>
                  <a:lnTo>
                    <a:pt x="2965831" y="236816"/>
                  </a:lnTo>
                  <a:lnTo>
                    <a:pt x="2965831" y="1384300"/>
                  </a:lnTo>
                  <a:lnTo>
                    <a:pt x="2960014" y="1397000"/>
                  </a:lnTo>
                  <a:lnTo>
                    <a:pt x="2949397" y="1397000"/>
                  </a:lnTo>
                  <a:lnTo>
                    <a:pt x="2944317" y="1384300"/>
                  </a:lnTo>
                  <a:lnTo>
                    <a:pt x="2965831" y="1384300"/>
                  </a:lnTo>
                  <a:lnTo>
                    <a:pt x="2965831" y="236816"/>
                  </a:lnTo>
                  <a:lnTo>
                    <a:pt x="2952686" y="240169"/>
                  </a:lnTo>
                  <a:lnTo>
                    <a:pt x="2952686" y="990600"/>
                  </a:lnTo>
                  <a:lnTo>
                    <a:pt x="2949905" y="1003300"/>
                  </a:lnTo>
                  <a:lnTo>
                    <a:pt x="2951213" y="990600"/>
                  </a:lnTo>
                  <a:lnTo>
                    <a:pt x="2952686" y="990600"/>
                  </a:lnTo>
                  <a:lnTo>
                    <a:pt x="2952686" y="240169"/>
                  </a:lnTo>
                  <a:lnTo>
                    <a:pt x="2920936" y="248285"/>
                  </a:lnTo>
                  <a:lnTo>
                    <a:pt x="2920936" y="1003300"/>
                  </a:lnTo>
                  <a:lnTo>
                    <a:pt x="2920149" y="1016000"/>
                  </a:lnTo>
                  <a:lnTo>
                    <a:pt x="2919069" y="1016000"/>
                  </a:lnTo>
                  <a:lnTo>
                    <a:pt x="2912021" y="1003300"/>
                  </a:lnTo>
                  <a:lnTo>
                    <a:pt x="2906280" y="1003300"/>
                  </a:lnTo>
                  <a:lnTo>
                    <a:pt x="2901569" y="990600"/>
                  </a:lnTo>
                  <a:lnTo>
                    <a:pt x="2918460" y="990600"/>
                  </a:lnTo>
                  <a:lnTo>
                    <a:pt x="2920936" y="1003300"/>
                  </a:lnTo>
                  <a:lnTo>
                    <a:pt x="2920936" y="248285"/>
                  </a:lnTo>
                  <a:lnTo>
                    <a:pt x="2846997" y="267182"/>
                  </a:lnTo>
                  <a:lnTo>
                    <a:pt x="2846997" y="1016000"/>
                  </a:lnTo>
                  <a:lnTo>
                    <a:pt x="2846489" y="1016000"/>
                  </a:lnTo>
                  <a:lnTo>
                    <a:pt x="2844508" y="1028700"/>
                  </a:lnTo>
                  <a:lnTo>
                    <a:pt x="2843047" y="1028700"/>
                  </a:lnTo>
                  <a:lnTo>
                    <a:pt x="2841879" y="1016000"/>
                  </a:lnTo>
                  <a:lnTo>
                    <a:pt x="2844050" y="1016000"/>
                  </a:lnTo>
                  <a:lnTo>
                    <a:pt x="2844457" y="1003300"/>
                  </a:lnTo>
                  <a:lnTo>
                    <a:pt x="2846082" y="1003300"/>
                  </a:lnTo>
                  <a:lnTo>
                    <a:pt x="2846997" y="1016000"/>
                  </a:lnTo>
                  <a:lnTo>
                    <a:pt x="2846997" y="267182"/>
                  </a:lnTo>
                  <a:lnTo>
                    <a:pt x="2808478" y="277037"/>
                  </a:lnTo>
                  <a:lnTo>
                    <a:pt x="2808478" y="1016000"/>
                  </a:lnTo>
                  <a:lnTo>
                    <a:pt x="2807538" y="1041400"/>
                  </a:lnTo>
                  <a:lnTo>
                    <a:pt x="2806928" y="1041400"/>
                  </a:lnTo>
                  <a:lnTo>
                    <a:pt x="2804198" y="1028700"/>
                  </a:lnTo>
                  <a:lnTo>
                    <a:pt x="2801048" y="1028700"/>
                  </a:lnTo>
                  <a:lnTo>
                    <a:pt x="2797556" y="1016000"/>
                  </a:lnTo>
                  <a:lnTo>
                    <a:pt x="2808478" y="1016000"/>
                  </a:lnTo>
                  <a:lnTo>
                    <a:pt x="2808478" y="277037"/>
                  </a:lnTo>
                  <a:lnTo>
                    <a:pt x="2799194" y="279400"/>
                  </a:lnTo>
                  <a:lnTo>
                    <a:pt x="2751048" y="304800"/>
                  </a:lnTo>
                  <a:lnTo>
                    <a:pt x="2703182" y="317500"/>
                  </a:lnTo>
                  <a:lnTo>
                    <a:pt x="2655493" y="342900"/>
                  </a:lnTo>
                  <a:lnTo>
                    <a:pt x="2560243" y="368300"/>
                  </a:lnTo>
                  <a:lnTo>
                    <a:pt x="2512479" y="393700"/>
                  </a:lnTo>
                  <a:lnTo>
                    <a:pt x="2509850" y="381000"/>
                  </a:lnTo>
                  <a:lnTo>
                    <a:pt x="2506992" y="368300"/>
                  </a:lnTo>
                  <a:lnTo>
                    <a:pt x="2503982" y="355600"/>
                  </a:lnTo>
                  <a:lnTo>
                    <a:pt x="2500871" y="355600"/>
                  </a:lnTo>
                  <a:lnTo>
                    <a:pt x="2501074" y="368300"/>
                  </a:lnTo>
                  <a:lnTo>
                    <a:pt x="2501315" y="393700"/>
                  </a:lnTo>
                  <a:lnTo>
                    <a:pt x="2492616" y="406400"/>
                  </a:lnTo>
                  <a:lnTo>
                    <a:pt x="2456129" y="406400"/>
                  </a:lnTo>
                  <a:lnTo>
                    <a:pt x="2456078" y="419100"/>
                  </a:lnTo>
                  <a:lnTo>
                    <a:pt x="2443657" y="419100"/>
                  </a:lnTo>
                  <a:lnTo>
                    <a:pt x="2441448" y="406400"/>
                  </a:lnTo>
                  <a:lnTo>
                    <a:pt x="2438298" y="393700"/>
                  </a:lnTo>
                  <a:lnTo>
                    <a:pt x="2434044" y="381000"/>
                  </a:lnTo>
                  <a:lnTo>
                    <a:pt x="2428494" y="381000"/>
                  </a:lnTo>
                  <a:lnTo>
                    <a:pt x="2427617" y="393700"/>
                  </a:lnTo>
                  <a:lnTo>
                    <a:pt x="2426144" y="393700"/>
                  </a:lnTo>
                  <a:lnTo>
                    <a:pt x="2424569" y="406400"/>
                  </a:lnTo>
                  <a:lnTo>
                    <a:pt x="2423376" y="419100"/>
                  </a:lnTo>
                  <a:lnTo>
                    <a:pt x="2414613" y="431800"/>
                  </a:lnTo>
                  <a:lnTo>
                    <a:pt x="2388222" y="431800"/>
                  </a:lnTo>
                  <a:lnTo>
                    <a:pt x="2379167" y="406400"/>
                  </a:lnTo>
                  <a:lnTo>
                    <a:pt x="2377579" y="403910"/>
                  </a:lnTo>
                  <a:lnTo>
                    <a:pt x="2377579" y="1206500"/>
                  </a:lnTo>
                  <a:lnTo>
                    <a:pt x="2349309" y="1206500"/>
                  </a:lnTo>
                  <a:lnTo>
                    <a:pt x="2341118" y="1219200"/>
                  </a:lnTo>
                  <a:lnTo>
                    <a:pt x="2340699" y="1210665"/>
                  </a:lnTo>
                  <a:lnTo>
                    <a:pt x="2340762" y="1210271"/>
                  </a:lnTo>
                  <a:lnTo>
                    <a:pt x="2340660" y="1206068"/>
                  </a:lnTo>
                  <a:lnTo>
                    <a:pt x="2339848" y="1201191"/>
                  </a:lnTo>
                  <a:lnTo>
                    <a:pt x="2339492" y="1205661"/>
                  </a:lnTo>
                  <a:lnTo>
                    <a:pt x="2339644" y="1208303"/>
                  </a:lnTo>
                  <a:lnTo>
                    <a:pt x="2338781" y="1219200"/>
                  </a:lnTo>
                  <a:lnTo>
                    <a:pt x="2315146" y="1219200"/>
                  </a:lnTo>
                  <a:lnTo>
                    <a:pt x="2313406" y="1206500"/>
                  </a:lnTo>
                  <a:lnTo>
                    <a:pt x="2316480" y="1193800"/>
                  </a:lnTo>
                  <a:lnTo>
                    <a:pt x="2323655" y="1181100"/>
                  </a:lnTo>
                  <a:lnTo>
                    <a:pt x="2334209" y="1168400"/>
                  </a:lnTo>
                  <a:lnTo>
                    <a:pt x="2337054" y="1181100"/>
                  </a:lnTo>
                  <a:lnTo>
                    <a:pt x="2338933" y="1193800"/>
                  </a:lnTo>
                  <a:lnTo>
                    <a:pt x="2339848" y="1193800"/>
                  </a:lnTo>
                  <a:lnTo>
                    <a:pt x="2340559" y="1181100"/>
                  </a:lnTo>
                  <a:lnTo>
                    <a:pt x="2341765" y="1181100"/>
                  </a:lnTo>
                  <a:lnTo>
                    <a:pt x="2353589" y="1193800"/>
                  </a:lnTo>
                  <a:lnTo>
                    <a:pt x="2371521" y="1193800"/>
                  </a:lnTo>
                  <a:lnTo>
                    <a:pt x="2377579" y="1206500"/>
                  </a:lnTo>
                  <a:lnTo>
                    <a:pt x="2377579" y="403910"/>
                  </a:lnTo>
                  <a:lnTo>
                    <a:pt x="2371102" y="393700"/>
                  </a:lnTo>
                  <a:lnTo>
                    <a:pt x="2364448" y="381000"/>
                  </a:lnTo>
                  <a:lnTo>
                    <a:pt x="2359571" y="368300"/>
                  </a:lnTo>
                  <a:lnTo>
                    <a:pt x="2363216" y="419100"/>
                  </a:lnTo>
                  <a:lnTo>
                    <a:pt x="2356497" y="431800"/>
                  </a:lnTo>
                  <a:lnTo>
                    <a:pt x="2343061" y="431800"/>
                  </a:lnTo>
                  <a:lnTo>
                    <a:pt x="2326551" y="457200"/>
                  </a:lnTo>
                  <a:lnTo>
                    <a:pt x="2307082" y="457200"/>
                  </a:lnTo>
                  <a:lnTo>
                    <a:pt x="2304491" y="450151"/>
                  </a:lnTo>
                  <a:lnTo>
                    <a:pt x="2304491" y="1193800"/>
                  </a:lnTo>
                  <a:lnTo>
                    <a:pt x="2302230" y="1206500"/>
                  </a:lnTo>
                  <a:lnTo>
                    <a:pt x="2299449" y="1206500"/>
                  </a:lnTo>
                  <a:lnTo>
                    <a:pt x="2296223" y="1219200"/>
                  </a:lnTo>
                  <a:lnTo>
                    <a:pt x="2279650" y="1219200"/>
                  </a:lnTo>
                  <a:lnTo>
                    <a:pt x="2272195" y="1206500"/>
                  </a:lnTo>
                  <a:lnTo>
                    <a:pt x="2275281" y="1206500"/>
                  </a:lnTo>
                  <a:lnTo>
                    <a:pt x="2276805" y="1193800"/>
                  </a:lnTo>
                  <a:lnTo>
                    <a:pt x="2304491" y="1193800"/>
                  </a:lnTo>
                  <a:lnTo>
                    <a:pt x="2304491" y="450151"/>
                  </a:lnTo>
                  <a:lnTo>
                    <a:pt x="2293086" y="419100"/>
                  </a:lnTo>
                  <a:lnTo>
                    <a:pt x="2278545" y="419100"/>
                  </a:lnTo>
                  <a:lnTo>
                    <a:pt x="2265692" y="431800"/>
                  </a:lnTo>
                  <a:lnTo>
                    <a:pt x="2256777" y="469900"/>
                  </a:lnTo>
                  <a:lnTo>
                    <a:pt x="2253170" y="431800"/>
                  </a:lnTo>
                  <a:lnTo>
                    <a:pt x="2250935" y="406400"/>
                  </a:lnTo>
                  <a:lnTo>
                    <a:pt x="2248230" y="406400"/>
                  </a:lnTo>
                  <a:lnTo>
                    <a:pt x="2246579" y="419100"/>
                  </a:lnTo>
                  <a:lnTo>
                    <a:pt x="2243925" y="431800"/>
                  </a:lnTo>
                  <a:lnTo>
                    <a:pt x="2239695" y="444500"/>
                  </a:lnTo>
                  <a:lnTo>
                    <a:pt x="2233295" y="457200"/>
                  </a:lnTo>
                  <a:lnTo>
                    <a:pt x="2224125" y="469900"/>
                  </a:lnTo>
                  <a:lnTo>
                    <a:pt x="2211590" y="469900"/>
                  </a:lnTo>
                  <a:lnTo>
                    <a:pt x="2195118" y="457200"/>
                  </a:lnTo>
                  <a:lnTo>
                    <a:pt x="2174100" y="431800"/>
                  </a:lnTo>
                  <a:lnTo>
                    <a:pt x="2175154" y="444500"/>
                  </a:lnTo>
                  <a:lnTo>
                    <a:pt x="2177211" y="457200"/>
                  </a:lnTo>
                  <a:lnTo>
                    <a:pt x="2180082" y="469900"/>
                  </a:lnTo>
                  <a:lnTo>
                    <a:pt x="2183587" y="482600"/>
                  </a:lnTo>
                  <a:lnTo>
                    <a:pt x="2164727" y="482600"/>
                  </a:lnTo>
                  <a:lnTo>
                    <a:pt x="2162187" y="457200"/>
                  </a:lnTo>
                  <a:lnTo>
                    <a:pt x="2161400" y="431800"/>
                  </a:lnTo>
                  <a:lnTo>
                    <a:pt x="2162822" y="406400"/>
                  </a:lnTo>
                  <a:lnTo>
                    <a:pt x="2166899" y="381000"/>
                  </a:lnTo>
                  <a:lnTo>
                    <a:pt x="2180171" y="406400"/>
                  </a:lnTo>
                  <a:lnTo>
                    <a:pt x="2185568" y="419100"/>
                  </a:lnTo>
                  <a:lnTo>
                    <a:pt x="2200960" y="419100"/>
                  </a:lnTo>
                  <a:lnTo>
                    <a:pt x="2206612" y="406400"/>
                  </a:lnTo>
                  <a:lnTo>
                    <a:pt x="2202510" y="393700"/>
                  </a:lnTo>
                  <a:lnTo>
                    <a:pt x="2188667" y="368300"/>
                  </a:lnTo>
                  <a:lnTo>
                    <a:pt x="2186927" y="381000"/>
                  </a:lnTo>
                  <a:lnTo>
                    <a:pt x="2179091" y="381000"/>
                  </a:lnTo>
                  <a:lnTo>
                    <a:pt x="2173795" y="368300"/>
                  </a:lnTo>
                  <a:lnTo>
                    <a:pt x="2170506" y="368300"/>
                  </a:lnTo>
                  <a:lnTo>
                    <a:pt x="2170620" y="355600"/>
                  </a:lnTo>
                  <a:lnTo>
                    <a:pt x="2170887" y="342900"/>
                  </a:lnTo>
                  <a:lnTo>
                    <a:pt x="2171331" y="330200"/>
                  </a:lnTo>
                  <a:lnTo>
                    <a:pt x="2171928" y="317500"/>
                  </a:lnTo>
                  <a:lnTo>
                    <a:pt x="2182253" y="342900"/>
                  </a:lnTo>
                  <a:lnTo>
                    <a:pt x="2197074" y="368300"/>
                  </a:lnTo>
                  <a:lnTo>
                    <a:pt x="2212289" y="381000"/>
                  </a:lnTo>
                  <a:lnTo>
                    <a:pt x="2223757" y="393700"/>
                  </a:lnTo>
                  <a:lnTo>
                    <a:pt x="2217699" y="368300"/>
                  </a:lnTo>
                  <a:lnTo>
                    <a:pt x="2206434" y="330200"/>
                  </a:lnTo>
                  <a:lnTo>
                    <a:pt x="2205215" y="317500"/>
                  </a:lnTo>
                  <a:lnTo>
                    <a:pt x="2203996" y="304800"/>
                  </a:lnTo>
                  <a:lnTo>
                    <a:pt x="2224417" y="292100"/>
                  </a:lnTo>
                  <a:lnTo>
                    <a:pt x="2212098" y="266700"/>
                  </a:lnTo>
                  <a:lnTo>
                    <a:pt x="2202370" y="254000"/>
                  </a:lnTo>
                  <a:lnTo>
                    <a:pt x="2185136" y="254000"/>
                  </a:lnTo>
                  <a:lnTo>
                    <a:pt x="2150326" y="241300"/>
                  </a:lnTo>
                  <a:lnTo>
                    <a:pt x="2151684" y="266700"/>
                  </a:lnTo>
                  <a:lnTo>
                    <a:pt x="2152408" y="304800"/>
                  </a:lnTo>
                  <a:lnTo>
                    <a:pt x="2149310" y="315544"/>
                  </a:lnTo>
                  <a:lnTo>
                    <a:pt x="2149310" y="1282700"/>
                  </a:lnTo>
                  <a:lnTo>
                    <a:pt x="2148192" y="1295400"/>
                  </a:lnTo>
                  <a:lnTo>
                    <a:pt x="2146414" y="1295400"/>
                  </a:lnTo>
                  <a:lnTo>
                    <a:pt x="2147125" y="1282700"/>
                  </a:lnTo>
                  <a:lnTo>
                    <a:pt x="2149310" y="1282700"/>
                  </a:lnTo>
                  <a:lnTo>
                    <a:pt x="2149310" y="315544"/>
                  </a:lnTo>
                  <a:lnTo>
                    <a:pt x="2145080" y="330200"/>
                  </a:lnTo>
                  <a:lnTo>
                    <a:pt x="2122271" y="342900"/>
                  </a:lnTo>
                  <a:lnTo>
                    <a:pt x="2135035" y="368300"/>
                  </a:lnTo>
                  <a:lnTo>
                    <a:pt x="2142375" y="393700"/>
                  </a:lnTo>
                  <a:lnTo>
                    <a:pt x="2140902" y="419100"/>
                  </a:lnTo>
                  <a:lnTo>
                    <a:pt x="2136165" y="427913"/>
                  </a:lnTo>
                  <a:lnTo>
                    <a:pt x="2136165" y="1295400"/>
                  </a:lnTo>
                  <a:lnTo>
                    <a:pt x="2109343" y="1270000"/>
                  </a:lnTo>
                  <a:lnTo>
                    <a:pt x="2133536" y="1270000"/>
                  </a:lnTo>
                  <a:lnTo>
                    <a:pt x="2134755" y="1282700"/>
                  </a:lnTo>
                  <a:lnTo>
                    <a:pt x="2136165" y="1295400"/>
                  </a:lnTo>
                  <a:lnTo>
                    <a:pt x="2136165" y="427913"/>
                  </a:lnTo>
                  <a:lnTo>
                    <a:pt x="2127250" y="444500"/>
                  </a:lnTo>
                  <a:lnTo>
                    <a:pt x="2122271" y="439788"/>
                  </a:lnTo>
                  <a:lnTo>
                    <a:pt x="2122271" y="1181100"/>
                  </a:lnTo>
                  <a:lnTo>
                    <a:pt x="2118982" y="1181100"/>
                  </a:lnTo>
                  <a:lnTo>
                    <a:pt x="2117852" y="1168400"/>
                  </a:lnTo>
                  <a:lnTo>
                    <a:pt x="2118918" y="1168400"/>
                  </a:lnTo>
                  <a:lnTo>
                    <a:pt x="2122271" y="1181100"/>
                  </a:lnTo>
                  <a:lnTo>
                    <a:pt x="2122271" y="439788"/>
                  </a:lnTo>
                  <a:lnTo>
                    <a:pt x="2113851" y="431800"/>
                  </a:lnTo>
                  <a:lnTo>
                    <a:pt x="2100440" y="419100"/>
                  </a:lnTo>
                  <a:lnTo>
                    <a:pt x="2087206" y="406400"/>
                  </a:lnTo>
                  <a:lnTo>
                    <a:pt x="2073973" y="393700"/>
                  </a:lnTo>
                  <a:lnTo>
                    <a:pt x="2053526" y="381000"/>
                  </a:lnTo>
                  <a:lnTo>
                    <a:pt x="2053348" y="381520"/>
                  </a:lnTo>
                  <a:lnTo>
                    <a:pt x="2053348" y="2032000"/>
                  </a:lnTo>
                  <a:lnTo>
                    <a:pt x="2050110" y="2032000"/>
                  </a:lnTo>
                  <a:lnTo>
                    <a:pt x="2048332" y="2019300"/>
                  </a:lnTo>
                  <a:lnTo>
                    <a:pt x="2049602" y="2019300"/>
                  </a:lnTo>
                  <a:lnTo>
                    <a:pt x="2053348" y="2032000"/>
                  </a:lnTo>
                  <a:lnTo>
                    <a:pt x="2053348" y="381520"/>
                  </a:lnTo>
                  <a:lnTo>
                    <a:pt x="2044776" y="406400"/>
                  </a:lnTo>
                  <a:lnTo>
                    <a:pt x="2044357" y="393700"/>
                  </a:lnTo>
                  <a:lnTo>
                    <a:pt x="2045538" y="368300"/>
                  </a:lnTo>
                  <a:lnTo>
                    <a:pt x="2044179" y="355600"/>
                  </a:lnTo>
                  <a:lnTo>
                    <a:pt x="2025459" y="355600"/>
                  </a:lnTo>
                  <a:lnTo>
                    <a:pt x="2021789" y="368300"/>
                  </a:lnTo>
                  <a:lnTo>
                    <a:pt x="2014042" y="381000"/>
                  </a:lnTo>
                  <a:lnTo>
                    <a:pt x="2002218" y="381000"/>
                  </a:lnTo>
                  <a:lnTo>
                    <a:pt x="1992642" y="388645"/>
                  </a:lnTo>
                  <a:lnTo>
                    <a:pt x="1992642" y="508000"/>
                  </a:lnTo>
                  <a:lnTo>
                    <a:pt x="1984768" y="508000"/>
                  </a:lnTo>
                  <a:lnTo>
                    <a:pt x="1961095" y="520700"/>
                  </a:lnTo>
                  <a:lnTo>
                    <a:pt x="1965020" y="508000"/>
                  </a:lnTo>
                  <a:lnTo>
                    <a:pt x="1971611" y="495300"/>
                  </a:lnTo>
                  <a:lnTo>
                    <a:pt x="1980819" y="495300"/>
                  </a:lnTo>
                  <a:lnTo>
                    <a:pt x="1992642" y="508000"/>
                  </a:lnTo>
                  <a:lnTo>
                    <a:pt x="1992642" y="388645"/>
                  </a:lnTo>
                  <a:lnTo>
                    <a:pt x="1986305" y="393700"/>
                  </a:lnTo>
                  <a:lnTo>
                    <a:pt x="1981212" y="355600"/>
                  </a:lnTo>
                  <a:lnTo>
                    <a:pt x="1977428" y="355600"/>
                  </a:lnTo>
                  <a:lnTo>
                    <a:pt x="1971027" y="368300"/>
                  </a:lnTo>
                  <a:lnTo>
                    <a:pt x="1958517" y="368300"/>
                  </a:lnTo>
                  <a:lnTo>
                    <a:pt x="1958517" y="520700"/>
                  </a:lnTo>
                  <a:lnTo>
                    <a:pt x="1935645" y="520700"/>
                  </a:lnTo>
                  <a:lnTo>
                    <a:pt x="1927275" y="495300"/>
                  </a:lnTo>
                  <a:lnTo>
                    <a:pt x="1926767" y="495300"/>
                  </a:lnTo>
                  <a:lnTo>
                    <a:pt x="1926767" y="1892300"/>
                  </a:lnTo>
                  <a:lnTo>
                    <a:pt x="1925853" y="1905000"/>
                  </a:lnTo>
                  <a:lnTo>
                    <a:pt x="1916214" y="1892300"/>
                  </a:lnTo>
                  <a:lnTo>
                    <a:pt x="1926767" y="1892300"/>
                  </a:lnTo>
                  <a:lnTo>
                    <a:pt x="1926767" y="495300"/>
                  </a:lnTo>
                  <a:lnTo>
                    <a:pt x="1923859" y="495300"/>
                  </a:lnTo>
                  <a:lnTo>
                    <a:pt x="1921243" y="508000"/>
                  </a:lnTo>
                  <a:lnTo>
                    <a:pt x="1919300" y="508000"/>
                  </a:lnTo>
                  <a:lnTo>
                    <a:pt x="1917941" y="520700"/>
                  </a:lnTo>
                  <a:lnTo>
                    <a:pt x="1899602" y="520700"/>
                  </a:lnTo>
                  <a:lnTo>
                    <a:pt x="1890445" y="533400"/>
                  </a:lnTo>
                  <a:lnTo>
                    <a:pt x="1881276" y="533400"/>
                  </a:lnTo>
                  <a:lnTo>
                    <a:pt x="1878368" y="495300"/>
                  </a:lnTo>
                  <a:lnTo>
                    <a:pt x="1877606" y="469900"/>
                  </a:lnTo>
                  <a:lnTo>
                    <a:pt x="1880082" y="444500"/>
                  </a:lnTo>
                  <a:lnTo>
                    <a:pt x="1886902" y="444500"/>
                  </a:lnTo>
                  <a:lnTo>
                    <a:pt x="1892528" y="457200"/>
                  </a:lnTo>
                  <a:lnTo>
                    <a:pt x="1898015" y="457200"/>
                  </a:lnTo>
                  <a:lnTo>
                    <a:pt x="1903361" y="469900"/>
                  </a:lnTo>
                  <a:lnTo>
                    <a:pt x="1908556" y="482600"/>
                  </a:lnTo>
                  <a:lnTo>
                    <a:pt x="1930323" y="444500"/>
                  </a:lnTo>
                  <a:lnTo>
                    <a:pt x="1945005" y="444500"/>
                  </a:lnTo>
                  <a:lnTo>
                    <a:pt x="1953958" y="482600"/>
                  </a:lnTo>
                  <a:lnTo>
                    <a:pt x="1958517" y="520700"/>
                  </a:lnTo>
                  <a:lnTo>
                    <a:pt x="1958517" y="368300"/>
                  </a:lnTo>
                  <a:lnTo>
                    <a:pt x="1958060" y="368300"/>
                  </a:lnTo>
                  <a:lnTo>
                    <a:pt x="1951685" y="393700"/>
                  </a:lnTo>
                  <a:lnTo>
                    <a:pt x="1937867" y="406400"/>
                  </a:lnTo>
                  <a:lnTo>
                    <a:pt x="1917814" y="406400"/>
                  </a:lnTo>
                  <a:lnTo>
                    <a:pt x="1892731" y="393700"/>
                  </a:lnTo>
                  <a:lnTo>
                    <a:pt x="1868043" y="375437"/>
                  </a:lnTo>
                  <a:lnTo>
                    <a:pt x="1868043" y="533400"/>
                  </a:lnTo>
                  <a:lnTo>
                    <a:pt x="1858403" y="533400"/>
                  </a:lnTo>
                  <a:lnTo>
                    <a:pt x="1853412" y="520700"/>
                  </a:lnTo>
                  <a:lnTo>
                    <a:pt x="1850047" y="508000"/>
                  </a:lnTo>
                  <a:lnTo>
                    <a:pt x="1848815" y="482600"/>
                  </a:lnTo>
                  <a:lnTo>
                    <a:pt x="1850186" y="444500"/>
                  </a:lnTo>
                  <a:lnTo>
                    <a:pt x="1857044" y="457200"/>
                  </a:lnTo>
                  <a:lnTo>
                    <a:pt x="1862264" y="482600"/>
                  </a:lnTo>
                  <a:lnTo>
                    <a:pt x="1865922" y="495300"/>
                  </a:lnTo>
                  <a:lnTo>
                    <a:pt x="1868043" y="533400"/>
                  </a:lnTo>
                  <a:lnTo>
                    <a:pt x="1868043" y="375437"/>
                  </a:lnTo>
                  <a:lnTo>
                    <a:pt x="1858403" y="368300"/>
                  </a:lnTo>
                  <a:lnTo>
                    <a:pt x="1845691" y="330200"/>
                  </a:lnTo>
                  <a:lnTo>
                    <a:pt x="1840979" y="304800"/>
                  </a:lnTo>
                  <a:lnTo>
                    <a:pt x="1838274" y="291477"/>
                  </a:lnTo>
                  <a:lnTo>
                    <a:pt x="1838274" y="533400"/>
                  </a:lnTo>
                  <a:lnTo>
                    <a:pt x="1828177" y="546100"/>
                  </a:lnTo>
                  <a:lnTo>
                    <a:pt x="1798523" y="508000"/>
                  </a:lnTo>
                  <a:lnTo>
                    <a:pt x="1797265" y="482600"/>
                  </a:lnTo>
                  <a:lnTo>
                    <a:pt x="1810385" y="457200"/>
                  </a:lnTo>
                  <a:lnTo>
                    <a:pt x="1823859" y="444500"/>
                  </a:lnTo>
                  <a:lnTo>
                    <a:pt x="1826844" y="469900"/>
                  </a:lnTo>
                  <a:lnTo>
                    <a:pt x="1830324" y="495300"/>
                  </a:lnTo>
                  <a:lnTo>
                    <a:pt x="1834172" y="520700"/>
                  </a:lnTo>
                  <a:lnTo>
                    <a:pt x="1838274" y="533400"/>
                  </a:lnTo>
                  <a:lnTo>
                    <a:pt x="1838274" y="291477"/>
                  </a:lnTo>
                  <a:lnTo>
                    <a:pt x="1830666" y="254000"/>
                  </a:lnTo>
                  <a:lnTo>
                    <a:pt x="1837258" y="215900"/>
                  </a:lnTo>
                  <a:lnTo>
                    <a:pt x="1832584" y="203200"/>
                  </a:lnTo>
                  <a:lnTo>
                    <a:pt x="1827911" y="190500"/>
                  </a:lnTo>
                  <a:lnTo>
                    <a:pt x="1811312" y="177800"/>
                  </a:lnTo>
                  <a:lnTo>
                    <a:pt x="1796097" y="177800"/>
                  </a:lnTo>
                  <a:lnTo>
                    <a:pt x="1790954" y="203200"/>
                  </a:lnTo>
                  <a:lnTo>
                    <a:pt x="1804543" y="241300"/>
                  </a:lnTo>
                  <a:lnTo>
                    <a:pt x="1814652" y="203200"/>
                  </a:lnTo>
                  <a:lnTo>
                    <a:pt x="1822919" y="203200"/>
                  </a:lnTo>
                  <a:lnTo>
                    <a:pt x="1828507" y="228600"/>
                  </a:lnTo>
                  <a:lnTo>
                    <a:pt x="1830616" y="254000"/>
                  </a:lnTo>
                  <a:lnTo>
                    <a:pt x="1829904" y="254000"/>
                  </a:lnTo>
                  <a:lnTo>
                    <a:pt x="1822818" y="279400"/>
                  </a:lnTo>
                  <a:lnTo>
                    <a:pt x="1819465" y="317500"/>
                  </a:lnTo>
                  <a:lnTo>
                    <a:pt x="1819249" y="368300"/>
                  </a:lnTo>
                  <a:lnTo>
                    <a:pt x="1821586" y="406400"/>
                  </a:lnTo>
                  <a:lnTo>
                    <a:pt x="1799704" y="393700"/>
                  </a:lnTo>
                  <a:lnTo>
                    <a:pt x="1788883" y="381000"/>
                  </a:lnTo>
                  <a:lnTo>
                    <a:pt x="1768995" y="357682"/>
                  </a:lnTo>
                  <a:lnTo>
                    <a:pt x="1768995" y="495300"/>
                  </a:lnTo>
                  <a:lnTo>
                    <a:pt x="1753819" y="495300"/>
                  </a:lnTo>
                  <a:lnTo>
                    <a:pt x="1747469" y="469900"/>
                  </a:lnTo>
                  <a:lnTo>
                    <a:pt x="1747126" y="444500"/>
                  </a:lnTo>
                  <a:lnTo>
                    <a:pt x="1750021" y="444500"/>
                  </a:lnTo>
                  <a:lnTo>
                    <a:pt x="1768995" y="495300"/>
                  </a:lnTo>
                  <a:lnTo>
                    <a:pt x="1768995" y="357682"/>
                  </a:lnTo>
                  <a:lnTo>
                    <a:pt x="1767230" y="355600"/>
                  </a:lnTo>
                  <a:lnTo>
                    <a:pt x="1738718" y="317500"/>
                  </a:lnTo>
                  <a:lnTo>
                    <a:pt x="1738223" y="316877"/>
                  </a:lnTo>
                  <a:lnTo>
                    <a:pt x="1738223" y="508000"/>
                  </a:lnTo>
                  <a:lnTo>
                    <a:pt x="1738210" y="520700"/>
                  </a:lnTo>
                  <a:lnTo>
                    <a:pt x="1727212" y="520700"/>
                  </a:lnTo>
                  <a:lnTo>
                    <a:pt x="1723567" y="508000"/>
                  </a:lnTo>
                  <a:lnTo>
                    <a:pt x="1722297" y="508000"/>
                  </a:lnTo>
                  <a:lnTo>
                    <a:pt x="1723402" y="495300"/>
                  </a:lnTo>
                  <a:lnTo>
                    <a:pt x="1733283" y="495300"/>
                  </a:lnTo>
                  <a:lnTo>
                    <a:pt x="1738223" y="508000"/>
                  </a:lnTo>
                  <a:lnTo>
                    <a:pt x="1738223" y="316877"/>
                  </a:lnTo>
                  <a:lnTo>
                    <a:pt x="1728774" y="304800"/>
                  </a:lnTo>
                  <a:lnTo>
                    <a:pt x="1722793" y="317500"/>
                  </a:lnTo>
                  <a:lnTo>
                    <a:pt x="1720367" y="330200"/>
                  </a:lnTo>
                  <a:lnTo>
                    <a:pt x="1721472" y="342900"/>
                  </a:lnTo>
                  <a:lnTo>
                    <a:pt x="1726133" y="355600"/>
                  </a:lnTo>
                  <a:lnTo>
                    <a:pt x="1718932" y="342900"/>
                  </a:lnTo>
                  <a:lnTo>
                    <a:pt x="1715998" y="330200"/>
                  </a:lnTo>
                  <a:lnTo>
                    <a:pt x="1713369" y="318871"/>
                  </a:lnTo>
                  <a:lnTo>
                    <a:pt x="1713369" y="508000"/>
                  </a:lnTo>
                  <a:lnTo>
                    <a:pt x="1707273" y="508000"/>
                  </a:lnTo>
                  <a:lnTo>
                    <a:pt x="1711947" y="495300"/>
                  </a:lnTo>
                  <a:lnTo>
                    <a:pt x="1713369" y="508000"/>
                  </a:lnTo>
                  <a:lnTo>
                    <a:pt x="1713369" y="318871"/>
                  </a:lnTo>
                  <a:lnTo>
                    <a:pt x="1710105" y="304800"/>
                  </a:lnTo>
                  <a:lnTo>
                    <a:pt x="1701584" y="279400"/>
                  </a:lnTo>
                  <a:lnTo>
                    <a:pt x="1698536" y="273253"/>
                  </a:lnTo>
                  <a:lnTo>
                    <a:pt x="1698536" y="457200"/>
                  </a:lnTo>
                  <a:lnTo>
                    <a:pt x="1697901" y="457200"/>
                  </a:lnTo>
                  <a:lnTo>
                    <a:pt x="1695297" y="469900"/>
                  </a:lnTo>
                  <a:lnTo>
                    <a:pt x="1691601" y="457200"/>
                  </a:lnTo>
                  <a:lnTo>
                    <a:pt x="1690141" y="457200"/>
                  </a:lnTo>
                  <a:lnTo>
                    <a:pt x="1690928" y="444500"/>
                  </a:lnTo>
                  <a:lnTo>
                    <a:pt x="1693926" y="431800"/>
                  </a:lnTo>
                  <a:lnTo>
                    <a:pt x="1697215" y="444500"/>
                  </a:lnTo>
                  <a:lnTo>
                    <a:pt x="1698536" y="457200"/>
                  </a:lnTo>
                  <a:lnTo>
                    <a:pt x="1698536" y="273253"/>
                  </a:lnTo>
                  <a:lnTo>
                    <a:pt x="1695297" y="266700"/>
                  </a:lnTo>
                  <a:lnTo>
                    <a:pt x="1695399" y="279400"/>
                  </a:lnTo>
                  <a:lnTo>
                    <a:pt x="1694370" y="304800"/>
                  </a:lnTo>
                  <a:lnTo>
                    <a:pt x="1690916" y="330200"/>
                  </a:lnTo>
                  <a:lnTo>
                    <a:pt x="1683207" y="330200"/>
                  </a:lnTo>
                  <a:lnTo>
                    <a:pt x="1683207" y="508000"/>
                  </a:lnTo>
                  <a:lnTo>
                    <a:pt x="1681543" y="520700"/>
                  </a:lnTo>
                  <a:lnTo>
                    <a:pt x="1676285" y="508000"/>
                  </a:lnTo>
                  <a:lnTo>
                    <a:pt x="1683207" y="508000"/>
                  </a:lnTo>
                  <a:lnTo>
                    <a:pt x="1683207" y="330200"/>
                  </a:lnTo>
                  <a:lnTo>
                    <a:pt x="1682445" y="330200"/>
                  </a:lnTo>
                  <a:lnTo>
                    <a:pt x="1679143" y="279400"/>
                  </a:lnTo>
                  <a:lnTo>
                    <a:pt x="1676450" y="254000"/>
                  </a:lnTo>
                  <a:lnTo>
                    <a:pt x="1673771" y="228600"/>
                  </a:lnTo>
                  <a:lnTo>
                    <a:pt x="1666278" y="190500"/>
                  </a:lnTo>
                  <a:lnTo>
                    <a:pt x="1656600" y="177800"/>
                  </a:lnTo>
                  <a:lnTo>
                    <a:pt x="1666570" y="203200"/>
                  </a:lnTo>
                  <a:lnTo>
                    <a:pt x="1670837" y="215900"/>
                  </a:lnTo>
                  <a:lnTo>
                    <a:pt x="1669402" y="241300"/>
                  </a:lnTo>
                  <a:lnTo>
                    <a:pt x="1667319" y="245021"/>
                  </a:lnTo>
                  <a:lnTo>
                    <a:pt x="1667319" y="1600200"/>
                  </a:lnTo>
                  <a:lnTo>
                    <a:pt x="1664601" y="1612900"/>
                  </a:lnTo>
                  <a:lnTo>
                    <a:pt x="1661414" y="1612900"/>
                  </a:lnTo>
                  <a:lnTo>
                    <a:pt x="1657718" y="1625600"/>
                  </a:lnTo>
                  <a:lnTo>
                    <a:pt x="1649399" y="1625600"/>
                  </a:lnTo>
                  <a:lnTo>
                    <a:pt x="1653908" y="1612900"/>
                  </a:lnTo>
                  <a:lnTo>
                    <a:pt x="1658848" y="1600200"/>
                  </a:lnTo>
                  <a:lnTo>
                    <a:pt x="1667319" y="1600200"/>
                  </a:lnTo>
                  <a:lnTo>
                    <a:pt x="1667319" y="245021"/>
                  </a:lnTo>
                  <a:lnTo>
                    <a:pt x="1665973" y="247434"/>
                  </a:lnTo>
                  <a:lnTo>
                    <a:pt x="1665973" y="533400"/>
                  </a:lnTo>
                  <a:lnTo>
                    <a:pt x="1657045" y="546100"/>
                  </a:lnTo>
                  <a:lnTo>
                    <a:pt x="1632775" y="571500"/>
                  </a:lnTo>
                  <a:lnTo>
                    <a:pt x="1637792" y="520700"/>
                  </a:lnTo>
                  <a:lnTo>
                    <a:pt x="1659559" y="520700"/>
                  </a:lnTo>
                  <a:lnTo>
                    <a:pt x="1665973" y="533400"/>
                  </a:lnTo>
                  <a:lnTo>
                    <a:pt x="1665973" y="247434"/>
                  </a:lnTo>
                  <a:lnTo>
                    <a:pt x="1662290" y="254000"/>
                  </a:lnTo>
                  <a:lnTo>
                    <a:pt x="1658975" y="241300"/>
                  </a:lnTo>
                  <a:lnTo>
                    <a:pt x="1656016" y="241300"/>
                  </a:lnTo>
                  <a:lnTo>
                    <a:pt x="1653349" y="228600"/>
                  </a:lnTo>
                  <a:lnTo>
                    <a:pt x="1650923" y="215900"/>
                  </a:lnTo>
                  <a:lnTo>
                    <a:pt x="1650352" y="219252"/>
                  </a:lnTo>
                  <a:lnTo>
                    <a:pt x="1649196" y="213220"/>
                  </a:lnTo>
                  <a:lnTo>
                    <a:pt x="1645196" y="203885"/>
                  </a:lnTo>
                  <a:lnTo>
                    <a:pt x="1646669" y="212102"/>
                  </a:lnTo>
                  <a:lnTo>
                    <a:pt x="1648688" y="220167"/>
                  </a:lnTo>
                  <a:lnTo>
                    <a:pt x="1649615" y="223558"/>
                  </a:lnTo>
                  <a:lnTo>
                    <a:pt x="1644459" y="254000"/>
                  </a:lnTo>
                  <a:lnTo>
                    <a:pt x="1630794" y="266700"/>
                  </a:lnTo>
                  <a:lnTo>
                    <a:pt x="1627085" y="280898"/>
                  </a:lnTo>
                  <a:lnTo>
                    <a:pt x="1627085" y="1384300"/>
                  </a:lnTo>
                  <a:lnTo>
                    <a:pt x="1626425" y="1384300"/>
                  </a:lnTo>
                  <a:lnTo>
                    <a:pt x="1626222" y="1380401"/>
                  </a:lnTo>
                  <a:lnTo>
                    <a:pt x="1626222" y="1612900"/>
                  </a:lnTo>
                  <a:lnTo>
                    <a:pt x="1625320" y="1612900"/>
                  </a:lnTo>
                  <a:lnTo>
                    <a:pt x="1625663" y="1600200"/>
                  </a:lnTo>
                  <a:lnTo>
                    <a:pt x="1626069" y="1600200"/>
                  </a:lnTo>
                  <a:lnTo>
                    <a:pt x="1626222" y="1612900"/>
                  </a:lnTo>
                  <a:lnTo>
                    <a:pt x="1626222" y="1380401"/>
                  </a:lnTo>
                  <a:lnTo>
                    <a:pt x="1625765" y="1371600"/>
                  </a:lnTo>
                  <a:lnTo>
                    <a:pt x="1626374" y="1371600"/>
                  </a:lnTo>
                  <a:lnTo>
                    <a:pt x="1627085" y="1384300"/>
                  </a:lnTo>
                  <a:lnTo>
                    <a:pt x="1627085" y="280898"/>
                  </a:lnTo>
                  <a:lnTo>
                    <a:pt x="1620837" y="304800"/>
                  </a:lnTo>
                  <a:lnTo>
                    <a:pt x="1625460" y="342900"/>
                  </a:lnTo>
                  <a:lnTo>
                    <a:pt x="1609598" y="312648"/>
                  </a:lnTo>
                  <a:lnTo>
                    <a:pt x="1609598" y="508000"/>
                  </a:lnTo>
                  <a:lnTo>
                    <a:pt x="1602727" y="520700"/>
                  </a:lnTo>
                  <a:lnTo>
                    <a:pt x="1592986" y="533400"/>
                  </a:lnTo>
                  <a:lnTo>
                    <a:pt x="1582140" y="558800"/>
                  </a:lnTo>
                  <a:lnTo>
                    <a:pt x="1581556" y="560260"/>
                  </a:lnTo>
                  <a:lnTo>
                    <a:pt x="1581556" y="1384300"/>
                  </a:lnTo>
                  <a:lnTo>
                    <a:pt x="1581531" y="1397000"/>
                  </a:lnTo>
                  <a:lnTo>
                    <a:pt x="1573428" y="1397000"/>
                  </a:lnTo>
                  <a:lnTo>
                    <a:pt x="1575155" y="1384300"/>
                  </a:lnTo>
                  <a:lnTo>
                    <a:pt x="1572920" y="1371600"/>
                  </a:lnTo>
                  <a:lnTo>
                    <a:pt x="1576400" y="1371600"/>
                  </a:lnTo>
                  <a:lnTo>
                    <a:pt x="1581556" y="1384300"/>
                  </a:lnTo>
                  <a:lnTo>
                    <a:pt x="1581556" y="560260"/>
                  </a:lnTo>
                  <a:lnTo>
                    <a:pt x="1571967" y="584200"/>
                  </a:lnTo>
                  <a:lnTo>
                    <a:pt x="1564271" y="571500"/>
                  </a:lnTo>
                  <a:lnTo>
                    <a:pt x="1548892" y="546100"/>
                  </a:lnTo>
                  <a:lnTo>
                    <a:pt x="1546860" y="544017"/>
                  </a:lnTo>
                  <a:lnTo>
                    <a:pt x="1546860" y="1498600"/>
                  </a:lnTo>
                  <a:lnTo>
                    <a:pt x="1544472" y="1498600"/>
                  </a:lnTo>
                  <a:lnTo>
                    <a:pt x="1542948" y="1511300"/>
                  </a:lnTo>
                  <a:lnTo>
                    <a:pt x="1542542" y="1498600"/>
                  </a:lnTo>
                  <a:lnTo>
                    <a:pt x="1543913" y="1498600"/>
                  </a:lnTo>
                  <a:lnTo>
                    <a:pt x="1545386" y="1485900"/>
                  </a:lnTo>
                  <a:lnTo>
                    <a:pt x="1546352" y="1485900"/>
                  </a:lnTo>
                  <a:lnTo>
                    <a:pt x="1546860" y="1498600"/>
                  </a:lnTo>
                  <a:lnTo>
                    <a:pt x="1546860" y="544017"/>
                  </a:lnTo>
                  <a:lnTo>
                    <a:pt x="1539557" y="536486"/>
                  </a:lnTo>
                  <a:lnTo>
                    <a:pt x="1539557" y="1371600"/>
                  </a:lnTo>
                  <a:lnTo>
                    <a:pt x="1537576" y="1371600"/>
                  </a:lnTo>
                  <a:lnTo>
                    <a:pt x="1535493" y="1384300"/>
                  </a:lnTo>
                  <a:lnTo>
                    <a:pt x="1535798" y="1371600"/>
                  </a:lnTo>
                  <a:lnTo>
                    <a:pt x="1536661" y="1371600"/>
                  </a:lnTo>
                  <a:lnTo>
                    <a:pt x="1538592" y="1358900"/>
                  </a:lnTo>
                  <a:lnTo>
                    <a:pt x="1539557" y="1371600"/>
                  </a:lnTo>
                  <a:lnTo>
                    <a:pt x="1539557" y="536486"/>
                  </a:lnTo>
                  <a:lnTo>
                    <a:pt x="1536573" y="533400"/>
                  </a:lnTo>
                  <a:lnTo>
                    <a:pt x="1507705" y="533400"/>
                  </a:lnTo>
                  <a:lnTo>
                    <a:pt x="1507705" y="1485900"/>
                  </a:lnTo>
                  <a:lnTo>
                    <a:pt x="1506169" y="1498600"/>
                  </a:lnTo>
                  <a:lnTo>
                    <a:pt x="1503400" y="1511300"/>
                  </a:lnTo>
                  <a:lnTo>
                    <a:pt x="1494574" y="1511300"/>
                  </a:lnTo>
                  <a:lnTo>
                    <a:pt x="1496034" y="1498600"/>
                  </a:lnTo>
                  <a:lnTo>
                    <a:pt x="1498879" y="1485900"/>
                  </a:lnTo>
                  <a:lnTo>
                    <a:pt x="1507705" y="1485900"/>
                  </a:lnTo>
                  <a:lnTo>
                    <a:pt x="1507705" y="533400"/>
                  </a:lnTo>
                  <a:lnTo>
                    <a:pt x="1503540" y="533400"/>
                  </a:lnTo>
                  <a:lnTo>
                    <a:pt x="1494917" y="508000"/>
                  </a:lnTo>
                  <a:lnTo>
                    <a:pt x="1495806" y="495300"/>
                  </a:lnTo>
                  <a:lnTo>
                    <a:pt x="1506220" y="495300"/>
                  </a:lnTo>
                  <a:lnTo>
                    <a:pt x="1526171" y="508000"/>
                  </a:lnTo>
                  <a:lnTo>
                    <a:pt x="1525346" y="495300"/>
                  </a:lnTo>
                  <a:lnTo>
                    <a:pt x="1524520" y="482600"/>
                  </a:lnTo>
                  <a:lnTo>
                    <a:pt x="1519758" y="469900"/>
                  </a:lnTo>
                  <a:lnTo>
                    <a:pt x="1514779" y="457200"/>
                  </a:lnTo>
                  <a:lnTo>
                    <a:pt x="1512468" y="444500"/>
                  </a:lnTo>
                  <a:lnTo>
                    <a:pt x="1525117" y="444500"/>
                  </a:lnTo>
                  <a:lnTo>
                    <a:pt x="1536217" y="469900"/>
                  </a:lnTo>
                  <a:lnTo>
                    <a:pt x="1552321" y="482600"/>
                  </a:lnTo>
                  <a:lnTo>
                    <a:pt x="1579968" y="495300"/>
                  </a:lnTo>
                  <a:lnTo>
                    <a:pt x="1583118" y="469900"/>
                  </a:lnTo>
                  <a:lnTo>
                    <a:pt x="1585836" y="482600"/>
                  </a:lnTo>
                  <a:lnTo>
                    <a:pt x="1590814" y="495300"/>
                  </a:lnTo>
                  <a:lnTo>
                    <a:pt x="1598079" y="508000"/>
                  </a:lnTo>
                  <a:lnTo>
                    <a:pt x="1609598" y="508000"/>
                  </a:lnTo>
                  <a:lnTo>
                    <a:pt x="1609598" y="312648"/>
                  </a:lnTo>
                  <a:lnTo>
                    <a:pt x="1605483" y="304800"/>
                  </a:lnTo>
                  <a:lnTo>
                    <a:pt x="1594942" y="292100"/>
                  </a:lnTo>
                  <a:lnTo>
                    <a:pt x="1584401" y="279400"/>
                  </a:lnTo>
                  <a:lnTo>
                    <a:pt x="1571459" y="241300"/>
                  </a:lnTo>
                  <a:lnTo>
                    <a:pt x="1575943" y="215900"/>
                  </a:lnTo>
                  <a:lnTo>
                    <a:pt x="1607108" y="190500"/>
                  </a:lnTo>
                  <a:lnTo>
                    <a:pt x="1600415" y="177800"/>
                  </a:lnTo>
                  <a:lnTo>
                    <a:pt x="1593710" y="165100"/>
                  </a:lnTo>
                  <a:lnTo>
                    <a:pt x="1578533" y="139700"/>
                  </a:lnTo>
                  <a:lnTo>
                    <a:pt x="1559471" y="114300"/>
                  </a:lnTo>
                  <a:lnTo>
                    <a:pt x="1558112" y="113614"/>
                  </a:lnTo>
                  <a:lnTo>
                    <a:pt x="1558112" y="469900"/>
                  </a:lnTo>
                  <a:lnTo>
                    <a:pt x="1554632" y="469900"/>
                  </a:lnTo>
                  <a:lnTo>
                    <a:pt x="1554657" y="457200"/>
                  </a:lnTo>
                  <a:lnTo>
                    <a:pt x="1556410" y="457200"/>
                  </a:lnTo>
                  <a:lnTo>
                    <a:pt x="1558112" y="469900"/>
                  </a:lnTo>
                  <a:lnTo>
                    <a:pt x="1558112" y="113614"/>
                  </a:lnTo>
                  <a:lnTo>
                    <a:pt x="1557858" y="113487"/>
                  </a:lnTo>
                  <a:lnTo>
                    <a:pt x="1557858" y="304800"/>
                  </a:lnTo>
                  <a:lnTo>
                    <a:pt x="1556600" y="304800"/>
                  </a:lnTo>
                  <a:lnTo>
                    <a:pt x="1557197" y="292100"/>
                  </a:lnTo>
                  <a:lnTo>
                    <a:pt x="1557858" y="304800"/>
                  </a:lnTo>
                  <a:lnTo>
                    <a:pt x="1557858" y="113487"/>
                  </a:lnTo>
                  <a:lnTo>
                    <a:pt x="1534426" y="101600"/>
                  </a:lnTo>
                  <a:lnTo>
                    <a:pt x="1530172" y="101600"/>
                  </a:lnTo>
                  <a:lnTo>
                    <a:pt x="1530172" y="292100"/>
                  </a:lnTo>
                  <a:lnTo>
                    <a:pt x="1512836" y="304800"/>
                  </a:lnTo>
                  <a:lnTo>
                    <a:pt x="1504035" y="330200"/>
                  </a:lnTo>
                  <a:lnTo>
                    <a:pt x="1503768" y="355600"/>
                  </a:lnTo>
                  <a:lnTo>
                    <a:pt x="1512011" y="381000"/>
                  </a:lnTo>
                  <a:lnTo>
                    <a:pt x="1500238" y="355600"/>
                  </a:lnTo>
                  <a:lnTo>
                    <a:pt x="1494358" y="342900"/>
                  </a:lnTo>
                  <a:lnTo>
                    <a:pt x="1489494" y="342900"/>
                  </a:lnTo>
                  <a:lnTo>
                    <a:pt x="1489494" y="571500"/>
                  </a:lnTo>
                  <a:lnTo>
                    <a:pt x="1480896" y="571500"/>
                  </a:lnTo>
                  <a:lnTo>
                    <a:pt x="1479308" y="563803"/>
                  </a:lnTo>
                  <a:lnTo>
                    <a:pt x="1479308" y="1536700"/>
                  </a:lnTo>
                  <a:lnTo>
                    <a:pt x="1473974" y="1549400"/>
                  </a:lnTo>
                  <a:lnTo>
                    <a:pt x="1463078" y="1549400"/>
                  </a:lnTo>
                  <a:lnTo>
                    <a:pt x="1462265" y="1536700"/>
                  </a:lnTo>
                  <a:lnTo>
                    <a:pt x="1460538" y="1536700"/>
                  </a:lnTo>
                  <a:lnTo>
                    <a:pt x="1465846" y="1524000"/>
                  </a:lnTo>
                  <a:lnTo>
                    <a:pt x="1470621" y="1524000"/>
                  </a:lnTo>
                  <a:lnTo>
                    <a:pt x="1475054" y="1536700"/>
                  </a:lnTo>
                  <a:lnTo>
                    <a:pt x="1479308" y="1536700"/>
                  </a:lnTo>
                  <a:lnTo>
                    <a:pt x="1479308" y="563803"/>
                  </a:lnTo>
                  <a:lnTo>
                    <a:pt x="1478280" y="558800"/>
                  </a:lnTo>
                  <a:lnTo>
                    <a:pt x="1475651" y="546100"/>
                  </a:lnTo>
                  <a:lnTo>
                    <a:pt x="1468501" y="495300"/>
                  </a:lnTo>
                  <a:lnTo>
                    <a:pt x="1477619" y="508000"/>
                  </a:lnTo>
                  <a:lnTo>
                    <a:pt x="1482902" y="520700"/>
                  </a:lnTo>
                  <a:lnTo>
                    <a:pt x="1486230" y="546100"/>
                  </a:lnTo>
                  <a:lnTo>
                    <a:pt x="1489494" y="571500"/>
                  </a:lnTo>
                  <a:lnTo>
                    <a:pt x="1489494" y="342900"/>
                  </a:lnTo>
                  <a:lnTo>
                    <a:pt x="1483080" y="342900"/>
                  </a:lnTo>
                  <a:lnTo>
                    <a:pt x="1476273" y="355600"/>
                  </a:lnTo>
                  <a:lnTo>
                    <a:pt x="1468310" y="355600"/>
                  </a:lnTo>
                  <a:lnTo>
                    <a:pt x="1463281" y="330200"/>
                  </a:lnTo>
                  <a:lnTo>
                    <a:pt x="1462671" y="317500"/>
                  </a:lnTo>
                  <a:lnTo>
                    <a:pt x="1462874" y="292100"/>
                  </a:lnTo>
                  <a:lnTo>
                    <a:pt x="1462963" y="279400"/>
                  </a:lnTo>
                  <a:lnTo>
                    <a:pt x="1463065" y="266700"/>
                  </a:lnTo>
                  <a:lnTo>
                    <a:pt x="1466011" y="228600"/>
                  </a:lnTo>
                  <a:lnTo>
                    <a:pt x="1466989" y="215900"/>
                  </a:lnTo>
                  <a:lnTo>
                    <a:pt x="1476971" y="190500"/>
                  </a:lnTo>
                  <a:lnTo>
                    <a:pt x="1499679" y="203200"/>
                  </a:lnTo>
                  <a:lnTo>
                    <a:pt x="1501152" y="241300"/>
                  </a:lnTo>
                  <a:lnTo>
                    <a:pt x="1494688" y="266700"/>
                  </a:lnTo>
                  <a:lnTo>
                    <a:pt x="1493608" y="292100"/>
                  </a:lnTo>
                  <a:lnTo>
                    <a:pt x="1505356" y="279400"/>
                  </a:lnTo>
                  <a:lnTo>
                    <a:pt x="1523644" y="279400"/>
                  </a:lnTo>
                  <a:lnTo>
                    <a:pt x="1530172" y="292100"/>
                  </a:lnTo>
                  <a:lnTo>
                    <a:pt x="1530172" y="101600"/>
                  </a:lnTo>
                  <a:lnTo>
                    <a:pt x="1508518" y="101600"/>
                  </a:lnTo>
                  <a:lnTo>
                    <a:pt x="1496783" y="114300"/>
                  </a:lnTo>
                  <a:lnTo>
                    <a:pt x="1494256" y="127000"/>
                  </a:lnTo>
                  <a:lnTo>
                    <a:pt x="1495920" y="152400"/>
                  </a:lnTo>
                  <a:lnTo>
                    <a:pt x="1496822" y="165100"/>
                  </a:lnTo>
                  <a:lnTo>
                    <a:pt x="1491945" y="165100"/>
                  </a:lnTo>
                  <a:lnTo>
                    <a:pt x="1476311" y="139700"/>
                  </a:lnTo>
                  <a:lnTo>
                    <a:pt x="1473911" y="139700"/>
                  </a:lnTo>
                  <a:lnTo>
                    <a:pt x="1472387" y="127000"/>
                  </a:lnTo>
                  <a:lnTo>
                    <a:pt x="1471422" y="114300"/>
                  </a:lnTo>
                  <a:lnTo>
                    <a:pt x="1470736" y="101600"/>
                  </a:lnTo>
                  <a:lnTo>
                    <a:pt x="1461566" y="110883"/>
                  </a:lnTo>
                  <a:lnTo>
                    <a:pt x="1461566" y="533400"/>
                  </a:lnTo>
                  <a:lnTo>
                    <a:pt x="1460182" y="558800"/>
                  </a:lnTo>
                  <a:lnTo>
                    <a:pt x="1455420" y="547497"/>
                  </a:lnTo>
                  <a:lnTo>
                    <a:pt x="1455420" y="1409700"/>
                  </a:lnTo>
                  <a:lnTo>
                    <a:pt x="1447063" y="1397000"/>
                  </a:lnTo>
                  <a:lnTo>
                    <a:pt x="1437005" y="1384300"/>
                  </a:lnTo>
                  <a:lnTo>
                    <a:pt x="1438579" y="1384300"/>
                  </a:lnTo>
                  <a:lnTo>
                    <a:pt x="1439341" y="1371600"/>
                  </a:lnTo>
                  <a:lnTo>
                    <a:pt x="1449844" y="1371600"/>
                  </a:lnTo>
                  <a:lnTo>
                    <a:pt x="1451394" y="1384300"/>
                  </a:lnTo>
                  <a:lnTo>
                    <a:pt x="1452803" y="1384300"/>
                  </a:lnTo>
                  <a:lnTo>
                    <a:pt x="1454124" y="1397000"/>
                  </a:lnTo>
                  <a:lnTo>
                    <a:pt x="1455420" y="1409700"/>
                  </a:lnTo>
                  <a:lnTo>
                    <a:pt x="1455420" y="547497"/>
                  </a:lnTo>
                  <a:lnTo>
                    <a:pt x="1449489" y="533400"/>
                  </a:lnTo>
                  <a:lnTo>
                    <a:pt x="1445221" y="508000"/>
                  </a:lnTo>
                  <a:lnTo>
                    <a:pt x="1444777" y="482600"/>
                  </a:lnTo>
                  <a:lnTo>
                    <a:pt x="1445171" y="469900"/>
                  </a:lnTo>
                  <a:lnTo>
                    <a:pt x="1445577" y="457200"/>
                  </a:lnTo>
                  <a:lnTo>
                    <a:pt x="1451533" y="482600"/>
                  </a:lnTo>
                  <a:lnTo>
                    <a:pt x="1457769" y="508000"/>
                  </a:lnTo>
                  <a:lnTo>
                    <a:pt x="1461566" y="533400"/>
                  </a:lnTo>
                  <a:lnTo>
                    <a:pt x="1461566" y="110883"/>
                  </a:lnTo>
                  <a:lnTo>
                    <a:pt x="1458175" y="114300"/>
                  </a:lnTo>
                  <a:lnTo>
                    <a:pt x="1452435" y="139700"/>
                  </a:lnTo>
                  <a:lnTo>
                    <a:pt x="1453515" y="152400"/>
                  </a:lnTo>
                  <a:lnTo>
                    <a:pt x="1461401" y="177800"/>
                  </a:lnTo>
                  <a:lnTo>
                    <a:pt x="1451521" y="177800"/>
                  </a:lnTo>
                  <a:lnTo>
                    <a:pt x="1443621" y="165227"/>
                  </a:lnTo>
                  <a:lnTo>
                    <a:pt x="1443621" y="355600"/>
                  </a:lnTo>
                  <a:lnTo>
                    <a:pt x="1438478" y="381000"/>
                  </a:lnTo>
                  <a:lnTo>
                    <a:pt x="1430921" y="324777"/>
                  </a:lnTo>
                  <a:lnTo>
                    <a:pt x="1430921" y="457200"/>
                  </a:lnTo>
                  <a:lnTo>
                    <a:pt x="1430286" y="469900"/>
                  </a:lnTo>
                  <a:lnTo>
                    <a:pt x="1428127" y="469900"/>
                  </a:lnTo>
                  <a:lnTo>
                    <a:pt x="1424279" y="457200"/>
                  </a:lnTo>
                  <a:lnTo>
                    <a:pt x="1422565" y="451561"/>
                  </a:lnTo>
                  <a:lnTo>
                    <a:pt x="1422565" y="520700"/>
                  </a:lnTo>
                  <a:lnTo>
                    <a:pt x="1422412" y="533400"/>
                  </a:lnTo>
                  <a:lnTo>
                    <a:pt x="1415618" y="533400"/>
                  </a:lnTo>
                  <a:lnTo>
                    <a:pt x="1413510" y="520700"/>
                  </a:lnTo>
                  <a:lnTo>
                    <a:pt x="1414208" y="508000"/>
                  </a:lnTo>
                  <a:lnTo>
                    <a:pt x="1420990" y="508000"/>
                  </a:lnTo>
                  <a:lnTo>
                    <a:pt x="1422565" y="520700"/>
                  </a:lnTo>
                  <a:lnTo>
                    <a:pt x="1422565" y="451561"/>
                  </a:lnTo>
                  <a:lnTo>
                    <a:pt x="1420418" y="444500"/>
                  </a:lnTo>
                  <a:lnTo>
                    <a:pt x="1428229" y="444500"/>
                  </a:lnTo>
                  <a:lnTo>
                    <a:pt x="1430921" y="457200"/>
                  </a:lnTo>
                  <a:lnTo>
                    <a:pt x="1430921" y="324777"/>
                  </a:lnTo>
                  <a:lnTo>
                    <a:pt x="1429943" y="317500"/>
                  </a:lnTo>
                  <a:lnTo>
                    <a:pt x="1427518" y="295656"/>
                  </a:lnTo>
                  <a:lnTo>
                    <a:pt x="1430159" y="304800"/>
                  </a:lnTo>
                  <a:lnTo>
                    <a:pt x="1438973" y="330200"/>
                  </a:lnTo>
                  <a:lnTo>
                    <a:pt x="1443621" y="355600"/>
                  </a:lnTo>
                  <a:lnTo>
                    <a:pt x="1443621" y="165227"/>
                  </a:lnTo>
                  <a:lnTo>
                    <a:pt x="1443545" y="165100"/>
                  </a:lnTo>
                  <a:lnTo>
                    <a:pt x="1437487" y="152400"/>
                  </a:lnTo>
                  <a:lnTo>
                    <a:pt x="1433309" y="152400"/>
                  </a:lnTo>
                  <a:lnTo>
                    <a:pt x="1433296" y="153974"/>
                  </a:lnTo>
                  <a:lnTo>
                    <a:pt x="1433245" y="143471"/>
                  </a:lnTo>
                  <a:lnTo>
                    <a:pt x="1433423" y="132168"/>
                  </a:lnTo>
                  <a:lnTo>
                    <a:pt x="1433995" y="121678"/>
                  </a:lnTo>
                  <a:lnTo>
                    <a:pt x="1435125" y="112293"/>
                  </a:lnTo>
                  <a:lnTo>
                    <a:pt x="1431937" y="124371"/>
                  </a:lnTo>
                  <a:lnTo>
                    <a:pt x="1430591" y="135559"/>
                  </a:lnTo>
                  <a:lnTo>
                    <a:pt x="1431048" y="145859"/>
                  </a:lnTo>
                  <a:lnTo>
                    <a:pt x="1433296" y="155219"/>
                  </a:lnTo>
                  <a:lnTo>
                    <a:pt x="1433195" y="177800"/>
                  </a:lnTo>
                  <a:lnTo>
                    <a:pt x="1430972" y="203200"/>
                  </a:lnTo>
                  <a:lnTo>
                    <a:pt x="1426908" y="211048"/>
                  </a:lnTo>
                  <a:lnTo>
                    <a:pt x="1426908" y="293573"/>
                  </a:lnTo>
                  <a:lnTo>
                    <a:pt x="1423543" y="317500"/>
                  </a:lnTo>
                  <a:lnTo>
                    <a:pt x="1422234" y="342900"/>
                  </a:lnTo>
                  <a:lnTo>
                    <a:pt x="1423200" y="368300"/>
                  </a:lnTo>
                  <a:lnTo>
                    <a:pt x="1426413" y="393700"/>
                  </a:lnTo>
                  <a:lnTo>
                    <a:pt x="1408150" y="350685"/>
                  </a:lnTo>
                  <a:lnTo>
                    <a:pt x="1408150" y="5156200"/>
                  </a:lnTo>
                  <a:lnTo>
                    <a:pt x="1408150" y="5168900"/>
                  </a:lnTo>
                  <a:lnTo>
                    <a:pt x="1406626" y="5168900"/>
                  </a:lnTo>
                  <a:lnTo>
                    <a:pt x="1406728" y="5143500"/>
                  </a:lnTo>
                  <a:lnTo>
                    <a:pt x="1407795" y="5143500"/>
                  </a:lnTo>
                  <a:lnTo>
                    <a:pt x="1408150" y="5156200"/>
                  </a:lnTo>
                  <a:lnTo>
                    <a:pt x="1408150" y="350685"/>
                  </a:lnTo>
                  <a:lnTo>
                    <a:pt x="1404848" y="342900"/>
                  </a:lnTo>
                  <a:lnTo>
                    <a:pt x="1401610" y="317500"/>
                  </a:lnTo>
                  <a:lnTo>
                    <a:pt x="1409877" y="304800"/>
                  </a:lnTo>
                  <a:lnTo>
                    <a:pt x="1422806" y="279400"/>
                  </a:lnTo>
                  <a:lnTo>
                    <a:pt x="1426908" y="293573"/>
                  </a:lnTo>
                  <a:lnTo>
                    <a:pt x="1426908" y="211048"/>
                  </a:lnTo>
                  <a:lnTo>
                    <a:pt x="1424393" y="215900"/>
                  </a:lnTo>
                  <a:lnTo>
                    <a:pt x="1411249" y="228600"/>
                  </a:lnTo>
                  <a:lnTo>
                    <a:pt x="1420495" y="190500"/>
                  </a:lnTo>
                  <a:lnTo>
                    <a:pt x="1419402" y="165100"/>
                  </a:lnTo>
                  <a:lnTo>
                    <a:pt x="1410449" y="165100"/>
                  </a:lnTo>
                  <a:lnTo>
                    <a:pt x="1400378" y="174040"/>
                  </a:lnTo>
                  <a:lnTo>
                    <a:pt x="1400378" y="228600"/>
                  </a:lnTo>
                  <a:lnTo>
                    <a:pt x="1400213" y="254000"/>
                  </a:lnTo>
                  <a:lnTo>
                    <a:pt x="1400073" y="254419"/>
                  </a:lnTo>
                  <a:lnTo>
                    <a:pt x="1400073" y="457200"/>
                  </a:lnTo>
                  <a:lnTo>
                    <a:pt x="1395628" y="482600"/>
                  </a:lnTo>
                  <a:lnTo>
                    <a:pt x="1383957" y="482600"/>
                  </a:lnTo>
                  <a:lnTo>
                    <a:pt x="1377264" y="469900"/>
                  </a:lnTo>
                  <a:lnTo>
                    <a:pt x="1377111" y="469900"/>
                  </a:lnTo>
                  <a:lnTo>
                    <a:pt x="1377111" y="1562100"/>
                  </a:lnTo>
                  <a:lnTo>
                    <a:pt x="1374775" y="1562100"/>
                  </a:lnTo>
                  <a:lnTo>
                    <a:pt x="1372730" y="1549400"/>
                  </a:lnTo>
                  <a:lnTo>
                    <a:pt x="1373568" y="1549400"/>
                  </a:lnTo>
                  <a:lnTo>
                    <a:pt x="1377111" y="1562100"/>
                  </a:lnTo>
                  <a:lnTo>
                    <a:pt x="1377111" y="469900"/>
                  </a:lnTo>
                  <a:lnTo>
                    <a:pt x="1375537" y="469900"/>
                  </a:lnTo>
                  <a:lnTo>
                    <a:pt x="1378788" y="457200"/>
                  </a:lnTo>
                  <a:lnTo>
                    <a:pt x="1400073" y="457200"/>
                  </a:lnTo>
                  <a:lnTo>
                    <a:pt x="1400073" y="254419"/>
                  </a:lnTo>
                  <a:lnTo>
                    <a:pt x="1395945" y="266700"/>
                  </a:lnTo>
                  <a:lnTo>
                    <a:pt x="1385582" y="254000"/>
                  </a:lnTo>
                  <a:lnTo>
                    <a:pt x="1377454" y="241300"/>
                  </a:lnTo>
                  <a:lnTo>
                    <a:pt x="1376895" y="228600"/>
                  </a:lnTo>
                  <a:lnTo>
                    <a:pt x="1383880" y="215900"/>
                  </a:lnTo>
                  <a:lnTo>
                    <a:pt x="1398409" y="190500"/>
                  </a:lnTo>
                  <a:lnTo>
                    <a:pt x="1400378" y="228600"/>
                  </a:lnTo>
                  <a:lnTo>
                    <a:pt x="1400378" y="174040"/>
                  </a:lnTo>
                  <a:lnTo>
                    <a:pt x="1396136" y="177800"/>
                  </a:lnTo>
                  <a:lnTo>
                    <a:pt x="1383207" y="177800"/>
                  </a:lnTo>
                  <a:lnTo>
                    <a:pt x="1369720" y="190500"/>
                  </a:lnTo>
                  <a:lnTo>
                    <a:pt x="1362341" y="183273"/>
                  </a:lnTo>
                  <a:lnTo>
                    <a:pt x="1362341" y="533400"/>
                  </a:lnTo>
                  <a:lnTo>
                    <a:pt x="1361236" y="538848"/>
                  </a:lnTo>
                  <a:lnTo>
                    <a:pt x="1361236" y="647700"/>
                  </a:lnTo>
                  <a:lnTo>
                    <a:pt x="1358506" y="647700"/>
                  </a:lnTo>
                  <a:lnTo>
                    <a:pt x="1354239" y="660400"/>
                  </a:lnTo>
                  <a:lnTo>
                    <a:pt x="1354340" y="647700"/>
                  </a:lnTo>
                  <a:lnTo>
                    <a:pt x="1355051" y="647700"/>
                  </a:lnTo>
                  <a:lnTo>
                    <a:pt x="1356880" y="635000"/>
                  </a:lnTo>
                  <a:lnTo>
                    <a:pt x="1361236" y="647700"/>
                  </a:lnTo>
                  <a:lnTo>
                    <a:pt x="1361236" y="538848"/>
                  </a:lnTo>
                  <a:lnTo>
                    <a:pt x="1357185" y="558800"/>
                  </a:lnTo>
                  <a:lnTo>
                    <a:pt x="1343926" y="546100"/>
                  </a:lnTo>
                  <a:lnTo>
                    <a:pt x="1342174" y="544436"/>
                  </a:lnTo>
                  <a:lnTo>
                    <a:pt x="1342174" y="660400"/>
                  </a:lnTo>
                  <a:lnTo>
                    <a:pt x="1319707" y="660400"/>
                  </a:lnTo>
                  <a:lnTo>
                    <a:pt x="1328178" y="635000"/>
                  </a:lnTo>
                  <a:lnTo>
                    <a:pt x="1333423" y="635000"/>
                  </a:lnTo>
                  <a:lnTo>
                    <a:pt x="1337475" y="647700"/>
                  </a:lnTo>
                  <a:lnTo>
                    <a:pt x="1340370" y="647700"/>
                  </a:lnTo>
                  <a:lnTo>
                    <a:pt x="1342174" y="660400"/>
                  </a:lnTo>
                  <a:lnTo>
                    <a:pt x="1342174" y="544436"/>
                  </a:lnTo>
                  <a:lnTo>
                    <a:pt x="1330629" y="533400"/>
                  </a:lnTo>
                  <a:lnTo>
                    <a:pt x="1317294" y="533400"/>
                  </a:lnTo>
                  <a:lnTo>
                    <a:pt x="1303934" y="520700"/>
                  </a:lnTo>
                  <a:lnTo>
                    <a:pt x="1300429" y="533400"/>
                  </a:lnTo>
                  <a:lnTo>
                    <a:pt x="1299616" y="533400"/>
                  </a:lnTo>
                  <a:lnTo>
                    <a:pt x="1301343" y="546100"/>
                  </a:lnTo>
                  <a:lnTo>
                    <a:pt x="1297381" y="533400"/>
                  </a:lnTo>
                  <a:lnTo>
                    <a:pt x="1292237" y="533400"/>
                  </a:lnTo>
                  <a:lnTo>
                    <a:pt x="1286903" y="520700"/>
                  </a:lnTo>
                  <a:lnTo>
                    <a:pt x="1282382" y="520700"/>
                  </a:lnTo>
                  <a:lnTo>
                    <a:pt x="1276845" y="526084"/>
                  </a:lnTo>
                  <a:lnTo>
                    <a:pt x="1276845" y="673100"/>
                  </a:lnTo>
                  <a:lnTo>
                    <a:pt x="1272032" y="673100"/>
                  </a:lnTo>
                  <a:lnTo>
                    <a:pt x="1271028" y="660400"/>
                  </a:lnTo>
                  <a:lnTo>
                    <a:pt x="1268793" y="660400"/>
                  </a:lnTo>
                  <a:lnTo>
                    <a:pt x="1267612" y="673100"/>
                  </a:lnTo>
                  <a:lnTo>
                    <a:pt x="1260995" y="673100"/>
                  </a:lnTo>
                  <a:lnTo>
                    <a:pt x="1260995" y="1016000"/>
                  </a:lnTo>
                  <a:lnTo>
                    <a:pt x="1253312" y="1016000"/>
                  </a:lnTo>
                  <a:lnTo>
                    <a:pt x="1253312" y="5130800"/>
                  </a:lnTo>
                  <a:lnTo>
                    <a:pt x="1249870" y="5130800"/>
                  </a:lnTo>
                  <a:lnTo>
                    <a:pt x="1251635" y="5118100"/>
                  </a:lnTo>
                  <a:lnTo>
                    <a:pt x="1253312" y="5130800"/>
                  </a:lnTo>
                  <a:lnTo>
                    <a:pt x="1253312" y="1016000"/>
                  </a:lnTo>
                  <a:lnTo>
                    <a:pt x="1245857" y="1016000"/>
                  </a:lnTo>
                  <a:lnTo>
                    <a:pt x="1242568" y="1003300"/>
                  </a:lnTo>
                  <a:lnTo>
                    <a:pt x="1254645" y="1003300"/>
                  </a:lnTo>
                  <a:lnTo>
                    <a:pt x="1260995" y="1016000"/>
                  </a:lnTo>
                  <a:lnTo>
                    <a:pt x="1260995" y="673100"/>
                  </a:lnTo>
                  <a:lnTo>
                    <a:pt x="1259611" y="673100"/>
                  </a:lnTo>
                  <a:lnTo>
                    <a:pt x="1263218" y="647700"/>
                  </a:lnTo>
                  <a:lnTo>
                    <a:pt x="1265034" y="635000"/>
                  </a:lnTo>
                  <a:lnTo>
                    <a:pt x="1270266" y="622300"/>
                  </a:lnTo>
                  <a:lnTo>
                    <a:pt x="1274470" y="635000"/>
                  </a:lnTo>
                  <a:lnTo>
                    <a:pt x="1276845" y="673100"/>
                  </a:lnTo>
                  <a:lnTo>
                    <a:pt x="1276845" y="526084"/>
                  </a:lnTo>
                  <a:lnTo>
                    <a:pt x="1269301" y="533400"/>
                  </a:lnTo>
                  <a:lnTo>
                    <a:pt x="1260741" y="546100"/>
                  </a:lnTo>
                  <a:lnTo>
                    <a:pt x="1258239" y="553999"/>
                  </a:lnTo>
                  <a:lnTo>
                    <a:pt x="1258239" y="673100"/>
                  </a:lnTo>
                  <a:lnTo>
                    <a:pt x="1241348" y="673100"/>
                  </a:lnTo>
                  <a:lnTo>
                    <a:pt x="1238300" y="660400"/>
                  </a:lnTo>
                  <a:lnTo>
                    <a:pt x="1237234" y="660400"/>
                  </a:lnTo>
                  <a:lnTo>
                    <a:pt x="1245463" y="647700"/>
                  </a:lnTo>
                  <a:lnTo>
                    <a:pt x="1251712" y="647700"/>
                  </a:lnTo>
                  <a:lnTo>
                    <a:pt x="1255979" y="660400"/>
                  </a:lnTo>
                  <a:lnTo>
                    <a:pt x="1258239" y="673100"/>
                  </a:lnTo>
                  <a:lnTo>
                    <a:pt x="1258239" y="553999"/>
                  </a:lnTo>
                  <a:lnTo>
                    <a:pt x="1256715" y="558800"/>
                  </a:lnTo>
                  <a:lnTo>
                    <a:pt x="1257223" y="584200"/>
                  </a:lnTo>
                  <a:lnTo>
                    <a:pt x="1251318" y="533400"/>
                  </a:lnTo>
                  <a:lnTo>
                    <a:pt x="1247203" y="520700"/>
                  </a:lnTo>
                  <a:lnTo>
                    <a:pt x="1243838" y="520700"/>
                  </a:lnTo>
                  <a:lnTo>
                    <a:pt x="1240180" y="533400"/>
                  </a:lnTo>
                  <a:lnTo>
                    <a:pt x="1227810" y="533400"/>
                  </a:lnTo>
                  <a:lnTo>
                    <a:pt x="1217002" y="508000"/>
                  </a:lnTo>
                  <a:lnTo>
                    <a:pt x="1216596" y="543153"/>
                  </a:lnTo>
                  <a:lnTo>
                    <a:pt x="1216520" y="546735"/>
                  </a:lnTo>
                  <a:lnTo>
                    <a:pt x="1214653" y="571500"/>
                  </a:lnTo>
                  <a:lnTo>
                    <a:pt x="1211630" y="583222"/>
                  </a:lnTo>
                  <a:lnTo>
                    <a:pt x="1211630" y="685800"/>
                  </a:lnTo>
                  <a:lnTo>
                    <a:pt x="1203871" y="685800"/>
                  </a:lnTo>
                  <a:lnTo>
                    <a:pt x="1201483" y="673100"/>
                  </a:lnTo>
                  <a:lnTo>
                    <a:pt x="1188250" y="673100"/>
                  </a:lnTo>
                  <a:lnTo>
                    <a:pt x="1186268" y="685800"/>
                  </a:lnTo>
                  <a:lnTo>
                    <a:pt x="1179423" y="685800"/>
                  </a:lnTo>
                  <a:lnTo>
                    <a:pt x="1179525" y="660400"/>
                  </a:lnTo>
                  <a:lnTo>
                    <a:pt x="1179715" y="660400"/>
                  </a:lnTo>
                  <a:lnTo>
                    <a:pt x="1180033" y="647700"/>
                  </a:lnTo>
                  <a:lnTo>
                    <a:pt x="1173543" y="660400"/>
                  </a:lnTo>
                  <a:lnTo>
                    <a:pt x="1167980" y="673100"/>
                  </a:lnTo>
                  <a:lnTo>
                    <a:pt x="1163281" y="685800"/>
                  </a:lnTo>
                  <a:lnTo>
                    <a:pt x="1156144" y="685800"/>
                  </a:lnTo>
                  <a:lnTo>
                    <a:pt x="1156144" y="5435600"/>
                  </a:lnTo>
                  <a:lnTo>
                    <a:pt x="1154252" y="5448300"/>
                  </a:lnTo>
                  <a:lnTo>
                    <a:pt x="1152994" y="5435600"/>
                  </a:lnTo>
                  <a:lnTo>
                    <a:pt x="1156144" y="5435600"/>
                  </a:lnTo>
                  <a:lnTo>
                    <a:pt x="1156144" y="685800"/>
                  </a:lnTo>
                  <a:lnTo>
                    <a:pt x="1152245" y="685800"/>
                  </a:lnTo>
                  <a:lnTo>
                    <a:pt x="1150670" y="673100"/>
                  </a:lnTo>
                  <a:lnTo>
                    <a:pt x="1152956" y="660400"/>
                  </a:lnTo>
                  <a:lnTo>
                    <a:pt x="1157998" y="635000"/>
                  </a:lnTo>
                  <a:lnTo>
                    <a:pt x="1164666" y="622300"/>
                  </a:lnTo>
                  <a:lnTo>
                    <a:pt x="1180198" y="622300"/>
                  </a:lnTo>
                  <a:lnTo>
                    <a:pt x="1193342" y="635000"/>
                  </a:lnTo>
                  <a:lnTo>
                    <a:pt x="1203883" y="660400"/>
                  </a:lnTo>
                  <a:lnTo>
                    <a:pt x="1211630" y="685800"/>
                  </a:lnTo>
                  <a:lnTo>
                    <a:pt x="1211630" y="583222"/>
                  </a:lnTo>
                  <a:lnTo>
                    <a:pt x="1211376" y="584200"/>
                  </a:lnTo>
                  <a:lnTo>
                    <a:pt x="1206906" y="571500"/>
                  </a:lnTo>
                  <a:lnTo>
                    <a:pt x="1200886" y="558800"/>
                  </a:lnTo>
                  <a:lnTo>
                    <a:pt x="1194866" y="546100"/>
                  </a:lnTo>
                  <a:lnTo>
                    <a:pt x="1187564" y="533400"/>
                  </a:lnTo>
                  <a:lnTo>
                    <a:pt x="1171117" y="533400"/>
                  </a:lnTo>
                  <a:lnTo>
                    <a:pt x="1162227" y="558800"/>
                  </a:lnTo>
                  <a:lnTo>
                    <a:pt x="1153566" y="533400"/>
                  </a:lnTo>
                  <a:lnTo>
                    <a:pt x="1157262" y="495300"/>
                  </a:lnTo>
                  <a:lnTo>
                    <a:pt x="1173340" y="469900"/>
                  </a:lnTo>
                  <a:lnTo>
                    <a:pt x="1201788" y="444500"/>
                  </a:lnTo>
                  <a:lnTo>
                    <a:pt x="1198054" y="457200"/>
                  </a:lnTo>
                  <a:lnTo>
                    <a:pt x="1201229" y="482600"/>
                  </a:lnTo>
                  <a:lnTo>
                    <a:pt x="1228318" y="482600"/>
                  </a:lnTo>
                  <a:lnTo>
                    <a:pt x="1236078" y="457200"/>
                  </a:lnTo>
                  <a:lnTo>
                    <a:pt x="1233335" y="444500"/>
                  </a:lnTo>
                  <a:lnTo>
                    <a:pt x="1234706" y="431800"/>
                  </a:lnTo>
                  <a:lnTo>
                    <a:pt x="1254785" y="444500"/>
                  </a:lnTo>
                  <a:lnTo>
                    <a:pt x="1255496" y="406400"/>
                  </a:lnTo>
                  <a:lnTo>
                    <a:pt x="1260703" y="431800"/>
                  </a:lnTo>
                  <a:lnTo>
                    <a:pt x="1255166" y="457200"/>
                  </a:lnTo>
                  <a:lnTo>
                    <a:pt x="1259903" y="469900"/>
                  </a:lnTo>
                  <a:lnTo>
                    <a:pt x="1295920" y="482600"/>
                  </a:lnTo>
                  <a:lnTo>
                    <a:pt x="1297330" y="444500"/>
                  </a:lnTo>
                  <a:lnTo>
                    <a:pt x="1299679" y="406400"/>
                  </a:lnTo>
                  <a:lnTo>
                    <a:pt x="1301978" y="393700"/>
                  </a:lnTo>
                  <a:lnTo>
                    <a:pt x="1304290" y="381000"/>
                  </a:lnTo>
                  <a:lnTo>
                    <a:pt x="1306588" y="368300"/>
                  </a:lnTo>
                  <a:lnTo>
                    <a:pt x="1321625" y="342900"/>
                  </a:lnTo>
                  <a:lnTo>
                    <a:pt x="1329270" y="368300"/>
                  </a:lnTo>
                  <a:lnTo>
                    <a:pt x="1342517" y="419100"/>
                  </a:lnTo>
                  <a:lnTo>
                    <a:pt x="1355496" y="482600"/>
                  </a:lnTo>
                  <a:lnTo>
                    <a:pt x="1362341" y="533400"/>
                  </a:lnTo>
                  <a:lnTo>
                    <a:pt x="1362341" y="183273"/>
                  </a:lnTo>
                  <a:lnTo>
                    <a:pt x="1356753" y="177800"/>
                  </a:lnTo>
                  <a:lnTo>
                    <a:pt x="1345361" y="165100"/>
                  </a:lnTo>
                  <a:lnTo>
                    <a:pt x="1348727" y="190500"/>
                  </a:lnTo>
                  <a:lnTo>
                    <a:pt x="1345399" y="203200"/>
                  </a:lnTo>
                  <a:lnTo>
                    <a:pt x="1318539" y="203200"/>
                  </a:lnTo>
                  <a:lnTo>
                    <a:pt x="1316215" y="228600"/>
                  </a:lnTo>
                  <a:lnTo>
                    <a:pt x="1317561" y="241300"/>
                  </a:lnTo>
                  <a:lnTo>
                    <a:pt x="1313395" y="254000"/>
                  </a:lnTo>
                  <a:lnTo>
                    <a:pt x="1294498" y="241300"/>
                  </a:lnTo>
                  <a:lnTo>
                    <a:pt x="1296670" y="254000"/>
                  </a:lnTo>
                  <a:lnTo>
                    <a:pt x="1292682" y="304800"/>
                  </a:lnTo>
                  <a:lnTo>
                    <a:pt x="1288351" y="342900"/>
                  </a:lnTo>
                  <a:lnTo>
                    <a:pt x="1289532" y="381000"/>
                  </a:lnTo>
                  <a:lnTo>
                    <a:pt x="1284528" y="368300"/>
                  </a:lnTo>
                  <a:lnTo>
                    <a:pt x="1274521" y="342900"/>
                  </a:lnTo>
                  <a:lnTo>
                    <a:pt x="1267802" y="317500"/>
                  </a:lnTo>
                  <a:lnTo>
                    <a:pt x="1264437" y="304800"/>
                  </a:lnTo>
                  <a:lnTo>
                    <a:pt x="1261084" y="292100"/>
                  </a:lnTo>
                  <a:lnTo>
                    <a:pt x="1248117" y="241300"/>
                  </a:lnTo>
                  <a:lnTo>
                    <a:pt x="1234503" y="177800"/>
                  </a:lnTo>
                  <a:lnTo>
                    <a:pt x="1231468" y="180898"/>
                  </a:lnTo>
                  <a:lnTo>
                    <a:pt x="1231468" y="381000"/>
                  </a:lnTo>
                  <a:lnTo>
                    <a:pt x="1231125" y="393700"/>
                  </a:lnTo>
                  <a:lnTo>
                    <a:pt x="1225613" y="393700"/>
                  </a:lnTo>
                  <a:lnTo>
                    <a:pt x="1224114" y="381000"/>
                  </a:lnTo>
                  <a:lnTo>
                    <a:pt x="1224178" y="368300"/>
                  </a:lnTo>
                  <a:lnTo>
                    <a:pt x="1229715" y="368300"/>
                  </a:lnTo>
                  <a:lnTo>
                    <a:pt x="1231468" y="381000"/>
                  </a:lnTo>
                  <a:lnTo>
                    <a:pt x="1231468" y="180898"/>
                  </a:lnTo>
                  <a:lnTo>
                    <a:pt x="1209560" y="203200"/>
                  </a:lnTo>
                  <a:lnTo>
                    <a:pt x="1208278" y="215900"/>
                  </a:lnTo>
                  <a:lnTo>
                    <a:pt x="1218488" y="228600"/>
                  </a:lnTo>
                  <a:lnTo>
                    <a:pt x="1228013" y="254000"/>
                  </a:lnTo>
                  <a:lnTo>
                    <a:pt x="1215339" y="257530"/>
                  </a:lnTo>
                  <a:lnTo>
                    <a:pt x="1215339" y="317500"/>
                  </a:lnTo>
                  <a:lnTo>
                    <a:pt x="1212608" y="317500"/>
                  </a:lnTo>
                  <a:lnTo>
                    <a:pt x="1215326" y="304800"/>
                  </a:lnTo>
                  <a:lnTo>
                    <a:pt x="1215339" y="317500"/>
                  </a:lnTo>
                  <a:lnTo>
                    <a:pt x="1215339" y="257530"/>
                  </a:lnTo>
                  <a:lnTo>
                    <a:pt x="1206004" y="260134"/>
                  </a:lnTo>
                  <a:lnTo>
                    <a:pt x="1206004" y="304800"/>
                  </a:lnTo>
                  <a:lnTo>
                    <a:pt x="1204328" y="406400"/>
                  </a:lnTo>
                  <a:lnTo>
                    <a:pt x="1202931" y="393700"/>
                  </a:lnTo>
                  <a:lnTo>
                    <a:pt x="1201534" y="381000"/>
                  </a:lnTo>
                  <a:lnTo>
                    <a:pt x="1199070" y="342900"/>
                  </a:lnTo>
                  <a:lnTo>
                    <a:pt x="1199667" y="304800"/>
                  </a:lnTo>
                  <a:lnTo>
                    <a:pt x="1206004" y="304800"/>
                  </a:lnTo>
                  <a:lnTo>
                    <a:pt x="1206004" y="260134"/>
                  </a:lnTo>
                  <a:lnTo>
                    <a:pt x="1182395" y="266700"/>
                  </a:lnTo>
                  <a:lnTo>
                    <a:pt x="1163548" y="279400"/>
                  </a:lnTo>
                  <a:lnTo>
                    <a:pt x="1161592" y="304800"/>
                  </a:lnTo>
                  <a:lnTo>
                    <a:pt x="1166698" y="330200"/>
                  </a:lnTo>
                  <a:lnTo>
                    <a:pt x="1168996" y="355600"/>
                  </a:lnTo>
                  <a:lnTo>
                    <a:pt x="1158633" y="393700"/>
                  </a:lnTo>
                  <a:lnTo>
                    <a:pt x="1158671" y="381000"/>
                  </a:lnTo>
                  <a:lnTo>
                    <a:pt x="1156843" y="330200"/>
                  </a:lnTo>
                  <a:lnTo>
                    <a:pt x="1154468" y="316395"/>
                  </a:lnTo>
                  <a:lnTo>
                    <a:pt x="1154468" y="444500"/>
                  </a:lnTo>
                  <a:lnTo>
                    <a:pt x="1150315" y="465797"/>
                  </a:lnTo>
                  <a:lnTo>
                    <a:pt x="1150315" y="1574800"/>
                  </a:lnTo>
                  <a:lnTo>
                    <a:pt x="1150264" y="1587500"/>
                  </a:lnTo>
                  <a:lnTo>
                    <a:pt x="1150162" y="5588000"/>
                  </a:lnTo>
                  <a:lnTo>
                    <a:pt x="1142580" y="5600700"/>
                  </a:lnTo>
                  <a:lnTo>
                    <a:pt x="1132649" y="5613400"/>
                  </a:lnTo>
                  <a:lnTo>
                    <a:pt x="1120813" y="5600700"/>
                  </a:lnTo>
                  <a:lnTo>
                    <a:pt x="1107554" y="5588000"/>
                  </a:lnTo>
                  <a:lnTo>
                    <a:pt x="1118984" y="5562600"/>
                  </a:lnTo>
                  <a:lnTo>
                    <a:pt x="1136281" y="5562600"/>
                  </a:lnTo>
                  <a:lnTo>
                    <a:pt x="1150162" y="5588000"/>
                  </a:lnTo>
                  <a:lnTo>
                    <a:pt x="1150162" y="1587500"/>
                  </a:lnTo>
                  <a:lnTo>
                    <a:pt x="1150315" y="1574800"/>
                  </a:lnTo>
                  <a:lnTo>
                    <a:pt x="1150315" y="465797"/>
                  </a:lnTo>
                  <a:lnTo>
                    <a:pt x="1149515" y="469900"/>
                  </a:lnTo>
                  <a:lnTo>
                    <a:pt x="1143190" y="520700"/>
                  </a:lnTo>
                  <a:lnTo>
                    <a:pt x="1141704" y="538289"/>
                  </a:lnTo>
                  <a:lnTo>
                    <a:pt x="1141704" y="1549400"/>
                  </a:lnTo>
                  <a:lnTo>
                    <a:pt x="1141577" y="1574800"/>
                  </a:lnTo>
                  <a:lnTo>
                    <a:pt x="1140485" y="1600200"/>
                  </a:lnTo>
                  <a:lnTo>
                    <a:pt x="1137843" y="1587500"/>
                  </a:lnTo>
                  <a:lnTo>
                    <a:pt x="1123619" y="1587500"/>
                  </a:lnTo>
                  <a:lnTo>
                    <a:pt x="1121194" y="1574800"/>
                  </a:lnTo>
                  <a:lnTo>
                    <a:pt x="1122476" y="1574800"/>
                  </a:lnTo>
                  <a:lnTo>
                    <a:pt x="1122819" y="1562100"/>
                  </a:lnTo>
                  <a:lnTo>
                    <a:pt x="1129677" y="1562100"/>
                  </a:lnTo>
                  <a:lnTo>
                    <a:pt x="1134960" y="1549400"/>
                  </a:lnTo>
                  <a:lnTo>
                    <a:pt x="1141539" y="1536700"/>
                  </a:lnTo>
                  <a:lnTo>
                    <a:pt x="1141704" y="1549400"/>
                  </a:lnTo>
                  <a:lnTo>
                    <a:pt x="1141704" y="538289"/>
                  </a:lnTo>
                  <a:lnTo>
                    <a:pt x="1138897" y="571500"/>
                  </a:lnTo>
                  <a:lnTo>
                    <a:pt x="1140015" y="596900"/>
                  </a:lnTo>
                  <a:lnTo>
                    <a:pt x="1122426" y="559981"/>
                  </a:lnTo>
                  <a:lnTo>
                    <a:pt x="1122426" y="685800"/>
                  </a:lnTo>
                  <a:lnTo>
                    <a:pt x="1121460" y="698500"/>
                  </a:lnTo>
                  <a:lnTo>
                    <a:pt x="1115364" y="698500"/>
                  </a:lnTo>
                  <a:lnTo>
                    <a:pt x="1113243" y="685800"/>
                  </a:lnTo>
                  <a:lnTo>
                    <a:pt x="1113396" y="673100"/>
                  </a:lnTo>
                  <a:lnTo>
                    <a:pt x="1120698" y="673100"/>
                  </a:lnTo>
                  <a:lnTo>
                    <a:pt x="1122426" y="685800"/>
                  </a:lnTo>
                  <a:lnTo>
                    <a:pt x="1122426" y="559981"/>
                  </a:lnTo>
                  <a:lnTo>
                    <a:pt x="1121867" y="558800"/>
                  </a:lnTo>
                  <a:lnTo>
                    <a:pt x="1115161" y="520700"/>
                  </a:lnTo>
                  <a:lnTo>
                    <a:pt x="1118273" y="508000"/>
                  </a:lnTo>
                  <a:lnTo>
                    <a:pt x="1124496" y="482600"/>
                  </a:lnTo>
                  <a:lnTo>
                    <a:pt x="1134491" y="469900"/>
                  </a:lnTo>
                  <a:lnTo>
                    <a:pt x="1154468" y="444500"/>
                  </a:lnTo>
                  <a:lnTo>
                    <a:pt x="1154468" y="316395"/>
                  </a:lnTo>
                  <a:lnTo>
                    <a:pt x="1150289" y="292100"/>
                  </a:lnTo>
                  <a:lnTo>
                    <a:pt x="1136218" y="279400"/>
                  </a:lnTo>
                  <a:lnTo>
                    <a:pt x="1134643" y="279400"/>
                  </a:lnTo>
                  <a:lnTo>
                    <a:pt x="1129309" y="342900"/>
                  </a:lnTo>
                  <a:lnTo>
                    <a:pt x="1124572" y="368300"/>
                  </a:lnTo>
                  <a:lnTo>
                    <a:pt x="1123683" y="369963"/>
                  </a:lnTo>
                  <a:lnTo>
                    <a:pt x="1123683" y="406400"/>
                  </a:lnTo>
                  <a:lnTo>
                    <a:pt x="1122489" y="419100"/>
                  </a:lnTo>
                  <a:lnTo>
                    <a:pt x="1120978" y="431800"/>
                  </a:lnTo>
                  <a:lnTo>
                    <a:pt x="1112939" y="431800"/>
                  </a:lnTo>
                  <a:lnTo>
                    <a:pt x="1115517" y="419100"/>
                  </a:lnTo>
                  <a:lnTo>
                    <a:pt x="1123683" y="406400"/>
                  </a:lnTo>
                  <a:lnTo>
                    <a:pt x="1123683" y="369963"/>
                  </a:lnTo>
                  <a:lnTo>
                    <a:pt x="1117765" y="381000"/>
                  </a:lnTo>
                  <a:lnTo>
                    <a:pt x="1108405" y="393700"/>
                  </a:lnTo>
                  <a:lnTo>
                    <a:pt x="1097673" y="382727"/>
                  </a:lnTo>
                  <a:lnTo>
                    <a:pt x="1097673" y="698500"/>
                  </a:lnTo>
                  <a:lnTo>
                    <a:pt x="1080681" y="698500"/>
                  </a:lnTo>
                  <a:lnTo>
                    <a:pt x="1082408" y="660400"/>
                  </a:lnTo>
                  <a:lnTo>
                    <a:pt x="1086116" y="622300"/>
                  </a:lnTo>
                  <a:lnTo>
                    <a:pt x="1084948" y="596900"/>
                  </a:lnTo>
                  <a:lnTo>
                    <a:pt x="1077010" y="581329"/>
                  </a:lnTo>
                  <a:lnTo>
                    <a:pt x="1077010" y="5600700"/>
                  </a:lnTo>
                  <a:lnTo>
                    <a:pt x="1074750" y="5626100"/>
                  </a:lnTo>
                  <a:lnTo>
                    <a:pt x="1069873" y="5613400"/>
                  </a:lnTo>
                  <a:lnTo>
                    <a:pt x="1065009" y="5600700"/>
                  </a:lnTo>
                  <a:lnTo>
                    <a:pt x="1063015" y="5575300"/>
                  </a:lnTo>
                  <a:lnTo>
                    <a:pt x="1065123" y="5562600"/>
                  </a:lnTo>
                  <a:lnTo>
                    <a:pt x="1067650" y="5549900"/>
                  </a:lnTo>
                  <a:lnTo>
                    <a:pt x="1073454" y="5562600"/>
                  </a:lnTo>
                  <a:lnTo>
                    <a:pt x="1076579" y="5588000"/>
                  </a:lnTo>
                  <a:lnTo>
                    <a:pt x="1077010" y="5600700"/>
                  </a:lnTo>
                  <a:lnTo>
                    <a:pt x="1077010" y="581329"/>
                  </a:lnTo>
                  <a:lnTo>
                    <a:pt x="1072007" y="571500"/>
                  </a:lnTo>
                  <a:lnTo>
                    <a:pt x="1073531" y="558800"/>
                  </a:lnTo>
                  <a:lnTo>
                    <a:pt x="1084186" y="558800"/>
                  </a:lnTo>
                  <a:lnTo>
                    <a:pt x="1089279" y="596900"/>
                  </a:lnTo>
                  <a:lnTo>
                    <a:pt x="1092238" y="622300"/>
                  </a:lnTo>
                  <a:lnTo>
                    <a:pt x="1094549" y="660400"/>
                  </a:lnTo>
                  <a:lnTo>
                    <a:pt x="1097673" y="698500"/>
                  </a:lnTo>
                  <a:lnTo>
                    <a:pt x="1097673" y="382727"/>
                  </a:lnTo>
                  <a:lnTo>
                    <a:pt x="1095997" y="381000"/>
                  </a:lnTo>
                  <a:lnTo>
                    <a:pt x="1090726" y="364248"/>
                  </a:lnTo>
                  <a:lnTo>
                    <a:pt x="1090726" y="482600"/>
                  </a:lnTo>
                  <a:lnTo>
                    <a:pt x="1090142" y="495300"/>
                  </a:lnTo>
                  <a:lnTo>
                    <a:pt x="1088720" y="508000"/>
                  </a:lnTo>
                  <a:lnTo>
                    <a:pt x="1086485" y="508000"/>
                  </a:lnTo>
                  <a:lnTo>
                    <a:pt x="1083424" y="495300"/>
                  </a:lnTo>
                  <a:lnTo>
                    <a:pt x="1084186" y="482600"/>
                  </a:lnTo>
                  <a:lnTo>
                    <a:pt x="1085659" y="469900"/>
                  </a:lnTo>
                  <a:lnTo>
                    <a:pt x="1087843" y="469900"/>
                  </a:lnTo>
                  <a:lnTo>
                    <a:pt x="1090726" y="482600"/>
                  </a:lnTo>
                  <a:lnTo>
                    <a:pt x="1090726" y="364248"/>
                  </a:lnTo>
                  <a:lnTo>
                    <a:pt x="1080020" y="330200"/>
                  </a:lnTo>
                  <a:lnTo>
                    <a:pt x="1092174" y="330200"/>
                  </a:lnTo>
                  <a:lnTo>
                    <a:pt x="1088999" y="317500"/>
                  </a:lnTo>
                  <a:lnTo>
                    <a:pt x="1079360" y="266700"/>
                  </a:lnTo>
                  <a:lnTo>
                    <a:pt x="1079969" y="330200"/>
                  </a:lnTo>
                  <a:lnTo>
                    <a:pt x="1079360" y="330200"/>
                  </a:lnTo>
                  <a:lnTo>
                    <a:pt x="1080617" y="355600"/>
                  </a:lnTo>
                  <a:lnTo>
                    <a:pt x="1081100" y="393700"/>
                  </a:lnTo>
                  <a:lnTo>
                    <a:pt x="1080528" y="419100"/>
                  </a:lnTo>
                  <a:lnTo>
                    <a:pt x="1078547" y="444500"/>
                  </a:lnTo>
                  <a:lnTo>
                    <a:pt x="1063358" y="419100"/>
                  </a:lnTo>
                  <a:lnTo>
                    <a:pt x="1052906" y="393700"/>
                  </a:lnTo>
                  <a:lnTo>
                    <a:pt x="1045413" y="368300"/>
                  </a:lnTo>
                  <a:lnTo>
                    <a:pt x="1039088" y="342900"/>
                  </a:lnTo>
                  <a:lnTo>
                    <a:pt x="1039914" y="381000"/>
                  </a:lnTo>
                  <a:lnTo>
                    <a:pt x="1033780" y="406400"/>
                  </a:lnTo>
                  <a:lnTo>
                    <a:pt x="1026833" y="431800"/>
                  </a:lnTo>
                  <a:lnTo>
                    <a:pt x="1025194" y="457200"/>
                  </a:lnTo>
                  <a:lnTo>
                    <a:pt x="1032903" y="482600"/>
                  </a:lnTo>
                  <a:lnTo>
                    <a:pt x="1045857" y="508000"/>
                  </a:lnTo>
                  <a:lnTo>
                    <a:pt x="1059497" y="533400"/>
                  </a:lnTo>
                  <a:lnTo>
                    <a:pt x="1069327" y="571500"/>
                  </a:lnTo>
                  <a:lnTo>
                    <a:pt x="1045794" y="571500"/>
                  </a:lnTo>
                  <a:lnTo>
                    <a:pt x="1036027" y="584200"/>
                  </a:lnTo>
                  <a:lnTo>
                    <a:pt x="1040295" y="609600"/>
                  </a:lnTo>
                  <a:lnTo>
                    <a:pt x="1052004" y="660400"/>
                  </a:lnTo>
                  <a:lnTo>
                    <a:pt x="1064552" y="698500"/>
                  </a:lnTo>
                  <a:lnTo>
                    <a:pt x="1060399" y="698500"/>
                  </a:lnTo>
                  <a:lnTo>
                    <a:pt x="1044930" y="660400"/>
                  </a:lnTo>
                  <a:lnTo>
                    <a:pt x="1043203" y="656958"/>
                  </a:lnTo>
                  <a:lnTo>
                    <a:pt x="1043203" y="5600700"/>
                  </a:lnTo>
                  <a:lnTo>
                    <a:pt x="1026363" y="5613400"/>
                  </a:lnTo>
                  <a:lnTo>
                    <a:pt x="977620" y="5613400"/>
                  </a:lnTo>
                  <a:lnTo>
                    <a:pt x="960843" y="5600700"/>
                  </a:lnTo>
                  <a:lnTo>
                    <a:pt x="948334" y="5588000"/>
                  </a:lnTo>
                  <a:lnTo>
                    <a:pt x="968362" y="5562600"/>
                  </a:lnTo>
                  <a:lnTo>
                    <a:pt x="998842" y="5549900"/>
                  </a:lnTo>
                  <a:lnTo>
                    <a:pt x="1017689" y="5537200"/>
                  </a:lnTo>
                  <a:lnTo>
                    <a:pt x="1027823" y="5549900"/>
                  </a:lnTo>
                  <a:lnTo>
                    <a:pt x="1035443" y="5562600"/>
                  </a:lnTo>
                  <a:lnTo>
                    <a:pt x="1040574" y="5588000"/>
                  </a:lnTo>
                  <a:lnTo>
                    <a:pt x="1043203" y="5600700"/>
                  </a:lnTo>
                  <a:lnTo>
                    <a:pt x="1043203" y="656958"/>
                  </a:lnTo>
                  <a:lnTo>
                    <a:pt x="1038567" y="647700"/>
                  </a:lnTo>
                  <a:lnTo>
                    <a:pt x="1032205" y="635000"/>
                  </a:lnTo>
                  <a:lnTo>
                    <a:pt x="1029487" y="622300"/>
                  </a:lnTo>
                  <a:lnTo>
                    <a:pt x="1024039" y="596900"/>
                  </a:lnTo>
                  <a:lnTo>
                    <a:pt x="1022210" y="546100"/>
                  </a:lnTo>
                  <a:lnTo>
                    <a:pt x="1013333" y="546100"/>
                  </a:lnTo>
                  <a:lnTo>
                    <a:pt x="1013333" y="698500"/>
                  </a:lnTo>
                  <a:lnTo>
                    <a:pt x="1004455" y="698500"/>
                  </a:lnTo>
                  <a:lnTo>
                    <a:pt x="1004404" y="673100"/>
                  </a:lnTo>
                  <a:lnTo>
                    <a:pt x="1005979" y="673100"/>
                  </a:lnTo>
                  <a:lnTo>
                    <a:pt x="1009167" y="685800"/>
                  </a:lnTo>
                  <a:lnTo>
                    <a:pt x="1011656" y="685800"/>
                  </a:lnTo>
                  <a:lnTo>
                    <a:pt x="1013333" y="698500"/>
                  </a:lnTo>
                  <a:lnTo>
                    <a:pt x="1013333" y="546100"/>
                  </a:lnTo>
                  <a:lnTo>
                    <a:pt x="1007694" y="546100"/>
                  </a:lnTo>
                  <a:lnTo>
                    <a:pt x="991781" y="571500"/>
                  </a:lnTo>
                  <a:lnTo>
                    <a:pt x="982294" y="600405"/>
                  </a:lnTo>
                  <a:lnTo>
                    <a:pt x="982294" y="1473200"/>
                  </a:lnTo>
                  <a:lnTo>
                    <a:pt x="978166" y="1473200"/>
                  </a:lnTo>
                  <a:lnTo>
                    <a:pt x="976007" y="1460500"/>
                  </a:lnTo>
                  <a:lnTo>
                    <a:pt x="980516" y="1460500"/>
                  </a:lnTo>
                  <a:lnTo>
                    <a:pt x="982294" y="1473200"/>
                  </a:lnTo>
                  <a:lnTo>
                    <a:pt x="982294" y="600405"/>
                  </a:lnTo>
                  <a:lnTo>
                    <a:pt x="979271" y="609600"/>
                  </a:lnTo>
                  <a:lnTo>
                    <a:pt x="974940" y="622300"/>
                  </a:lnTo>
                  <a:lnTo>
                    <a:pt x="973861" y="584200"/>
                  </a:lnTo>
                  <a:lnTo>
                    <a:pt x="973505" y="571500"/>
                  </a:lnTo>
                  <a:lnTo>
                    <a:pt x="967587" y="546100"/>
                  </a:lnTo>
                  <a:lnTo>
                    <a:pt x="957199" y="546100"/>
                  </a:lnTo>
                  <a:lnTo>
                    <a:pt x="942327" y="584200"/>
                  </a:lnTo>
                  <a:lnTo>
                    <a:pt x="944600" y="546100"/>
                  </a:lnTo>
                  <a:lnTo>
                    <a:pt x="945362" y="533400"/>
                  </a:lnTo>
                  <a:lnTo>
                    <a:pt x="945286" y="495300"/>
                  </a:lnTo>
                  <a:lnTo>
                    <a:pt x="940206" y="444500"/>
                  </a:lnTo>
                  <a:lnTo>
                    <a:pt x="928230" y="393700"/>
                  </a:lnTo>
                  <a:lnTo>
                    <a:pt x="928624" y="431800"/>
                  </a:lnTo>
                  <a:lnTo>
                    <a:pt x="928636" y="482600"/>
                  </a:lnTo>
                  <a:lnTo>
                    <a:pt x="927506" y="533400"/>
                  </a:lnTo>
                  <a:lnTo>
                    <a:pt x="924483" y="546100"/>
                  </a:lnTo>
                  <a:lnTo>
                    <a:pt x="918959" y="533400"/>
                  </a:lnTo>
                  <a:lnTo>
                    <a:pt x="913688" y="533400"/>
                  </a:lnTo>
                  <a:lnTo>
                    <a:pt x="909612" y="523113"/>
                  </a:lnTo>
                  <a:lnTo>
                    <a:pt x="909612" y="698500"/>
                  </a:lnTo>
                  <a:lnTo>
                    <a:pt x="890600" y="698500"/>
                  </a:lnTo>
                  <a:lnTo>
                    <a:pt x="891108" y="685800"/>
                  </a:lnTo>
                  <a:lnTo>
                    <a:pt x="891971" y="673100"/>
                  </a:lnTo>
                  <a:lnTo>
                    <a:pt x="893597" y="673100"/>
                  </a:lnTo>
                  <a:lnTo>
                    <a:pt x="900188" y="685800"/>
                  </a:lnTo>
                  <a:lnTo>
                    <a:pt x="905306" y="685800"/>
                  </a:lnTo>
                  <a:lnTo>
                    <a:pt x="909612" y="698500"/>
                  </a:lnTo>
                  <a:lnTo>
                    <a:pt x="909612" y="523113"/>
                  </a:lnTo>
                  <a:lnTo>
                    <a:pt x="908659" y="520700"/>
                  </a:lnTo>
                  <a:lnTo>
                    <a:pt x="903884" y="508000"/>
                  </a:lnTo>
                  <a:lnTo>
                    <a:pt x="902055" y="533400"/>
                  </a:lnTo>
                  <a:lnTo>
                    <a:pt x="897534" y="571017"/>
                  </a:lnTo>
                  <a:lnTo>
                    <a:pt x="891933" y="609600"/>
                  </a:lnTo>
                  <a:lnTo>
                    <a:pt x="887247" y="622300"/>
                  </a:lnTo>
                  <a:lnTo>
                    <a:pt x="877951" y="571500"/>
                  </a:lnTo>
                  <a:lnTo>
                    <a:pt x="877544" y="533400"/>
                  </a:lnTo>
                  <a:lnTo>
                    <a:pt x="892213" y="508000"/>
                  </a:lnTo>
                  <a:lnTo>
                    <a:pt x="928128" y="495300"/>
                  </a:lnTo>
                  <a:lnTo>
                    <a:pt x="925372" y="457200"/>
                  </a:lnTo>
                  <a:lnTo>
                    <a:pt x="919429" y="419100"/>
                  </a:lnTo>
                  <a:lnTo>
                    <a:pt x="911694" y="381000"/>
                  </a:lnTo>
                  <a:lnTo>
                    <a:pt x="903579" y="330200"/>
                  </a:lnTo>
                  <a:lnTo>
                    <a:pt x="900823" y="368300"/>
                  </a:lnTo>
                  <a:lnTo>
                    <a:pt x="892683" y="457200"/>
                  </a:lnTo>
                  <a:lnTo>
                    <a:pt x="885075" y="419100"/>
                  </a:lnTo>
                  <a:lnTo>
                    <a:pt x="879475" y="393700"/>
                  </a:lnTo>
                  <a:lnTo>
                    <a:pt x="876198" y="370547"/>
                  </a:lnTo>
                  <a:lnTo>
                    <a:pt x="876198" y="1460500"/>
                  </a:lnTo>
                  <a:lnTo>
                    <a:pt x="876147" y="1473200"/>
                  </a:lnTo>
                  <a:lnTo>
                    <a:pt x="874268" y="1460500"/>
                  </a:lnTo>
                  <a:lnTo>
                    <a:pt x="876198" y="1460500"/>
                  </a:lnTo>
                  <a:lnTo>
                    <a:pt x="876198" y="370547"/>
                  </a:lnTo>
                  <a:lnTo>
                    <a:pt x="875880" y="368300"/>
                  </a:lnTo>
                  <a:lnTo>
                    <a:pt x="874268" y="330200"/>
                  </a:lnTo>
                  <a:lnTo>
                    <a:pt x="870038" y="355600"/>
                  </a:lnTo>
                  <a:lnTo>
                    <a:pt x="868121" y="381000"/>
                  </a:lnTo>
                  <a:lnTo>
                    <a:pt x="866013" y="419100"/>
                  </a:lnTo>
                  <a:lnTo>
                    <a:pt x="861187" y="444500"/>
                  </a:lnTo>
                  <a:lnTo>
                    <a:pt x="851166" y="457200"/>
                  </a:lnTo>
                  <a:lnTo>
                    <a:pt x="833437" y="419100"/>
                  </a:lnTo>
                  <a:lnTo>
                    <a:pt x="838415" y="457200"/>
                  </a:lnTo>
                  <a:lnTo>
                    <a:pt x="850430" y="495300"/>
                  </a:lnTo>
                  <a:lnTo>
                    <a:pt x="856703" y="533400"/>
                  </a:lnTo>
                  <a:lnTo>
                    <a:pt x="844448" y="533400"/>
                  </a:lnTo>
                  <a:lnTo>
                    <a:pt x="853008" y="558800"/>
                  </a:lnTo>
                  <a:lnTo>
                    <a:pt x="859269" y="584200"/>
                  </a:lnTo>
                  <a:lnTo>
                    <a:pt x="859993" y="609600"/>
                  </a:lnTo>
                  <a:lnTo>
                    <a:pt x="857173" y="618515"/>
                  </a:lnTo>
                  <a:lnTo>
                    <a:pt x="857173" y="1460500"/>
                  </a:lnTo>
                  <a:lnTo>
                    <a:pt x="855052" y="1473200"/>
                  </a:lnTo>
                  <a:lnTo>
                    <a:pt x="837730" y="1473200"/>
                  </a:lnTo>
                  <a:lnTo>
                    <a:pt x="844651" y="1460500"/>
                  </a:lnTo>
                  <a:lnTo>
                    <a:pt x="857173" y="1460500"/>
                  </a:lnTo>
                  <a:lnTo>
                    <a:pt x="857173" y="618515"/>
                  </a:lnTo>
                  <a:lnTo>
                    <a:pt x="851954" y="635000"/>
                  </a:lnTo>
                  <a:lnTo>
                    <a:pt x="848614" y="622300"/>
                  </a:lnTo>
                  <a:lnTo>
                    <a:pt x="841946" y="596900"/>
                  </a:lnTo>
                  <a:lnTo>
                    <a:pt x="836193" y="584200"/>
                  </a:lnTo>
                  <a:lnTo>
                    <a:pt x="832891" y="584200"/>
                  </a:lnTo>
                  <a:lnTo>
                    <a:pt x="830300" y="596900"/>
                  </a:lnTo>
                  <a:lnTo>
                    <a:pt x="826643" y="609600"/>
                  </a:lnTo>
                  <a:lnTo>
                    <a:pt x="824979" y="612863"/>
                  </a:lnTo>
                  <a:lnTo>
                    <a:pt x="824979" y="660400"/>
                  </a:lnTo>
                  <a:lnTo>
                    <a:pt x="814057" y="660400"/>
                  </a:lnTo>
                  <a:lnTo>
                    <a:pt x="815086" y="647700"/>
                  </a:lnTo>
                  <a:lnTo>
                    <a:pt x="821055" y="647700"/>
                  </a:lnTo>
                  <a:lnTo>
                    <a:pt x="824979" y="660400"/>
                  </a:lnTo>
                  <a:lnTo>
                    <a:pt x="824979" y="612863"/>
                  </a:lnTo>
                  <a:lnTo>
                    <a:pt x="820153" y="622300"/>
                  </a:lnTo>
                  <a:lnTo>
                    <a:pt x="809053" y="609600"/>
                  </a:lnTo>
                  <a:lnTo>
                    <a:pt x="801344" y="584200"/>
                  </a:lnTo>
                  <a:lnTo>
                    <a:pt x="802805" y="546100"/>
                  </a:lnTo>
                  <a:lnTo>
                    <a:pt x="807440" y="508000"/>
                  </a:lnTo>
                  <a:lnTo>
                    <a:pt x="809307" y="469900"/>
                  </a:lnTo>
                  <a:lnTo>
                    <a:pt x="792213" y="482600"/>
                  </a:lnTo>
                  <a:lnTo>
                    <a:pt x="791502" y="482600"/>
                  </a:lnTo>
                  <a:lnTo>
                    <a:pt x="791502" y="584200"/>
                  </a:lnTo>
                  <a:lnTo>
                    <a:pt x="788504" y="609600"/>
                  </a:lnTo>
                  <a:lnTo>
                    <a:pt x="787946" y="615149"/>
                  </a:lnTo>
                  <a:lnTo>
                    <a:pt x="787946" y="1612900"/>
                  </a:lnTo>
                  <a:lnTo>
                    <a:pt x="783996" y="1625600"/>
                  </a:lnTo>
                  <a:lnTo>
                    <a:pt x="768223" y="1625600"/>
                  </a:lnTo>
                  <a:lnTo>
                    <a:pt x="768121" y="1612900"/>
                  </a:lnTo>
                  <a:lnTo>
                    <a:pt x="787946" y="1612900"/>
                  </a:lnTo>
                  <a:lnTo>
                    <a:pt x="787946" y="615149"/>
                  </a:lnTo>
                  <a:lnTo>
                    <a:pt x="783386" y="660400"/>
                  </a:lnTo>
                  <a:lnTo>
                    <a:pt x="779018" y="647700"/>
                  </a:lnTo>
                  <a:lnTo>
                    <a:pt x="774649" y="635000"/>
                  </a:lnTo>
                  <a:lnTo>
                    <a:pt x="770267" y="622300"/>
                  </a:lnTo>
                  <a:lnTo>
                    <a:pt x="758063" y="592289"/>
                  </a:lnTo>
                  <a:lnTo>
                    <a:pt x="758063" y="660400"/>
                  </a:lnTo>
                  <a:lnTo>
                    <a:pt x="755103" y="673100"/>
                  </a:lnTo>
                  <a:lnTo>
                    <a:pt x="753008" y="660400"/>
                  </a:lnTo>
                  <a:lnTo>
                    <a:pt x="758063" y="660400"/>
                  </a:lnTo>
                  <a:lnTo>
                    <a:pt x="758063" y="592289"/>
                  </a:lnTo>
                  <a:lnTo>
                    <a:pt x="754773" y="584200"/>
                  </a:lnTo>
                  <a:lnTo>
                    <a:pt x="744131" y="549160"/>
                  </a:lnTo>
                  <a:lnTo>
                    <a:pt x="744131" y="647700"/>
                  </a:lnTo>
                  <a:lnTo>
                    <a:pt x="743496" y="660400"/>
                  </a:lnTo>
                  <a:lnTo>
                    <a:pt x="742073" y="673100"/>
                  </a:lnTo>
                  <a:lnTo>
                    <a:pt x="740029" y="685800"/>
                  </a:lnTo>
                  <a:lnTo>
                    <a:pt x="719759" y="685800"/>
                  </a:lnTo>
                  <a:lnTo>
                    <a:pt x="728002" y="673100"/>
                  </a:lnTo>
                  <a:lnTo>
                    <a:pt x="736155" y="660400"/>
                  </a:lnTo>
                  <a:lnTo>
                    <a:pt x="744131" y="647700"/>
                  </a:lnTo>
                  <a:lnTo>
                    <a:pt x="744131" y="549160"/>
                  </a:lnTo>
                  <a:lnTo>
                    <a:pt x="743394" y="546735"/>
                  </a:lnTo>
                  <a:lnTo>
                    <a:pt x="779957" y="558800"/>
                  </a:lnTo>
                  <a:lnTo>
                    <a:pt x="791502" y="584200"/>
                  </a:lnTo>
                  <a:lnTo>
                    <a:pt x="791502" y="482600"/>
                  </a:lnTo>
                  <a:lnTo>
                    <a:pt x="779640" y="482600"/>
                  </a:lnTo>
                  <a:lnTo>
                    <a:pt x="770724" y="495300"/>
                  </a:lnTo>
                  <a:lnTo>
                    <a:pt x="764628" y="495300"/>
                  </a:lnTo>
                  <a:lnTo>
                    <a:pt x="770674" y="482600"/>
                  </a:lnTo>
                  <a:lnTo>
                    <a:pt x="778319" y="457200"/>
                  </a:lnTo>
                  <a:lnTo>
                    <a:pt x="787577" y="444500"/>
                  </a:lnTo>
                  <a:lnTo>
                    <a:pt x="798449" y="406400"/>
                  </a:lnTo>
                  <a:lnTo>
                    <a:pt x="774547" y="419100"/>
                  </a:lnTo>
                  <a:lnTo>
                    <a:pt x="760971" y="444500"/>
                  </a:lnTo>
                  <a:lnTo>
                    <a:pt x="756373" y="469900"/>
                  </a:lnTo>
                  <a:lnTo>
                    <a:pt x="759396" y="495300"/>
                  </a:lnTo>
                  <a:lnTo>
                    <a:pt x="759091" y="495300"/>
                  </a:lnTo>
                  <a:lnTo>
                    <a:pt x="756107" y="508000"/>
                  </a:lnTo>
                  <a:lnTo>
                    <a:pt x="752957" y="508000"/>
                  </a:lnTo>
                  <a:lnTo>
                    <a:pt x="748487" y="520700"/>
                  </a:lnTo>
                  <a:lnTo>
                    <a:pt x="742302" y="543153"/>
                  </a:lnTo>
                  <a:lnTo>
                    <a:pt x="739343" y="533400"/>
                  </a:lnTo>
                  <a:lnTo>
                    <a:pt x="726440" y="495300"/>
                  </a:lnTo>
                  <a:lnTo>
                    <a:pt x="718489" y="457200"/>
                  </a:lnTo>
                  <a:lnTo>
                    <a:pt x="717956" y="406400"/>
                  </a:lnTo>
                  <a:lnTo>
                    <a:pt x="727290" y="355600"/>
                  </a:lnTo>
                  <a:lnTo>
                    <a:pt x="706805" y="355600"/>
                  </a:lnTo>
                  <a:lnTo>
                    <a:pt x="697509" y="381000"/>
                  </a:lnTo>
                  <a:lnTo>
                    <a:pt x="695058" y="419100"/>
                  </a:lnTo>
                  <a:lnTo>
                    <a:pt x="695134" y="469900"/>
                  </a:lnTo>
                  <a:lnTo>
                    <a:pt x="695045" y="471843"/>
                  </a:lnTo>
                  <a:lnTo>
                    <a:pt x="695045" y="698500"/>
                  </a:lnTo>
                  <a:lnTo>
                    <a:pt x="659180" y="698500"/>
                  </a:lnTo>
                  <a:lnTo>
                    <a:pt x="657009" y="685800"/>
                  </a:lnTo>
                  <a:lnTo>
                    <a:pt x="657745" y="673100"/>
                  </a:lnTo>
                  <a:lnTo>
                    <a:pt x="661758" y="660400"/>
                  </a:lnTo>
                  <a:lnTo>
                    <a:pt x="669429" y="647700"/>
                  </a:lnTo>
                  <a:lnTo>
                    <a:pt x="675398" y="673100"/>
                  </a:lnTo>
                  <a:lnTo>
                    <a:pt x="681685" y="685800"/>
                  </a:lnTo>
                  <a:lnTo>
                    <a:pt x="688251" y="685800"/>
                  </a:lnTo>
                  <a:lnTo>
                    <a:pt x="695045" y="698500"/>
                  </a:lnTo>
                  <a:lnTo>
                    <a:pt x="695045" y="471843"/>
                  </a:lnTo>
                  <a:lnTo>
                    <a:pt x="693381" y="508000"/>
                  </a:lnTo>
                  <a:lnTo>
                    <a:pt x="685457" y="546100"/>
                  </a:lnTo>
                  <a:lnTo>
                    <a:pt x="679945" y="533400"/>
                  </a:lnTo>
                  <a:lnTo>
                    <a:pt x="657212" y="533400"/>
                  </a:lnTo>
                  <a:lnTo>
                    <a:pt x="657440" y="558800"/>
                  </a:lnTo>
                  <a:lnTo>
                    <a:pt x="654215" y="584200"/>
                  </a:lnTo>
                  <a:lnTo>
                    <a:pt x="646557" y="609600"/>
                  </a:lnTo>
                  <a:lnTo>
                    <a:pt x="633526" y="635000"/>
                  </a:lnTo>
                  <a:lnTo>
                    <a:pt x="624255" y="596900"/>
                  </a:lnTo>
                  <a:lnTo>
                    <a:pt x="619379" y="571500"/>
                  </a:lnTo>
                  <a:lnTo>
                    <a:pt x="613422" y="533400"/>
                  </a:lnTo>
                  <a:lnTo>
                    <a:pt x="600964" y="508000"/>
                  </a:lnTo>
                  <a:lnTo>
                    <a:pt x="592315" y="520700"/>
                  </a:lnTo>
                  <a:lnTo>
                    <a:pt x="581482" y="546100"/>
                  </a:lnTo>
                  <a:lnTo>
                    <a:pt x="572503" y="571500"/>
                  </a:lnTo>
                  <a:lnTo>
                    <a:pt x="569417" y="596900"/>
                  </a:lnTo>
                  <a:lnTo>
                    <a:pt x="597446" y="596900"/>
                  </a:lnTo>
                  <a:lnTo>
                    <a:pt x="606856" y="584200"/>
                  </a:lnTo>
                  <a:lnTo>
                    <a:pt x="605243" y="558800"/>
                  </a:lnTo>
                  <a:lnTo>
                    <a:pt x="600202" y="533400"/>
                  </a:lnTo>
                  <a:lnTo>
                    <a:pt x="616318" y="584200"/>
                  </a:lnTo>
                  <a:lnTo>
                    <a:pt x="613676" y="635000"/>
                  </a:lnTo>
                  <a:lnTo>
                    <a:pt x="593623" y="673100"/>
                  </a:lnTo>
                  <a:lnTo>
                    <a:pt x="557504" y="711200"/>
                  </a:lnTo>
                  <a:lnTo>
                    <a:pt x="564591" y="673100"/>
                  </a:lnTo>
                  <a:lnTo>
                    <a:pt x="563867" y="635000"/>
                  </a:lnTo>
                  <a:lnTo>
                    <a:pt x="560362" y="596900"/>
                  </a:lnTo>
                  <a:lnTo>
                    <a:pt x="559219" y="596900"/>
                  </a:lnTo>
                  <a:lnTo>
                    <a:pt x="544360" y="622300"/>
                  </a:lnTo>
                  <a:lnTo>
                    <a:pt x="535076" y="647700"/>
                  </a:lnTo>
                  <a:lnTo>
                    <a:pt x="529793" y="673100"/>
                  </a:lnTo>
                  <a:lnTo>
                    <a:pt x="526973" y="711200"/>
                  </a:lnTo>
                  <a:lnTo>
                    <a:pt x="519569" y="711200"/>
                  </a:lnTo>
                  <a:lnTo>
                    <a:pt x="511657" y="698500"/>
                  </a:lnTo>
                  <a:lnTo>
                    <a:pt x="506450" y="698500"/>
                  </a:lnTo>
                  <a:lnTo>
                    <a:pt x="506450" y="5499100"/>
                  </a:lnTo>
                  <a:lnTo>
                    <a:pt x="502577" y="5499100"/>
                  </a:lnTo>
                  <a:lnTo>
                    <a:pt x="500646" y="5486400"/>
                  </a:lnTo>
                  <a:lnTo>
                    <a:pt x="506450" y="5499100"/>
                  </a:lnTo>
                  <a:lnTo>
                    <a:pt x="506450" y="698500"/>
                  </a:lnTo>
                  <a:lnTo>
                    <a:pt x="490004" y="698500"/>
                  </a:lnTo>
                  <a:lnTo>
                    <a:pt x="490004" y="2908300"/>
                  </a:lnTo>
                  <a:lnTo>
                    <a:pt x="489648" y="2921000"/>
                  </a:lnTo>
                  <a:lnTo>
                    <a:pt x="489038" y="2921000"/>
                  </a:lnTo>
                  <a:lnTo>
                    <a:pt x="481203" y="2933700"/>
                  </a:lnTo>
                  <a:lnTo>
                    <a:pt x="476440" y="2933700"/>
                  </a:lnTo>
                  <a:lnTo>
                    <a:pt x="474738" y="2921000"/>
                  </a:lnTo>
                  <a:lnTo>
                    <a:pt x="476097" y="2908300"/>
                  </a:lnTo>
                  <a:lnTo>
                    <a:pt x="490004" y="2908300"/>
                  </a:lnTo>
                  <a:lnTo>
                    <a:pt x="490004" y="698500"/>
                  </a:lnTo>
                  <a:lnTo>
                    <a:pt x="363537" y="698500"/>
                  </a:lnTo>
                  <a:lnTo>
                    <a:pt x="363537" y="2654300"/>
                  </a:lnTo>
                  <a:lnTo>
                    <a:pt x="362648" y="2667000"/>
                  </a:lnTo>
                  <a:lnTo>
                    <a:pt x="359156" y="2667000"/>
                  </a:lnTo>
                  <a:lnTo>
                    <a:pt x="355206" y="2642844"/>
                  </a:lnTo>
                  <a:lnTo>
                    <a:pt x="355206" y="2908300"/>
                  </a:lnTo>
                  <a:lnTo>
                    <a:pt x="347218" y="2908300"/>
                  </a:lnTo>
                  <a:lnTo>
                    <a:pt x="344525" y="2895600"/>
                  </a:lnTo>
                  <a:lnTo>
                    <a:pt x="344068" y="2882900"/>
                  </a:lnTo>
                  <a:lnTo>
                    <a:pt x="345859" y="2870200"/>
                  </a:lnTo>
                  <a:lnTo>
                    <a:pt x="352056" y="2882900"/>
                  </a:lnTo>
                  <a:lnTo>
                    <a:pt x="355168" y="2895600"/>
                  </a:lnTo>
                  <a:lnTo>
                    <a:pt x="355206" y="2908300"/>
                  </a:lnTo>
                  <a:lnTo>
                    <a:pt x="355206" y="2642844"/>
                  </a:lnTo>
                  <a:lnTo>
                    <a:pt x="355003" y="2641600"/>
                  </a:lnTo>
                  <a:lnTo>
                    <a:pt x="353021" y="2641600"/>
                  </a:lnTo>
                  <a:lnTo>
                    <a:pt x="351243" y="2628900"/>
                  </a:lnTo>
                  <a:lnTo>
                    <a:pt x="357847" y="2641600"/>
                  </a:lnTo>
                  <a:lnTo>
                    <a:pt x="361950" y="2641600"/>
                  </a:lnTo>
                  <a:lnTo>
                    <a:pt x="363537" y="2654300"/>
                  </a:lnTo>
                  <a:lnTo>
                    <a:pt x="363537" y="698500"/>
                  </a:lnTo>
                  <a:lnTo>
                    <a:pt x="330047" y="698500"/>
                  </a:lnTo>
                  <a:lnTo>
                    <a:pt x="330047" y="2882900"/>
                  </a:lnTo>
                  <a:lnTo>
                    <a:pt x="328320" y="2882900"/>
                  </a:lnTo>
                  <a:lnTo>
                    <a:pt x="328320" y="3708400"/>
                  </a:lnTo>
                  <a:lnTo>
                    <a:pt x="327253" y="3708400"/>
                  </a:lnTo>
                  <a:lnTo>
                    <a:pt x="321271" y="3695700"/>
                  </a:lnTo>
                  <a:lnTo>
                    <a:pt x="325526" y="3695700"/>
                  </a:lnTo>
                  <a:lnTo>
                    <a:pt x="328320" y="3708400"/>
                  </a:lnTo>
                  <a:lnTo>
                    <a:pt x="328320" y="2882900"/>
                  </a:lnTo>
                  <a:lnTo>
                    <a:pt x="323875" y="2882900"/>
                  </a:lnTo>
                  <a:lnTo>
                    <a:pt x="322643" y="2870200"/>
                  </a:lnTo>
                  <a:lnTo>
                    <a:pt x="325120" y="2857500"/>
                  </a:lnTo>
                  <a:lnTo>
                    <a:pt x="330047" y="2882900"/>
                  </a:lnTo>
                  <a:lnTo>
                    <a:pt x="330047" y="698500"/>
                  </a:lnTo>
                  <a:lnTo>
                    <a:pt x="323342" y="698500"/>
                  </a:lnTo>
                  <a:lnTo>
                    <a:pt x="318579" y="700036"/>
                  </a:lnTo>
                  <a:lnTo>
                    <a:pt x="318579" y="2324100"/>
                  </a:lnTo>
                  <a:lnTo>
                    <a:pt x="311975" y="2324100"/>
                  </a:lnTo>
                  <a:lnTo>
                    <a:pt x="308406" y="2311400"/>
                  </a:lnTo>
                  <a:lnTo>
                    <a:pt x="307416" y="2308822"/>
                  </a:lnTo>
                  <a:lnTo>
                    <a:pt x="307416" y="3162300"/>
                  </a:lnTo>
                  <a:lnTo>
                    <a:pt x="307289" y="3175000"/>
                  </a:lnTo>
                  <a:lnTo>
                    <a:pt x="304838" y="3187700"/>
                  </a:lnTo>
                  <a:lnTo>
                    <a:pt x="300951" y="3175000"/>
                  </a:lnTo>
                  <a:lnTo>
                    <a:pt x="298958" y="3175000"/>
                  </a:lnTo>
                  <a:lnTo>
                    <a:pt x="298856" y="3162300"/>
                  </a:lnTo>
                  <a:lnTo>
                    <a:pt x="300672" y="3149600"/>
                  </a:lnTo>
                  <a:lnTo>
                    <a:pt x="305219" y="3162300"/>
                  </a:lnTo>
                  <a:lnTo>
                    <a:pt x="307416" y="3162300"/>
                  </a:lnTo>
                  <a:lnTo>
                    <a:pt x="307416" y="2308822"/>
                  </a:lnTo>
                  <a:lnTo>
                    <a:pt x="303530" y="2298700"/>
                  </a:lnTo>
                  <a:lnTo>
                    <a:pt x="297281" y="2286000"/>
                  </a:lnTo>
                  <a:lnTo>
                    <a:pt x="290880" y="2286000"/>
                  </a:lnTo>
                  <a:lnTo>
                    <a:pt x="290880" y="2578100"/>
                  </a:lnTo>
                  <a:lnTo>
                    <a:pt x="290525" y="2590800"/>
                  </a:lnTo>
                  <a:lnTo>
                    <a:pt x="288099" y="2590800"/>
                  </a:lnTo>
                  <a:lnTo>
                    <a:pt x="288099" y="2679700"/>
                  </a:lnTo>
                  <a:lnTo>
                    <a:pt x="284759" y="2679700"/>
                  </a:lnTo>
                  <a:lnTo>
                    <a:pt x="283387" y="2692400"/>
                  </a:lnTo>
                  <a:lnTo>
                    <a:pt x="282778" y="2692400"/>
                  </a:lnTo>
                  <a:lnTo>
                    <a:pt x="282625" y="2679700"/>
                  </a:lnTo>
                  <a:lnTo>
                    <a:pt x="282613" y="2667000"/>
                  </a:lnTo>
                  <a:lnTo>
                    <a:pt x="284505" y="2667000"/>
                  </a:lnTo>
                  <a:lnTo>
                    <a:pt x="288099" y="2679700"/>
                  </a:lnTo>
                  <a:lnTo>
                    <a:pt x="288099" y="2590800"/>
                  </a:lnTo>
                  <a:lnTo>
                    <a:pt x="284822" y="2590800"/>
                  </a:lnTo>
                  <a:lnTo>
                    <a:pt x="283273" y="2578100"/>
                  </a:lnTo>
                  <a:lnTo>
                    <a:pt x="283413" y="2565400"/>
                  </a:lnTo>
                  <a:lnTo>
                    <a:pt x="289115" y="2565400"/>
                  </a:lnTo>
                  <a:lnTo>
                    <a:pt x="290880" y="2578100"/>
                  </a:lnTo>
                  <a:lnTo>
                    <a:pt x="290880" y="2286000"/>
                  </a:lnTo>
                  <a:lnTo>
                    <a:pt x="287591" y="2286000"/>
                  </a:lnTo>
                  <a:lnTo>
                    <a:pt x="278879" y="2298700"/>
                  </a:lnTo>
                  <a:lnTo>
                    <a:pt x="264210" y="2298700"/>
                  </a:lnTo>
                  <a:lnTo>
                    <a:pt x="249834" y="2273300"/>
                  </a:lnTo>
                  <a:lnTo>
                    <a:pt x="240944" y="2260600"/>
                  </a:lnTo>
                  <a:lnTo>
                    <a:pt x="239928" y="2235200"/>
                  </a:lnTo>
                  <a:lnTo>
                    <a:pt x="249199" y="2222500"/>
                  </a:lnTo>
                  <a:lnTo>
                    <a:pt x="260197" y="2235200"/>
                  </a:lnTo>
                  <a:lnTo>
                    <a:pt x="269087" y="2247900"/>
                  </a:lnTo>
                  <a:lnTo>
                    <a:pt x="275856" y="2273300"/>
                  </a:lnTo>
                  <a:lnTo>
                    <a:pt x="280492" y="2286000"/>
                  </a:lnTo>
                  <a:lnTo>
                    <a:pt x="280720" y="2286000"/>
                  </a:lnTo>
                  <a:lnTo>
                    <a:pt x="281901" y="2260600"/>
                  </a:lnTo>
                  <a:lnTo>
                    <a:pt x="282676" y="2247900"/>
                  </a:lnTo>
                  <a:lnTo>
                    <a:pt x="287235" y="2247900"/>
                  </a:lnTo>
                  <a:lnTo>
                    <a:pt x="289979" y="2260600"/>
                  </a:lnTo>
                  <a:lnTo>
                    <a:pt x="318579" y="2324100"/>
                  </a:lnTo>
                  <a:lnTo>
                    <a:pt x="318579" y="700036"/>
                  </a:lnTo>
                  <a:lnTo>
                    <a:pt x="305650" y="704176"/>
                  </a:lnTo>
                  <a:lnTo>
                    <a:pt x="305650" y="1790700"/>
                  </a:lnTo>
                  <a:lnTo>
                    <a:pt x="292239" y="1777111"/>
                  </a:lnTo>
                  <a:lnTo>
                    <a:pt x="292239" y="2146300"/>
                  </a:lnTo>
                  <a:lnTo>
                    <a:pt x="284175" y="2146300"/>
                  </a:lnTo>
                  <a:lnTo>
                    <a:pt x="280822" y="2133600"/>
                  </a:lnTo>
                  <a:lnTo>
                    <a:pt x="280568" y="2120900"/>
                  </a:lnTo>
                  <a:lnTo>
                    <a:pt x="288620" y="2120900"/>
                  </a:lnTo>
                  <a:lnTo>
                    <a:pt x="291566" y="2133600"/>
                  </a:lnTo>
                  <a:lnTo>
                    <a:pt x="292239" y="2146300"/>
                  </a:lnTo>
                  <a:lnTo>
                    <a:pt x="292239" y="1777111"/>
                  </a:lnTo>
                  <a:lnTo>
                    <a:pt x="280593" y="1765300"/>
                  </a:lnTo>
                  <a:lnTo>
                    <a:pt x="288315" y="1765300"/>
                  </a:lnTo>
                  <a:lnTo>
                    <a:pt x="276491" y="1739900"/>
                  </a:lnTo>
                  <a:lnTo>
                    <a:pt x="264693" y="1732927"/>
                  </a:lnTo>
                  <a:lnTo>
                    <a:pt x="264693" y="1943100"/>
                  </a:lnTo>
                  <a:lnTo>
                    <a:pt x="264604" y="1955800"/>
                  </a:lnTo>
                  <a:lnTo>
                    <a:pt x="259003" y="1955800"/>
                  </a:lnTo>
                  <a:lnTo>
                    <a:pt x="257225" y="1943100"/>
                  </a:lnTo>
                  <a:lnTo>
                    <a:pt x="257314" y="1930400"/>
                  </a:lnTo>
                  <a:lnTo>
                    <a:pt x="262928" y="1930400"/>
                  </a:lnTo>
                  <a:lnTo>
                    <a:pt x="264693" y="1943100"/>
                  </a:lnTo>
                  <a:lnTo>
                    <a:pt x="264693" y="1732927"/>
                  </a:lnTo>
                  <a:lnTo>
                    <a:pt x="255016" y="1727200"/>
                  </a:lnTo>
                  <a:lnTo>
                    <a:pt x="238048" y="1706968"/>
                  </a:lnTo>
                  <a:lnTo>
                    <a:pt x="238048" y="2006600"/>
                  </a:lnTo>
                  <a:lnTo>
                    <a:pt x="230708" y="1993900"/>
                  </a:lnTo>
                  <a:lnTo>
                    <a:pt x="226618" y="1993900"/>
                  </a:lnTo>
                  <a:lnTo>
                    <a:pt x="225818" y="1981200"/>
                  </a:lnTo>
                  <a:lnTo>
                    <a:pt x="230416" y="1981200"/>
                  </a:lnTo>
                  <a:lnTo>
                    <a:pt x="232879" y="1993900"/>
                  </a:lnTo>
                  <a:lnTo>
                    <a:pt x="235496" y="1993900"/>
                  </a:lnTo>
                  <a:lnTo>
                    <a:pt x="238048" y="2006600"/>
                  </a:lnTo>
                  <a:lnTo>
                    <a:pt x="238048" y="1706968"/>
                  </a:lnTo>
                  <a:lnTo>
                    <a:pt x="233718" y="1701800"/>
                  </a:lnTo>
                  <a:lnTo>
                    <a:pt x="228104" y="1689100"/>
                  </a:lnTo>
                  <a:lnTo>
                    <a:pt x="222478" y="1676400"/>
                  </a:lnTo>
                  <a:lnTo>
                    <a:pt x="231152" y="1689100"/>
                  </a:lnTo>
                  <a:lnTo>
                    <a:pt x="254673" y="1701800"/>
                  </a:lnTo>
                  <a:lnTo>
                    <a:pt x="278130" y="1727200"/>
                  </a:lnTo>
                  <a:lnTo>
                    <a:pt x="296735" y="1765300"/>
                  </a:lnTo>
                  <a:lnTo>
                    <a:pt x="305650" y="1790700"/>
                  </a:lnTo>
                  <a:lnTo>
                    <a:pt x="305650" y="704176"/>
                  </a:lnTo>
                  <a:lnTo>
                    <a:pt x="283730" y="711200"/>
                  </a:lnTo>
                  <a:lnTo>
                    <a:pt x="250609" y="723900"/>
                  </a:lnTo>
                  <a:lnTo>
                    <a:pt x="225513" y="747204"/>
                  </a:lnTo>
                  <a:lnTo>
                    <a:pt x="225513" y="1587500"/>
                  </a:lnTo>
                  <a:lnTo>
                    <a:pt x="219252" y="1587500"/>
                  </a:lnTo>
                  <a:lnTo>
                    <a:pt x="219951" y="1574800"/>
                  </a:lnTo>
                  <a:lnTo>
                    <a:pt x="223431" y="1574800"/>
                  </a:lnTo>
                  <a:lnTo>
                    <a:pt x="225513" y="1587500"/>
                  </a:lnTo>
                  <a:lnTo>
                    <a:pt x="225513" y="747204"/>
                  </a:lnTo>
                  <a:lnTo>
                    <a:pt x="182905" y="800100"/>
                  </a:lnTo>
                  <a:lnTo>
                    <a:pt x="168478" y="838200"/>
                  </a:lnTo>
                  <a:lnTo>
                    <a:pt x="156908" y="889000"/>
                  </a:lnTo>
                  <a:lnTo>
                    <a:pt x="147472" y="952500"/>
                  </a:lnTo>
                  <a:lnTo>
                    <a:pt x="140385" y="990600"/>
                  </a:lnTo>
                  <a:lnTo>
                    <a:pt x="136169" y="1016000"/>
                  </a:lnTo>
                  <a:lnTo>
                    <a:pt x="135788" y="1041400"/>
                  </a:lnTo>
                  <a:lnTo>
                    <a:pt x="140258" y="1066800"/>
                  </a:lnTo>
                  <a:lnTo>
                    <a:pt x="160705" y="1104900"/>
                  </a:lnTo>
                  <a:lnTo>
                    <a:pt x="189230" y="1155700"/>
                  </a:lnTo>
                  <a:lnTo>
                    <a:pt x="212483" y="1193800"/>
                  </a:lnTo>
                  <a:lnTo>
                    <a:pt x="217144" y="1231900"/>
                  </a:lnTo>
                  <a:lnTo>
                    <a:pt x="193179" y="1206500"/>
                  </a:lnTo>
                  <a:lnTo>
                    <a:pt x="183057" y="1211541"/>
                  </a:lnTo>
                  <a:lnTo>
                    <a:pt x="183057" y="1524000"/>
                  </a:lnTo>
                  <a:lnTo>
                    <a:pt x="180733" y="1536700"/>
                  </a:lnTo>
                  <a:lnTo>
                    <a:pt x="171081" y="1524000"/>
                  </a:lnTo>
                  <a:lnTo>
                    <a:pt x="165163" y="1511300"/>
                  </a:lnTo>
                  <a:lnTo>
                    <a:pt x="162979" y="1511300"/>
                  </a:lnTo>
                  <a:lnTo>
                    <a:pt x="164503" y="1498600"/>
                  </a:lnTo>
                  <a:lnTo>
                    <a:pt x="174955" y="1498600"/>
                  </a:lnTo>
                  <a:lnTo>
                    <a:pt x="181140" y="1511300"/>
                  </a:lnTo>
                  <a:lnTo>
                    <a:pt x="183057" y="1524000"/>
                  </a:lnTo>
                  <a:lnTo>
                    <a:pt x="183057" y="1211541"/>
                  </a:lnTo>
                  <a:lnTo>
                    <a:pt x="167627" y="1219200"/>
                  </a:lnTo>
                  <a:lnTo>
                    <a:pt x="145707" y="1231900"/>
                  </a:lnTo>
                  <a:lnTo>
                    <a:pt x="132600" y="1257300"/>
                  </a:lnTo>
                  <a:lnTo>
                    <a:pt x="143840" y="1257300"/>
                  </a:lnTo>
                  <a:lnTo>
                    <a:pt x="153657" y="1270000"/>
                  </a:lnTo>
                  <a:lnTo>
                    <a:pt x="162064" y="1282700"/>
                  </a:lnTo>
                  <a:lnTo>
                    <a:pt x="169075" y="1295400"/>
                  </a:lnTo>
                  <a:lnTo>
                    <a:pt x="144500" y="1320800"/>
                  </a:lnTo>
                  <a:lnTo>
                    <a:pt x="130835" y="1358900"/>
                  </a:lnTo>
                  <a:lnTo>
                    <a:pt x="125577" y="1409700"/>
                  </a:lnTo>
                  <a:lnTo>
                    <a:pt x="126212" y="1460500"/>
                  </a:lnTo>
                  <a:lnTo>
                    <a:pt x="130238" y="1524000"/>
                  </a:lnTo>
                  <a:lnTo>
                    <a:pt x="135128" y="1562100"/>
                  </a:lnTo>
                  <a:lnTo>
                    <a:pt x="138391" y="1612900"/>
                  </a:lnTo>
                  <a:lnTo>
                    <a:pt x="155371" y="1587500"/>
                  </a:lnTo>
                  <a:lnTo>
                    <a:pt x="174155" y="1600200"/>
                  </a:lnTo>
                  <a:lnTo>
                    <a:pt x="192036" y="1625600"/>
                  </a:lnTo>
                  <a:lnTo>
                    <a:pt x="206298" y="1663700"/>
                  </a:lnTo>
                  <a:lnTo>
                    <a:pt x="214261" y="1689100"/>
                  </a:lnTo>
                  <a:lnTo>
                    <a:pt x="211861" y="1688388"/>
                  </a:lnTo>
                  <a:lnTo>
                    <a:pt x="211861" y="1854200"/>
                  </a:lnTo>
                  <a:lnTo>
                    <a:pt x="211569" y="1866900"/>
                  </a:lnTo>
                  <a:lnTo>
                    <a:pt x="209232" y="1879600"/>
                  </a:lnTo>
                  <a:lnTo>
                    <a:pt x="202349" y="1866900"/>
                  </a:lnTo>
                  <a:lnTo>
                    <a:pt x="198056" y="1854200"/>
                  </a:lnTo>
                  <a:lnTo>
                    <a:pt x="196342" y="1841500"/>
                  </a:lnTo>
                  <a:lnTo>
                    <a:pt x="197218" y="1828800"/>
                  </a:lnTo>
                  <a:lnTo>
                    <a:pt x="207835" y="1841500"/>
                  </a:lnTo>
                  <a:lnTo>
                    <a:pt x="211861" y="1854200"/>
                  </a:lnTo>
                  <a:lnTo>
                    <a:pt x="211861" y="1688388"/>
                  </a:lnTo>
                  <a:lnTo>
                    <a:pt x="172097" y="1676400"/>
                  </a:lnTo>
                  <a:lnTo>
                    <a:pt x="150495" y="1689100"/>
                  </a:lnTo>
                  <a:lnTo>
                    <a:pt x="144691" y="1701800"/>
                  </a:lnTo>
                  <a:lnTo>
                    <a:pt x="149910" y="1739900"/>
                  </a:lnTo>
                  <a:lnTo>
                    <a:pt x="161378" y="1765300"/>
                  </a:lnTo>
                  <a:lnTo>
                    <a:pt x="174345" y="1790700"/>
                  </a:lnTo>
                  <a:lnTo>
                    <a:pt x="184035" y="1803400"/>
                  </a:lnTo>
                  <a:lnTo>
                    <a:pt x="185889" y="1790700"/>
                  </a:lnTo>
                  <a:lnTo>
                    <a:pt x="184416" y="1816100"/>
                  </a:lnTo>
                  <a:lnTo>
                    <a:pt x="182181" y="1841500"/>
                  </a:lnTo>
                  <a:lnTo>
                    <a:pt x="181749" y="1841500"/>
                  </a:lnTo>
                  <a:lnTo>
                    <a:pt x="172999" y="1828800"/>
                  </a:lnTo>
                  <a:lnTo>
                    <a:pt x="161836" y="1816100"/>
                  </a:lnTo>
                  <a:lnTo>
                    <a:pt x="151752" y="1790700"/>
                  </a:lnTo>
                  <a:lnTo>
                    <a:pt x="146253" y="1778000"/>
                  </a:lnTo>
                  <a:lnTo>
                    <a:pt x="136842" y="1790700"/>
                  </a:lnTo>
                  <a:lnTo>
                    <a:pt x="136804" y="1828800"/>
                  </a:lnTo>
                  <a:lnTo>
                    <a:pt x="140741" y="1854200"/>
                  </a:lnTo>
                  <a:lnTo>
                    <a:pt x="143256" y="1866900"/>
                  </a:lnTo>
                  <a:lnTo>
                    <a:pt x="151041" y="1866900"/>
                  </a:lnTo>
                  <a:lnTo>
                    <a:pt x="150507" y="1892300"/>
                  </a:lnTo>
                  <a:lnTo>
                    <a:pt x="148272" y="1905000"/>
                  </a:lnTo>
                  <a:lnTo>
                    <a:pt x="170027" y="1955800"/>
                  </a:lnTo>
                  <a:lnTo>
                    <a:pt x="194640" y="1993900"/>
                  </a:lnTo>
                  <a:lnTo>
                    <a:pt x="217703" y="2032000"/>
                  </a:lnTo>
                  <a:lnTo>
                    <a:pt x="234835" y="2070100"/>
                  </a:lnTo>
                  <a:lnTo>
                    <a:pt x="241655" y="2095500"/>
                  </a:lnTo>
                  <a:lnTo>
                    <a:pt x="233756" y="2108200"/>
                  </a:lnTo>
                  <a:lnTo>
                    <a:pt x="206756" y="2108200"/>
                  </a:lnTo>
                  <a:lnTo>
                    <a:pt x="209499" y="2146300"/>
                  </a:lnTo>
                  <a:lnTo>
                    <a:pt x="217220" y="2184400"/>
                  </a:lnTo>
                  <a:lnTo>
                    <a:pt x="224891" y="2235200"/>
                  </a:lnTo>
                  <a:lnTo>
                    <a:pt x="227495" y="2273300"/>
                  </a:lnTo>
                  <a:lnTo>
                    <a:pt x="219506" y="2247900"/>
                  </a:lnTo>
                  <a:lnTo>
                    <a:pt x="211429" y="2209800"/>
                  </a:lnTo>
                  <a:lnTo>
                    <a:pt x="207670" y="2197100"/>
                  </a:lnTo>
                  <a:lnTo>
                    <a:pt x="203898" y="2184400"/>
                  </a:lnTo>
                  <a:lnTo>
                    <a:pt x="197573" y="2146300"/>
                  </a:lnTo>
                  <a:lnTo>
                    <a:pt x="195059" y="2171700"/>
                  </a:lnTo>
                  <a:lnTo>
                    <a:pt x="189534" y="2184400"/>
                  </a:lnTo>
                  <a:lnTo>
                    <a:pt x="183007" y="2184400"/>
                  </a:lnTo>
                  <a:lnTo>
                    <a:pt x="177495" y="2197100"/>
                  </a:lnTo>
                  <a:lnTo>
                    <a:pt x="177901" y="2184400"/>
                  </a:lnTo>
                  <a:lnTo>
                    <a:pt x="174955" y="2184400"/>
                  </a:lnTo>
                  <a:lnTo>
                    <a:pt x="168363" y="2171700"/>
                  </a:lnTo>
                  <a:lnTo>
                    <a:pt x="155892" y="2184400"/>
                  </a:lnTo>
                  <a:lnTo>
                    <a:pt x="155968" y="2197100"/>
                  </a:lnTo>
                  <a:lnTo>
                    <a:pt x="159169" y="2205659"/>
                  </a:lnTo>
                  <a:lnTo>
                    <a:pt x="124345" y="2159000"/>
                  </a:lnTo>
                  <a:lnTo>
                    <a:pt x="136842" y="2197100"/>
                  </a:lnTo>
                  <a:lnTo>
                    <a:pt x="155943" y="2247900"/>
                  </a:lnTo>
                  <a:lnTo>
                    <a:pt x="179057" y="2298700"/>
                  </a:lnTo>
                  <a:lnTo>
                    <a:pt x="203606" y="2336800"/>
                  </a:lnTo>
                  <a:lnTo>
                    <a:pt x="226987" y="2387600"/>
                  </a:lnTo>
                  <a:lnTo>
                    <a:pt x="246646" y="2425700"/>
                  </a:lnTo>
                  <a:lnTo>
                    <a:pt x="259994" y="2476500"/>
                  </a:lnTo>
                  <a:lnTo>
                    <a:pt x="264439" y="2514600"/>
                  </a:lnTo>
                  <a:lnTo>
                    <a:pt x="257416" y="2552700"/>
                  </a:lnTo>
                  <a:lnTo>
                    <a:pt x="252603" y="2540000"/>
                  </a:lnTo>
                  <a:lnTo>
                    <a:pt x="243192" y="2514600"/>
                  </a:lnTo>
                  <a:lnTo>
                    <a:pt x="231114" y="2501900"/>
                  </a:lnTo>
                  <a:lnTo>
                    <a:pt x="218313" y="2476500"/>
                  </a:lnTo>
                  <a:lnTo>
                    <a:pt x="217944" y="2501900"/>
                  </a:lnTo>
                  <a:lnTo>
                    <a:pt x="222123" y="2527300"/>
                  </a:lnTo>
                  <a:lnTo>
                    <a:pt x="221818" y="2540000"/>
                  </a:lnTo>
                  <a:lnTo>
                    <a:pt x="211328" y="2501900"/>
                  </a:lnTo>
                  <a:lnTo>
                    <a:pt x="202844" y="2483548"/>
                  </a:lnTo>
                  <a:lnTo>
                    <a:pt x="202844" y="2578100"/>
                  </a:lnTo>
                  <a:lnTo>
                    <a:pt x="199466" y="2578100"/>
                  </a:lnTo>
                  <a:lnTo>
                    <a:pt x="201028" y="2565400"/>
                  </a:lnTo>
                  <a:lnTo>
                    <a:pt x="202844" y="2578100"/>
                  </a:lnTo>
                  <a:lnTo>
                    <a:pt x="202844" y="2483548"/>
                  </a:lnTo>
                  <a:lnTo>
                    <a:pt x="193725" y="2463800"/>
                  </a:lnTo>
                  <a:lnTo>
                    <a:pt x="171589" y="2425700"/>
                  </a:lnTo>
                  <a:lnTo>
                    <a:pt x="147472" y="2413000"/>
                  </a:lnTo>
                  <a:lnTo>
                    <a:pt x="149085" y="2425700"/>
                  </a:lnTo>
                  <a:lnTo>
                    <a:pt x="159270" y="2463800"/>
                  </a:lnTo>
                  <a:lnTo>
                    <a:pt x="174955" y="2514600"/>
                  </a:lnTo>
                  <a:lnTo>
                    <a:pt x="193128" y="2565400"/>
                  </a:lnTo>
                  <a:lnTo>
                    <a:pt x="210731" y="2628900"/>
                  </a:lnTo>
                  <a:lnTo>
                    <a:pt x="224701" y="2692400"/>
                  </a:lnTo>
                  <a:lnTo>
                    <a:pt x="205028" y="2692400"/>
                  </a:lnTo>
                  <a:lnTo>
                    <a:pt x="159296" y="2628900"/>
                  </a:lnTo>
                  <a:lnTo>
                    <a:pt x="150152" y="2616200"/>
                  </a:lnTo>
                  <a:lnTo>
                    <a:pt x="130124" y="2578100"/>
                  </a:lnTo>
                  <a:lnTo>
                    <a:pt x="124193" y="2540000"/>
                  </a:lnTo>
                  <a:lnTo>
                    <a:pt x="120586" y="2527300"/>
                  </a:lnTo>
                  <a:lnTo>
                    <a:pt x="119672" y="2527300"/>
                  </a:lnTo>
                  <a:lnTo>
                    <a:pt x="121399" y="2514600"/>
                  </a:lnTo>
                  <a:lnTo>
                    <a:pt x="120015" y="2514600"/>
                  </a:lnTo>
                  <a:lnTo>
                    <a:pt x="115722" y="2476500"/>
                  </a:lnTo>
                  <a:lnTo>
                    <a:pt x="113080" y="2500795"/>
                  </a:lnTo>
                  <a:lnTo>
                    <a:pt x="113080" y="2628900"/>
                  </a:lnTo>
                  <a:lnTo>
                    <a:pt x="110959" y="2628900"/>
                  </a:lnTo>
                  <a:lnTo>
                    <a:pt x="111290" y="2616200"/>
                  </a:lnTo>
                  <a:lnTo>
                    <a:pt x="112522" y="2616200"/>
                  </a:lnTo>
                  <a:lnTo>
                    <a:pt x="113080" y="2628900"/>
                  </a:lnTo>
                  <a:lnTo>
                    <a:pt x="113080" y="2500795"/>
                  </a:lnTo>
                  <a:lnTo>
                    <a:pt x="110197" y="2527300"/>
                  </a:lnTo>
                  <a:lnTo>
                    <a:pt x="102781" y="2540000"/>
                  </a:lnTo>
                  <a:lnTo>
                    <a:pt x="93472" y="2527300"/>
                  </a:lnTo>
                  <a:lnTo>
                    <a:pt x="83159" y="2480653"/>
                  </a:lnTo>
                  <a:lnTo>
                    <a:pt x="84061" y="2474557"/>
                  </a:lnTo>
                  <a:lnTo>
                    <a:pt x="83375" y="2478735"/>
                  </a:lnTo>
                  <a:lnTo>
                    <a:pt x="83134" y="2480538"/>
                  </a:lnTo>
                  <a:lnTo>
                    <a:pt x="82245" y="2476500"/>
                  </a:lnTo>
                  <a:lnTo>
                    <a:pt x="84124" y="2501900"/>
                  </a:lnTo>
                  <a:lnTo>
                    <a:pt x="89509" y="2540000"/>
                  </a:lnTo>
                  <a:lnTo>
                    <a:pt x="97688" y="2578100"/>
                  </a:lnTo>
                  <a:lnTo>
                    <a:pt x="107950" y="2641600"/>
                  </a:lnTo>
                  <a:lnTo>
                    <a:pt x="119583" y="2692400"/>
                  </a:lnTo>
                  <a:lnTo>
                    <a:pt x="131864" y="2755900"/>
                  </a:lnTo>
                  <a:lnTo>
                    <a:pt x="144068" y="2806700"/>
                  </a:lnTo>
                  <a:lnTo>
                    <a:pt x="155498" y="2870200"/>
                  </a:lnTo>
                  <a:lnTo>
                    <a:pt x="165417" y="2908300"/>
                  </a:lnTo>
                  <a:lnTo>
                    <a:pt x="173126" y="2946400"/>
                  </a:lnTo>
                  <a:lnTo>
                    <a:pt x="153022" y="2959100"/>
                  </a:lnTo>
                  <a:lnTo>
                    <a:pt x="139407" y="2971800"/>
                  </a:lnTo>
                  <a:lnTo>
                    <a:pt x="129857" y="2984500"/>
                  </a:lnTo>
                  <a:lnTo>
                    <a:pt x="121958" y="3009900"/>
                  </a:lnTo>
                  <a:lnTo>
                    <a:pt x="120891" y="3009900"/>
                  </a:lnTo>
                  <a:lnTo>
                    <a:pt x="119824" y="3022600"/>
                  </a:lnTo>
                  <a:lnTo>
                    <a:pt x="120078" y="3022600"/>
                  </a:lnTo>
                  <a:lnTo>
                    <a:pt x="117246" y="3035300"/>
                  </a:lnTo>
                  <a:lnTo>
                    <a:pt x="115671" y="3048000"/>
                  </a:lnTo>
                  <a:lnTo>
                    <a:pt x="117944" y="3048000"/>
                  </a:lnTo>
                  <a:lnTo>
                    <a:pt x="121704" y="3035300"/>
                  </a:lnTo>
                  <a:lnTo>
                    <a:pt x="126314" y="3035300"/>
                  </a:lnTo>
                  <a:lnTo>
                    <a:pt x="128854" y="3048000"/>
                  </a:lnTo>
                  <a:lnTo>
                    <a:pt x="134023" y="3060700"/>
                  </a:lnTo>
                  <a:lnTo>
                    <a:pt x="132461" y="3048000"/>
                  </a:lnTo>
                  <a:lnTo>
                    <a:pt x="133007" y="3048000"/>
                  </a:lnTo>
                  <a:lnTo>
                    <a:pt x="133718" y="3035300"/>
                  </a:lnTo>
                  <a:lnTo>
                    <a:pt x="146570" y="3035300"/>
                  </a:lnTo>
                  <a:lnTo>
                    <a:pt x="151917" y="3048000"/>
                  </a:lnTo>
                  <a:lnTo>
                    <a:pt x="158330" y="3048000"/>
                  </a:lnTo>
                  <a:lnTo>
                    <a:pt x="157759" y="3035300"/>
                  </a:lnTo>
                  <a:lnTo>
                    <a:pt x="157226" y="3022600"/>
                  </a:lnTo>
                  <a:lnTo>
                    <a:pt x="156743" y="3022600"/>
                  </a:lnTo>
                  <a:lnTo>
                    <a:pt x="164795" y="3009900"/>
                  </a:lnTo>
                  <a:lnTo>
                    <a:pt x="178473" y="3009900"/>
                  </a:lnTo>
                  <a:lnTo>
                    <a:pt x="183324" y="2997200"/>
                  </a:lnTo>
                  <a:lnTo>
                    <a:pt x="182778" y="3009900"/>
                  </a:lnTo>
                  <a:lnTo>
                    <a:pt x="181914" y="3022600"/>
                  </a:lnTo>
                  <a:lnTo>
                    <a:pt x="183349" y="3022600"/>
                  </a:lnTo>
                  <a:lnTo>
                    <a:pt x="189712" y="3009900"/>
                  </a:lnTo>
                  <a:lnTo>
                    <a:pt x="192760" y="3022600"/>
                  </a:lnTo>
                  <a:lnTo>
                    <a:pt x="194221" y="3035300"/>
                  </a:lnTo>
                  <a:lnTo>
                    <a:pt x="194779" y="3035300"/>
                  </a:lnTo>
                  <a:lnTo>
                    <a:pt x="197091" y="3048000"/>
                  </a:lnTo>
                  <a:lnTo>
                    <a:pt x="200113" y="3048000"/>
                  </a:lnTo>
                  <a:lnTo>
                    <a:pt x="203771" y="3060700"/>
                  </a:lnTo>
                  <a:lnTo>
                    <a:pt x="208026" y="3060700"/>
                  </a:lnTo>
                  <a:lnTo>
                    <a:pt x="207873" y="3073400"/>
                  </a:lnTo>
                  <a:lnTo>
                    <a:pt x="210248" y="3073400"/>
                  </a:lnTo>
                  <a:lnTo>
                    <a:pt x="214210" y="3086100"/>
                  </a:lnTo>
                  <a:lnTo>
                    <a:pt x="211670" y="3074543"/>
                  </a:lnTo>
                  <a:lnTo>
                    <a:pt x="210502" y="3073400"/>
                  </a:lnTo>
                  <a:lnTo>
                    <a:pt x="211416" y="3073400"/>
                  </a:lnTo>
                  <a:lnTo>
                    <a:pt x="211670" y="3074543"/>
                  </a:lnTo>
                  <a:lnTo>
                    <a:pt x="223443" y="3086100"/>
                  </a:lnTo>
                  <a:lnTo>
                    <a:pt x="238709" y="3098800"/>
                  </a:lnTo>
                  <a:lnTo>
                    <a:pt x="255663" y="3111500"/>
                  </a:lnTo>
                  <a:lnTo>
                    <a:pt x="273646" y="3111500"/>
                  </a:lnTo>
                  <a:lnTo>
                    <a:pt x="277406" y="3136900"/>
                  </a:lnTo>
                  <a:lnTo>
                    <a:pt x="280200" y="3149600"/>
                  </a:lnTo>
                  <a:lnTo>
                    <a:pt x="282155" y="3162300"/>
                  </a:lnTo>
                  <a:lnTo>
                    <a:pt x="283438" y="3175000"/>
                  </a:lnTo>
                  <a:lnTo>
                    <a:pt x="277761" y="3162300"/>
                  </a:lnTo>
                  <a:lnTo>
                    <a:pt x="275018" y="3155975"/>
                  </a:lnTo>
                  <a:lnTo>
                    <a:pt x="275018" y="3657600"/>
                  </a:lnTo>
                  <a:lnTo>
                    <a:pt x="274154" y="3657600"/>
                  </a:lnTo>
                  <a:lnTo>
                    <a:pt x="274612" y="3644900"/>
                  </a:lnTo>
                  <a:lnTo>
                    <a:pt x="275018" y="3657600"/>
                  </a:lnTo>
                  <a:lnTo>
                    <a:pt x="275018" y="3155975"/>
                  </a:lnTo>
                  <a:lnTo>
                    <a:pt x="272262" y="3149600"/>
                  </a:lnTo>
                  <a:lnTo>
                    <a:pt x="266915" y="3136900"/>
                  </a:lnTo>
                  <a:lnTo>
                    <a:pt x="263347" y="3136900"/>
                  </a:lnTo>
                  <a:lnTo>
                    <a:pt x="263347" y="3644900"/>
                  </a:lnTo>
                  <a:lnTo>
                    <a:pt x="261683" y="3644900"/>
                  </a:lnTo>
                  <a:lnTo>
                    <a:pt x="260057" y="3632200"/>
                  </a:lnTo>
                  <a:lnTo>
                    <a:pt x="262890" y="3632200"/>
                  </a:lnTo>
                  <a:lnTo>
                    <a:pt x="263347" y="3644900"/>
                  </a:lnTo>
                  <a:lnTo>
                    <a:pt x="263347" y="3136900"/>
                  </a:lnTo>
                  <a:lnTo>
                    <a:pt x="255473" y="3136900"/>
                  </a:lnTo>
                  <a:lnTo>
                    <a:pt x="250482" y="3149600"/>
                  </a:lnTo>
                  <a:lnTo>
                    <a:pt x="246761" y="3149600"/>
                  </a:lnTo>
                  <a:lnTo>
                    <a:pt x="244335" y="3162300"/>
                  </a:lnTo>
                  <a:lnTo>
                    <a:pt x="234670" y="3136900"/>
                  </a:lnTo>
                  <a:lnTo>
                    <a:pt x="231902" y="3134322"/>
                  </a:lnTo>
                  <a:lnTo>
                    <a:pt x="231902" y="3606800"/>
                  </a:lnTo>
                  <a:lnTo>
                    <a:pt x="222250" y="3606800"/>
                  </a:lnTo>
                  <a:lnTo>
                    <a:pt x="213309" y="3594100"/>
                  </a:lnTo>
                  <a:lnTo>
                    <a:pt x="205181" y="3568700"/>
                  </a:lnTo>
                  <a:lnTo>
                    <a:pt x="197980" y="3543300"/>
                  </a:lnTo>
                  <a:lnTo>
                    <a:pt x="198539" y="3543300"/>
                  </a:lnTo>
                  <a:lnTo>
                    <a:pt x="229882" y="3581400"/>
                  </a:lnTo>
                  <a:lnTo>
                    <a:pt x="230797" y="3581400"/>
                  </a:lnTo>
                  <a:lnTo>
                    <a:pt x="231482" y="3594100"/>
                  </a:lnTo>
                  <a:lnTo>
                    <a:pt x="231863" y="3594100"/>
                  </a:lnTo>
                  <a:lnTo>
                    <a:pt x="231902" y="3606800"/>
                  </a:lnTo>
                  <a:lnTo>
                    <a:pt x="231902" y="3134322"/>
                  </a:lnTo>
                  <a:lnTo>
                    <a:pt x="221081" y="3124200"/>
                  </a:lnTo>
                  <a:lnTo>
                    <a:pt x="202260" y="3111500"/>
                  </a:lnTo>
                  <a:lnTo>
                    <a:pt x="176885" y="3073400"/>
                  </a:lnTo>
                  <a:lnTo>
                    <a:pt x="179971" y="3086100"/>
                  </a:lnTo>
                  <a:lnTo>
                    <a:pt x="179019" y="3098800"/>
                  </a:lnTo>
                  <a:lnTo>
                    <a:pt x="174002" y="3111500"/>
                  </a:lnTo>
                  <a:lnTo>
                    <a:pt x="164909" y="3124200"/>
                  </a:lnTo>
                  <a:lnTo>
                    <a:pt x="186372" y="3162300"/>
                  </a:lnTo>
                  <a:lnTo>
                    <a:pt x="210261" y="3200400"/>
                  </a:lnTo>
                  <a:lnTo>
                    <a:pt x="227037" y="3238500"/>
                  </a:lnTo>
                  <a:lnTo>
                    <a:pt x="227190" y="3289300"/>
                  </a:lnTo>
                  <a:lnTo>
                    <a:pt x="217830" y="3276600"/>
                  </a:lnTo>
                  <a:lnTo>
                    <a:pt x="208457" y="3263900"/>
                  </a:lnTo>
                  <a:lnTo>
                    <a:pt x="201498" y="3251200"/>
                  </a:lnTo>
                  <a:lnTo>
                    <a:pt x="175602" y="3203968"/>
                  </a:lnTo>
                  <a:lnTo>
                    <a:pt x="175602" y="3251200"/>
                  </a:lnTo>
                  <a:lnTo>
                    <a:pt x="173837" y="3263900"/>
                  </a:lnTo>
                  <a:lnTo>
                    <a:pt x="173380" y="3251200"/>
                  </a:lnTo>
                  <a:lnTo>
                    <a:pt x="175602" y="3251200"/>
                  </a:lnTo>
                  <a:lnTo>
                    <a:pt x="175602" y="3203968"/>
                  </a:lnTo>
                  <a:lnTo>
                    <a:pt x="173647" y="3200400"/>
                  </a:lnTo>
                  <a:lnTo>
                    <a:pt x="165773" y="3186544"/>
                  </a:lnTo>
                  <a:lnTo>
                    <a:pt x="165773" y="3289300"/>
                  </a:lnTo>
                  <a:lnTo>
                    <a:pt x="151955" y="3289300"/>
                  </a:lnTo>
                  <a:lnTo>
                    <a:pt x="150050" y="3276600"/>
                  </a:lnTo>
                  <a:lnTo>
                    <a:pt x="155994" y="3276600"/>
                  </a:lnTo>
                  <a:lnTo>
                    <a:pt x="165773" y="3289300"/>
                  </a:lnTo>
                  <a:lnTo>
                    <a:pt x="165773" y="3186544"/>
                  </a:lnTo>
                  <a:lnTo>
                    <a:pt x="137579" y="3136900"/>
                  </a:lnTo>
                  <a:lnTo>
                    <a:pt x="115112" y="3098800"/>
                  </a:lnTo>
                  <a:lnTo>
                    <a:pt x="124790" y="3149600"/>
                  </a:lnTo>
                  <a:lnTo>
                    <a:pt x="132854" y="3200400"/>
                  </a:lnTo>
                  <a:lnTo>
                    <a:pt x="147078" y="3289300"/>
                  </a:lnTo>
                  <a:lnTo>
                    <a:pt x="154711" y="3327400"/>
                  </a:lnTo>
                  <a:lnTo>
                    <a:pt x="163677" y="3378200"/>
                  </a:lnTo>
                  <a:lnTo>
                    <a:pt x="174701" y="3429000"/>
                  </a:lnTo>
                  <a:lnTo>
                    <a:pt x="167017" y="3416300"/>
                  </a:lnTo>
                  <a:lnTo>
                    <a:pt x="151638" y="3390900"/>
                  </a:lnTo>
                  <a:lnTo>
                    <a:pt x="134886" y="3352800"/>
                  </a:lnTo>
                  <a:lnTo>
                    <a:pt x="131025" y="3340100"/>
                  </a:lnTo>
                  <a:lnTo>
                    <a:pt x="130759" y="3339223"/>
                  </a:lnTo>
                  <a:lnTo>
                    <a:pt x="130759" y="3937000"/>
                  </a:lnTo>
                  <a:lnTo>
                    <a:pt x="129336" y="3949700"/>
                  </a:lnTo>
                  <a:lnTo>
                    <a:pt x="125552" y="3962400"/>
                  </a:lnTo>
                  <a:lnTo>
                    <a:pt x="122910" y="3949700"/>
                  </a:lnTo>
                  <a:lnTo>
                    <a:pt x="122199" y="3937000"/>
                  </a:lnTo>
                  <a:lnTo>
                    <a:pt x="123431" y="3937000"/>
                  </a:lnTo>
                  <a:lnTo>
                    <a:pt x="126568" y="3924300"/>
                  </a:lnTo>
                  <a:lnTo>
                    <a:pt x="129844" y="3937000"/>
                  </a:lnTo>
                  <a:lnTo>
                    <a:pt x="130759" y="3937000"/>
                  </a:lnTo>
                  <a:lnTo>
                    <a:pt x="130759" y="3339223"/>
                  </a:lnTo>
                  <a:lnTo>
                    <a:pt x="119430" y="3302000"/>
                  </a:lnTo>
                  <a:lnTo>
                    <a:pt x="100253" y="3263900"/>
                  </a:lnTo>
                  <a:lnTo>
                    <a:pt x="90309" y="3288982"/>
                  </a:lnTo>
                  <a:lnTo>
                    <a:pt x="90309" y="3810000"/>
                  </a:lnTo>
                  <a:lnTo>
                    <a:pt x="86677" y="3810000"/>
                  </a:lnTo>
                  <a:lnTo>
                    <a:pt x="87287" y="3797300"/>
                  </a:lnTo>
                  <a:lnTo>
                    <a:pt x="89408" y="3797300"/>
                  </a:lnTo>
                  <a:lnTo>
                    <a:pt x="90309" y="3810000"/>
                  </a:lnTo>
                  <a:lnTo>
                    <a:pt x="90309" y="3288982"/>
                  </a:lnTo>
                  <a:lnTo>
                    <a:pt x="90182" y="3289300"/>
                  </a:lnTo>
                  <a:lnTo>
                    <a:pt x="85496" y="3302000"/>
                  </a:lnTo>
                  <a:lnTo>
                    <a:pt x="84848" y="3327400"/>
                  </a:lnTo>
                  <a:lnTo>
                    <a:pt x="86906" y="3340100"/>
                  </a:lnTo>
                  <a:lnTo>
                    <a:pt x="82346" y="3340100"/>
                  </a:lnTo>
                  <a:lnTo>
                    <a:pt x="77939" y="3330562"/>
                  </a:lnTo>
                  <a:lnTo>
                    <a:pt x="77939" y="3733800"/>
                  </a:lnTo>
                  <a:lnTo>
                    <a:pt x="75755" y="3746500"/>
                  </a:lnTo>
                  <a:lnTo>
                    <a:pt x="71361" y="3746500"/>
                  </a:lnTo>
                  <a:lnTo>
                    <a:pt x="69164" y="3733800"/>
                  </a:lnTo>
                  <a:lnTo>
                    <a:pt x="71081" y="3721100"/>
                  </a:lnTo>
                  <a:lnTo>
                    <a:pt x="73190" y="3708400"/>
                  </a:lnTo>
                  <a:lnTo>
                    <a:pt x="75476" y="3721100"/>
                  </a:lnTo>
                  <a:lnTo>
                    <a:pt x="77939" y="3733800"/>
                  </a:lnTo>
                  <a:lnTo>
                    <a:pt x="77939" y="3330562"/>
                  </a:lnTo>
                  <a:lnTo>
                    <a:pt x="76479" y="3327400"/>
                  </a:lnTo>
                  <a:lnTo>
                    <a:pt x="69316" y="3327400"/>
                  </a:lnTo>
                  <a:lnTo>
                    <a:pt x="63436" y="3318586"/>
                  </a:lnTo>
                  <a:lnTo>
                    <a:pt x="63436" y="3390900"/>
                  </a:lnTo>
                  <a:lnTo>
                    <a:pt x="63373" y="3416300"/>
                  </a:lnTo>
                  <a:lnTo>
                    <a:pt x="62674" y="3416300"/>
                  </a:lnTo>
                  <a:lnTo>
                    <a:pt x="62344" y="3403600"/>
                  </a:lnTo>
                  <a:lnTo>
                    <a:pt x="63436" y="3390900"/>
                  </a:lnTo>
                  <a:lnTo>
                    <a:pt x="63436" y="3318586"/>
                  </a:lnTo>
                  <a:lnTo>
                    <a:pt x="60845" y="3314700"/>
                  </a:lnTo>
                  <a:lnTo>
                    <a:pt x="54102" y="3365500"/>
                  </a:lnTo>
                  <a:lnTo>
                    <a:pt x="53886" y="3416300"/>
                  </a:lnTo>
                  <a:lnTo>
                    <a:pt x="57886" y="3454400"/>
                  </a:lnTo>
                  <a:lnTo>
                    <a:pt x="63817" y="3492500"/>
                  </a:lnTo>
                  <a:lnTo>
                    <a:pt x="69354" y="3543300"/>
                  </a:lnTo>
                  <a:lnTo>
                    <a:pt x="72199" y="3594100"/>
                  </a:lnTo>
                  <a:lnTo>
                    <a:pt x="66827" y="3581400"/>
                  </a:lnTo>
                  <a:lnTo>
                    <a:pt x="54457" y="3543300"/>
                  </a:lnTo>
                  <a:lnTo>
                    <a:pt x="41884" y="3521418"/>
                  </a:lnTo>
                  <a:lnTo>
                    <a:pt x="41884" y="3975100"/>
                  </a:lnTo>
                  <a:lnTo>
                    <a:pt x="41351" y="3987800"/>
                  </a:lnTo>
                  <a:lnTo>
                    <a:pt x="40513" y="4000500"/>
                  </a:lnTo>
                  <a:lnTo>
                    <a:pt x="39852" y="3987800"/>
                  </a:lnTo>
                  <a:lnTo>
                    <a:pt x="39192" y="3987800"/>
                  </a:lnTo>
                  <a:lnTo>
                    <a:pt x="40157" y="3975100"/>
                  </a:lnTo>
                  <a:lnTo>
                    <a:pt x="41884" y="3975100"/>
                  </a:lnTo>
                  <a:lnTo>
                    <a:pt x="41884" y="3521418"/>
                  </a:lnTo>
                  <a:lnTo>
                    <a:pt x="39865" y="3517900"/>
                  </a:lnTo>
                  <a:lnTo>
                    <a:pt x="27774" y="3505200"/>
                  </a:lnTo>
                  <a:lnTo>
                    <a:pt x="31940" y="3530600"/>
                  </a:lnTo>
                  <a:lnTo>
                    <a:pt x="37363" y="3556000"/>
                  </a:lnTo>
                  <a:lnTo>
                    <a:pt x="41338" y="3581400"/>
                  </a:lnTo>
                  <a:lnTo>
                    <a:pt x="41160" y="3606800"/>
                  </a:lnTo>
                  <a:lnTo>
                    <a:pt x="32435" y="3594100"/>
                  </a:lnTo>
                  <a:lnTo>
                    <a:pt x="31064" y="3568700"/>
                  </a:lnTo>
                  <a:lnTo>
                    <a:pt x="27686" y="3543300"/>
                  </a:lnTo>
                  <a:lnTo>
                    <a:pt x="20053" y="3536721"/>
                  </a:lnTo>
                  <a:lnTo>
                    <a:pt x="20053" y="3873500"/>
                  </a:lnTo>
                  <a:lnTo>
                    <a:pt x="18643" y="3873500"/>
                  </a:lnTo>
                  <a:lnTo>
                    <a:pt x="13017" y="3860800"/>
                  </a:lnTo>
                  <a:lnTo>
                    <a:pt x="10210" y="3848100"/>
                  </a:lnTo>
                  <a:lnTo>
                    <a:pt x="13068" y="3835400"/>
                  </a:lnTo>
                  <a:lnTo>
                    <a:pt x="12204" y="3822700"/>
                  </a:lnTo>
                  <a:lnTo>
                    <a:pt x="16217" y="3848100"/>
                  </a:lnTo>
                  <a:lnTo>
                    <a:pt x="20053" y="3873500"/>
                  </a:lnTo>
                  <a:lnTo>
                    <a:pt x="20053" y="3536721"/>
                  </a:lnTo>
                  <a:lnTo>
                    <a:pt x="9131" y="3581400"/>
                  </a:lnTo>
                  <a:lnTo>
                    <a:pt x="5981" y="3632200"/>
                  </a:lnTo>
                  <a:lnTo>
                    <a:pt x="3505" y="3683000"/>
                  </a:lnTo>
                  <a:lnTo>
                    <a:pt x="1689" y="3733800"/>
                  </a:lnTo>
                  <a:lnTo>
                    <a:pt x="520" y="3784600"/>
                  </a:lnTo>
                  <a:lnTo>
                    <a:pt x="0" y="3835400"/>
                  </a:lnTo>
                  <a:lnTo>
                    <a:pt x="101" y="3886200"/>
                  </a:lnTo>
                  <a:lnTo>
                    <a:pt x="812" y="3937000"/>
                  </a:lnTo>
                  <a:lnTo>
                    <a:pt x="2120" y="3987800"/>
                  </a:lnTo>
                  <a:lnTo>
                    <a:pt x="4038" y="4038600"/>
                  </a:lnTo>
                  <a:lnTo>
                    <a:pt x="6515" y="4089400"/>
                  </a:lnTo>
                  <a:lnTo>
                    <a:pt x="9575" y="4127500"/>
                  </a:lnTo>
                  <a:lnTo>
                    <a:pt x="13182" y="4178300"/>
                  </a:lnTo>
                  <a:lnTo>
                    <a:pt x="17335" y="4229100"/>
                  </a:lnTo>
                  <a:lnTo>
                    <a:pt x="22021" y="4279900"/>
                  </a:lnTo>
                  <a:lnTo>
                    <a:pt x="27216" y="4330700"/>
                  </a:lnTo>
                  <a:lnTo>
                    <a:pt x="24638" y="4343400"/>
                  </a:lnTo>
                  <a:lnTo>
                    <a:pt x="22047" y="4343400"/>
                  </a:lnTo>
                  <a:lnTo>
                    <a:pt x="19456" y="4356100"/>
                  </a:lnTo>
                  <a:lnTo>
                    <a:pt x="17360" y="4368800"/>
                  </a:lnTo>
                  <a:lnTo>
                    <a:pt x="19862" y="4381500"/>
                  </a:lnTo>
                  <a:lnTo>
                    <a:pt x="26530" y="4406900"/>
                  </a:lnTo>
                  <a:lnTo>
                    <a:pt x="36957" y="4419600"/>
                  </a:lnTo>
                  <a:lnTo>
                    <a:pt x="41275" y="4457700"/>
                  </a:lnTo>
                  <a:lnTo>
                    <a:pt x="45796" y="4483100"/>
                  </a:lnTo>
                  <a:lnTo>
                    <a:pt x="50546" y="4521200"/>
                  </a:lnTo>
                  <a:lnTo>
                    <a:pt x="55524" y="4559300"/>
                  </a:lnTo>
                  <a:lnTo>
                    <a:pt x="62992" y="4610100"/>
                  </a:lnTo>
                  <a:lnTo>
                    <a:pt x="70675" y="4648200"/>
                  </a:lnTo>
                  <a:lnTo>
                    <a:pt x="78714" y="4699000"/>
                  </a:lnTo>
                  <a:lnTo>
                    <a:pt x="87261" y="4749800"/>
                  </a:lnTo>
                  <a:lnTo>
                    <a:pt x="96469" y="4800600"/>
                  </a:lnTo>
                  <a:lnTo>
                    <a:pt x="106476" y="4851400"/>
                  </a:lnTo>
                  <a:lnTo>
                    <a:pt x="117449" y="4902200"/>
                  </a:lnTo>
                  <a:lnTo>
                    <a:pt x="129527" y="4953000"/>
                  </a:lnTo>
                  <a:lnTo>
                    <a:pt x="142862" y="4991100"/>
                  </a:lnTo>
                  <a:lnTo>
                    <a:pt x="157607" y="5041900"/>
                  </a:lnTo>
                  <a:lnTo>
                    <a:pt x="173913" y="5092700"/>
                  </a:lnTo>
                  <a:lnTo>
                    <a:pt x="191922" y="5130800"/>
                  </a:lnTo>
                  <a:lnTo>
                    <a:pt x="211785" y="5181600"/>
                  </a:lnTo>
                  <a:lnTo>
                    <a:pt x="233654" y="5232400"/>
                  </a:lnTo>
                  <a:lnTo>
                    <a:pt x="257695" y="5270500"/>
                  </a:lnTo>
                  <a:lnTo>
                    <a:pt x="284035" y="5321300"/>
                  </a:lnTo>
                  <a:lnTo>
                    <a:pt x="312839" y="5359400"/>
                  </a:lnTo>
                  <a:lnTo>
                    <a:pt x="344246" y="5397500"/>
                  </a:lnTo>
                  <a:lnTo>
                    <a:pt x="346456" y="5422900"/>
                  </a:lnTo>
                  <a:lnTo>
                    <a:pt x="362229" y="5461000"/>
                  </a:lnTo>
                  <a:lnTo>
                    <a:pt x="389102" y="5486400"/>
                  </a:lnTo>
                  <a:lnTo>
                    <a:pt x="424624" y="5524500"/>
                  </a:lnTo>
                  <a:lnTo>
                    <a:pt x="466344" y="5562600"/>
                  </a:lnTo>
                  <a:lnTo>
                    <a:pt x="511822" y="5600700"/>
                  </a:lnTo>
                  <a:lnTo>
                    <a:pt x="558584" y="5638800"/>
                  </a:lnTo>
                  <a:lnTo>
                    <a:pt x="604202" y="5664200"/>
                  </a:lnTo>
                  <a:lnTo>
                    <a:pt x="646214" y="5689600"/>
                  </a:lnTo>
                  <a:lnTo>
                    <a:pt x="682155" y="5715000"/>
                  </a:lnTo>
                  <a:lnTo>
                    <a:pt x="709599" y="5727700"/>
                  </a:lnTo>
                  <a:lnTo>
                    <a:pt x="757250" y="5753100"/>
                  </a:lnTo>
                  <a:lnTo>
                    <a:pt x="957376" y="5803900"/>
                  </a:lnTo>
                  <a:lnTo>
                    <a:pt x="1008951" y="5803900"/>
                  </a:lnTo>
                  <a:lnTo>
                    <a:pt x="1060805" y="5816600"/>
                  </a:lnTo>
                  <a:lnTo>
                    <a:pt x="1112786" y="5816600"/>
                  </a:lnTo>
                  <a:lnTo>
                    <a:pt x="1164717" y="5829300"/>
                  </a:lnTo>
                  <a:lnTo>
                    <a:pt x="1216444" y="5829300"/>
                  </a:lnTo>
                  <a:lnTo>
                    <a:pt x="1264348" y="5842000"/>
                  </a:lnTo>
                  <a:lnTo>
                    <a:pt x="1400594" y="5880100"/>
                  </a:lnTo>
                  <a:lnTo>
                    <a:pt x="1448181" y="5880100"/>
                  </a:lnTo>
                  <a:lnTo>
                    <a:pt x="1499184" y="5867400"/>
                  </a:lnTo>
                  <a:lnTo>
                    <a:pt x="1543011" y="5854700"/>
                  </a:lnTo>
                  <a:lnTo>
                    <a:pt x="1582305" y="5829300"/>
                  </a:lnTo>
                  <a:lnTo>
                    <a:pt x="1619745" y="5803900"/>
                  </a:lnTo>
                  <a:lnTo>
                    <a:pt x="1658010" y="5778500"/>
                  </a:lnTo>
                  <a:lnTo>
                    <a:pt x="1699806" y="5765800"/>
                  </a:lnTo>
                  <a:lnTo>
                    <a:pt x="1747786" y="5753100"/>
                  </a:lnTo>
                  <a:lnTo>
                    <a:pt x="1932292" y="5753100"/>
                  </a:lnTo>
                  <a:lnTo>
                    <a:pt x="1978558" y="5765800"/>
                  </a:lnTo>
                  <a:lnTo>
                    <a:pt x="2024189" y="5753100"/>
                  </a:lnTo>
                  <a:lnTo>
                    <a:pt x="2070328" y="5740400"/>
                  </a:lnTo>
                  <a:lnTo>
                    <a:pt x="2114575" y="5715000"/>
                  </a:lnTo>
                  <a:lnTo>
                    <a:pt x="2157920" y="5702300"/>
                  </a:lnTo>
                  <a:lnTo>
                    <a:pt x="2201354" y="5676900"/>
                  </a:lnTo>
                  <a:lnTo>
                    <a:pt x="2245868" y="5664200"/>
                  </a:lnTo>
                  <a:lnTo>
                    <a:pt x="2292477" y="5651500"/>
                  </a:lnTo>
                  <a:lnTo>
                    <a:pt x="2340406" y="5626100"/>
                  </a:lnTo>
                  <a:lnTo>
                    <a:pt x="2388463" y="5613400"/>
                  </a:lnTo>
                  <a:lnTo>
                    <a:pt x="2533015" y="5575300"/>
                  </a:lnTo>
                  <a:lnTo>
                    <a:pt x="2581414" y="5575300"/>
                  </a:lnTo>
                  <a:lnTo>
                    <a:pt x="2629916" y="5562600"/>
                  </a:lnTo>
                  <a:lnTo>
                    <a:pt x="2678519" y="5549900"/>
                  </a:lnTo>
                  <a:lnTo>
                    <a:pt x="2707500" y="5549900"/>
                  </a:lnTo>
                  <a:lnTo>
                    <a:pt x="2717165" y="5562600"/>
                  </a:lnTo>
                  <a:lnTo>
                    <a:pt x="3106839" y="5664200"/>
                  </a:lnTo>
                  <a:lnTo>
                    <a:pt x="3155962" y="5664200"/>
                  </a:lnTo>
                  <a:lnTo>
                    <a:pt x="3254540" y="5689600"/>
                  </a:lnTo>
                  <a:lnTo>
                    <a:pt x="3303981" y="5689600"/>
                  </a:lnTo>
                  <a:lnTo>
                    <a:pt x="3353524" y="5702300"/>
                  </a:lnTo>
                  <a:lnTo>
                    <a:pt x="3403181" y="5702300"/>
                  </a:lnTo>
                  <a:lnTo>
                    <a:pt x="3452952" y="5715000"/>
                  </a:lnTo>
                  <a:lnTo>
                    <a:pt x="3502837" y="5715000"/>
                  </a:lnTo>
                  <a:lnTo>
                    <a:pt x="3552850" y="5727700"/>
                  </a:lnTo>
                  <a:lnTo>
                    <a:pt x="3653205" y="5727700"/>
                  </a:lnTo>
                  <a:lnTo>
                    <a:pt x="3703574" y="5740400"/>
                  </a:lnTo>
                  <a:lnTo>
                    <a:pt x="4008742" y="5740400"/>
                  </a:lnTo>
                  <a:lnTo>
                    <a:pt x="4060164" y="5753100"/>
                  </a:lnTo>
                  <a:lnTo>
                    <a:pt x="4317060" y="5753100"/>
                  </a:lnTo>
                  <a:lnTo>
                    <a:pt x="4368406" y="5765800"/>
                  </a:lnTo>
                  <a:lnTo>
                    <a:pt x="4573765" y="5765800"/>
                  </a:lnTo>
                  <a:lnTo>
                    <a:pt x="4625098" y="5778500"/>
                  </a:lnTo>
                  <a:lnTo>
                    <a:pt x="4830483" y="5778500"/>
                  </a:lnTo>
                  <a:lnTo>
                    <a:pt x="4881842" y="5791200"/>
                  </a:lnTo>
                  <a:lnTo>
                    <a:pt x="5605056" y="5791200"/>
                  </a:lnTo>
                  <a:lnTo>
                    <a:pt x="5655780" y="5803900"/>
                  </a:lnTo>
                  <a:lnTo>
                    <a:pt x="5756745" y="5803900"/>
                  </a:lnTo>
                  <a:lnTo>
                    <a:pt x="5807176" y="5816600"/>
                  </a:lnTo>
                  <a:lnTo>
                    <a:pt x="5857710" y="5816600"/>
                  </a:lnTo>
                  <a:lnTo>
                    <a:pt x="5908459" y="5829300"/>
                  </a:lnTo>
                  <a:lnTo>
                    <a:pt x="5959513" y="5829300"/>
                  </a:lnTo>
                  <a:lnTo>
                    <a:pt x="6010986" y="5842000"/>
                  </a:lnTo>
                  <a:lnTo>
                    <a:pt x="6062992" y="5842000"/>
                  </a:lnTo>
                  <a:lnTo>
                    <a:pt x="6115609" y="5854700"/>
                  </a:lnTo>
                  <a:lnTo>
                    <a:pt x="6529832" y="5854700"/>
                  </a:lnTo>
                  <a:lnTo>
                    <a:pt x="6581165" y="5842000"/>
                  </a:lnTo>
                  <a:lnTo>
                    <a:pt x="6685940" y="5842000"/>
                  </a:lnTo>
                  <a:lnTo>
                    <a:pt x="6739814" y="5829300"/>
                  </a:lnTo>
                  <a:lnTo>
                    <a:pt x="6842366" y="5829300"/>
                  </a:lnTo>
                  <a:lnTo>
                    <a:pt x="6893509" y="5816600"/>
                  </a:lnTo>
                  <a:lnTo>
                    <a:pt x="6944563" y="5816600"/>
                  </a:lnTo>
                  <a:lnTo>
                    <a:pt x="6995554" y="5803900"/>
                  </a:lnTo>
                  <a:lnTo>
                    <a:pt x="7046481" y="5803900"/>
                  </a:lnTo>
                  <a:lnTo>
                    <a:pt x="7097344" y="5791200"/>
                  </a:lnTo>
                  <a:lnTo>
                    <a:pt x="7148157" y="5791200"/>
                  </a:lnTo>
                  <a:lnTo>
                    <a:pt x="7198919" y="5778500"/>
                  </a:lnTo>
                  <a:lnTo>
                    <a:pt x="7249642" y="5778500"/>
                  </a:lnTo>
                  <a:lnTo>
                    <a:pt x="7300341" y="5765800"/>
                  </a:lnTo>
                  <a:lnTo>
                    <a:pt x="7351014" y="5765800"/>
                  </a:lnTo>
                  <a:lnTo>
                    <a:pt x="7401661" y="5753100"/>
                  </a:lnTo>
                  <a:lnTo>
                    <a:pt x="7452309" y="5753100"/>
                  </a:lnTo>
                  <a:lnTo>
                    <a:pt x="7654899" y="5715000"/>
                  </a:lnTo>
                  <a:lnTo>
                    <a:pt x="7705598" y="5715000"/>
                  </a:lnTo>
                  <a:lnTo>
                    <a:pt x="7756322" y="5702300"/>
                  </a:lnTo>
                  <a:lnTo>
                    <a:pt x="7807071" y="5702300"/>
                  </a:lnTo>
                  <a:lnTo>
                    <a:pt x="7857884" y="5689600"/>
                  </a:lnTo>
                  <a:lnTo>
                    <a:pt x="7908734" y="5689600"/>
                  </a:lnTo>
                  <a:lnTo>
                    <a:pt x="7959636" y="5676900"/>
                  </a:lnTo>
                  <a:lnTo>
                    <a:pt x="8010614" y="5676900"/>
                  </a:lnTo>
                  <a:lnTo>
                    <a:pt x="8061668" y="5664200"/>
                  </a:lnTo>
                  <a:lnTo>
                    <a:pt x="8112798" y="5664200"/>
                  </a:lnTo>
                  <a:lnTo>
                    <a:pt x="8164004" y="5651500"/>
                  </a:lnTo>
                  <a:lnTo>
                    <a:pt x="8215947" y="5651500"/>
                  </a:lnTo>
                  <a:lnTo>
                    <a:pt x="8464372" y="5588000"/>
                  </a:lnTo>
                  <a:lnTo>
                    <a:pt x="8512518" y="5562600"/>
                  </a:lnTo>
                  <a:lnTo>
                    <a:pt x="8560384" y="5549900"/>
                  </a:lnTo>
                  <a:lnTo>
                    <a:pt x="8608073" y="5537200"/>
                  </a:lnTo>
                  <a:lnTo>
                    <a:pt x="8655685" y="5511800"/>
                  </a:lnTo>
                  <a:lnTo>
                    <a:pt x="8703323" y="5499100"/>
                  </a:lnTo>
                  <a:lnTo>
                    <a:pt x="8751087" y="5473700"/>
                  </a:lnTo>
                  <a:lnTo>
                    <a:pt x="8753716" y="5486400"/>
                  </a:lnTo>
                  <a:lnTo>
                    <a:pt x="8756574" y="5499100"/>
                  </a:lnTo>
                  <a:lnTo>
                    <a:pt x="8759584" y="5511800"/>
                  </a:lnTo>
                  <a:lnTo>
                    <a:pt x="8762695" y="5524500"/>
                  </a:lnTo>
                  <a:lnTo>
                    <a:pt x="8762238" y="5473700"/>
                  </a:lnTo>
                  <a:lnTo>
                    <a:pt x="8779675" y="5461000"/>
                  </a:lnTo>
                  <a:lnTo>
                    <a:pt x="8807793" y="5461000"/>
                  </a:lnTo>
                  <a:lnTo>
                    <a:pt x="8811793" y="5448300"/>
                  </a:lnTo>
                  <a:lnTo>
                    <a:pt x="8819909" y="5448300"/>
                  </a:lnTo>
                  <a:lnTo>
                    <a:pt x="8822118" y="5461000"/>
                  </a:lnTo>
                  <a:lnTo>
                    <a:pt x="8825268" y="5473700"/>
                  </a:lnTo>
                  <a:lnTo>
                    <a:pt x="8829523" y="5486400"/>
                  </a:lnTo>
                  <a:lnTo>
                    <a:pt x="8835974" y="5486400"/>
                  </a:lnTo>
                  <a:lnTo>
                    <a:pt x="8837447" y="5473700"/>
                  </a:lnTo>
                  <a:lnTo>
                    <a:pt x="8839009" y="5461000"/>
                  </a:lnTo>
                  <a:lnTo>
                    <a:pt x="8840191" y="5448300"/>
                  </a:lnTo>
                  <a:lnTo>
                    <a:pt x="8848979" y="5435600"/>
                  </a:lnTo>
                  <a:lnTo>
                    <a:pt x="8875344" y="5435600"/>
                  </a:lnTo>
                  <a:lnTo>
                    <a:pt x="8884399" y="5461000"/>
                  </a:lnTo>
                  <a:lnTo>
                    <a:pt x="8892464" y="5473700"/>
                  </a:lnTo>
                  <a:lnTo>
                    <a:pt x="8899119" y="5486400"/>
                  </a:lnTo>
                  <a:lnTo>
                    <a:pt x="8903995" y="5499100"/>
                  </a:lnTo>
                  <a:lnTo>
                    <a:pt x="8900376" y="5448300"/>
                  </a:lnTo>
                  <a:lnTo>
                    <a:pt x="8907094" y="5435600"/>
                  </a:lnTo>
                  <a:lnTo>
                    <a:pt x="8920518" y="5435600"/>
                  </a:lnTo>
                  <a:lnTo>
                    <a:pt x="8928760" y="5422900"/>
                  </a:lnTo>
                  <a:lnTo>
                    <a:pt x="8937015" y="5410200"/>
                  </a:lnTo>
                  <a:lnTo>
                    <a:pt x="8956484" y="5410200"/>
                  </a:lnTo>
                  <a:lnTo>
                    <a:pt x="8970480" y="5448300"/>
                  </a:lnTo>
                  <a:lnTo>
                    <a:pt x="8985021" y="5448300"/>
                  </a:lnTo>
                  <a:lnTo>
                    <a:pt x="8997874" y="5435600"/>
                  </a:lnTo>
                  <a:lnTo>
                    <a:pt x="9003817" y="5410200"/>
                  </a:lnTo>
                  <a:lnTo>
                    <a:pt x="9006789" y="5397500"/>
                  </a:lnTo>
                  <a:lnTo>
                    <a:pt x="9010396" y="5435600"/>
                  </a:lnTo>
                  <a:lnTo>
                    <a:pt x="9012631" y="5461000"/>
                  </a:lnTo>
                  <a:lnTo>
                    <a:pt x="9015336" y="5461000"/>
                  </a:lnTo>
                  <a:lnTo>
                    <a:pt x="9023871" y="5422900"/>
                  </a:lnTo>
                  <a:lnTo>
                    <a:pt x="9039441" y="5397500"/>
                  </a:lnTo>
                  <a:lnTo>
                    <a:pt x="9051976" y="5397500"/>
                  </a:lnTo>
                  <a:lnTo>
                    <a:pt x="9068448" y="5410200"/>
                  </a:lnTo>
                  <a:lnTo>
                    <a:pt x="9089466" y="5435600"/>
                  </a:lnTo>
                  <a:lnTo>
                    <a:pt x="9088437" y="5422900"/>
                  </a:lnTo>
                  <a:lnTo>
                    <a:pt x="9086393" y="5410200"/>
                  </a:lnTo>
                  <a:lnTo>
                    <a:pt x="9083510" y="5397500"/>
                  </a:lnTo>
                  <a:lnTo>
                    <a:pt x="9079979" y="5384800"/>
                  </a:lnTo>
                  <a:lnTo>
                    <a:pt x="9098839" y="5384800"/>
                  </a:lnTo>
                  <a:lnTo>
                    <a:pt x="9101379" y="5410200"/>
                  </a:lnTo>
                  <a:lnTo>
                    <a:pt x="9102166" y="5448300"/>
                  </a:lnTo>
                  <a:lnTo>
                    <a:pt x="9100744" y="5473700"/>
                  </a:lnTo>
                  <a:lnTo>
                    <a:pt x="9096667" y="5486400"/>
                  </a:lnTo>
                  <a:lnTo>
                    <a:pt x="9077998" y="5448300"/>
                  </a:lnTo>
                  <a:lnTo>
                    <a:pt x="9062606" y="5448300"/>
                  </a:lnTo>
                  <a:lnTo>
                    <a:pt x="9056954" y="5461000"/>
                  </a:lnTo>
                  <a:lnTo>
                    <a:pt x="9061056" y="5473700"/>
                  </a:lnTo>
                  <a:lnTo>
                    <a:pt x="9074899" y="5499100"/>
                  </a:lnTo>
                  <a:lnTo>
                    <a:pt x="9076639" y="5499100"/>
                  </a:lnTo>
                  <a:lnTo>
                    <a:pt x="9079954" y="5486400"/>
                  </a:lnTo>
                  <a:lnTo>
                    <a:pt x="9084462" y="5499100"/>
                  </a:lnTo>
                  <a:lnTo>
                    <a:pt x="9093060" y="5499100"/>
                  </a:lnTo>
                  <a:lnTo>
                    <a:pt x="9092946" y="5511800"/>
                  </a:lnTo>
                  <a:lnTo>
                    <a:pt x="9092679" y="5524500"/>
                  </a:lnTo>
                  <a:lnTo>
                    <a:pt x="9092235" y="5537200"/>
                  </a:lnTo>
                  <a:lnTo>
                    <a:pt x="9091638" y="5549900"/>
                  </a:lnTo>
                  <a:lnTo>
                    <a:pt x="9081313" y="5524500"/>
                  </a:lnTo>
                  <a:lnTo>
                    <a:pt x="9066492" y="5499100"/>
                  </a:lnTo>
                  <a:lnTo>
                    <a:pt x="9051277" y="5486400"/>
                  </a:lnTo>
                  <a:lnTo>
                    <a:pt x="9039809" y="5473700"/>
                  </a:lnTo>
                  <a:lnTo>
                    <a:pt x="9045880" y="5511800"/>
                  </a:lnTo>
                  <a:lnTo>
                    <a:pt x="9057145" y="5537200"/>
                  </a:lnTo>
                  <a:lnTo>
                    <a:pt x="9059583" y="5562600"/>
                  </a:lnTo>
                  <a:lnTo>
                    <a:pt x="9039847" y="5574868"/>
                  </a:lnTo>
                  <a:lnTo>
                    <a:pt x="9038933" y="5572404"/>
                  </a:lnTo>
                  <a:lnTo>
                    <a:pt x="9037726" y="5570080"/>
                  </a:lnTo>
                  <a:lnTo>
                    <a:pt x="9039352" y="5575173"/>
                  </a:lnTo>
                  <a:lnTo>
                    <a:pt x="9039149" y="5575300"/>
                  </a:lnTo>
                  <a:lnTo>
                    <a:pt x="9051468" y="5600700"/>
                  </a:lnTo>
                  <a:lnTo>
                    <a:pt x="9061196" y="5613400"/>
                  </a:lnTo>
                  <a:lnTo>
                    <a:pt x="9078443" y="5626100"/>
                  </a:lnTo>
                  <a:lnTo>
                    <a:pt x="9113291" y="5626100"/>
                  </a:lnTo>
                  <a:lnTo>
                    <a:pt x="9111907" y="5600700"/>
                  </a:lnTo>
                  <a:lnTo>
                    <a:pt x="9111170" y="5562600"/>
                  </a:lnTo>
                  <a:lnTo>
                    <a:pt x="9114828" y="5549900"/>
                  </a:lnTo>
                  <a:lnTo>
                    <a:pt x="9118486" y="5537200"/>
                  </a:lnTo>
                  <a:lnTo>
                    <a:pt x="9141295" y="5537200"/>
                  </a:lnTo>
                  <a:lnTo>
                    <a:pt x="9128531" y="5499100"/>
                  </a:lnTo>
                  <a:lnTo>
                    <a:pt x="9121191" y="5473700"/>
                  </a:lnTo>
                  <a:lnTo>
                    <a:pt x="9122664" y="5448300"/>
                  </a:lnTo>
                  <a:lnTo>
                    <a:pt x="9136316" y="5422900"/>
                  </a:lnTo>
                  <a:lnTo>
                    <a:pt x="9163126" y="5448300"/>
                  </a:lnTo>
                  <a:lnTo>
                    <a:pt x="9189593" y="5473700"/>
                  </a:lnTo>
                  <a:lnTo>
                    <a:pt x="9210040" y="5486400"/>
                  </a:lnTo>
                  <a:lnTo>
                    <a:pt x="9218790" y="5461000"/>
                  </a:lnTo>
                  <a:lnTo>
                    <a:pt x="9219209" y="5473700"/>
                  </a:lnTo>
                  <a:lnTo>
                    <a:pt x="9218028" y="5499100"/>
                  </a:lnTo>
                  <a:lnTo>
                    <a:pt x="9219387" y="5511800"/>
                  </a:lnTo>
                  <a:lnTo>
                    <a:pt x="9227452" y="5524500"/>
                  </a:lnTo>
                  <a:lnTo>
                    <a:pt x="9236939" y="5511800"/>
                  </a:lnTo>
                  <a:lnTo>
                    <a:pt x="9238107" y="5511800"/>
                  </a:lnTo>
                  <a:lnTo>
                    <a:pt x="9241777" y="5499100"/>
                  </a:lnTo>
                  <a:lnTo>
                    <a:pt x="9249524" y="5486400"/>
                  </a:lnTo>
                  <a:lnTo>
                    <a:pt x="9277261" y="5486400"/>
                  </a:lnTo>
                  <a:lnTo>
                    <a:pt x="9282354" y="5511800"/>
                  </a:lnTo>
                  <a:lnTo>
                    <a:pt x="9286126" y="5511800"/>
                  </a:lnTo>
                  <a:lnTo>
                    <a:pt x="9292514" y="5499100"/>
                  </a:lnTo>
                  <a:lnTo>
                    <a:pt x="9305455" y="5499100"/>
                  </a:lnTo>
                  <a:lnTo>
                    <a:pt x="9308655" y="5486400"/>
                  </a:lnTo>
                  <a:lnTo>
                    <a:pt x="9311856" y="5473700"/>
                  </a:lnTo>
                  <a:lnTo>
                    <a:pt x="9325686" y="5461000"/>
                  </a:lnTo>
                  <a:lnTo>
                    <a:pt x="9345739" y="5461000"/>
                  </a:lnTo>
                  <a:lnTo>
                    <a:pt x="9370835" y="5473700"/>
                  </a:lnTo>
                  <a:lnTo>
                    <a:pt x="9405150" y="5499100"/>
                  </a:lnTo>
                  <a:lnTo>
                    <a:pt x="9417863" y="5537200"/>
                  </a:lnTo>
                  <a:lnTo>
                    <a:pt x="9422574" y="5575300"/>
                  </a:lnTo>
                  <a:lnTo>
                    <a:pt x="9432900" y="5613400"/>
                  </a:lnTo>
                  <a:lnTo>
                    <a:pt x="9426308" y="5651500"/>
                  </a:lnTo>
                  <a:lnTo>
                    <a:pt x="9435655" y="5676900"/>
                  </a:lnTo>
                  <a:lnTo>
                    <a:pt x="9452254" y="5689600"/>
                  </a:lnTo>
                  <a:lnTo>
                    <a:pt x="9467469" y="5689600"/>
                  </a:lnTo>
                  <a:lnTo>
                    <a:pt x="9472612" y="5664200"/>
                  </a:lnTo>
                  <a:lnTo>
                    <a:pt x="9459023" y="5626100"/>
                  </a:lnTo>
                  <a:lnTo>
                    <a:pt x="9448914" y="5664200"/>
                  </a:lnTo>
                  <a:lnTo>
                    <a:pt x="9440647" y="5664200"/>
                  </a:lnTo>
                  <a:lnTo>
                    <a:pt x="9435059" y="5638800"/>
                  </a:lnTo>
                  <a:lnTo>
                    <a:pt x="9432950" y="5613400"/>
                  </a:lnTo>
                  <a:lnTo>
                    <a:pt x="9433662" y="5613400"/>
                  </a:lnTo>
                  <a:lnTo>
                    <a:pt x="9440748" y="5588000"/>
                  </a:lnTo>
                  <a:lnTo>
                    <a:pt x="9444101" y="5549900"/>
                  </a:lnTo>
                  <a:lnTo>
                    <a:pt x="9444317" y="5499100"/>
                  </a:lnTo>
                  <a:lnTo>
                    <a:pt x="9441980" y="5461000"/>
                  </a:lnTo>
                  <a:lnTo>
                    <a:pt x="9463862" y="5473700"/>
                  </a:lnTo>
                  <a:lnTo>
                    <a:pt x="9496336" y="5524500"/>
                  </a:lnTo>
                  <a:lnTo>
                    <a:pt x="9524835" y="5549900"/>
                  </a:lnTo>
                  <a:lnTo>
                    <a:pt x="9534792" y="5562600"/>
                  </a:lnTo>
                  <a:lnTo>
                    <a:pt x="9540773" y="5549900"/>
                  </a:lnTo>
                  <a:lnTo>
                    <a:pt x="9543199" y="5537200"/>
                  </a:lnTo>
                  <a:lnTo>
                    <a:pt x="9542094" y="5524500"/>
                  </a:lnTo>
                  <a:lnTo>
                    <a:pt x="9537433" y="5511800"/>
                  </a:lnTo>
                  <a:lnTo>
                    <a:pt x="9544634" y="5524500"/>
                  </a:lnTo>
                  <a:lnTo>
                    <a:pt x="9553461" y="5562600"/>
                  </a:lnTo>
                  <a:lnTo>
                    <a:pt x="9561995" y="5588000"/>
                  </a:lnTo>
                  <a:lnTo>
                    <a:pt x="9568320" y="5600700"/>
                  </a:lnTo>
                  <a:lnTo>
                    <a:pt x="9568193" y="5588000"/>
                  </a:lnTo>
                  <a:lnTo>
                    <a:pt x="9569209" y="5562600"/>
                  </a:lnTo>
                  <a:lnTo>
                    <a:pt x="9572650" y="5537200"/>
                  </a:lnTo>
                  <a:lnTo>
                    <a:pt x="9579826" y="5537200"/>
                  </a:lnTo>
                  <a:lnTo>
                    <a:pt x="9581121" y="5549900"/>
                  </a:lnTo>
                  <a:lnTo>
                    <a:pt x="9584423" y="5588000"/>
                  </a:lnTo>
                  <a:lnTo>
                    <a:pt x="9589795" y="5638800"/>
                  </a:lnTo>
                  <a:lnTo>
                    <a:pt x="9597288" y="5676900"/>
                  </a:lnTo>
                  <a:lnTo>
                    <a:pt x="9606966" y="5689600"/>
                  </a:lnTo>
                  <a:lnTo>
                    <a:pt x="9596996" y="5664200"/>
                  </a:lnTo>
                  <a:lnTo>
                    <a:pt x="9592729" y="5651500"/>
                  </a:lnTo>
                  <a:lnTo>
                    <a:pt x="9594164" y="5626100"/>
                  </a:lnTo>
                  <a:lnTo>
                    <a:pt x="9601276" y="5613400"/>
                  </a:lnTo>
                  <a:lnTo>
                    <a:pt x="9604591" y="5626100"/>
                  </a:lnTo>
                  <a:lnTo>
                    <a:pt x="9607550" y="5626100"/>
                  </a:lnTo>
                  <a:lnTo>
                    <a:pt x="9610217" y="5638800"/>
                  </a:lnTo>
                  <a:lnTo>
                    <a:pt x="9612643" y="5651500"/>
                  </a:lnTo>
                  <a:lnTo>
                    <a:pt x="9619107" y="5626100"/>
                  </a:lnTo>
                  <a:lnTo>
                    <a:pt x="9625940" y="5613400"/>
                  </a:lnTo>
                  <a:lnTo>
                    <a:pt x="9632772" y="5600700"/>
                  </a:lnTo>
                  <a:lnTo>
                    <a:pt x="9642729" y="5575300"/>
                  </a:lnTo>
                  <a:lnTo>
                    <a:pt x="9639262" y="5537200"/>
                  </a:lnTo>
                  <a:lnTo>
                    <a:pt x="9638093" y="5524500"/>
                  </a:lnTo>
                  <a:lnTo>
                    <a:pt x="9658083" y="5562600"/>
                  </a:lnTo>
                  <a:lnTo>
                    <a:pt x="9679178" y="5588000"/>
                  </a:lnTo>
                  <a:lnTo>
                    <a:pt x="9692119" y="5626100"/>
                  </a:lnTo>
                  <a:lnTo>
                    <a:pt x="9687649" y="5651500"/>
                  </a:lnTo>
                  <a:lnTo>
                    <a:pt x="9656508" y="5676900"/>
                  </a:lnTo>
                  <a:lnTo>
                    <a:pt x="9669894" y="5702300"/>
                  </a:lnTo>
                  <a:lnTo>
                    <a:pt x="9685058" y="5727700"/>
                  </a:lnTo>
                  <a:lnTo>
                    <a:pt x="9704108" y="5753100"/>
                  </a:lnTo>
                  <a:lnTo>
                    <a:pt x="9729140" y="5765800"/>
                  </a:lnTo>
                  <a:lnTo>
                    <a:pt x="9755048" y="5778500"/>
                  </a:lnTo>
                  <a:lnTo>
                    <a:pt x="9766783" y="5765800"/>
                  </a:lnTo>
                  <a:lnTo>
                    <a:pt x="9769310" y="5740400"/>
                  </a:lnTo>
                  <a:lnTo>
                    <a:pt x="9767646" y="5715000"/>
                  </a:lnTo>
                  <a:lnTo>
                    <a:pt x="9766744" y="5702300"/>
                  </a:lnTo>
                  <a:lnTo>
                    <a:pt x="9771621" y="5715000"/>
                  </a:lnTo>
                  <a:lnTo>
                    <a:pt x="9787255" y="5727700"/>
                  </a:lnTo>
                  <a:lnTo>
                    <a:pt x="9789655" y="5727700"/>
                  </a:lnTo>
                  <a:lnTo>
                    <a:pt x="9791179" y="5740400"/>
                  </a:lnTo>
                  <a:lnTo>
                    <a:pt x="9792144" y="5753100"/>
                  </a:lnTo>
                  <a:lnTo>
                    <a:pt x="9792830" y="5765800"/>
                  </a:lnTo>
                  <a:lnTo>
                    <a:pt x="9805391" y="5753100"/>
                  </a:lnTo>
                  <a:lnTo>
                    <a:pt x="9811131" y="5727700"/>
                  </a:lnTo>
                  <a:lnTo>
                    <a:pt x="9810051" y="5715000"/>
                  </a:lnTo>
                  <a:lnTo>
                    <a:pt x="9806114" y="5702300"/>
                  </a:lnTo>
                  <a:lnTo>
                    <a:pt x="9802165" y="5689600"/>
                  </a:lnTo>
                  <a:lnTo>
                    <a:pt x="9812058" y="5702300"/>
                  </a:lnTo>
                  <a:lnTo>
                    <a:pt x="9820046" y="5702300"/>
                  </a:lnTo>
                  <a:lnTo>
                    <a:pt x="9826130" y="5715000"/>
                  </a:lnTo>
                  <a:lnTo>
                    <a:pt x="9830308" y="5715000"/>
                  </a:lnTo>
                  <a:lnTo>
                    <a:pt x="9830397" y="5689600"/>
                  </a:lnTo>
                  <a:lnTo>
                    <a:pt x="9831502" y="5676900"/>
                  </a:lnTo>
                  <a:lnTo>
                    <a:pt x="9832607" y="5664200"/>
                  </a:lnTo>
                  <a:lnTo>
                    <a:pt x="9839173" y="5651500"/>
                  </a:lnTo>
                  <a:lnTo>
                    <a:pt x="9852317" y="5638800"/>
                  </a:lnTo>
                  <a:lnTo>
                    <a:pt x="9843071" y="5689600"/>
                  </a:lnTo>
                  <a:lnTo>
                    <a:pt x="9844164" y="5702300"/>
                  </a:lnTo>
                  <a:lnTo>
                    <a:pt x="9853117" y="5702300"/>
                  </a:lnTo>
                  <a:lnTo>
                    <a:pt x="9867430" y="5689600"/>
                  </a:lnTo>
                  <a:lnTo>
                    <a:pt x="9880371" y="5689600"/>
                  </a:lnTo>
                  <a:lnTo>
                    <a:pt x="9893859" y="5676900"/>
                  </a:lnTo>
                  <a:lnTo>
                    <a:pt x="9906838" y="5689600"/>
                  </a:lnTo>
                  <a:lnTo>
                    <a:pt x="9918205" y="5702300"/>
                  </a:lnTo>
                  <a:lnTo>
                    <a:pt x="9914865" y="5689600"/>
                  </a:lnTo>
                  <a:lnTo>
                    <a:pt x="9918192" y="5676900"/>
                  </a:lnTo>
                  <a:lnTo>
                    <a:pt x="9928225" y="5664200"/>
                  </a:lnTo>
                  <a:lnTo>
                    <a:pt x="9945027" y="5664200"/>
                  </a:lnTo>
                  <a:lnTo>
                    <a:pt x="9947351" y="5638800"/>
                  </a:lnTo>
                  <a:lnTo>
                    <a:pt x="9946005" y="5626100"/>
                  </a:lnTo>
                  <a:lnTo>
                    <a:pt x="9969068" y="5626100"/>
                  </a:lnTo>
                  <a:lnTo>
                    <a:pt x="9966896" y="5613400"/>
                  </a:lnTo>
                  <a:lnTo>
                    <a:pt x="9967900" y="5600700"/>
                  </a:lnTo>
                  <a:lnTo>
                    <a:pt x="9968890" y="5588000"/>
                  </a:lnTo>
                  <a:lnTo>
                    <a:pt x="9970884" y="5562600"/>
                  </a:lnTo>
                  <a:lnTo>
                    <a:pt x="9975215" y="5524500"/>
                  </a:lnTo>
                  <a:lnTo>
                    <a:pt x="9974034" y="5486400"/>
                  </a:lnTo>
                  <a:lnTo>
                    <a:pt x="9989045" y="5524500"/>
                  </a:lnTo>
                  <a:lnTo>
                    <a:pt x="10002482" y="5575300"/>
                  </a:lnTo>
                  <a:lnTo>
                    <a:pt x="10015449" y="5626100"/>
                  </a:lnTo>
                  <a:lnTo>
                    <a:pt x="10029063" y="5689600"/>
                  </a:lnTo>
                  <a:lnTo>
                    <a:pt x="10054006" y="5664200"/>
                  </a:lnTo>
                  <a:lnTo>
                    <a:pt x="10055288" y="5651500"/>
                  </a:lnTo>
                  <a:lnTo>
                    <a:pt x="10045078" y="5638800"/>
                  </a:lnTo>
                  <a:lnTo>
                    <a:pt x="10035553" y="5613400"/>
                  </a:lnTo>
                  <a:lnTo>
                    <a:pt x="10081171" y="5600700"/>
                  </a:lnTo>
                  <a:lnTo>
                    <a:pt x="10100018" y="5588000"/>
                  </a:lnTo>
                  <a:lnTo>
                    <a:pt x="10101974" y="5562600"/>
                  </a:lnTo>
                  <a:lnTo>
                    <a:pt x="10096868" y="5537200"/>
                  </a:lnTo>
                  <a:lnTo>
                    <a:pt x="10094570" y="5511800"/>
                  </a:lnTo>
                  <a:lnTo>
                    <a:pt x="10104933" y="5473700"/>
                  </a:lnTo>
                  <a:lnTo>
                    <a:pt x="10104895" y="5486400"/>
                  </a:lnTo>
                  <a:lnTo>
                    <a:pt x="10106723" y="5537200"/>
                  </a:lnTo>
                  <a:lnTo>
                    <a:pt x="10113277" y="5575300"/>
                  </a:lnTo>
                  <a:lnTo>
                    <a:pt x="10127348" y="5600700"/>
                  </a:lnTo>
                  <a:lnTo>
                    <a:pt x="10128923" y="5588000"/>
                  </a:lnTo>
                  <a:lnTo>
                    <a:pt x="10131057" y="5562600"/>
                  </a:lnTo>
                  <a:lnTo>
                    <a:pt x="10134257" y="5537200"/>
                  </a:lnTo>
                  <a:lnTo>
                    <a:pt x="10138994" y="5499100"/>
                  </a:lnTo>
                  <a:lnTo>
                    <a:pt x="10145801" y="5486400"/>
                  </a:lnTo>
                  <a:lnTo>
                    <a:pt x="10155161" y="5473700"/>
                  </a:lnTo>
                  <a:lnTo>
                    <a:pt x="10167569" y="5486400"/>
                  </a:lnTo>
                  <a:lnTo>
                    <a:pt x="10183546" y="5537200"/>
                  </a:lnTo>
                  <a:lnTo>
                    <a:pt x="10180726" y="5549900"/>
                  </a:lnTo>
                  <a:lnTo>
                    <a:pt x="10176446" y="5537200"/>
                  </a:lnTo>
                  <a:lnTo>
                    <a:pt x="10171392" y="5537200"/>
                  </a:lnTo>
                  <a:lnTo>
                    <a:pt x="10174567" y="5549900"/>
                  </a:lnTo>
                  <a:lnTo>
                    <a:pt x="10184206" y="5600700"/>
                  </a:lnTo>
                  <a:lnTo>
                    <a:pt x="10183724" y="5549900"/>
                  </a:lnTo>
                  <a:lnTo>
                    <a:pt x="10183597" y="5537200"/>
                  </a:lnTo>
                  <a:lnTo>
                    <a:pt x="10184206" y="5537200"/>
                  </a:lnTo>
                  <a:lnTo>
                    <a:pt x="10182949" y="5511800"/>
                  </a:lnTo>
                  <a:lnTo>
                    <a:pt x="10182441" y="5486400"/>
                  </a:lnTo>
                  <a:lnTo>
                    <a:pt x="10182631" y="5473700"/>
                  </a:lnTo>
                  <a:lnTo>
                    <a:pt x="10183025" y="5448300"/>
                  </a:lnTo>
                  <a:lnTo>
                    <a:pt x="10185019" y="5435600"/>
                  </a:lnTo>
                  <a:lnTo>
                    <a:pt x="10200208" y="5448300"/>
                  </a:lnTo>
                  <a:lnTo>
                    <a:pt x="10210660" y="5473700"/>
                  </a:lnTo>
                  <a:lnTo>
                    <a:pt x="10218153" y="5499100"/>
                  </a:lnTo>
                  <a:lnTo>
                    <a:pt x="10224478" y="5524500"/>
                  </a:lnTo>
                  <a:lnTo>
                    <a:pt x="10223652" y="5486400"/>
                  </a:lnTo>
                  <a:lnTo>
                    <a:pt x="10229786" y="5461000"/>
                  </a:lnTo>
                  <a:lnTo>
                    <a:pt x="10236733" y="5435600"/>
                  </a:lnTo>
                  <a:lnTo>
                    <a:pt x="10237559" y="5422900"/>
                  </a:lnTo>
                  <a:lnTo>
                    <a:pt x="10238372" y="5410200"/>
                  </a:lnTo>
                  <a:lnTo>
                    <a:pt x="10234511" y="5397500"/>
                  </a:lnTo>
                  <a:lnTo>
                    <a:pt x="10230663" y="5384800"/>
                  </a:lnTo>
                  <a:lnTo>
                    <a:pt x="10217709" y="5359400"/>
                  </a:lnTo>
                  <a:lnTo>
                    <a:pt x="10204069" y="5334000"/>
                  </a:lnTo>
                  <a:lnTo>
                    <a:pt x="10197516" y="5308600"/>
                  </a:lnTo>
                  <a:lnTo>
                    <a:pt x="10194239" y="5295900"/>
                  </a:lnTo>
                  <a:lnTo>
                    <a:pt x="10200081" y="5295900"/>
                  </a:lnTo>
                  <a:lnTo>
                    <a:pt x="10207688" y="5308600"/>
                  </a:lnTo>
                  <a:lnTo>
                    <a:pt x="10217772" y="5295900"/>
                  </a:lnTo>
                  <a:lnTo>
                    <a:pt x="10227539" y="5283200"/>
                  </a:lnTo>
                  <a:lnTo>
                    <a:pt x="10223271" y="5257800"/>
                  </a:lnTo>
                  <a:lnTo>
                    <a:pt x="10211562" y="5207000"/>
                  </a:lnTo>
                  <a:lnTo>
                    <a:pt x="10199014" y="5168900"/>
                  </a:lnTo>
                  <a:lnTo>
                    <a:pt x="10203167" y="5168900"/>
                  </a:lnTo>
                  <a:lnTo>
                    <a:pt x="10218661" y="5207000"/>
                  </a:lnTo>
                  <a:lnTo>
                    <a:pt x="10231374" y="5232400"/>
                  </a:lnTo>
                  <a:lnTo>
                    <a:pt x="10239515" y="5270500"/>
                  </a:lnTo>
                  <a:lnTo>
                    <a:pt x="10241305" y="5321300"/>
                  </a:lnTo>
                  <a:lnTo>
                    <a:pt x="10255847" y="5321300"/>
                  </a:lnTo>
                  <a:lnTo>
                    <a:pt x="10271773" y="5295900"/>
                  </a:lnTo>
                  <a:lnTo>
                    <a:pt x="10284295" y="5257800"/>
                  </a:lnTo>
                  <a:lnTo>
                    <a:pt x="10288626" y="5245100"/>
                  </a:lnTo>
                  <a:lnTo>
                    <a:pt x="10290061" y="5295900"/>
                  </a:lnTo>
                  <a:lnTo>
                    <a:pt x="10295979" y="5321300"/>
                  </a:lnTo>
                  <a:lnTo>
                    <a:pt x="10306367" y="5321300"/>
                  </a:lnTo>
                  <a:lnTo>
                    <a:pt x="10321239" y="5283200"/>
                  </a:lnTo>
                  <a:lnTo>
                    <a:pt x="10318204" y="5334000"/>
                  </a:lnTo>
                  <a:lnTo>
                    <a:pt x="10318280" y="5384800"/>
                  </a:lnTo>
                  <a:lnTo>
                    <a:pt x="10323360" y="5422900"/>
                  </a:lnTo>
                  <a:lnTo>
                    <a:pt x="10335336" y="5473700"/>
                  </a:lnTo>
                  <a:lnTo>
                    <a:pt x="10334942" y="5448300"/>
                  </a:lnTo>
                  <a:lnTo>
                    <a:pt x="10334930" y="5397500"/>
                  </a:lnTo>
                  <a:lnTo>
                    <a:pt x="10336060" y="5346700"/>
                  </a:lnTo>
                  <a:lnTo>
                    <a:pt x="10339083" y="5321300"/>
                  </a:lnTo>
                  <a:lnTo>
                    <a:pt x="10344607" y="5334000"/>
                  </a:lnTo>
                  <a:lnTo>
                    <a:pt x="10349878" y="5334000"/>
                  </a:lnTo>
                  <a:lnTo>
                    <a:pt x="10354907" y="5346700"/>
                  </a:lnTo>
                  <a:lnTo>
                    <a:pt x="10359682" y="5359400"/>
                  </a:lnTo>
                  <a:lnTo>
                    <a:pt x="10361511" y="5334000"/>
                  </a:lnTo>
                  <a:lnTo>
                    <a:pt x="10367937" y="5283200"/>
                  </a:lnTo>
                  <a:lnTo>
                    <a:pt x="10376319" y="5245100"/>
                  </a:lnTo>
                  <a:lnTo>
                    <a:pt x="10385615" y="5295900"/>
                  </a:lnTo>
                  <a:lnTo>
                    <a:pt x="10386022" y="5334000"/>
                  </a:lnTo>
                  <a:lnTo>
                    <a:pt x="10371353" y="5359400"/>
                  </a:lnTo>
                  <a:lnTo>
                    <a:pt x="10335501" y="5372074"/>
                  </a:lnTo>
                  <a:lnTo>
                    <a:pt x="10335489" y="5372735"/>
                  </a:lnTo>
                  <a:lnTo>
                    <a:pt x="10338194" y="5410200"/>
                  </a:lnTo>
                  <a:lnTo>
                    <a:pt x="10344137" y="5461000"/>
                  </a:lnTo>
                  <a:lnTo>
                    <a:pt x="10351872" y="5499100"/>
                  </a:lnTo>
                  <a:lnTo>
                    <a:pt x="10359987" y="5537200"/>
                  </a:lnTo>
                  <a:lnTo>
                    <a:pt x="10365473" y="5473700"/>
                  </a:lnTo>
                  <a:lnTo>
                    <a:pt x="10370934" y="5410200"/>
                  </a:lnTo>
                  <a:lnTo>
                    <a:pt x="10378503" y="5448300"/>
                  </a:lnTo>
                  <a:lnTo>
                    <a:pt x="10384091" y="5473700"/>
                  </a:lnTo>
                  <a:lnTo>
                    <a:pt x="10387686" y="5511800"/>
                  </a:lnTo>
                  <a:lnTo>
                    <a:pt x="10389298" y="5537200"/>
                  </a:lnTo>
                  <a:lnTo>
                    <a:pt x="10393528" y="5511800"/>
                  </a:lnTo>
                  <a:lnTo>
                    <a:pt x="10395445" y="5486400"/>
                  </a:lnTo>
                  <a:lnTo>
                    <a:pt x="10397553" y="5448300"/>
                  </a:lnTo>
                  <a:lnTo>
                    <a:pt x="10402379" y="5422900"/>
                  </a:lnTo>
                  <a:lnTo>
                    <a:pt x="10412400" y="5422900"/>
                  </a:lnTo>
                  <a:lnTo>
                    <a:pt x="10430129" y="5448300"/>
                  </a:lnTo>
                  <a:lnTo>
                    <a:pt x="10426802" y="5422900"/>
                  </a:lnTo>
                  <a:lnTo>
                    <a:pt x="10425138" y="5410200"/>
                  </a:lnTo>
                  <a:lnTo>
                    <a:pt x="10413111" y="5372100"/>
                  </a:lnTo>
                  <a:lnTo>
                    <a:pt x="10406837" y="5334000"/>
                  </a:lnTo>
                  <a:lnTo>
                    <a:pt x="10419118" y="5334000"/>
                  </a:lnTo>
                  <a:lnTo>
                    <a:pt x="10410558" y="5308600"/>
                  </a:lnTo>
                  <a:lnTo>
                    <a:pt x="10404297" y="5283200"/>
                  </a:lnTo>
                  <a:lnTo>
                    <a:pt x="10403573" y="5257800"/>
                  </a:lnTo>
                  <a:lnTo>
                    <a:pt x="10407586" y="5245100"/>
                  </a:lnTo>
                  <a:lnTo>
                    <a:pt x="10411612" y="5232400"/>
                  </a:lnTo>
                  <a:lnTo>
                    <a:pt x="10421620" y="5270500"/>
                  </a:lnTo>
                  <a:lnTo>
                    <a:pt x="10427373" y="5283200"/>
                  </a:lnTo>
                  <a:lnTo>
                    <a:pt x="10430675" y="5283200"/>
                  </a:lnTo>
                  <a:lnTo>
                    <a:pt x="10433266" y="5270500"/>
                  </a:lnTo>
                  <a:lnTo>
                    <a:pt x="10436923" y="5257800"/>
                  </a:lnTo>
                  <a:lnTo>
                    <a:pt x="10443413" y="5245100"/>
                  </a:lnTo>
                  <a:lnTo>
                    <a:pt x="10454513" y="5257800"/>
                  </a:lnTo>
                  <a:lnTo>
                    <a:pt x="10462209" y="5283200"/>
                  </a:lnTo>
                  <a:lnTo>
                    <a:pt x="10460761" y="5321300"/>
                  </a:lnTo>
                  <a:lnTo>
                    <a:pt x="10456126" y="5359400"/>
                  </a:lnTo>
                  <a:lnTo>
                    <a:pt x="10454259" y="5397500"/>
                  </a:lnTo>
                  <a:lnTo>
                    <a:pt x="10471353" y="5384800"/>
                  </a:lnTo>
                  <a:lnTo>
                    <a:pt x="10483926" y="5384800"/>
                  </a:lnTo>
                  <a:lnTo>
                    <a:pt x="10492842" y="5372100"/>
                  </a:lnTo>
                  <a:lnTo>
                    <a:pt x="10498938" y="5372100"/>
                  </a:lnTo>
                  <a:lnTo>
                    <a:pt x="10492892" y="5384800"/>
                  </a:lnTo>
                  <a:lnTo>
                    <a:pt x="10485247" y="5410200"/>
                  </a:lnTo>
                  <a:lnTo>
                    <a:pt x="10475989" y="5435600"/>
                  </a:lnTo>
                  <a:lnTo>
                    <a:pt x="10465117" y="5461000"/>
                  </a:lnTo>
                  <a:lnTo>
                    <a:pt x="10489019" y="5448300"/>
                  </a:lnTo>
                  <a:lnTo>
                    <a:pt x="10502595" y="5422900"/>
                  </a:lnTo>
                  <a:lnTo>
                    <a:pt x="10507218" y="5397500"/>
                  </a:lnTo>
                  <a:lnTo>
                    <a:pt x="10504221" y="5372100"/>
                  </a:lnTo>
                  <a:lnTo>
                    <a:pt x="10504475" y="5372100"/>
                  </a:lnTo>
                  <a:lnTo>
                    <a:pt x="10507459" y="5359400"/>
                  </a:lnTo>
                  <a:lnTo>
                    <a:pt x="10510609" y="5359400"/>
                  </a:lnTo>
                  <a:lnTo>
                    <a:pt x="10515079" y="5346700"/>
                  </a:lnTo>
                  <a:lnTo>
                    <a:pt x="10522064" y="5334000"/>
                  </a:lnTo>
                  <a:lnTo>
                    <a:pt x="10483596" y="5321300"/>
                  </a:lnTo>
                  <a:lnTo>
                    <a:pt x="10472064" y="5295900"/>
                  </a:lnTo>
                  <a:lnTo>
                    <a:pt x="10475062" y="5257800"/>
                  </a:lnTo>
                  <a:lnTo>
                    <a:pt x="10476332" y="5245100"/>
                  </a:lnTo>
                  <a:lnTo>
                    <a:pt x="10477614" y="5232400"/>
                  </a:lnTo>
                  <a:lnTo>
                    <a:pt x="10478897" y="5219700"/>
                  </a:lnTo>
                  <a:lnTo>
                    <a:pt x="10480180" y="5207000"/>
                  </a:lnTo>
                  <a:lnTo>
                    <a:pt x="10493299" y="5245100"/>
                  </a:lnTo>
                  <a:lnTo>
                    <a:pt x="10508793" y="5295900"/>
                  </a:lnTo>
                  <a:lnTo>
                    <a:pt x="10524223" y="5334000"/>
                  </a:lnTo>
                  <a:lnTo>
                    <a:pt x="10537127" y="5372074"/>
                  </a:lnTo>
                  <a:lnTo>
                    <a:pt x="10545077" y="5422900"/>
                  </a:lnTo>
                  <a:lnTo>
                    <a:pt x="10545610" y="5461000"/>
                  </a:lnTo>
                  <a:lnTo>
                    <a:pt x="10536276" y="5511800"/>
                  </a:lnTo>
                  <a:lnTo>
                    <a:pt x="10556761" y="5511800"/>
                  </a:lnTo>
                  <a:lnTo>
                    <a:pt x="10566057" y="5486400"/>
                  </a:lnTo>
                  <a:lnTo>
                    <a:pt x="10568508" y="5448300"/>
                  </a:lnTo>
                  <a:lnTo>
                    <a:pt x="10568432" y="5397500"/>
                  </a:lnTo>
                  <a:lnTo>
                    <a:pt x="10570185" y="5359400"/>
                  </a:lnTo>
                  <a:lnTo>
                    <a:pt x="10578109" y="5321300"/>
                  </a:lnTo>
                  <a:lnTo>
                    <a:pt x="10583621" y="5334000"/>
                  </a:lnTo>
                  <a:lnTo>
                    <a:pt x="10590162" y="5346700"/>
                  </a:lnTo>
                  <a:lnTo>
                    <a:pt x="10597744" y="5334000"/>
                  </a:lnTo>
                  <a:lnTo>
                    <a:pt x="10606354" y="5334000"/>
                  </a:lnTo>
                  <a:lnTo>
                    <a:pt x="10606240" y="5321300"/>
                  </a:lnTo>
                  <a:lnTo>
                    <a:pt x="10606126" y="5308600"/>
                  </a:lnTo>
                  <a:lnTo>
                    <a:pt x="10609351" y="5283200"/>
                  </a:lnTo>
                  <a:lnTo>
                    <a:pt x="10617010" y="5270500"/>
                  </a:lnTo>
                  <a:lnTo>
                    <a:pt x="10630040" y="5232400"/>
                  </a:lnTo>
                  <a:lnTo>
                    <a:pt x="10639311" y="5270500"/>
                  </a:lnTo>
                  <a:lnTo>
                    <a:pt x="10644213" y="5295900"/>
                  </a:lnTo>
                  <a:lnTo>
                    <a:pt x="10650157" y="5334000"/>
                  </a:lnTo>
                  <a:lnTo>
                    <a:pt x="10662603" y="5359400"/>
                  </a:lnTo>
                  <a:lnTo>
                    <a:pt x="10671239" y="5346700"/>
                  </a:lnTo>
                  <a:lnTo>
                    <a:pt x="10676649" y="5334000"/>
                  </a:lnTo>
                  <a:lnTo>
                    <a:pt x="10682059" y="5321300"/>
                  </a:lnTo>
                  <a:lnTo>
                    <a:pt x="10691038" y="5295900"/>
                  </a:lnTo>
                  <a:lnTo>
                    <a:pt x="10694149" y="5270500"/>
                  </a:lnTo>
                  <a:lnTo>
                    <a:pt x="10666120" y="5283200"/>
                  </a:lnTo>
                  <a:lnTo>
                    <a:pt x="10656710" y="5283200"/>
                  </a:lnTo>
                  <a:lnTo>
                    <a:pt x="10658323" y="5308600"/>
                  </a:lnTo>
                  <a:lnTo>
                    <a:pt x="10663365" y="5334000"/>
                  </a:lnTo>
                  <a:lnTo>
                    <a:pt x="10647248" y="5283200"/>
                  </a:lnTo>
                  <a:lnTo>
                    <a:pt x="10649890" y="5232400"/>
                  </a:lnTo>
                  <a:lnTo>
                    <a:pt x="10656583" y="5219700"/>
                  </a:lnTo>
                  <a:lnTo>
                    <a:pt x="10669943" y="5194300"/>
                  </a:lnTo>
                  <a:lnTo>
                    <a:pt x="10706062" y="5168900"/>
                  </a:lnTo>
                  <a:lnTo>
                    <a:pt x="10698975" y="5194300"/>
                  </a:lnTo>
                  <a:lnTo>
                    <a:pt x="10699699" y="5232400"/>
                  </a:lnTo>
                  <a:lnTo>
                    <a:pt x="10703204" y="5270500"/>
                  </a:lnTo>
                  <a:lnTo>
                    <a:pt x="10704347" y="5270500"/>
                  </a:lnTo>
                  <a:lnTo>
                    <a:pt x="10719206" y="5245100"/>
                  </a:lnTo>
                  <a:lnTo>
                    <a:pt x="10728490" y="5219700"/>
                  </a:lnTo>
                  <a:lnTo>
                    <a:pt x="10733773" y="5194300"/>
                  </a:lnTo>
                  <a:lnTo>
                    <a:pt x="10736593" y="5168900"/>
                  </a:lnTo>
                  <a:lnTo>
                    <a:pt x="10761294" y="5168900"/>
                  </a:lnTo>
                  <a:lnTo>
                    <a:pt x="10762056" y="5181600"/>
                  </a:lnTo>
                  <a:lnTo>
                    <a:pt x="10762767" y="5168900"/>
                  </a:lnTo>
                  <a:lnTo>
                    <a:pt x="10940225" y="5168900"/>
                  </a:lnTo>
                  <a:lnTo>
                    <a:pt x="10979836" y="5156200"/>
                  </a:lnTo>
                  <a:lnTo>
                    <a:pt x="11012957" y="5143500"/>
                  </a:lnTo>
                  <a:lnTo>
                    <a:pt x="11040313" y="5130800"/>
                  </a:lnTo>
                  <a:lnTo>
                    <a:pt x="11047755" y="5118100"/>
                  </a:lnTo>
                  <a:lnTo>
                    <a:pt x="11062640" y="5092700"/>
                  </a:lnTo>
                  <a:lnTo>
                    <a:pt x="11071644" y="5080000"/>
                  </a:lnTo>
                  <a:lnTo>
                    <a:pt x="11080661" y="5067300"/>
                  </a:lnTo>
                  <a:lnTo>
                    <a:pt x="11095088" y="5029200"/>
                  </a:lnTo>
                  <a:lnTo>
                    <a:pt x="11103762" y="4991100"/>
                  </a:lnTo>
                  <a:lnTo>
                    <a:pt x="11106658" y="4978400"/>
                  </a:lnTo>
                  <a:lnTo>
                    <a:pt x="11116094" y="4927600"/>
                  </a:lnTo>
                  <a:lnTo>
                    <a:pt x="11119650" y="4902200"/>
                  </a:lnTo>
                  <a:lnTo>
                    <a:pt x="11123206" y="4876800"/>
                  </a:lnTo>
                  <a:lnTo>
                    <a:pt x="11127435" y="4851400"/>
                  </a:lnTo>
                  <a:lnTo>
                    <a:pt x="11127804" y="4826000"/>
                  </a:lnTo>
                  <a:lnTo>
                    <a:pt x="11123308" y="4800600"/>
                  </a:lnTo>
                  <a:lnTo>
                    <a:pt x="11102861" y="4762500"/>
                  </a:lnTo>
                  <a:lnTo>
                    <a:pt x="11074337" y="4724400"/>
                  </a:lnTo>
                  <a:lnTo>
                    <a:pt x="11062703" y="4699000"/>
                  </a:lnTo>
                  <a:lnTo>
                    <a:pt x="11051083" y="4673600"/>
                  </a:lnTo>
                  <a:lnTo>
                    <a:pt x="11047971" y="4648200"/>
                  </a:lnTo>
                  <a:lnTo>
                    <a:pt x="11046422" y="4635500"/>
                  </a:lnTo>
                  <a:lnTo>
                    <a:pt x="11070412" y="4660900"/>
                  </a:lnTo>
                  <a:lnTo>
                    <a:pt x="11095952" y="4648200"/>
                  </a:lnTo>
                  <a:lnTo>
                    <a:pt x="11117859" y="4635500"/>
                  </a:lnTo>
                  <a:lnTo>
                    <a:pt x="11124413" y="4622800"/>
                  </a:lnTo>
                  <a:lnTo>
                    <a:pt x="11130953" y="4610100"/>
                  </a:lnTo>
                  <a:lnTo>
                    <a:pt x="11119726" y="4610100"/>
                  </a:lnTo>
                  <a:lnTo>
                    <a:pt x="11109897" y="4597400"/>
                  </a:lnTo>
                  <a:lnTo>
                    <a:pt x="11101502" y="4584700"/>
                  </a:lnTo>
                  <a:lnTo>
                    <a:pt x="11094542" y="4584700"/>
                  </a:lnTo>
                  <a:lnTo>
                    <a:pt x="11106823" y="4572000"/>
                  </a:lnTo>
                  <a:lnTo>
                    <a:pt x="11119091" y="4559300"/>
                  </a:lnTo>
                  <a:lnTo>
                    <a:pt x="11125911" y="4533900"/>
                  </a:lnTo>
                  <a:lnTo>
                    <a:pt x="11129328" y="4521200"/>
                  </a:lnTo>
                  <a:lnTo>
                    <a:pt x="11132744" y="4508500"/>
                  </a:lnTo>
                  <a:lnTo>
                    <a:pt x="11137976" y="4457700"/>
                  </a:lnTo>
                  <a:lnTo>
                    <a:pt x="11137341" y="4406900"/>
                  </a:lnTo>
                  <a:lnTo>
                    <a:pt x="11136325" y="4394200"/>
                  </a:lnTo>
                  <a:lnTo>
                    <a:pt x="11135322" y="4381500"/>
                  </a:lnTo>
                  <a:lnTo>
                    <a:pt x="11133315" y="4356100"/>
                  </a:lnTo>
                  <a:lnTo>
                    <a:pt x="11128426" y="4305300"/>
                  </a:lnTo>
                  <a:lnTo>
                    <a:pt x="11125175" y="4267200"/>
                  </a:lnTo>
                  <a:lnTo>
                    <a:pt x="11108195" y="4279900"/>
                  </a:lnTo>
                  <a:lnTo>
                    <a:pt x="11100587" y="4274756"/>
                  </a:lnTo>
                  <a:lnTo>
                    <a:pt x="11100587" y="4368800"/>
                  </a:lnTo>
                  <a:lnTo>
                    <a:pt x="11099063" y="4381500"/>
                  </a:lnTo>
                  <a:lnTo>
                    <a:pt x="11088624" y="4368800"/>
                  </a:lnTo>
                  <a:lnTo>
                    <a:pt x="11082439" y="4356100"/>
                  </a:lnTo>
                  <a:lnTo>
                    <a:pt x="11080509" y="4343400"/>
                  </a:lnTo>
                  <a:lnTo>
                    <a:pt x="11082833" y="4330700"/>
                  </a:lnTo>
                  <a:lnTo>
                    <a:pt x="11092459" y="4343400"/>
                  </a:lnTo>
                  <a:lnTo>
                    <a:pt x="11098378" y="4356100"/>
                  </a:lnTo>
                  <a:lnTo>
                    <a:pt x="11100587" y="4368800"/>
                  </a:lnTo>
                  <a:lnTo>
                    <a:pt x="11100587" y="4274756"/>
                  </a:lnTo>
                  <a:lnTo>
                    <a:pt x="11089411" y="4267200"/>
                  </a:lnTo>
                  <a:lnTo>
                    <a:pt x="11071530" y="4241800"/>
                  </a:lnTo>
                  <a:lnTo>
                    <a:pt x="11057255" y="4203700"/>
                  </a:lnTo>
                  <a:lnTo>
                    <a:pt x="11053280" y="4191000"/>
                  </a:lnTo>
                  <a:lnTo>
                    <a:pt x="11049305" y="4178300"/>
                  </a:lnTo>
                  <a:lnTo>
                    <a:pt x="11091469" y="4191000"/>
                  </a:lnTo>
                  <a:lnTo>
                    <a:pt x="11113072" y="4191000"/>
                  </a:lnTo>
                  <a:lnTo>
                    <a:pt x="11115980" y="4178300"/>
                  </a:lnTo>
                  <a:lnTo>
                    <a:pt x="11118875" y="4165600"/>
                  </a:lnTo>
                  <a:lnTo>
                    <a:pt x="11113656" y="4140200"/>
                  </a:lnTo>
                  <a:lnTo>
                    <a:pt x="11106010" y="4114800"/>
                  </a:lnTo>
                  <a:lnTo>
                    <a:pt x="11102188" y="4102100"/>
                  </a:lnTo>
                  <a:lnTo>
                    <a:pt x="11089221" y="4076700"/>
                  </a:lnTo>
                  <a:lnTo>
                    <a:pt x="11079531" y="4064000"/>
                  </a:lnTo>
                  <a:lnTo>
                    <a:pt x="11077677" y="4076700"/>
                  </a:lnTo>
                  <a:lnTo>
                    <a:pt x="11079150" y="4051300"/>
                  </a:lnTo>
                  <a:lnTo>
                    <a:pt x="11080267" y="4038600"/>
                  </a:lnTo>
                  <a:lnTo>
                    <a:pt x="11081385" y="4025900"/>
                  </a:lnTo>
                  <a:lnTo>
                    <a:pt x="11081817" y="4025900"/>
                  </a:lnTo>
                  <a:lnTo>
                    <a:pt x="11090593" y="4038600"/>
                  </a:lnTo>
                  <a:lnTo>
                    <a:pt x="11101756" y="4051300"/>
                  </a:lnTo>
                  <a:lnTo>
                    <a:pt x="11111840" y="4076700"/>
                  </a:lnTo>
                  <a:lnTo>
                    <a:pt x="11117364" y="4089400"/>
                  </a:lnTo>
                  <a:lnTo>
                    <a:pt x="11126749" y="4076700"/>
                  </a:lnTo>
                  <a:lnTo>
                    <a:pt x="11126775" y="4051300"/>
                  </a:lnTo>
                  <a:lnTo>
                    <a:pt x="11124133" y="4025900"/>
                  </a:lnTo>
                  <a:lnTo>
                    <a:pt x="11122825" y="4013200"/>
                  </a:lnTo>
                  <a:lnTo>
                    <a:pt x="11120311" y="4000500"/>
                  </a:lnTo>
                  <a:lnTo>
                    <a:pt x="11114634" y="4013200"/>
                  </a:lnTo>
                  <a:lnTo>
                    <a:pt x="11112525" y="4000500"/>
                  </a:lnTo>
                  <a:lnTo>
                    <a:pt x="11113059" y="3975100"/>
                  </a:lnTo>
                  <a:lnTo>
                    <a:pt x="11115294" y="3962400"/>
                  </a:lnTo>
                  <a:lnTo>
                    <a:pt x="11093539" y="3911600"/>
                  </a:lnTo>
                  <a:lnTo>
                    <a:pt x="11068926" y="3873500"/>
                  </a:lnTo>
                  <a:lnTo>
                    <a:pt x="11067250" y="3870731"/>
                  </a:lnTo>
                  <a:lnTo>
                    <a:pt x="11067250" y="4025900"/>
                  </a:lnTo>
                  <a:lnTo>
                    <a:pt x="11066348" y="4038600"/>
                  </a:lnTo>
                  <a:lnTo>
                    <a:pt x="11055731" y="4025900"/>
                  </a:lnTo>
                  <a:lnTo>
                    <a:pt x="11051705" y="4025900"/>
                  </a:lnTo>
                  <a:lnTo>
                    <a:pt x="11051997" y="4013200"/>
                  </a:lnTo>
                  <a:lnTo>
                    <a:pt x="11053166" y="4000500"/>
                  </a:lnTo>
                  <a:lnTo>
                    <a:pt x="11054334" y="3987800"/>
                  </a:lnTo>
                  <a:lnTo>
                    <a:pt x="11061243" y="4000500"/>
                  </a:lnTo>
                  <a:lnTo>
                    <a:pt x="11065548" y="4013200"/>
                  </a:lnTo>
                  <a:lnTo>
                    <a:pt x="11067250" y="4025900"/>
                  </a:lnTo>
                  <a:lnTo>
                    <a:pt x="11067250" y="3870731"/>
                  </a:lnTo>
                  <a:lnTo>
                    <a:pt x="11061243" y="3860800"/>
                  </a:lnTo>
                  <a:lnTo>
                    <a:pt x="11053547" y="3848100"/>
                  </a:lnTo>
                  <a:lnTo>
                    <a:pt x="11045863" y="3835400"/>
                  </a:lnTo>
                  <a:lnTo>
                    <a:pt x="11044314" y="3831958"/>
                  </a:lnTo>
                  <a:lnTo>
                    <a:pt x="11044314" y="4279900"/>
                  </a:lnTo>
                  <a:lnTo>
                    <a:pt x="11043615" y="4292600"/>
                  </a:lnTo>
                  <a:lnTo>
                    <a:pt x="11040135" y="4292600"/>
                  </a:lnTo>
                  <a:lnTo>
                    <a:pt x="11038053" y="4279900"/>
                  </a:lnTo>
                  <a:lnTo>
                    <a:pt x="11044314" y="4279900"/>
                  </a:lnTo>
                  <a:lnTo>
                    <a:pt x="11044314" y="3831958"/>
                  </a:lnTo>
                  <a:lnTo>
                    <a:pt x="11041088" y="3824795"/>
                  </a:lnTo>
                  <a:lnTo>
                    <a:pt x="11041088" y="4191000"/>
                  </a:lnTo>
                  <a:lnTo>
                    <a:pt x="11032414" y="4191000"/>
                  </a:lnTo>
                  <a:lnTo>
                    <a:pt x="10985437" y="4140200"/>
                  </a:lnTo>
                  <a:lnTo>
                    <a:pt x="10979226" y="4127500"/>
                  </a:lnTo>
                  <a:lnTo>
                    <a:pt x="10966831" y="4102100"/>
                  </a:lnTo>
                  <a:lnTo>
                    <a:pt x="10957916" y="4076700"/>
                  </a:lnTo>
                  <a:lnTo>
                    <a:pt x="10976788" y="4105402"/>
                  </a:lnTo>
                  <a:lnTo>
                    <a:pt x="10987062" y="4127500"/>
                  </a:lnTo>
                  <a:lnTo>
                    <a:pt x="11008551" y="4140200"/>
                  </a:lnTo>
                  <a:lnTo>
                    <a:pt x="11029848" y="4165600"/>
                  </a:lnTo>
                  <a:lnTo>
                    <a:pt x="11041088" y="4191000"/>
                  </a:lnTo>
                  <a:lnTo>
                    <a:pt x="11041088" y="3824795"/>
                  </a:lnTo>
                  <a:lnTo>
                    <a:pt x="11040148" y="3822700"/>
                  </a:lnTo>
                  <a:lnTo>
                    <a:pt x="11037735" y="3817328"/>
                  </a:lnTo>
                  <a:lnTo>
                    <a:pt x="11037735" y="3886200"/>
                  </a:lnTo>
                  <a:lnTo>
                    <a:pt x="11033176" y="3886200"/>
                  </a:lnTo>
                  <a:lnTo>
                    <a:pt x="11030737" y="3873500"/>
                  </a:lnTo>
                  <a:lnTo>
                    <a:pt x="11028121" y="3873500"/>
                  </a:lnTo>
                  <a:lnTo>
                    <a:pt x="11025569" y="3860800"/>
                  </a:lnTo>
                  <a:lnTo>
                    <a:pt x="11032858" y="3873500"/>
                  </a:lnTo>
                  <a:lnTo>
                    <a:pt x="11036935" y="3873500"/>
                  </a:lnTo>
                  <a:lnTo>
                    <a:pt x="11037735" y="3886200"/>
                  </a:lnTo>
                  <a:lnTo>
                    <a:pt x="11037735" y="3817328"/>
                  </a:lnTo>
                  <a:lnTo>
                    <a:pt x="11034446" y="3810000"/>
                  </a:lnTo>
                  <a:lnTo>
                    <a:pt x="11028731" y="3797300"/>
                  </a:lnTo>
                  <a:lnTo>
                    <a:pt x="11021911" y="3784600"/>
                  </a:lnTo>
                  <a:lnTo>
                    <a:pt x="11029810" y="3759200"/>
                  </a:lnTo>
                  <a:lnTo>
                    <a:pt x="11056811" y="3759200"/>
                  </a:lnTo>
                  <a:lnTo>
                    <a:pt x="11054067" y="3721100"/>
                  </a:lnTo>
                  <a:lnTo>
                    <a:pt x="11048924" y="3695700"/>
                  </a:lnTo>
                  <a:lnTo>
                    <a:pt x="11046346" y="3683000"/>
                  </a:lnTo>
                  <a:lnTo>
                    <a:pt x="11042510" y="3657600"/>
                  </a:lnTo>
                  <a:lnTo>
                    <a:pt x="11038675" y="3632200"/>
                  </a:lnTo>
                  <a:lnTo>
                    <a:pt x="11036071" y="3594100"/>
                  </a:lnTo>
                  <a:lnTo>
                    <a:pt x="11044072" y="3619500"/>
                  </a:lnTo>
                  <a:lnTo>
                    <a:pt x="11052150" y="3657600"/>
                  </a:lnTo>
                  <a:lnTo>
                    <a:pt x="11059668" y="3683000"/>
                  </a:lnTo>
                  <a:lnTo>
                    <a:pt x="11065993" y="3721100"/>
                  </a:lnTo>
                  <a:lnTo>
                    <a:pt x="11068507" y="3695700"/>
                  </a:lnTo>
                  <a:lnTo>
                    <a:pt x="11074019" y="3683000"/>
                  </a:lnTo>
                  <a:lnTo>
                    <a:pt x="11080547" y="3683000"/>
                  </a:lnTo>
                  <a:lnTo>
                    <a:pt x="11086071" y="3670300"/>
                  </a:lnTo>
                  <a:lnTo>
                    <a:pt x="11085665" y="3683000"/>
                  </a:lnTo>
                  <a:lnTo>
                    <a:pt x="11088611" y="3683000"/>
                  </a:lnTo>
                  <a:lnTo>
                    <a:pt x="11095203" y="3695700"/>
                  </a:lnTo>
                  <a:lnTo>
                    <a:pt x="11107661" y="3683000"/>
                  </a:lnTo>
                  <a:lnTo>
                    <a:pt x="11107585" y="3670300"/>
                  </a:lnTo>
                  <a:lnTo>
                    <a:pt x="11104385" y="3661753"/>
                  </a:lnTo>
                  <a:lnTo>
                    <a:pt x="11139221" y="3708400"/>
                  </a:lnTo>
                  <a:lnTo>
                    <a:pt x="11126724" y="3670300"/>
                  </a:lnTo>
                  <a:lnTo>
                    <a:pt x="11121949" y="3657600"/>
                  </a:lnTo>
                  <a:lnTo>
                    <a:pt x="11107623" y="3619500"/>
                  </a:lnTo>
                  <a:lnTo>
                    <a:pt x="11096066" y="3594100"/>
                  </a:lnTo>
                  <a:lnTo>
                    <a:pt x="11084522" y="3568700"/>
                  </a:lnTo>
                  <a:lnTo>
                    <a:pt x="11068164" y="3543300"/>
                  </a:lnTo>
                  <a:lnTo>
                    <a:pt x="11059986" y="3530600"/>
                  </a:lnTo>
                  <a:lnTo>
                    <a:pt x="11036592" y="3479800"/>
                  </a:lnTo>
                  <a:lnTo>
                    <a:pt x="11023638" y="3454704"/>
                  </a:lnTo>
                  <a:lnTo>
                    <a:pt x="11023638" y="3632200"/>
                  </a:lnTo>
                  <a:lnTo>
                    <a:pt x="11014367" y="3644900"/>
                  </a:lnTo>
                  <a:lnTo>
                    <a:pt x="11006366" y="3635667"/>
                  </a:lnTo>
                  <a:lnTo>
                    <a:pt x="11006366" y="3924300"/>
                  </a:lnTo>
                  <a:lnTo>
                    <a:pt x="11006265" y="3937000"/>
                  </a:lnTo>
                  <a:lnTo>
                    <a:pt x="11000638" y="3937000"/>
                  </a:lnTo>
                  <a:lnTo>
                    <a:pt x="10998873" y="3924300"/>
                  </a:lnTo>
                  <a:lnTo>
                    <a:pt x="10998962" y="3911600"/>
                  </a:lnTo>
                  <a:lnTo>
                    <a:pt x="11004588" y="3911600"/>
                  </a:lnTo>
                  <a:lnTo>
                    <a:pt x="11006366" y="3924300"/>
                  </a:lnTo>
                  <a:lnTo>
                    <a:pt x="11006366" y="3635667"/>
                  </a:lnTo>
                  <a:lnTo>
                    <a:pt x="11003369" y="3632200"/>
                  </a:lnTo>
                  <a:lnTo>
                    <a:pt x="10994479" y="3619500"/>
                  </a:lnTo>
                  <a:lnTo>
                    <a:pt x="10987710" y="3606800"/>
                  </a:lnTo>
                  <a:lnTo>
                    <a:pt x="10983074" y="3581400"/>
                  </a:lnTo>
                  <a:lnTo>
                    <a:pt x="10982998" y="3585210"/>
                  </a:lnTo>
                  <a:lnTo>
                    <a:pt x="10982998" y="3746500"/>
                  </a:lnTo>
                  <a:lnTo>
                    <a:pt x="10980128" y="3759200"/>
                  </a:lnTo>
                  <a:lnTo>
                    <a:pt x="10974946" y="3746500"/>
                  </a:lnTo>
                  <a:lnTo>
                    <a:pt x="10974578" y="3744912"/>
                  </a:lnTo>
                  <a:lnTo>
                    <a:pt x="10974578" y="3898900"/>
                  </a:lnTo>
                  <a:lnTo>
                    <a:pt x="10972864" y="3911600"/>
                  </a:lnTo>
                  <a:lnTo>
                    <a:pt x="10968266" y="3898900"/>
                  </a:lnTo>
                  <a:lnTo>
                    <a:pt x="10974578" y="3898900"/>
                  </a:lnTo>
                  <a:lnTo>
                    <a:pt x="10974578" y="3744912"/>
                  </a:lnTo>
                  <a:lnTo>
                    <a:pt x="10972000" y="3733800"/>
                  </a:lnTo>
                  <a:lnTo>
                    <a:pt x="10971327" y="3721100"/>
                  </a:lnTo>
                  <a:lnTo>
                    <a:pt x="10979391" y="3721100"/>
                  </a:lnTo>
                  <a:lnTo>
                    <a:pt x="10982744" y="3733800"/>
                  </a:lnTo>
                  <a:lnTo>
                    <a:pt x="10982998" y="3746500"/>
                  </a:lnTo>
                  <a:lnTo>
                    <a:pt x="10982998" y="3585210"/>
                  </a:lnTo>
                  <a:lnTo>
                    <a:pt x="10982820" y="3594100"/>
                  </a:lnTo>
                  <a:lnTo>
                    <a:pt x="10981677" y="3606800"/>
                  </a:lnTo>
                  <a:lnTo>
                    <a:pt x="10980941" y="3619500"/>
                  </a:lnTo>
                  <a:lnTo>
                    <a:pt x="10976331" y="3619500"/>
                  </a:lnTo>
                  <a:lnTo>
                    <a:pt x="10973587" y="3606800"/>
                  </a:lnTo>
                  <a:lnTo>
                    <a:pt x="10944987" y="3543300"/>
                  </a:lnTo>
                  <a:lnTo>
                    <a:pt x="10951591" y="3543300"/>
                  </a:lnTo>
                  <a:lnTo>
                    <a:pt x="10955172" y="3556000"/>
                  </a:lnTo>
                  <a:lnTo>
                    <a:pt x="10960062" y="3568700"/>
                  </a:lnTo>
                  <a:lnTo>
                    <a:pt x="10966336" y="3581400"/>
                  </a:lnTo>
                  <a:lnTo>
                    <a:pt x="10983074" y="3581400"/>
                  </a:lnTo>
                  <a:lnTo>
                    <a:pt x="10984713" y="3581400"/>
                  </a:lnTo>
                  <a:lnTo>
                    <a:pt x="10992472" y="3568700"/>
                  </a:lnTo>
                  <a:lnTo>
                    <a:pt x="10999356" y="3568700"/>
                  </a:lnTo>
                  <a:lnTo>
                    <a:pt x="11013732" y="3594100"/>
                  </a:lnTo>
                  <a:lnTo>
                    <a:pt x="11022622" y="3619500"/>
                  </a:lnTo>
                  <a:lnTo>
                    <a:pt x="11023638" y="3632200"/>
                  </a:lnTo>
                  <a:lnTo>
                    <a:pt x="11023638" y="3454704"/>
                  </a:lnTo>
                  <a:lnTo>
                    <a:pt x="11016933" y="3441700"/>
                  </a:lnTo>
                  <a:lnTo>
                    <a:pt x="11013605" y="3429000"/>
                  </a:lnTo>
                  <a:lnTo>
                    <a:pt x="11003598" y="3390900"/>
                  </a:lnTo>
                  <a:lnTo>
                    <a:pt x="10999140" y="3352800"/>
                  </a:lnTo>
                  <a:lnTo>
                    <a:pt x="11006150" y="3314700"/>
                  </a:lnTo>
                  <a:lnTo>
                    <a:pt x="11010964" y="3327400"/>
                  </a:lnTo>
                  <a:lnTo>
                    <a:pt x="11020387" y="3352800"/>
                  </a:lnTo>
                  <a:lnTo>
                    <a:pt x="11032477" y="3365500"/>
                  </a:lnTo>
                  <a:lnTo>
                    <a:pt x="11045304" y="3390900"/>
                  </a:lnTo>
                  <a:lnTo>
                    <a:pt x="11045635" y="3365500"/>
                  </a:lnTo>
                  <a:lnTo>
                    <a:pt x="11041444" y="3340100"/>
                  </a:lnTo>
                  <a:lnTo>
                    <a:pt x="11041748" y="3327400"/>
                  </a:lnTo>
                  <a:lnTo>
                    <a:pt x="11052239" y="3365500"/>
                  </a:lnTo>
                  <a:lnTo>
                    <a:pt x="11069841" y="3403600"/>
                  </a:lnTo>
                  <a:lnTo>
                    <a:pt x="11091977" y="3441700"/>
                  </a:lnTo>
                  <a:lnTo>
                    <a:pt x="11116094" y="3454400"/>
                  </a:lnTo>
                  <a:lnTo>
                    <a:pt x="11114481" y="3441700"/>
                  </a:lnTo>
                  <a:lnTo>
                    <a:pt x="11104296" y="3416300"/>
                  </a:lnTo>
                  <a:lnTo>
                    <a:pt x="11088611" y="3352800"/>
                  </a:lnTo>
                  <a:lnTo>
                    <a:pt x="11079518" y="3327400"/>
                  </a:lnTo>
                  <a:lnTo>
                    <a:pt x="11074984" y="3314700"/>
                  </a:lnTo>
                  <a:lnTo>
                    <a:pt x="11070438" y="3302000"/>
                  </a:lnTo>
                  <a:lnTo>
                    <a:pt x="11064100" y="3279127"/>
                  </a:lnTo>
                  <a:lnTo>
                    <a:pt x="11064100" y="3289300"/>
                  </a:lnTo>
                  <a:lnTo>
                    <a:pt x="11062538" y="3302000"/>
                  </a:lnTo>
                  <a:lnTo>
                    <a:pt x="11060722" y="3289300"/>
                  </a:lnTo>
                  <a:lnTo>
                    <a:pt x="11064100" y="3289300"/>
                  </a:lnTo>
                  <a:lnTo>
                    <a:pt x="11064100" y="3279127"/>
                  </a:lnTo>
                  <a:lnTo>
                    <a:pt x="11063402" y="3276600"/>
                  </a:lnTo>
                  <a:lnTo>
                    <a:pt x="11052835" y="3238500"/>
                  </a:lnTo>
                  <a:lnTo>
                    <a:pt x="11045850" y="3213100"/>
                  </a:lnTo>
                  <a:lnTo>
                    <a:pt x="11042358" y="3200400"/>
                  </a:lnTo>
                  <a:lnTo>
                    <a:pt x="11038865" y="3187700"/>
                  </a:lnTo>
                  <a:lnTo>
                    <a:pt x="11045863" y="3175000"/>
                  </a:lnTo>
                  <a:lnTo>
                    <a:pt x="11058538" y="3175000"/>
                  </a:lnTo>
                  <a:lnTo>
                    <a:pt x="11113402" y="3251200"/>
                  </a:lnTo>
                  <a:lnTo>
                    <a:pt x="11133417" y="3289300"/>
                  </a:lnTo>
                  <a:lnTo>
                    <a:pt x="11139322" y="3327400"/>
                  </a:lnTo>
                  <a:lnTo>
                    <a:pt x="11142929" y="3340100"/>
                  </a:lnTo>
                  <a:lnTo>
                    <a:pt x="11143894" y="3340100"/>
                  </a:lnTo>
                  <a:lnTo>
                    <a:pt x="11142167" y="3352800"/>
                  </a:lnTo>
                  <a:lnTo>
                    <a:pt x="11143552" y="3352800"/>
                  </a:lnTo>
                  <a:lnTo>
                    <a:pt x="11147844" y="3390900"/>
                  </a:lnTo>
                  <a:lnTo>
                    <a:pt x="11153369" y="3340100"/>
                  </a:lnTo>
                  <a:lnTo>
                    <a:pt x="11160785" y="3327400"/>
                  </a:lnTo>
                  <a:lnTo>
                    <a:pt x="11170095" y="3340100"/>
                  </a:lnTo>
                  <a:lnTo>
                    <a:pt x="11181321" y="3390900"/>
                  </a:lnTo>
                  <a:lnTo>
                    <a:pt x="11179442" y="3365500"/>
                  </a:lnTo>
                  <a:lnTo>
                    <a:pt x="11174070" y="3340100"/>
                  </a:lnTo>
                  <a:lnTo>
                    <a:pt x="11172025" y="3327400"/>
                  </a:lnTo>
                  <a:lnTo>
                    <a:pt x="11165878" y="3289300"/>
                  </a:lnTo>
                  <a:lnTo>
                    <a:pt x="11158195" y="3251200"/>
                  </a:lnTo>
                  <a:lnTo>
                    <a:pt x="11155629" y="3238500"/>
                  </a:lnTo>
                  <a:lnTo>
                    <a:pt x="11152607" y="3222002"/>
                  </a:lnTo>
                  <a:lnTo>
                    <a:pt x="11152607" y="3238500"/>
                  </a:lnTo>
                  <a:lnTo>
                    <a:pt x="11152276" y="3251200"/>
                  </a:lnTo>
                  <a:lnTo>
                    <a:pt x="11151045" y="3251200"/>
                  </a:lnTo>
                  <a:lnTo>
                    <a:pt x="11150486" y="3238500"/>
                  </a:lnTo>
                  <a:lnTo>
                    <a:pt x="11152607" y="3238500"/>
                  </a:lnTo>
                  <a:lnTo>
                    <a:pt x="11152607" y="3222002"/>
                  </a:lnTo>
                  <a:lnTo>
                    <a:pt x="11143996" y="3175000"/>
                  </a:lnTo>
                  <a:lnTo>
                    <a:pt x="11139094" y="3149600"/>
                  </a:lnTo>
                  <a:lnTo>
                    <a:pt x="11131728" y="3111500"/>
                  </a:lnTo>
                  <a:lnTo>
                    <a:pt x="11119510" y="3060700"/>
                  </a:lnTo>
                  <a:lnTo>
                    <a:pt x="11108093" y="2997200"/>
                  </a:lnTo>
                  <a:lnTo>
                    <a:pt x="11104778" y="2984500"/>
                  </a:lnTo>
                  <a:lnTo>
                    <a:pt x="11098162" y="2959100"/>
                  </a:lnTo>
                  <a:lnTo>
                    <a:pt x="11090440" y="2921000"/>
                  </a:lnTo>
                  <a:lnTo>
                    <a:pt x="11110557" y="2908300"/>
                  </a:lnTo>
                  <a:lnTo>
                    <a:pt x="11124184" y="2895600"/>
                  </a:lnTo>
                  <a:lnTo>
                    <a:pt x="11133760" y="2882900"/>
                  </a:lnTo>
                  <a:lnTo>
                    <a:pt x="11141659" y="2857500"/>
                  </a:lnTo>
                  <a:lnTo>
                    <a:pt x="11143742" y="2857500"/>
                  </a:lnTo>
                  <a:lnTo>
                    <a:pt x="11144961" y="2844800"/>
                  </a:lnTo>
                  <a:lnTo>
                    <a:pt x="11146320" y="2832100"/>
                  </a:lnTo>
                  <a:lnTo>
                    <a:pt x="11147895" y="2819400"/>
                  </a:lnTo>
                  <a:lnTo>
                    <a:pt x="11145622" y="2819400"/>
                  </a:lnTo>
                  <a:lnTo>
                    <a:pt x="11141862" y="2832100"/>
                  </a:lnTo>
                  <a:lnTo>
                    <a:pt x="11137252" y="2832100"/>
                  </a:lnTo>
                  <a:lnTo>
                    <a:pt x="11134712" y="2819400"/>
                  </a:lnTo>
                  <a:lnTo>
                    <a:pt x="11129543" y="2806700"/>
                  </a:lnTo>
                  <a:lnTo>
                    <a:pt x="11131106" y="2819400"/>
                  </a:lnTo>
                  <a:lnTo>
                    <a:pt x="11130559" y="2819400"/>
                  </a:lnTo>
                  <a:lnTo>
                    <a:pt x="11129848" y="2832100"/>
                  </a:lnTo>
                  <a:lnTo>
                    <a:pt x="11125073" y="2832100"/>
                  </a:lnTo>
                  <a:lnTo>
                    <a:pt x="11122597" y="2844800"/>
                  </a:lnTo>
                  <a:lnTo>
                    <a:pt x="11120679" y="2832100"/>
                  </a:lnTo>
                  <a:lnTo>
                    <a:pt x="11117009" y="2832100"/>
                  </a:lnTo>
                  <a:lnTo>
                    <a:pt x="11111636" y="2819400"/>
                  </a:lnTo>
                  <a:lnTo>
                    <a:pt x="11105210" y="2819400"/>
                  </a:lnTo>
                  <a:lnTo>
                    <a:pt x="11105782" y="2832100"/>
                  </a:lnTo>
                  <a:lnTo>
                    <a:pt x="11106315" y="2844800"/>
                  </a:lnTo>
                  <a:lnTo>
                    <a:pt x="11106823" y="2844800"/>
                  </a:lnTo>
                  <a:lnTo>
                    <a:pt x="11098771" y="2857500"/>
                  </a:lnTo>
                  <a:lnTo>
                    <a:pt x="11091405" y="2857500"/>
                  </a:lnTo>
                  <a:lnTo>
                    <a:pt x="11085093" y="2870200"/>
                  </a:lnTo>
                  <a:lnTo>
                    <a:pt x="11080242" y="2870200"/>
                  </a:lnTo>
                  <a:lnTo>
                    <a:pt x="11080788" y="2857500"/>
                  </a:lnTo>
                  <a:lnTo>
                    <a:pt x="11081639" y="2844800"/>
                  </a:lnTo>
                  <a:lnTo>
                    <a:pt x="11080191" y="2844800"/>
                  </a:lnTo>
                  <a:lnTo>
                    <a:pt x="11073803" y="2857500"/>
                  </a:lnTo>
                  <a:lnTo>
                    <a:pt x="11070857" y="2844800"/>
                  </a:lnTo>
                  <a:lnTo>
                    <a:pt x="11069345" y="2832100"/>
                  </a:lnTo>
                  <a:lnTo>
                    <a:pt x="11068787" y="2832100"/>
                  </a:lnTo>
                  <a:lnTo>
                    <a:pt x="11066475" y="2819400"/>
                  </a:lnTo>
                  <a:lnTo>
                    <a:pt x="11063465" y="2819400"/>
                  </a:lnTo>
                  <a:lnTo>
                    <a:pt x="11059820" y="2806700"/>
                  </a:lnTo>
                  <a:lnTo>
                    <a:pt x="11055591" y="2806700"/>
                  </a:lnTo>
                  <a:lnTo>
                    <a:pt x="11055693" y="2794000"/>
                  </a:lnTo>
                  <a:lnTo>
                    <a:pt x="11053064" y="2794000"/>
                  </a:lnTo>
                  <a:lnTo>
                    <a:pt x="11040148" y="2781300"/>
                  </a:lnTo>
                  <a:lnTo>
                    <a:pt x="11024870" y="2768600"/>
                  </a:lnTo>
                  <a:lnTo>
                    <a:pt x="11007916" y="2755900"/>
                  </a:lnTo>
                  <a:lnTo>
                    <a:pt x="10989920" y="2755900"/>
                  </a:lnTo>
                  <a:lnTo>
                    <a:pt x="10986160" y="2743200"/>
                  </a:lnTo>
                  <a:lnTo>
                    <a:pt x="10983366" y="2717800"/>
                  </a:lnTo>
                  <a:lnTo>
                    <a:pt x="10981411" y="2705100"/>
                  </a:lnTo>
                  <a:lnTo>
                    <a:pt x="10981030" y="2701328"/>
                  </a:lnTo>
                  <a:lnTo>
                    <a:pt x="10981030" y="3187700"/>
                  </a:lnTo>
                  <a:lnTo>
                    <a:pt x="10980979" y="3200400"/>
                  </a:lnTo>
                  <a:lnTo>
                    <a:pt x="10980318" y="3200400"/>
                  </a:lnTo>
                  <a:lnTo>
                    <a:pt x="10980318" y="3289300"/>
                  </a:lnTo>
                  <a:lnTo>
                    <a:pt x="10980179" y="3302000"/>
                  </a:lnTo>
                  <a:lnTo>
                    <a:pt x="10974464" y="3302000"/>
                  </a:lnTo>
                  <a:lnTo>
                    <a:pt x="10972698" y="3289300"/>
                  </a:lnTo>
                  <a:lnTo>
                    <a:pt x="10973041" y="3289300"/>
                  </a:lnTo>
                  <a:lnTo>
                    <a:pt x="10975518" y="3276600"/>
                  </a:lnTo>
                  <a:lnTo>
                    <a:pt x="10978769" y="3289300"/>
                  </a:lnTo>
                  <a:lnTo>
                    <a:pt x="10980318" y="3289300"/>
                  </a:lnTo>
                  <a:lnTo>
                    <a:pt x="10980318" y="3200400"/>
                  </a:lnTo>
                  <a:lnTo>
                    <a:pt x="10977347" y="3200400"/>
                  </a:lnTo>
                  <a:lnTo>
                    <a:pt x="10975467" y="3187700"/>
                  </a:lnTo>
                  <a:lnTo>
                    <a:pt x="10978807" y="3187700"/>
                  </a:lnTo>
                  <a:lnTo>
                    <a:pt x="10980179" y="3175000"/>
                  </a:lnTo>
                  <a:lnTo>
                    <a:pt x="10980788" y="3175000"/>
                  </a:lnTo>
                  <a:lnTo>
                    <a:pt x="10980966" y="3187700"/>
                  </a:lnTo>
                  <a:lnTo>
                    <a:pt x="10981030" y="2701328"/>
                  </a:lnTo>
                  <a:lnTo>
                    <a:pt x="10980128" y="2692400"/>
                  </a:lnTo>
                  <a:lnTo>
                    <a:pt x="10985792" y="2705100"/>
                  </a:lnTo>
                  <a:lnTo>
                    <a:pt x="10991304" y="2717800"/>
                  </a:lnTo>
                  <a:lnTo>
                    <a:pt x="10996651" y="2730500"/>
                  </a:lnTo>
                  <a:lnTo>
                    <a:pt x="11008093" y="2730500"/>
                  </a:lnTo>
                  <a:lnTo>
                    <a:pt x="11013084" y="2717800"/>
                  </a:lnTo>
                  <a:lnTo>
                    <a:pt x="11016806" y="2717800"/>
                  </a:lnTo>
                  <a:lnTo>
                    <a:pt x="11019231" y="2705100"/>
                  </a:lnTo>
                  <a:lnTo>
                    <a:pt x="11028896" y="2730500"/>
                  </a:lnTo>
                  <a:lnTo>
                    <a:pt x="11042485" y="2743200"/>
                  </a:lnTo>
                  <a:lnTo>
                    <a:pt x="11061306" y="2755900"/>
                  </a:lnTo>
                  <a:lnTo>
                    <a:pt x="11086681" y="2794000"/>
                  </a:lnTo>
                  <a:lnTo>
                    <a:pt x="11083595" y="2781300"/>
                  </a:lnTo>
                  <a:lnTo>
                    <a:pt x="11084547" y="2768600"/>
                  </a:lnTo>
                  <a:lnTo>
                    <a:pt x="11089564" y="2755900"/>
                  </a:lnTo>
                  <a:lnTo>
                    <a:pt x="11098657" y="2743200"/>
                  </a:lnTo>
                  <a:lnTo>
                    <a:pt x="11077194" y="2705100"/>
                  </a:lnTo>
                  <a:lnTo>
                    <a:pt x="11069231" y="2692400"/>
                  </a:lnTo>
                  <a:lnTo>
                    <a:pt x="11053305" y="2667000"/>
                  </a:lnTo>
                  <a:lnTo>
                    <a:pt x="11036529" y="2628900"/>
                  </a:lnTo>
                  <a:lnTo>
                    <a:pt x="11036414" y="2590800"/>
                  </a:lnTo>
                  <a:lnTo>
                    <a:pt x="11036376" y="2578100"/>
                  </a:lnTo>
                  <a:lnTo>
                    <a:pt x="11055109" y="2616200"/>
                  </a:lnTo>
                  <a:lnTo>
                    <a:pt x="11089919" y="2667000"/>
                  </a:lnTo>
                  <a:lnTo>
                    <a:pt x="11125987" y="2730500"/>
                  </a:lnTo>
                  <a:lnTo>
                    <a:pt x="11148454" y="2768600"/>
                  </a:lnTo>
                  <a:lnTo>
                    <a:pt x="11138776" y="2717800"/>
                  </a:lnTo>
                  <a:lnTo>
                    <a:pt x="11130712" y="2667000"/>
                  </a:lnTo>
                  <a:lnTo>
                    <a:pt x="11122584" y="2616200"/>
                  </a:lnTo>
                  <a:lnTo>
                    <a:pt x="11116488" y="2578100"/>
                  </a:lnTo>
                  <a:lnTo>
                    <a:pt x="11113948" y="2565400"/>
                  </a:lnTo>
                  <a:lnTo>
                    <a:pt x="11113516" y="2563241"/>
                  </a:lnTo>
                  <a:lnTo>
                    <a:pt x="11113516" y="2590800"/>
                  </a:lnTo>
                  <a:lnTo>
                    <a:pt x="11107572" y="2603500"/>
                  </a:lnTo>
                  <a:lnTo>
                    <a:pt x="11097793" y="2578100"/>
                  </a:lnTo>
                  <a:lnTo>
                    <a:pt x="11111611" y="2578100"/>
                  </a:lnTo>
                  <a:lnTo>
                    <a:pt x="11113516" y="2590800"/>
                  </a:lnTo>
                  <a:lnTo>
                    <a:pt x="11113516" y="2563241"/>
                  </a:lnTo>
                  <a:lnTo>
                    <a:pt x="11111408" y="2552700"/>
                  </a:lnTo>
                  <a:lnTo>
                    <a:pt x="11108868" y="2540000"/>
                  </a:lnTo>
                  <a:lnTo>
                    <a:pt x="11099927" y="2489200"/>
                  </a:lnTo>
                  <a:lnTo>
                    <a:pt x="11097171" y="2476500"/>
                  </a:lnTo>
                  <a:lnTo>
                    <a:pt x="11094415" y="2463800"/>
                  </a:lnTo>
                  <a:lnTo>
                    <a:pt x="11090186" y="2444267"/>
                  </a:lnTo>
                  <a:lnTo>
                    <a:pt x="11090186" y="2616200"/>
                  </a:lnTo>
                  <a:lnTo>
                    <a:pt x="11087964" y="2616200"/>
                  </a:lnTo>
                  <a:lnTo>
                    <a:pt x="11089729" y="2603500"/>
                  </a:lnTo>
                  <a:lnTo>
                    <a:pt x="11090186" y="2616200"/>
                  </a:lnTo>
                  <a:lnTo>
                    <a:pt x="11090186" y="2444267"/>
                  </a:lnTo>
                  <a:lnTo>
                    <a:pt x="11088916" y="2438400"/>
                  </a:lnTo>
                  <a:lnTo>
                    <a:pt x="11111941" y="2476500"/>
                  </a:lnTo>
                  <a:lnTo>
                    <a:pt x="11128693" y="2514600"/>
                  </a:lnTo>
                  <a:lnTo>
                    <a:pt x="11144161" y="2565400"/>
                  </a:lnTo>
                  <a:lnTo>
                    <a:pt x="11163364" y="2603500"/>
                  </a:lnTo>
                  <a:lnTo>
                    <a:pt x="11173397" y="2578100"/>
                  </a:lnTo>
                  <a:lnTo>
                    <a:pt x="11178070" y="2565400"/>
                  </a:lnTo>
                  <a:lnTo>
                    <a:pt x="11178718" y="2540000"/>
                  </a:lnTo>
                  <a:lnTo>
                    <a:pt x="11176648" y="2527300"/>
                  </a:lnTo>
                  <a:lnTo>
                    <a:pt x="11181207" y="2540000"/>
                  </a:lnTo>
                  <a:lnTo>
                    <a:pt x="11187062" y="2540000"/>
                  </a:lnTo>
                  <a:lnTo>
                    <a:pt x="11194225" y="2552700"/>
                  </a:lnTo>
                  <a:lnTo>
                    <a:pt x="11202721" y="2552700"/>
                  </a:lnTo>
                  <a:lnTo>
                    <a:pt x="11206099" y="2527300"/>
                  </a:lnTo>
                  <a:lnTo>
                    <a:pt x="11209490" y="2501900"/>
                  </a:lnTo>
                  <a:lnTo>
                    <a:pt x="11209630" y="2476500"/>
                  </a:lnTo>
                  <a:lnTo>
                    <a:pt x="11209706" y="2463800"/>
                  </a:lnTo>
                  <a:lnTo>
                    <a:pt x="11208703" y="2451100"/>
                  </a:lnTo>
                  <a:lnTo>
                    <a:pt x="11207699" y="2438400"/>
                  </a:lnTo>
                  <a:lnTo>
                    <a:pt x="11205705" y="2413000"/>
                  </a:lnTo>
                  <a:lnTo>
                    <a:pt x="11201222" y="2384209"/>
                  </a:lnTo>
                  <a:lnTo>
                    <a:pt x="11201222" y="2463800"/>
                  </a:lnTo>
                  <a:lnTo>
                    <a:pt x="11200181" y="2476500"/>
                  </a:lnTo>
                  <a:lnTo>
                    <a:pt x="11200232" y="2451100"/>
                  </a:lnTo>
                  <a:lnTo>
                    <a:pt x="11200905" y="2451100"/>
                  </a:lnTo>
                  <a:lnTo>
                    <a:pt x="11201222" y="2463800"/>
                  </a:lnTo>
                  <a:lnTo>
                    <a:pt x="11201222" y="2384209"/>
                  </a:lnTo>
                  <a:lnTo>
                    <a:pt x="11199774" y="2374900"/>
                  </a:lnTo>
                  <a:lnTo>
                    <a:pt x="11195622" y="2336800"/>
                  </a:lnTo>
                  <a:lnTo>
                    <a:pt x="11194237" y="2324100"/>
                  </a:lnTo>
                  <a:lnTo>
                    <a:pt x="11191418" y="2273300"/>
                  </a:lnTo>
                  <a:lnTo>
                    <a:pt x="11196765" y="2286000"/>
                  </a:lnTo>
                  <a:lnTo>
                    <a:pt x="11209109" y="2324100"/>
                  </a:lnTo>
                  <a:lnTo>
                    <a:pt x="11223701" y="2362200"/>
                  </a:lnTo>
                  <a:lnTo>
                    <a:pt x="11235792" y="2362200"/>
                  </a:lnTo>
                  <a:lnTo>
                    <a:pt x="11231626" y="2336800"/>
                  </a:lnTo>
                  <a:lnTo>
                    <a:pt x="11226203" y="2311400"/>
                  </a:lnTo>
                  <a:lnTo>
                    <a:pt x="11222228" y="2298700"/>
                  </a:lnTo>
                  <a:lnTo>
                    <a:pt x="11222342" y="2273300"/>
                  </a:lnTo>
                  <a:lnTo>
                    <a:pt x="11222393" y="2260600"/>
                  </a:lnTo>
                  <a:lnTo>
                    <a:pt x="11231131" y="2273300"/>
                  </a:lnTo>
                  <a:lnTo>
                    <a:pt x="11232502" y="2298700"/>
                  </a:lnTo>
                  <a:lnTo>
                    <a:pt x="11235881" y="2324100"/>
                  </a:lnTo>
                  <a:lnTo>
                    <a:pt x="11250600" y="2336800"/>
                  </a:lnTo>
                  <a:lnTo>
                    <a:pt x="11254435" y="2286000"/>
                  </a:lnTo>
                  <a:lnTo>
                    <a:pt x="11256010" y="2260600"/>
                  </a:lnTo>
                  <a:lnTo>
                    <a:pt x="11256797" y="2247900"/>
                  </a:lnTo>
                  <a:lnTo>
                    <a:pt x="11258829" y="2209800"/>
                  </a:lnTo>
                  <a:lnTo>
                    <a:pt x="11260519" y="2171700"/>
                  </a:lnTo>
                  <a:lnTo>
                    <a:pt x="11261877" y="2133600"/>
                  </a:lnTo>
                  <a:lnTo>
                    <a:pt x="11262170" y="2120900"/>
                  </a:lnTo>
                  <a:lnTo>
                    <a:pt x="11263046" y="2082800"/>
                  </a:lnTo>
                  <a:lnTo>
                    <a:pt x="11263173" y="2070100"/>
                  </a:lnTo>
                  <a:lnTo>
                    <a:pt x="11263313" y="2057400"/>
                  </a:lnTo>
                  <a:lnTo>
                    <a:pt x="11263440" y="2044700"/>
                  </a:lnTo>
                  <a:lnTo>
                    <a:pt x="11263567" y="2032000"/>
                  </a:lnTo>
                  <a:close/>
                </a:path>
              </a:pathLst>
            </a:custGeom>
            <a:solidFill>
              <a:srgbClr val="ECF0F1"/>
            </a:solidFill>
          </p:spPr>
          <p:txBody>
            <a:bodyPr wrap="square" lIns="0" tIns="0" rIns="0" bIns="0" rtlCol="0"/>
            <a:lstStyle/>
            <a:p>
              <a:endParaRPr/>
            </a:p>
          </p:txBody>
        </p:sp>
        <p:sp>
          <p:nvSpPr>
            <p:cNvPr id="7" name="object 7"/>
            <p:cNvSpPr/>
            <p:nvPr/>
          </p:nvSpPr>
          <p:spPr>
            <a:xfrm>
              <a:off x="3430816" y="2570669"/>
              <a:ext cx="11010900" cy="4362450"/>
            </a:xfrm>
            <a:custGeom>
              <a:avLst/>
              <a:gdLst/>
              <a:ahLst/>
              <a:cxnLst/>
              <a:rect l="l" t="t" r="r" b="b"/>
              <a:pathLst>
                <a:path w="11010900" h="4362450">
                  <a:moveTo>
                    <a:pt x="13296" y="2982633"/>
                  </a:moveTo>
                  <a:lnTo>
                    <a:pt x="9080" y="2983903"/>
                  </a:lnTo>
                  <a:lnTo>
                    <a:pt x="6642" y="2979140"/>
                  </a:lnTo>
                  <a:lnTo>
                    <a:pt x="3810" y="2974213"/>
                  </a:lnTo>
                  <a:lnTo>
                    <a:pt x="0" y="2969082"/>
                  </a:lnTo>
                  <a:lnTo>
                    <a:pt x="2844" y="2974568"/>
                  </a:lnTo>
                  <a:lnTo>
                    <a:pt x="5537" y="2979547"/>
                  </a:lnTo>
                  <a:lnTo>
                    <a:pt x="8166" y="2984157"/>
                  </a:lnTo>
                  <a:lnTo>
                    <a:pt x="7962" y="2984258"/>
                  </a:lnTo>
                  <a:lnTo>
                    <a:pt x="7658" y="2984309"/>
                  </a:lnTo>
                  <a:lnTo>
                    <a:pt x="7658" y="2986595"/>
                  </a:lnTo>
                  <a:lnTo>
                    <a:pt x="8623" y="2986951"/>
                  </a:lnTo>
                  <a:lnTo>
                    <a:pt x="9639" y="2986646"/>
                  </a:lnTo>
                  <a:lnTo>
                    <a:pt x="10502" y="2988119"/>
                  </a:lnTo>
                  <a:lnTo>
                    <a:pt x="12179" y="2990799"/>
                  </a:lnTo>
                  <a:lnTo>
                    <a:pt x="11620" y="2989338"/>
                  </a:lnTo>
                  <a:lnTo>
                    <a:pt x="11010" y="2987865"/>
                  </a:lnTo>
                  <a:lnTo>
                    <a:pt x="10299" y="2986392"/>
                  </a:lnTo>
                  <a:lnTo>
                    <a:pt x="12128" y="2985325"/>
                  </a:lnTo>
                  <a:lnTo>
                    <a:pt x="13296" y="2982633"/>
                  </a:lnTo>
                  <a:close/>
                </a:path>
                <a:path w="11010900" h="4362450">
                  <a:moveTo>
                    <a:pt x="413029" y="409028"/>
                  </a:moveTo>
                  <a:lnTo>
                    <a:pt x="408012" y="368058"/>
                  </a:lnTo>
                  <a:lnTo>
                    <a:pt x="402920" y="352094"/>
                  </a:lnTo>
                  <a:lnTo>
                    <a:pt x="397510" y="355765"/>
                  </a:lnTo>
                  <a:lnTo>
                    <a:pt x="391528" y="373710"/>
                  </a:lnTo>
                  <a:lnTo>
                    <a:pt x="406082" y="397738"/>
                  </a:lnTo>
                  <a:lnTo>
                    <a:pt x="413029" y="409028"/>
                  </a:lnTo>
                  <a:close/>
                </a:path>
                <a:path w="11010900" h="4362450">
                  <a:moveTo>
                    <a:pt x="449745" y="343522"/>
                  </a:moveTo>
                  <a:lnTo>
                    <a:pt x="433273" y="361518"/>
                  </a:lnTo>
                  <a:lnTo>
                    <a:pt x="425526" y="379895"/>
                  </a:lnTo>
                  <a:lnTo>
                    <a:pt x="426516" y="398665"/>
                  </a:lnTo>
                  <a:lnTo>
                    <a:pt x="436257" y="417804"/>
                  </a:lnTo>
                  <a:lnTo>
                    <a:pt x="439267" y="403136"/>
                  </a:lnTo>
                  <a:lnTo>
                    <a:pt x="449745" y="343522"/>
                  </a:lnTo>
                  <a:close/>
                </a:path>
                <a:path w="11010900" h="4362450">
                  <a:moveTo>
                    <a:pt x="458419" y="273697"/>
                  </a:moveTo>
                  <a:lnTo>
                    <a:pt x="455739" y="267652"/>
                  </a:lnTo>
                  <a:lnTo>
                    <a:pt x="452031" y="273075"/>
                  </a:lnTo>
                  <a:lnTo>
                    <a:pt x="451510" y="278803"/>
                  </a:lnTo>
                  <a:lnTo>
                    <a:pt x="458419" y="273697"/>
                  </a:lnTo>
                  <a:close/>
                </a:path>
                <a:path w="11010900" h="4362450">
                  <a:moveTo>
                    <a:pt x="461213" y="390804"/>
                  </a:moveTo>
                  <a:lnTo>
                    <a:pt x="459232" y="398957"/>
                  </a:lnTo>
                  <a:lnTo>
                    <a:pt x="460298" y="394779"/>
                  </a:lnTo>
                  <a:lnTo>
                    <a:pt x="461213" y="390804"/>
                  </a:lnTo>
                  <a:close/>
                </a:path>
                <a:path w="11010900" h="4362450">
                  <a:moveTo>
                    <a:pt x="470382" y="457225"/>
                  </a:moveTo>
                  <a:lnTo>
                    <a:pt x="469684" y="445808"/>
                  </a:lnTo>
                  <a:lnTo>
                    <a:pt x="469112" y="458025"/>
                  </a:lnTo>
                  <a:lnTo>
                    <a:pt x="469773" y="461568"/>
                  </a:lnTo>
                  <a:lnTo>
                    <a:pt x="470382" y="457225"/>
                  </a:lnTo>
                  <a:close/>
                </a:path>
                <a:path w="11010900" h="4362450">
                  <a:moveTo>
                    <a:pt x="487934" y="447484"/>
                  </a:moveTo>
                  <a:lnTo>
                    <a:pt x="487019" y="441909"/>
                  </a:lnTo>
                  <a:lnTo>
                    <a:pt x="486003" y="434136"/>
                  </a:lnTo>
                  <a:lnTo>
                    <a:pt x="485000" y="423633"/>
                  </a:lnTo>
                  <a:lnTo>
                    <a:pt x="482333" y="430504"/>
                  </a:lnTo>
                  <a:lnTo>
                    <a:pt x="481977" y="436765"/>
                  </a:lnTo>
                  <a:lnTo>
                    <a:pt x="483870" y="442404"/>
                  </a:lnTo>
                  <a:lnTo>
                    <a:pt x="487934" y="447484"/>
                  </a:lnTo>
                  <a:close/>
                </a:path>
                <a:path w="11010900" h="4362450">
                  <a:moveTo>
                    <a:pt x="493014" y="451497"/>
                  </a:moveTo>
                  <a:lnTo>
                    <a:pt x="490931" y="450278"/>
                  </a:lnTo>
                  <a:lnTo>
                    <a:pt x="489458" y="448856"/>
                  </a:lnTo>
                  <a:lnTo>
                    <a:pt x="487934" y="447484"/>
                  </a:lnTo>
                  <a:lnTo>
                    <a:pt x="489864" y="458597"/>
                  </a:lnTo>
                  <a:lnTo>
                    <a:pt x="491540" y="460121"/>
                  </a:lnTo>
                  <a:lnTo>
                    <a:pt x="493014" y="451497"/>
                  </a:lnTo>
                  <a:close/>
                </a:path>
                <a:path w="11010900" h="4362450">
                  <a:moveTo>
                    <a:pt x="525208" y="395224"/>
                  </a:moveTo>
                  <a:lnTo>
                    <a:pt x="523392" y="388912"/>
                  </a:lnTo>
                  <a:lnTo>
                    <a:pt x="520357" y="390004"/>
                  </a:lnTo>
                  <a:lnTo>
                    <a:pt x="519760" y="393712"/>
                  </a:lnTo>
                  <a:lnTo>
                    <a:pt x="525208" y="395224"/>
                  </a:lnTo>
                  <a:close/>
                </a:path>
                <a:path w="11010900" h="4362450">
                  <a:moveTo>
                    <a:pt x="578065" y="250812"/>
                  </a:moveTo>
                  <a:lnTo>
                    <a:pt x="577951" y="237109"/>
                  </a:lnTo>
                  <a:lnTo>
                    <a:pt x="562584" y="266446"/>
                  </a:lnTo>
                  <a:lnTo>
                    <a:pt x="570293" y="259194"/>
                  </a:lnTo>
                  <a:lnTo>
                    <a:pt x="575487" y="256082"/>
                  </a:lnTo>
                  <a:lnTo>
                    <a:pt x="578065" y="250812"/>
                  </a:lnTo>
                  <a:close/>
                </a:path>
                <a:path w="11010900" h="4362450">
                  <a:moveTo>
                    <a:pt x="623951" y="202666"/>
                  </a:moveTo>
                  <a:lnTo>
                    <a:pt x="621118" y="204787"/>
                  </a:lnTo>
                  <a:lnTo>
                    <a:pt x="622592" y="203733"/>
                  </a:lnTo>
                  <a:lnTo>
                    <a:pt x="623951" y="202666"/>
                  </a:lnTo>
                  <a:close/>
                </a:path>
                <a:path w="11010900" h="4362450">
                  <a:moveTo>
                    <a:pt x="640994" y="265176"/>
                  </a:moveTo>
                  <a:lnTo>
                    <a:pt x="639343" y="257911"/>
                  </a:lnTo>
                  <a:lnTo>
                    <a:pt x="637959" y="261670"/>
                  </a:lnTo>
                  <a:lnTo>
                    <a:pt x="638086" y="267182"/>
                  </a:lnTo>
                  <a:lnTo>
                    <a:pt x="640994" y="265176"/>
                  </a:lnTo>
                  <a:close/>
                </a:path>
                <a:path w="11010900" h="4362450">
                  <a:moveTo>
                    <a:pt x="656361" y="199059"/>
                  </a:moveTo>
                  <a:lnTo>
                    <a:pt x="654786" y="192265"/>
                  </a:lnTo>
                  <a:lnTo>
                    <a:pt x="652157" y="192671"/>
                  </a:lnTo>
                  <a:lnTo>
                    <a:pt x="651637" y="196265"/>
                  </a:lnTo>
                  <a:lnTo>
                    <a:pt x="656361" y="199059"/>
                  </a:lnTo>
                  <a:close/>
                </a:path>
                <a:path w="11010900" h="4362450">
                  <a:moveTo>
                    <a:pt x="682790" y="276301"/>
                  </a:moveTo>
                  <a:lnTo>
                    <a:pt x="672795" y="276542"/>
                  </a:lnTo>
                  <a:lnTo>
                    <a:pt x="676427" y="289356"/>
                  </a:lnTo>
                  <a:lnTo>
                    <a:pt x="681888" y="284937"/>
                  </a:lnTo>
                  <a:lnTo>
                    <a:pt x="682790" y="276301"/>
                  </a:lnTo>
                  <a:close/>
                </a:path>
                <a:path w="11010900" h="4362450">
                  <a:moveTo>
                    <a:pt x="687311" y="189103"/>
                  </a:moveTo>
                  <a:lnTo>
                    <a:pt x="682028" y="186778"/>
                  </a:lnTo>
                  <a:lnTo>
                    <a:pt x="683780" y="192963"/>
                  </a:lnTo>
                  <a:lnTo>
                    <a:pt x="686727" y="192455"/>
                  </a:lnTo>
                  <a:lnTo>
                    <a:pt x="687311" y="189103"/>
                  </a:lnTo>
                  <a:close/>
                </a:path>
                <a:path w="11010900" h="4362450">
                  <a:moveTo>
                    <a:pt x="717156" y="187109"/>
                  </a:moveTo>
                  <a:lnTo>
                    <a:pt x="715759" y="183680"/>
                  </a:lnTo>
                  <a:lnTo>
                    <a:pt x="712152" y="180797"/>
                  </a:lnTo>
                  <a:lnTo>
                    <a:pt x="716038" y="187388"/>
                  </a:lnTo>
                  <a:lnTo>
                    <a:pt x="717156" y="187109"/>
                  </a:lnTo>
                  <a:close/>
                </a:path>
                <a:path w="11010900" h="4362450">
                  <a:moveTo>
                    <a:pt x="796836" y="228612"/>
                  </a:moveTo>
                  <a:lnTo>
                    <a:pt x="796086" y="224637"/>
                  </a:lnTo>
                  <a:lnTo>
                    <a:pt x="794346" y="226212"/>
                  </a:lnTo>
                  <a:lnTo>
                    <a:pt x="794105" y="235750"/>
                  </a:lnTo>
                  <a:lnTo>
                    <a:pt x="796836" y="228612"/>
                  </a:lnTo>
                  <a:close/>
                </a:path>
                <a:path w="11010900" h="4362450">
                  <a:moveTo>
                    <a:pt x="826465" y="446620"/>
                  </a:moveTo>
                  <a:lnTo>
                    <a:pt x="824738" y="408432"/>
                  </a:lnTo>
                  <a:lnTo>
                    <a:pt x="821588" y="377380"/>
                  </a:lnTo>
                  <a:lnTo>
                    <a:pt x="818794" y="346659"/>
                  </a:lnTo>
                  <a:lnTo>
                    <a:pt x="818095" y="309473"/>
                  </a:lnTo>
                  <a:lnTo>
                    <a:pt x="808570" y="309359"/>
                  </a:lnTo>
                  <a:lnTo>
                    <a:pt x="799769" y="311899"/>
                  </a:lnTo>
                  <a:lnTo>
                    <a:pt x="791337" y="309041"/>
                  </a:lnTo>
                  <a:lnTo>
                    <a:pt x="782891" y="292773"/>
                  </a:lnTo>
                  <a:lnTo>
                    <a:pt x="783247" y="297446"/>
                  </a:lnTo>
                  <a:lnTo>
                    <a:pt x="771893" y="275577"/>
                  </a:lnTo>
                  <a:lnTo>
                    <a:pt x="771486" y="275209"/>
                  </a:lnTo>
                  <a:lnTo>
                    <a:pt x="783297" y="297751"/>
                  </a:lnTo>
                  <a:lnTo>
                    <a:pt x="787895" y="334848"/>
                  </a:lnTo>
                  <a:lnTo>
                    <a:pt x="796836" y="374332"/>
                  </a:lnTo>
                  <a:lnTo>
                    <a:pt x="809802" y="412750"/>
                  </a:lnTo>
                  <a:lnTo>
                    <a:pt x="826465" y="446620"/>
                  </a:lnTo>
                  <a:close/>
                </a:path>
                <a:path w="11010900" h="4362450">
                  <a:moveTo>
                    <a:pt x="841679" y="222808"/>
                  </a:moveTo>
                  <a:lnTo>
                    <a:pt x="836752" y="217817"/>
                  </a:lnTo>
                  <a:lnTo>
                    <a:pt x="820686" y="202006"/>
                  </a:lnTo>
                  <a:lnTo>
                    <a:pt x="826744" y="221767"/>
                  </a:lnTo>
                  <a:lnTo>
                    <a:pt x="830948" y="230517"/>
                  </a:lnTo>
                  <a:lnTo>
                    <a:pt x="835266" y="230212"/>
                  </a:lnTo>
                  <a:lnTo>
                    <a:pt x="841679" y="222808"/>
                  </a:lnTo>
                  <a:close/>
                </a:path>
                <a:path w="11010900" h="4362450">
                  <a:moveTo>
                    <a:pt x="843483" y="428078"/>
                  </a:moveTo>
                  <a:lnTo>
                    <a:pt x="841946" y="424014"/>
                  </a:lnTo>
                  <a:lnTo>
                    <a:pt x="837260" y="428409"/>
                  </a:lnTo>
                  <a:lnTo>
                    <a:pt x="841908" y="432308"/>
                  </a:lnTo>
                  <a:lnTo>
                    <a:pt x="843483" y="428078"/>
                  </a:lnTo>
                  <a:close/>
                </a:path>
                <a:path w="11010900" h="4362450">
                  <a:moveTo>
                    <a:pt x="845286" y="296557"/>
                  </a:moveTo>
                  <a:lnTo>
                    <a:pt x="841603" y="289877"/>
                  </a:lnTo>
                  <a:lnTo>
                    <a:pt x="830516" y="312458"/>
                  </a:lnTo>
                  <a:lnTo>
                    <a:pt x="837895" y="325818"/>
                  </a:lnTo>
                  <a:lnTo>
                    <a:pt x="843432" y="314528"/>
                  </a:lnTo>
                  <a:lnTo>
                    <a:pt x="845286" y="296557"/>
                  </a:lnTo>
                  <a:close/>
                </a:path>
                <a:path w="11010900" h="4362450">
                  <a:moveTo>
                    <a:pt x="874991" y="426529"/>
                  </a:moveTo>
                  <a:lnTo>
                    <a:pt x="872299" y="418744"/>
                  </a:lnTo>
                  <a:lnTo>
                    <a:pt x="870242" y="419011"/>
                  </a:lnTo>
                  <a:lnTo>
                    <a:pt x="868807" y="427316"/>
                  </a:lnTo>
                  <a:lnTo>
                    <a:pt x="867994" y="443674"/>
                  </a:lnTo>
                  <a:lnTo>
                    <a:pt x="870826" y="452628"/>
                  </a:lnTo>
                  <a:lnTo>
                    <a:pt x="872947" y="452742"/>
                  </a:lnTo>
                  <a:lnTo>
                    <a:pt x="874331" y="444042"/>
                  </a:lnTo>
                  <a:lnTo>
                    <a:pt x="874991" y="426529"/>
                  </a:lnTo>
                  <a:close/>
                </a:path>
                <a:path w="11010900" h="4362450">
                  <a:moveTo>
                    <a:pt x="875055" y="250240"/>
                  </a:moveTo>
                  <a:lnTo>
                    <a:pt x="874776" y="229069"/>
                  </a:lnTo>
                  <a:lnTo>
                    <a:pt x="872451" y="207657"/>
                  </a:lnTo>
                  <a:lnTo>
                    <a:pt x="866978" y="200888"/>
                  </a:lnTo>
                  <a:lnTo>
                    <a:pt x="860856" y="215671"/>
                  </a:lnTo>
                  <a:lnTo>
                    <a:pt x="860031" y="229831"/>
                  </a:lnTo>
                  <a:lnTo>
                    <a:pt x="864539" y="243357"/>
                  </a:lnTo>
                  <a:lnTo>
                    <a:pt x="874382" y="256298"/>
                  </a:lnTo>
                  <a:lnTo>
                    <a:pt x="875055" y="250240"/>
                  </a:lnTo>
                  <a:close/>
                </a:path>
                <a:path w="11010900" h="4362450">
                  <a:moveTo>
                    <a:pt x="883132" y="126390"/>
                  </a:moveTo>
                  <a:lnTo>
                    <a:pt x="881659" y="120065"/>
                  </a:lnTo>
                  <a:lnTo>
                    <a:pt x="876046" y="118275"/>
                  </a:lnTo>
                  <a:lnTo>
                    <a:pt x="866330" y="121018"/>
                  </a:lnTo>
                  <a:lnTo>
                    <a:pt x="863155" y="138074"/>
                  </a:lnTo>
                  <a:lnTo>
                    <a:pt x="864463" y="146469"/>
                  </a:lnTo>
                  <a:lnTo>
                    <a:pt x="870229" y="146202"/>
                  </a:lnTo>
                  <a:lnTo>
                    <a:pt x="880478" y="137261"/>
                  </a:lnTo>
                  <a:lnTo>
                    <a:pt x="883132" y="126390"/>
                  </a:lnTo>
                  <a:close/>
                </a:path>
                <a:path w="11010900" h="4362450">
                  <a:moveTo>
                    <a:pt x="905268" y="184188"/>
                  </a:moveTo>
                  <a:lnTo>
                    <a:pt x="889850" y="200025"/>
                  </a:lnTo>
                  <a:lnTo>
                    <a:pt x="883348" y="217157"/>
                  </a:lnTo>
                  <a:lnTo>
                    <a:pt x="885774" y="235585"/>
                  </a:lnTo>
                  <a:lnTo>
                    <a:pt x="897102" y="255333"/>
                  </a:lnTo>
                  <a:lnTo>
                    <a:pt x="905268" y="184188"/>
                  </a:lnTo>
                  <a:close/>
                </a:path>
                <a:path w="11010900" h="4362450">
                  <a:moveTo>
                    <a:pt x="944079" y="203720"/>
                  </a:moveTo>
                  <a:lnTo>
                    <a:pt x="932510" y="205803"/>
                  </a:lnTo>
                  <a:lnTo>
                    <a:pt x="937082" y="223304"/>
                  </a:lnTo>
                  <a:lnTo>
                    <a:pt x="943267" y="216077"/>
                  </a:lnTo>
                  <a:lnTo>
                    <a:pt x="944079" y="203720"/>
                  </a:lnTo>
                  <a:close/>
                </a:path>
                <a:path w="11010900" h="4362450">
                  <a:moveTo>
                    <a:pt x="958850" y="133108"/>
                  </a:moveTo>
                  <a:lnTo>
                    <a:pt x="957300" y="124294"/>
                  </a:lnTo>
                  <a:lnTo>
                    <a:pt x="953909" y="115544"/>
                  </a:lnTo>
                  <a:lnTo>
                    <a:pt x="950595" y="124777"/>
                  </a:lnTo>
                  <a:lnTo>
                    <a:pt x="949934" y="133756"/>
                  </a:lnTo>
                  <a:lnTo>
                    <a:pt x="951890" y="142468"/>
                  </a:lnTo>
                  <a:lnTo>
                    <a:pt x="956449" y="150901"/>
                  </a:lnTo>
                  <a:lnTo>
                    <a:pt x="958570" y="141986"/>
                  </a:lnTo>
                  <a:lnTo>
                    <a:pt x="958850" y="133108"/>
                  </a:lnTo>
                  <a:close/>
                </a:path>
                <a:path w="11010900" h="4362450">
                  <a:moveTo>
                    <a:pt x="1171181" y="22580"/>
                  </a:moveTo>
                  <a:lnTo>
                    <a:pt x="1167663" y="15722"/>
                  </a:lnTo>
                  <a:lnTo>
                    <a:pt x="1166533" y="15824"/>
                  </a:lnTo>
                  <a:lnTo>
                    <a:pt x="1167726" y="19304"/>
                  </a:lnTo>
                  <a:lnTo>
                    <a:pt x="1171181" y="22580"/>
                  </a:lnTo>
                  <a:close/>
                </a:path>
                <a:path w="11010900" h="4362450">
                  <a:moveTo>
                    <a:pt x="1416431" y="28168"/>
                  </a:moveTo>
                  <a:lnTo>
                    <a:pt x="1414589" y="21501"/>
                  </a:lnTo>
                  <a:lnTo>
                    <a:pt x="1411528" y="21869"/>
                  </a:lnTo>
                  <a:lnTo>
                    <a:pt x="1410919" y="25374"/>
                  </a:lnTo>
                  <a:lnTo>
                    <a:pt x="1416431" y="28168"/>
                  </a:lnTo>
                  <a:close/>
                </a:path>
                <a:path w="11010900" h="4362450">
                  <a:moveTo>
                    <a:pt x="1464310" y="47091"/>
                  </a:moveTo>
                  <a:lnTo>
                    <a:pt x="1459382" y="25742"/>
                  </a:lnTo>
                  <a:lnTo>
                    <a:pt x="1456956" y="14922"/>
                  </a:lnTo>
                  <a:lnTo>
                    <a:pt x="1452829" y="39700"/>
                  </a:lnTo>
                  <a:lnTo>
                    <a:pt x="1452689" y="53301"/>
                  </a:lnTo>
                  <a:lnTo>
                    <a:pt x="1456512" y="55765"/>
                  </a:lnTo>
                  <a:lnTo>
                    <a:pt x="1464310" y="47091"/>
                  </a:lnTo>
                  <a:close/>
                </a:path>
                <a:path w="11010900" h="4362450">
                  <a:moveTo>
                    <a:pt x="1466291" y="54597"/>
                  </a:moveTo>
                  <a:lnTo>
                    <a:pt x="1465287" y="49326"/>
                  </a:lnTo>
                  <a:lnTo>
                    <a:pt x="1464767" y="46532"/>
                  </a:lnTo>
                  <a:lnTo>
                    <a:pt x="1464564" y="46736"/>
                  </a:lnTo>
                  <a:lnTo>
                    <a:pt x="1464310" y="47091"/>
                  </a:lnTo>
                  <a:lnTo>
                    <a:pt x="1466088" y="54597"/>
                  </a:lnTo>
                  <a:lnTo>
                    <a:pt x="1466291" y="54597"/>
                  </a:lnTo>
                  <a:close/>
                </a:path>
                <a:path w="11010900" h="4362450">
                  <a:moveTo>
                    <a:pt x="1470901" y="28460"/>
                  </a:moveTo>
                  <a:lnTo>
                    <a:pt x="1470660" y="28422"/>
                  </a:lnTo>
                  <a:lnTo>
                    <a:pt x="1465287" y="49314"/>
                  </a:lnTo>
                  <a:lnTo>
                    <a:pt x="1468323" y="38963"/>
                  </a:lnTo>
                  <a:lnTo>
                    <a:pt x="1470901" y="28460"/>
                  </a:lnTo>
                  <a:close/>
                </a:path>
                <a:path w="11010900" h="4362450">
                  <a:moveTo>
                    <a:pt x="1510284" y="36309"/>
                  </a:moveTo>
                  <a:lnTo>
                    <a:pt x="1509598" y="23139"/>
                  </a:lnTo>
                  <a:lnTo>
                    <a:pt x="1503375" y="11036"/>
                  </a:lnTo>
                  <a:lnTo>
                    <a:pt x="1491640" y="0"/>
                  </a:lnTo>
                  <a:lnTo>
                    <a:pt x="1483715" y="26111"/>
                  </a:lnTo>
                  <a:lnTo>
                    <a:pt x="1483372" y="43230"/>
                  </a:lnTo>
                  <a:lnTo>
                    <a:pt x="1490599" y="51384"/>
                  </a:lnTo>
                  <a:lnTo>
                    <a:pt x="1505445" y="50546"/>
                  </a:lnTo>
                  <a:lnTo>
                    <a:pt x="1510284" y="36309"/>
                  </a:lnTo>
                  <a:close/>
                </a:path>
                <a:path w="11010900" h="4362450">
                  <a:moveTo>
                    <a:pt x="1641030" y="191770"/>
                  </a:moveTo>
                  <a:lnTo>
                    <a:pt x="1632546" y="183934"/>
                  </a:lnTo>
                  <a:lnTo>
                    <a:pt x="1612404" y="187083"/>
                  </a:lnTo>
                  <a:lnTo>
                    <a:pt x="1622996" y="240360"/>
                  </a:lnTo>
                  <a:lnTo>
                    <a:pt x="1637855" y="210578"/>
                  </a:lnTo>
                  <a:lnTo>
                    <a:pt x="1641030" y="191770"/>
                  </a:lnTo>
                  <a:close/>
                </a:path>
                <a:path w="11010900" h="4362450">
                  <a:moveTo>
                    <a:pt x="1693951" y="201803"/>
                  </a:moveTo>
                  <a:lnTo>
                    <a:pt x="1692211" y="195529"/>
                  </a:lnTo>
                  <a:lnTo>
                    <a:pt x="1689328" y="196037"/>
                  </a:lnTo>
                  <a:lnTo>
                    <a:pt x="1688744" y="199428"/>
                  </a:lnTo>
                  <a:lnTo>
                    <a:pt x="1693951" y="201803"/>
                  </a:lnTo>
                  <a:close/>
                </a:path>
                <a:path w="11010900" h="4362450">
                  <a:moveTo>
                    <a:pt x="1701495" y="37960"/>
                  </a:moveTo>
                  <a:lnTo>
                    <a:pt x="1692884" y="38569"/>
                  </a:lnTo>
                  <a:lnTo>
                    <a:pt x="1696021" y="48387"/>
                  </a:lnTo>
                  <a:lnTo>
                    <a:pt x="1700720" y="44716"/>
                  </a:lnTo>
                  <a:lnTo>
                    <a:pt x="1701495" y="37960"/>
                  </a:lnTo>
                  <a:close/>
                </a:path>
                <a:path w="11010900" h="4362450">
                  <a:moveTo>
                    <a:pt x="1716874" y="202666"/>
                  </a:moveTo>
                  <a:lnTo>
                    <a:pt x="1711121" y="213982"/>
                  </a:lnTo>
                  <a:lnTo>
                    <a:pt x="1706143" y="225475"/>
                  </a:lnTo>
                  <a:lnTo>
                    <a:pt x="1706537" y="225564"/>
                  </a:lnTo>
                  <a:lnTo>
                    <a:pt x="1716874" y="202666"/>
                  </a:lnTo>
                  <a:close/>
                </a:path>
                <a:path w="11010900" h="4362450">
                  <a:moveTo>
                    <a:pt x="1744535" y="56299"/>
                  </a:moveTo>
                  <a:lnTo>
                    <a:pt x="1742986" y="52552"/>
                  </a:lnTo>
                  <a:lnTo>
                    <a:pt x="1738376" y="57340"/>
                  </a:lnTo>
                  <a:lnTo>
                    <a:pt x="1743011" y="60553"/>
                  </a:lnTo>
                  <a:lnTo>
                    <a:pt x="1744535" y="56299"/>
                  </a:lnTo>
                  <a:close/>
                </a:path>
                <a:path w="11010900" h="4362450">
                  <a:moveTo>
                    <a:pt x="1755203" y="121399"/>
                  </a:moveTo>
                  <a:lnTo>
                    <a:pt x="1753743" y="110820"/>
                  </a:lnTo>
                  <a:lnTo>
                    <a:pt x="1747634" y="101269"/>
                  </a:lnTo>
                  <a:lnTo>
                    <a:pt x="1736902" y="92760"/>
                  </a:lnTo>
                  <a:lnTo>
                    <a:pt x="1733753" y="104114"/>
                  </a:lnTo>
                  <a:lnTo>
                    <a:pt x="1735213" y="114604"/>
                  </a:lnTo>
                  <a:lnTo>
                    <a:pt x="1741309" y="124231"/>
                  </a:lnTo>
                  <a:lnTo>
                    <a:pt x="1752015" y="132994"/>
                  </a:lnTo>
                  <a:lnTo>
                    <a:pt x="1755203" y="121399"/>
                  </a:lnTo>
                  <a:close/>
                </a:path>
                <a:path w="11010900" h="4362450">
                  <a:moveTo>
                    <a:pt x="1792605" y="212255"/>
                  </a:moveTo>
                  <a:lnTo>
                    <a:pt x="1791893" y="203822"/>
                  </a:lnTo>
                  <a:lnTo>
                    <a:pt x="1789239" y="195199"/>
                  </a:lnTo>
                  <a:lnTo>
                    <a:pt x="1785569" y="203276"/>
                  </a:lnTo>
                  <a:lnTo>
                    <a:pt x="1784184" y="211531"/>
                  </a:lnTo>
                  <a:lnTo>
                    <a:pt x="1785086" y="219951"/>
                  </a:lnTo>
                  <a:lnTo>
                    <a:pt x="1788274" y="228536"/>
                  </a:lnTo>
                  <a:lnTo>
                    <a:pt x="1791398" y="220484"/>
                  </a:lnTo>
                  <a:lnTo>
                    <a:pt x="1792605" y="212255"/>
                  </a:lnTo>
                  <a:close/>
                </a:path>
                <a:path w="11010900" h="4362450">
                  <a:moveTo>
                    <a:pt x="1793354" y="127520"/>
                  </a:moveTo>
                  <a:lnTo>
                    <a:pt x="1787588" y="120459"/>
                  </a:lnTo>
                  <a:lnTo>
                    <a:pt x="1784096" y="110350"/>
                  </a:lnTo>
                  <a:lnTo>
                    <a:pt x="1781378" y="109093"/>
                  </a:lnTo>
                  <a:lnTo>
                    <a:pt x="1777987" y="128574"/>
                  </a:lnTo>
                  <a:lnTo>
                    <a:pt x="1782470" y="133438"/>
                  </a:lnTo>
                  <a:lnTo>
                    <a:pt x="1785251" y="142379"/>
                  </a:lnTo>
                  <a:lnTo>
                    <a:pt x="1788236" y="144145"/>
                  </a:lnTo>
                  <a:lnTo>
                    <a:pt x="1793354" y="127520"/>
                  </a:lnTo>
                  <a:close/>
                </a:path>
                <a:path w="11010900" h="4362450">
                  <a:moveTo>
                    <a:pt x="1879904" y="214147"/>
                  </a:moveTo>
                  <a:lnTo>
                    <a:pt x="1867750" y="201193"/>
                  </a:lnTo>
                  <a:lnTo>
                    <a:pt x="1854911" y="214884"/>
                  </a:lnTo>
                  <a:lnTo>
                    <a:pt x="1849475" y="230492"/>
                  </a:lnTo>
                  <a:lnTo>
                    <a:pt x="1851431" y="247992"/>
                  </a:lnTo>
                  <a:lnTo>
                    <a:pt x="1860753" y="267411"/>
                  </a:lnTo>
                  <a:lnTo>
                    <a:pt x="1866430" y="256794"/>
                  </a:lnTo>
                  <a:lnTo>
                    <a:pt x="1876132" y="235864"/>
                  </a:lnTo>
                  <a:lnTo>
                    <a:pt x="1879904" y="214147"/>
                  </a:lnTo>
                  <a:close/>
                </a:path>
                <a:path w="11010900" h="4362450">
                  <a:moveTo>
                    <a:pt x="1891487" y="228434"/>
                  </a:moveTo>
                  <a:lnTo>
                    <a:pt x="1890166" y="230619"/>
                  </a:lnTo>
                  <a:lnTo>
                    <a:pt x="1888947" y="232752"/>
                  </a:lnTo>
                  <a:lnTo>
                    <a:pt x="1891487" y="228434"/>
                  </a:lnTo>
                  <a:close/>
                </a:path>
                <a:path w="11010900" h="4362450">
                  <a:moveTo>
                    <a:pt x="1891741" y="231686"/>
                  </a:moveTo>
                  <a:lnTo>
                    <a:pt x="1888947" y="232752"/>
                  </a:lnTo>
                  <a:lnTo>
                    <a:pt x="1890369" y="232448"/>
                  </a:lnTo>
                  <a:lnTo>
                    <a:pt x="1891741" y="231686"/>
                  </a:lnTo>
                  <a:close/>
                </a:path>
                <a:path w="11010900" h="4362450">
                  <a:moveTo>
                    <a:pt x="1957971" y="250151"/>
                  </a:moveTo>
                  <a:lnTo>
                    <a:pt x="1947659" y="213258"/>
                  </a:lnTo>
                  <a:lnTo>
                    <a:pt x="1947202" y="176479"/>
                  </a:lnTo>
                  <a:lnTo>
                    <a:pt x="1939277" y="142875"/>
                  </a:lnTo>
                  <a:lnTo>
                    <a:pt x="1906600" y="115544"/>
                  </a:lnTo>
                  <a:lnTo>
                    <a:pt x="1907730" y="140728"/>
                  </a:lnTo>
                  <a:lnTo>
                    <a:pt x="1910842" y="165481"/>
                  </a:lnTo>
                  <a:lnTo>
                    <a:pt x="1915248" y="190195"/>
                  </a:lnTo>
                  <a:lnTo>
                    <a:pt x="1920290" y="215290"/>
                  </a:lnTo>
                  <a:lnTo>
                    <a:pt x="1915731" y="207784"/>
                  </a:lnTo>
                  <a:lnTo>
                    <a:pt x="1911489" y="208038"/>
                  </a:lnTo>
                  <a:lnTo>
                    <a:pt x="1907425" y="216712"/>
                  </a:lnTo>
                  <a:lnTo>
                    <a:pt x="1903399" y="234429"/>
                  </a:lnTo>
                  <a:lnTo>
                    <a:pt x="1908568" y="252349"/>
                  </a:lnTo>
                  <a:lnTo>
                    <a:pt x="1913890" y="258711"/>
                  </a:lnTo>
                  <a:lnTo>
                    <a:pt x="1919605" y="255676"/>
                  </a:lnTo>
                  <a:lnTo>
                    <a:pt x="1925967" y="245440"/>
                  </a:lnTo>
                  <a:lnTo>
                    <a:pt x="1928761" y="262826"/>
                  </a:lnTo>
                  <a:lnTo>
                    <a:pt x="1931060" y="280860"/>
                  </a:lnTo>
                  <a:lnTo>
                    <a:pt x="1932673" y="299656"/>
                  </a:lnTo>
                  <a:lnTo>
                    <a:pt x="1933371" y="319366"/>
                  </a:lnTo>
                  <a:lnTo>
                    <a:pt x="1947087" y="304139"/>
                  </a:lnTo>
                  <a:lnTo>
                    <a:pt x="1944255" y="264858"/>
                  </a:lnTo>
                  <a:lnTo>
                    <a:pt x="1957971" y="250151"/>
                  </a:lnTo>
                  <a:close/>
                </a:path>
                <a:path w="11010900" h="4362450">
                  <a:moveTo>
                    <a:pt x="2066848" y="127279"/>
                  </a:moveTo>
                  <a:lnTo>
                    <a:pt x="2065083" y="119862"/>
                  </a:lnTo>
                  <a:lnTo>
                    <a:pt x="2061489" y="112547"/>
                  </a:lnTo>
                  <a:lnTo>
                    <a:pt x="2059787" y="120269"/>
                  </a:lnTo>
                  <a:lnTo>
                    <a:pt x="2059800" y="127838"/>
                  </a:lnTo>
                  <a:lnTo>
                    <a:pt x="2061502" y="135216"/>
                  </a:lnTo>
                  <a:lnTo>
                    <a:pt x="2064880" y="142430"/>
                  </a:lnTo>
                  <a:lnTo>
                    <a:pt x="2066785" y="134797"/>
                  </a:lnTo>
                  <a:lnTo>
                    <a:pt x="2066848" y="127279"/>
                  </a:lnTo>
                  <a:close/>
                </a:path>
                <a:path w="11010900" h="4362450">
                  <a:moveTo>
                    <a:pt x="2092464" y="289267"/>
                  </a:moveTo>
                  <a:lnTo>
                    <a:pt x="2090750" y="278523"/>
                  </a:lnTo>
                  <a:lnTo>
                    <a:pt x="2086330" y="319773"/>
                  </a:lnTo>
                  <a:lnTo>
                    <a:pt x="2088819" y="309168"/>
                  </a:lnTo>
                  <a:lnTo>
                    <a:pt x="2091334" y="299237"/>
                  </a:lnTo>
                  <a:lnTo>
                    <a:pt x="2092464" y="289267"/>
                  </a:lnTo>
                  <a:close/>
                </a:path>
                <a:path w="11010900" h="4362450">
                  <a:moveTo>
                    <a:pt x="2115997" y="267817"/>
                  </a:moveTo>
                  <a:lnTo>
                    <a:pt x="2113115" y="278892"/>
                  </a:lnTo>
                  <a:lnTo>
                    <a:pt x="2110740" y="290004"/>
                  </a:lnTo>
                  <a:lnTo>
                    <a:pt x="2110994" y="290017"/>
                  </a:lnTo>
                  <a:lnTo>
                    <a:pt x="2115997" y="267817"/>
                  </a:lnTo>
                  <a:close/>
                </a:path>
                <a:path w="11010900" h="4362450">
                  <a:moveTo>
                    <a:pt x="2136343" y="291109"/>
                  </a:moveTo>
                  <a:lnTo>
                    <a:pt x="2135733" y="267639"/>
                  </a:lnTo>
                  <a:lnTo>
                    <a:pt x="2130336" y="253771"/>
                  </a:lnTo>
                  <a:lnTo>
                    <a:pt x="2116607" y="270243"/>
                  </a:lnTo>
                  <a:lnTo>
                    <a:pt x="2120735" y="275424"/>
                  </a:lnTo>
                  <a:lnTo>
                    <a:pt x="2125230" y="284467"/>
                  </a:lnTo>
                  <a:lnTo>
                    <a:pt x="2130196" y="294690"/>
                  </a:lnTo>
                  <a:lnTo>
                    <a:pt x="2135682" y="303428"/>
                  </a:lnTo>
                  <a:lnTo>
                    <a:pt x="2136343" y="291109"/>
                  </a:lnTo>
                  <a:close/>
                </a:path>
                <a:path w="11010900" h="4362450">
                  <a:moveTo>
                    <a:pt x="2139124" y="150037"/>
                  </a:moveTo>
                  <a:lnTo>
                    <a:pt x="2138743" y="138976"/>
                  </a:lnTo>
                  <a:lnTo>
                    <a:pt x="2136457" y="135788"/>
                  </a:lnTo>
                  <a:lnTo>
                    <a:pt x="2132266" y="140462"/>
                  </a:lnTo>
                  <a:lnTo>
                    <a:pt x="2126145" y="153035"/>
                  </a:lnTo>
                  <a:lnTo>
                    <a:pt x="2127605" y="172199"/>
                  </a:lnTo>
                  <a:lnTo>
                    <a:pt x="2130260" y="178079"/>
                  </a:lnTo>
                  <a:lnTo>
                    <a:pt x="2134095" y="170700"/>
                  </a:lnTo>
                  <a:lnTo>
                    <a:pt x="2139124" y="150037"/>
                  </a:lnTo>
                  <a:close/>
                </a:path>
                <a:path w="11010900" h="4362450">
                  <a:moveTo>
                    <a:pt x="2179447" y="290741"/>
                  </a:moveTo>
                  <a:lnTo>
                    <a:pt x="2176615" y="291909"/>
                  </a:lnTo>
                  <a:lnTo>
                    <a:pt x="2178075" y="291452"/>
                  </a:lnTo>
                  <a:lnTo>
                    <a:pt x="2179447" y="290741"/>
                  </a:lnTo>
                  <a:close/>
                </a:path>
                <a:path w="11010900" h="4362450">
                  <a:moveTo>
                    <a:pt x="2179447" y="290741"/>
                  </a:moveTo>
                  <a:lnTo>
                    <a:pt x="2178177" y="292925"/>
                  </a:lnTo>
                  <a:lnTo>
                    <a:pt x="2176907" y="295313"/>
                  </a:lnTo>
                  <a:lnTo>
                    <a:pt x="2179447" y="290741"/>
                  </a:lnTo>
                  <a:close/>
                </a:path>
                <a:path w="11010900" h="4362450">
                  <a:moveTo>
                    <a:pt x="10855693" y="3327819"/>
                  </a:moveTo>
                  <a:lnTo>
                    <a:pt x="10853941" y="3320846"/>
                  </a:lnTo>
                  <a:lnTo>
                    <a:pt x="10851020" y="3321621"/>
                  </a:lnTo>
                  <a:lnTo>
                    <a:pt x="10850436" y="3325495"/>
                  </a:lnTo>
                  <a:lnTo>
                    <a:pt x="10855693" y="3327819"/>
                  </a:lnTo>
                  <a:close/>
                </a:path>
                <a:path w="11010900" h="4362450">
                  <a:moveTo>
                    <a:pt x="10912018" y="3648265"/>
                  </a:moveTo>
                  <a:lnTo>
                    <a:pt x="10909275" y="3642931"/>
                  </a:lnTo>
                  <a:lnTo>
                    <a:pt x="10901286" y="3637140"/>
                  </a:lnTo>
                  <a:lnTo>
                    <a:pt x="10909389" y="3648049"/>
                  </a:lnTo>
                  <a:lnTo>
                    <a:pt x="10912018" y="3648265"/>
                  </a:lnTo>
                  <a:close/>
                </a:path>
                <a:path w="11010900" h="4362450">
                  <a:moveTo>
                    <a:pt x="10913796" y="3424923"/>
                  </a:moveTo>
                  <a:lnTo>
                    <a:pt x="10912132" y="3420516"/>
                  </a:lnTo>
                  <a:lnTo>
                    <a:pt x="10907268" y="3425240"/>
                  </a:lnTo>
                  <a:lnTo>
                    <a:pt x="10912196" y="3429495"/>
                  </a:lnTo>
                  <a:lnTo>
                    <a:pt x="10913796" y="3424923"/>
                  </a:lnTo>
                  <a:close/>
                </a:path>
                <a:path w="11010900" h="4362450">
                  <a:moveTo>
                    <a:pt x="10928363" y="3739629"/>
                  </a:moveTo>
                  <a:lnTo>
                    <a:pt x="10923524" y="3726904"/>
                  </a:lnTo>
                  <a:lnTo>
                    <a:pt x="10916755" y="3709759"/>
                  </a:lnTo>
                  <a:lnTo>
                    <a:pt x="10906735" y="3692525"/>
                  </a:lnTo>
                  <a:lnTo>
                    <a:pt x="10892104" y="3679507"/>
                  </a:lnTo>
                  <a:lnTo>
                    <a:pt x="10895851" y="3704488"/>
                  </a:lnTo>
                  <a:lnTo>
                    <a:pt x="10900994" y="3719118"/>
                  </a:lnTo>
                  <a:lnTo>
                    <a:pt x="10910761" y="3728986"/>
                  </a:lnTo>
                  <a:lnTo>
                    <a:pt x="10928363" y="3739629"/>
                  </a:lnTo>
                  <a:close/>
                </a:path>
                <a:path w="11010900" h="4362450">
                  <a:moveTo>
                    <a:pt x="10934510" y="3748976"/>
                  </a:moveTo>
                  <a:lnTo>
                    <a:pt x="10932630" y="3739680"/>
                  </a:lnTo>
                  <a:lnTo>
                    <a:pt x="10930903" y="3735451"/>
                  </a:lnTo>
                  <a:lnTo>
                    <a:pt x="10929303" y="3736340"/>
                  </a:lnTo>
                  <a:lnTo>
                    <a:pt x="10927867" y="3742372"/>
                  </a:lnTo>
                  <a:lnTo>
                    <a:pt x="10930598" y="3744455"/>
                  </a:lnTo>
                  <a:lnTo>
                    <a:pt x="10932579" y="3746690"/>
                  </a:lnTo>
                  <a:lnTo>
                    <a:pt x="10934510" y="3748976"/>
                  </a:lnTo>
                  <a:close/>
                </a:path>
                <a:path w="11010900" h="4362450">
                  <a:moveTo>
                    <a:pt x="10935513" y="3661156"/>
                  </a:moveTo>
                  <a:lnTo>
                    <a:pt x="10930192" y="3660025"/>
                  </a:lnTo>
                  <a:lnTo>
                    <a:pt x="10932122" y="3665994"/>
                  </a:lnTo>
                  <a:lnTo>
                    <a:pt x="10935030" y="3664762"/>
                  </a:lnTo>
                  <a:lnTo>
                    <a:pt x="10935513" y="3661156"/>
                  </a:lnTo>
                  <a:close/>
                </a:path>
                <a:path w="11010900" h="4362450">
                  <a:moveTo>
                    <a:pt x="10939882" y="2733344"/>
                  </a:moveTo>
                  <a:lnTo>
                    <a:pt x="10938637" y="2725534"/>
                  </a:lnTo>
                  <a:lnTo>
                    <a:pt x="10937278" y="2722194"/>
                  </a:lnTo>
                  <a:lnTo>
                    <a:pt x="10935792" y="2723375"/>
                  </a:lnTo>
                  <a:lnTo>
                    <a:pt x="10934154" y="2729090"/>
                  </a:lnTo>
                  <a:lnTo>
                    <a:pt x="10936326" y="2730550"/>
                  </a:lnTo>
                  <a:lnTo>
                    <a:pt x="10938053" y="2731922"/>
                  </a:lnTo>
                  <a:lnTo>
                    <a:pt x="10939882" y="2733344"/>
                  </a:lnTo>
                  <a:close/>
                </a:path>
                <a:path w="11010900" h="4362450">
                  <a:moveTo>
                    <a:pt x="10942231" y="3764915"/>
                  </a:moveTo>
                  <a:lnTo>
                    <a:pt x="10939717" y="3756660"/>
                  </a:lnTo>
                  <a:lnTo>
                    <a:pt x="10934510" y="3748976"/>
                  </a:lnTo>
                  <a:lnTo>
                    <a:pt x="10935538" y="3755567"/>
                  </a:lnTo>
                  <a:lnTo>
                    <a:pt x="10936605" y="3763429"/>
                  </a:lnTo>
                  <a:lnTo>
                    <a:pt x="10937697" y="3772611"/>
                  </a:lnTo>
                  <a:lnTo>
                    <a:pt x="10938815" y="3783165"/>
                  </a:lnTo>
                  <a:lnTo>
                    <a:pt x="10941952" y="3773741"/>
                  </a:lnTo>
                  <a:lnTo>
                    <a:pt x="10942231" y="3764915"/>
                  </a:lnTo>
                  <a:close/>
                </a:path>
                <a:path w="11010900" h="4362450">
                  <a:moveTo>
                    <a:pt x="10951972" y="2675890"/>
                  </a:moveTo>
                  <a:lnTo>
                    <a:pt x="10946232" y="2668752"/>
                  </a:lnTo>
                  <a:lnTo>
                    <a:pt x="10933494" y="2663787"/>
                  </a:lnTo>
                  <a:lnTo>
                    <a:pt x="10933443" y="2666212"/>
                  </a:lnTo>
                  <a:lnTo>
                    <a:pt x="10936110" y="2678188"/>
                  </a:lnTo>
                  <a:lnTo>
                    <a:pt x="10939729" y="2691193"/>
                  </a:lnTo>
                  <a:lnTo>
                    <a:pt x="10942472" y="2696718"/>
                  </a:lnTo>
                  <a:lnTo>
                    <a:pt x="10950727" y="2685211"/>
                  </a:lnTo>
                  <a:lnTo>
                    <a:pt x="10951972" y="2675890"/>
                  </a:lnTo>
                  <a:close/>
                </a:path>
                <a:path w="11010900" h="4362450">
                  <a:moveTo>
                    <a:pt x="10973257" y="2845231"/>
                  </a:moveTo>
                  <a:lnTo>
                    <a:pt x="10971670" y="2836367"/>
                  </a:lnTo>
                  <a:lnTo>
                    <a:pt x="10970095" y="2840926"/>
                  </a:lnTo>
                  <a:lnTo>
                    <a:pt x="10970095" y="2847644"/>
                  </a:lnTo>
                  <a:lnTo>
                    <a:pt x="10973257" y="2845231"/>
                  </a:lnTo>
                  <a:close/>
                </a:path>
                <a:path w="11010900" h="4362450">
                  <a:moveTo>
                    <a:pt x="10975378" y="3269983"/>
                  </a:moveTo>
                  <a:lnTo>
                    <a:pt x="10971225" y="3253117"/>
                  </a:lnTo>
                  <a:lnTo>
                    <a:pt x="10969257" y="3253790"/>
                  </a:lnTo>
                  <a:lnTo>
                    <a:pt x="10970349" y="3262553"/>
                  </a:lnTo>
                  <a:lnTo>
                    <a:pt x="10975378" y="3269983"/>
                  </a:lnTo>
                  <a:close/>
                </a:path>
                <a:path w="11010900" h="4362450">
                  <a:moveTo>
                    <a:pt x="10975886" y="3411651"/>
                  </a:moveTo>
                  <a:lnTo>
                    <a:pt x="10974870" y="3369183"/>
                  </a:lnTo>
                  <a:lnTo>
                    <a:pt x="10970781" y="3384562"/>
                  </a:lnTo>
                  <a:lnTo>
                    <a:pt x="10969523" y="3394125"/>
                  </a:lnTo>
                  <a:lnTo>
                    <a:pt x="10971200" y="3401822"/>
                  </a:lnTo>
                  <a:lnTo>
                    <a:pt x="10975886" y="3411651"/>
                  </a:lnTo>
                  <a:close/>
                </a:path>
                <a:path w="11010900" h="4362450">
                  <a:moveTo>
                    <a:pt x="10989818" y="4345737"/>
                  </a:moveTo>
                  <a:lnTo>
                    <a:pt x="10987723" y="4337951"/>
                  </a:lnTo>
                  <a:lnTo>
                    <a:pt x="10982935" y="4330509"/>
                  </a:lnTo>
                  <a:lnTo>
                    <a:pt x="10981271" y="4338574"/>
                  </a:lnTo>
                  <a:lnTo>
                    <a:pt x="10981233" y="4346562"/>
                  </a:lnTo>
                  <a:lnTo>
                    <a:pt x="10982795" y="4354487"/>
                  </a:lnTo>
                  <a:lnTo>
                    <a:pt x="10985983" y="4362323"/>
                  </a:lnTo>
                  <a:lnTo>
                    <a:pt x="10989247" y="4353852"/>
                  </a:lnTo>
                  <a:lnTo>
                    <a:pt x="10989818" y="4345737"/>
                  </a:lnTo>
                  <a:close/>
                </a:path>
                <a:path w="11010900" h="4362450">
                  <a:moveTo>
                    <a:pt x="10990948" y="3999928"/>
                  </a:moveTo>
                  <a:lnTo>
                    <a:pt x="10986935" y="3982999"/>
                  </a:lnTo>
                  <a:lnTo>
                    <a:pt x="10984522" y="3986250"/>
                  </a:lnTo>
                  <a:lnTo>
                    <a:pt x="10985335" y="3996347"/>
                  </a:lnTo>
                  <a:lnTo>
                    <a:pt x="10990948" y="3999928"/>
                  </a:lnTo>
                  <a:close/>
                </a:path>
                <a:path w="11010900" h="4362450">
                  <a:moveTo>
                    <a:pt x="10995724" y="3904538"/>
                  </a:moveTo>
                  <a:lnTo>
                    <a:pt x="10993120" y="3893159"/>
                  </a:lnTo>
                  <a:lnTo>
                    <a:pt x="10991037" y="3891445"/>
                  </a:lnTo>
                  <a:lnTo>
                    <a:pt x="10989450" y="3899408"/>
                  </a:lnTo>
                  <a:lnTo>
                    <a:pt x="10988370" y="3917023"/>
                  </a:lnTo>
                  <a:lnTo>
                    <a:pt x="10990529" y="3925265"/>
                  </a:lnTo>
                  <a:lnTo>
                    <a:pt x="10992485" y="3925925"/>
                  </a:lnTo>
                  <a:lnTo>
                    <a:pt x="10994200" y="3919016"/>
                  </a:lnTo>
                  <a:lnTo>
                    <a:pt x="10995724" y="3904538"/>
                  </a:lnTo>
                  <a:close/>
                </a:path>
                <a:path w="11010900" h="4362450">
                  <a:moveTo>
                    <a:pt x="10998048" y="3474720"/>
                  </a:moveTo>
                  <a:lnTo>
                    <a:pt x="10995622" y="3479939"/>
                  </a:lnTo>
                  <a:lnTo>
                    <a:pt x="10996828" y="3477412"/>
                  </a:lnTo>
                  <a:lnTo>
                    <a:pt x="10998048" y="3474720"/>
                  </a:lnTo>
                  <a:close/>
                </a:path>
                <a:path w="11010900" h="4362450">
                  <a:moveTo>
                    <a:pt x="10998403" y="3477920"/>
                  </a:moveTo>
                  <a:lnTo>
                    <a:pt x="10997032" y="3478873"/>
                  </a:lnTo>
                  <a:lnTo>
                    <a:pt x="10995622" y="3479939"/>
                  </a:lnTo>
                  <a:lnTo>
                    <a:pt x="10998403" y="3477920"/>
                  </a:lnTo>
                  <a:close/>
                </a:path>
                <a:path w="11010900" h="4362450">
                  <a:moveTo>
                    <a:pt x="11010887" y="2806662"/>
                  </a:moveTo>
                  <a:lnTo>
                    <a:pt x="11008893" y="2762186"/>
                  </a:lnTo>
                  <a:lnTo>
                    <a:pt x="11006798" y="2741345"/>
                  </a:lnTo>
                  <a:lnTo>
                    <a:pt x="11003293" y="2738767"/>
                  </a:lnTo>
                  <a:lnTo>
                    <a:pt x="10997082" y="2749029"/>
                  </a:lnTo>
                  <a:lnTo>
                    <a:pt x="11010887" y="2806662"/>
                  </a:lnTo>
                  <a:close/>
                </a:path>
              </a:pathLst>
            </a:custGeom>
            <a:solidFill>
              <a:srgbClr val="ECF0F1"/>
            </a:solidFill>
          </p:spPr>
          <p:txBody>
            <a:bodyPr wrap="square" lIns="0" tIns="0" rIns="0" bIns="0" rtlCol="0"/>
            <a:lstStyle/>
            <a:p>
              <a:endParaRPr/>
            </a:p>
          </p:txBody>
        </p:sp>
        <p:sp>
          <p:nvSpPr>
            <p:cNvPr id="8" name="object 8"/>
            <p:cNvSpPr/>
            <p:nvPr/>
          </p:nvSpPr>
          <p:spPr>
            <a:xfrm>
              <a:off x="3857129" y="2623222"/>
              <a:ext cx="10589895" cy="4516120"/>
            </a:xfrm>
            <a:custGeom>
              <a:avLst/>
              <a:gdLst/>
              <a:ahLst/>
              <a:cxnLst/>
              <a:rect l="l" t="t" r="r" b="b"/>
              <a:pathLst>
                <a:path w="10589894" h="4516120">
                  <a:moveTo>
                    <a:pt x="3962" y="487578"/>
                  </a:moveTo>
                  <a:lnTo>
                    <a:pt x="2641" y="486981"/>
                  </a:lnTo>
                  <a:lnTo>
                    <a:pt x="0" y="485863"/>
                  </a:lnTo>
                  <a:lnTo>
                    <a:pt x="3962" y="487578"/>
                  </a:lnTo>
                  <a:close/>
                </a:path>
                <a:path w="10589894" h="4516120">
                  <a:moveTo>
                    <a:pt x="87528" y="278790"/>
                  </a:moveTo>
                  <a:lnTo>
                    <a:pt x="86220" y="276225"/>
                  </a:lnTo>
                  <a:lnTo>
                    <a:pt x="82765" y="274320"/>
                  </a:lnTo>
                  <a:lnTo>
                    <a:pt x="86448" y="279120"/>
                  </a:lnTo>
                  <a:lnTo>
                    <a:pt x="87528" y="278790"/>
                  </a:lnTo>
                  <a:close/>
                </a:path>
                <a:path w="10589894" h="4516120">
                  <a:moveTo>
                    <a:pt x="97383" y="135750"/>
                  </a:moveTo>
                  <a:lnTo>
                    <a:pt x="97231" y="141884"/>
                  </a:lnTo>
                  <a:lnTo>
                    <a:pt x="97180" y="145135"/>
                  </a:lnTo>
                  <a:lnTo>
                    <a:pt x="97383" y="135750"/>
                  </a:lnTo>
                  <a:close/>
                </a:path>
                <a:path w="10589894" h="4516120">
                  <a:moveTo>
                    <a:pt x="172961" y="205701"/>
                  </a:moveTo>
                  <a:lnTo>
                    <a:pt x="171361" y="201383"/>
                  </a:lnTo>
                  <a:lnTo>
                    <a:pt x="170116" y="198983"/>
                  </a:lnTo>
                  <a:lnTo>
                    <a:pt x="172085" y="205219"/>
                  </a:lnTo>
                  <a:lnTo>
                    <a:pt x="172961" y="205701"/>
                  </a:lnTo>
                  <a:close/>
                </a:path>
                <a:path w="10589894" h="4516120">
                  <a:moveTo>
                    <a:pt x="175183" y="215582"/>
                  </a:moveTo>
                  <a:lnTo>
                    <a:pt x="171627" y="207746"/>
                  </a:lnTo>
                  <a:lnTo>
                    <a:pt x="171119" y="208051"/>
                  </a:lnTo>
                  <a:lnTo>
                    <a:pt x="173659" y="213169"/>
                  </a:lnTo>
                  <a:lnTo>
                    <a:pt x="175183" y="215582"/>
                  </a:lnTo>
                  <a:close/>
                </a:path>
                <a:path w="10589894" h="4516120">
                  <a:moveTo>
                    <a:pt x="193636" y="202120"/>
                  </a:moveTo>
                  <a:lnTo>
                    <a:pt x="192176" y="198348"/>
                  </a:lnTo>
                  <a:lnTo>
                    <a:pt x="190893" y="196253"/>
                  </a:lnTo>
                  <a:lnTo>
                    <a:pt x="192519" y="201714"/>
                  </a:lnTo>
                  <a:lnTo>
                    <a:pt x="193636" y="202120"/>
                  </a:lnTo>
                  <a:close/>
                </a:path>
                <a:path w="10589894" h="4516120">
                  <a:moveTo>
                    <a:pt x="193789" y="209626"/>
                  </a:moveTo>
                  <a:lnTo>
                    <a:pt x="191960" y="204457"/>
                  </a:lnTo>
                  <a:lnTo>
                    <a:pt x="190842" y="204063"/>
                  </a:lnTo>
                  <a:lnTo>
                    <a:pt x="192443" y="207645"/>
                  </a:lnTo>
                  <a:lnTo>
                    <a:pt x="193789" y="209626"/>
                  </a:lnTo>
                  <a:close/>
                </a:path>
                <a:path w="10589894" h="4516120">
                  <a:moveTo>
                    <a:pt x="232943" y="253111"/>
                  </a:moveTo>
                  <a:lnTo>
                    <a:pt x="232283" y="252704"/>
                  </a:lnTo>
                  <a:lnTo>
                    <a:pt x="231775" y="252399"/>
                  </a:lnTo>
                  <a:lnTo>
                    <a:pt x="232079" y="252603"/>
                  </a:lnTo>
                  <a:lnTo>
                    <a:pt x="232943" y="253111"/>
                  </a:lnTo>
                  <a:close/>
                </a:path>
                <a:path w="10589894" h="4516120">
                  <a:moveTo>
                    <a:pt x="346875" y="220967"/>
                  </a:moveTo>
                  <a:lnTo>
                    <a:pt x="345376" y="216598"/>
                  </a:lnTo>
                  <a:lnTo>
                    <a:pt x="344258" y="214274"/>
                  </a:lnTo>
                  <a:lnTo>
                    <a:pt x="346138" y="220687"/>
                  </a:lnTo>
                  <a:lnTo>
                    <a:pt x="346875" y="220967"/>
                  </a:lnTo>
                  <a:close/>
                </a:path>
                <a:path w="10589894" h="4516120">
                  <a:moveTo>
                    <a:pt x="393750" y="250367"/>
                  </a:moveTo>
                  <a:lnTo>
                    <a:pt x="393001" y="254685"/>
                  </a:lnTo>
                  <a:lnTo>
                    <a:pt x="392391" y="259156"/>
                  </a:lnTo>
                  <a:lnTo>
                    <a:pt x="393750" y="250367"/>
                  </a:lnTo>
                  <a:close/>
                </a:path>
                <a:path w="10589894" h="4516120">
                  <a:moveTo>
                    <a:pt x="505587" y="94094"/>
                  </a:moveTo>
                  <a:lnTo>
                    <a:pt x="505536" y="95161"/>
                  </a:lnTo>
                  <a:lnTo>
                    <a:pt x="505587" y="94246"/>
                  </a:lnTo>
                  <a:lnTo>
                    <a:pt x="505587" y="94094"/>
                  </a:lnTo>
                  <a:close/>
                </a:path>
                <a:path w="10589894" h="4516120">
                  <a:moveTo>
                    <a:pt x="728941" y="260413"/>
                  </a:moveTo>
                  <a:lnTo>
                    <a:pt x="720585" y="251955"/>
                  </a:lnTo>
                  <a:lnTo>
                    <a:pt x="718883" y="276593"/>
                  </a:lnTo>
                  <a:lnTo>
                    <a:pt x="720775" y="311200"/>
                  </a:lnTo>
                  <a:lnTo>
                    <a:pt x="723201" y="332625"/>
                  </a:lnTo>
                  <a:lnTo>
                    <a:pt x="728941" y="260413"/>
                  </a:lnTo>
                  <a:close/>
                </a:path>
                <a:path w="10589894" h="4516120">
                  <a:moveTo>
                    <a:pt x="729043" y="69316"/>
                  </a:moveTo>
                  <a:lnTo>
                    <a:pt x="727443" y="64630"/>
                  </a:lnTo>
                  <a:lnTo>
                    <a:pt x="726173" y="61976"/>
                  </a:lnTo>
                  <a:lnTo>
                    <a:pt x="728078" y="68668"/>
                  </a:lnTo>
                  <a:lnTo>
                    <a:pt x="729043" y="69316"/>
                  </a:lnTo>
                  <a:close/>
                </a:path>
                <a:path w="10589894" h="4516120">
                  <a:moveTo>
                    <a:pt x="738314" y="343128"/>
                  </a:moveTo>
                  <a:lnTo>
                    <a:pt x="733196" y="338556"/>
                  </a:lnTo>
                  <a:lnTo>
                    <a:pt x="731545" y="343636"/>
                  </a:lnTo>
                  <a:lnTo>
                    <a:pt x="733285" y="348475"/>
                  </a:lnTo>
                  <a:lnTo>
                    <a:pt x="738314" y="343128"/>
                  </a:lnTo>
                  <a:close/>
                </a:path>
                <a:path w="10589894" h="4516120">
                  <a:moveTo>
                    <a:pt x="1153883" y="56388"/>
                  </a:moveTo>
                  <a:lnTo>
                    <a:pt x="1151839" y="48006"/>
                  </a:lnTo>
                  <a:lnTo>
                    <a:pt x="1150099" y="51803"/>
                  </a:lnTo>
                  <a:lnTo>
                    <a:pt x="1150251" y="57899"/>
                  </a:lnTo>
                  <a:lnTo>
                    <a:pt x="1153883" y="56388"/>
                  </a:lnTo>
                  <a:close/>
                </a:path>
                <a:path w="10589894" h="4516120">
                  <a:moveTo>
                    <a:pt x="1311757" y="192684"/>
                  </a:moveTo>
                  <a:lnTo>
                    <a:pt x="1311541" y="141147"/>
                  </a:lnTo>
                  <a:lnTo>
                    <a:pt x="1306830" y="124904"/>
                  </a:lnTo>
                  <a:lnTo>
                    <a:pt x="1292796" y="148386"/>
                  </a:lnTo>
                  <a:lnTo>
                    <a:pt x="1295730" y="154317"/>
                  </a:lnTo>
                  <a:lnTo>
                    <a:pt x="1299756" y="163385"/>
                  </a:lnTo>
                  <a:lnTo>
                    <a:pt x="1304874" y="175615"/>
                  </a:lnTo>
                  <a:lnTo>
                    <a:pt x="1311097" y="191058"/>
                  </a:lnTo>
                  <a:lnTo>
                    <a:pt x="1309941" y="198907"/>
                  </a:lnTo>
                  <a:lnTo>
                    <a:pt x="1311148" y="191109"/>
                  </a:lnTo>
                  <a:lnTo>
                    <a:pt x="1311757" y="192684"/>
                  </a:lnTo>
                  <a:close/>
                </a:path>
                <a:path w="10589894" h="4516120">
                  <a:moveTo>
                    <a:pt x="1318221" y="3746"/>
                  </a:moveTo>
                  <a:lnTo>
                    <a:pt x="1316672" y="0"/>
                  </a:lnTo>
                  <a:lnTo>
                    <a:pt x="1312062" y="4787"/>
                  </a:lnTo>
                  <a:lnTo>
                    <a:pt x="1316697" y="8001"/>
                  </a:lnTo>
                  <a:lnTo>
                    <a:pt x="1318221" y="3746"/>
                  </a:lnTo>
                  <a:close/>
                </a:path>
                <a:path w="10589894" h="4516120">
                  <a:moveTo>
                    <a:pt x="1351064" y="73596"/>
                  </a:moveTo>
                  <a:lnTo>
                    <a:pt x="1349654" y="82575"/>
                  </a:lnTo>
                  <a:lnTo>
                    <a:pt x="1350441" y="78168"/>
                  </a:lnTo>
                  <a:lnTo>
                    <a:pt x="1351064" y="73596"/>
                  </a:lnTo>
                  <a:close/>
                </a:path>
                <a:path w="10589894" h="4516120">
                  <a:moveTo>
                    <a:pt x="1412887" y="11887"/>
                  </a:moveTo>
                  <a:lnTo>
                    <a:pt x="1411516" y="12395"/>
                  </a:lnTo>
                  <a:lnTo>
                    <a:pt x="1410093" y="12954"/>
                  </a:lnTo>
                  <a:lnTo>
                    <a:pt x="1412887" y="11887"/>
                  </a:lnTo>
                  <a:close/>
                </a:path>
                <a:path w="10589894" h="4516120">
                  <a:moveTo>
                    <a:pt x="1412887" y="10515"/>
                  </a:moveTo>
                  <a:lnTo>
                    <a:pt x="1410093" y="12954"/>
                  </a:lnTo>
                  <a:lnTo>
                    <a:pt x="1411516" y="11785"/>
                  </a:lnTo>
                  <a:lnTo>
                    <a:pt x="1412887" y="10515"/>
                  </a:lnTo>
                  <a:close/>
                </a:path>
                <a:path w="10589894" h="4516120">
                  <a:moveTo>
                    <a:pt x="1532051" y="103682"/>
                  </a:moveTo>
                  <a:lnTo>
                    <a:pt x="1531404" y="107873"/>
                  </a:lnTo>
                  <a:lnTo>
                    <a:pt x="1530985" y="111467"/>
                  </a:lnTo>
                  <a:lnTo>
                    <a:pt x="1530286" y="109715"/>
                  </a:lnTo>
                  <a:lnTo>
                    <a:pt x="1529626" y="113626"/>
                  </a:lnTo>
                  <a:lnTo>
                    <a:pt x="1528978" y="117894"/>
                  </a:lnTo>
                  <a:lnTo>
                    <a:pt x="1530997" y="115303"/>
                  </a:lnTo>
                  <a:lnTo>
                    <a:pt x="1531404" y="112509"/>
                  </a:lnTo>
                  <a:lnTo>
                    <a:pt x="1530997" y="111506"/>
                  </a:lnTo>
                  <a:lnTo>
                    <a:pt x="1532051" y="103682"/>
                  </a:lnTo>
                  <a:close/>
                </a:path>
                <a:path w="10589894" h="4516120">
                  <a:moveTo>
                    <a:pt x="1634807" y="167271"/>
                  </a:moveTo>
                  <a:lnTo>
                    <a:pt x="1632839" y="161124"/>
                  </a:lnTo>
                  <a:lnTo>
                    <a:pt x="1632026" y="160693"/>
                  </a:lnTo>
                  <a:lnTo>
                    <a:pt x="1633613" y="164947"/>
                  </a:lnTo>
                  <a:lnTo>
                    <a:pt x="1634807" y="167271"/>
                  </a:lnTo>
                  <a:close/>
                </a:path>
                <a:path w="10589894" h="4516120">
                  <a:moveTo>
                    <a:pt x="1675003" y="174307"/>
                  </a:moveTo>
                  <a:lnTo>
                    <a:pt x="1673466" y="169049"/>
                  </a:lnTo>
                  <a:lnTo>
                    <a:pt x="1672361" y="166230"/>
                  </a:lnTo>
                  <a:lnTo>
                    <a:pt x="1674317" y="173951"/>
                  </a:lnTo>
                  <a:lnTo>
                    <a:pt x="1675003" y="174307"/>
                  </a:lnTo>
                  <a:close/>
                </a:path>
                <a:path w="10589894" h="4516120">
                  <a:moveTo>
                    <a:pt x="1675688" y="182499"/>
                  </a:moveTo>
                  <a:lnTo>
                    <a:pt x="1673720" y="176491"/>
                  </a:lnTo>
                  <a:lnTo>
                    <a:pt x="1672856" y="176288"/>
                  </a:lnTo>
                  <a:lnTo>
                    <a:pt x="1674456" y="180352"/>
                  </a:lnTo>
                  <a:lnTo>
                    <a:pt x="1675688" y="182499"/>
                  </a:lnTo>
                  <a:close/>
                </a:path>
                <a:path w="10589894" h="4516120">
                  <a:moveTo>
                    <a:pt x="8357400" y="4507763"/>
                  </a:moveTo>
                  <a:lnTo>
                    <a:pt x="8356155" y="4516056"/>
                  </a:lnTo>
                  <a:lnTo>
                    <a:pt x="8356854" y="4511992"/>
                  </a:lnTo>
                  <a:lnTo>
                    <a:pt x="8357400" y="4507763"/>
                  </a:lnTo>
                  <a:close/>
                </a:path>
                <a:path w="10589894" h="4516120">
                  <a:moveTo>
                    <a:pt x="10539082" y="2669527"/>
                  </a:moveTo>
                  <a:lnTo>
                    <a:pt x="10537965" y="2666593"/>
                  </a:lnTo>
                  <a:lnTo>
                    <a:pt x="10537000" y="2663799"/>
                  </a:lnTo>
                  <a:lnTo>
                    <a:pt x="10536949" y="2663494"/>
                  </a:lnTo>
                  <a:lnTo>
                    <a:pt x="10537558" y="2672778"/>
                  </a:lnTo>
                  <a:lnTo>
                    <a:pt x="10538270" y="2674810"/>
                  </a:lnTo>
                  <a:lnTo>
                    <a:pt x="10539082" y="2669527"/>
                  </a:lnTo>
                  <a:close/>
                </a:path>
                <a:path w="10589894" h="4516120">
                  <a:moveTo>
                    <a:pt x="10541127" y="4466742"/>
                  </a:moveTo>
                  <a:lnTo>
                    <a:pt x="10540467" y="4470755"/>
                  </a:lnTo>
                  <a:lnTo>
                    <a:pt x="10539933" y="4474934"/>
                  </a:lnTo>
                  <a:lnTo>
                    <a:pt x="10541127" y="4466742"/>
                  </a:lnTo>
                  <a:close/>
                </a:path>
                <a:path w="10589894" h="4516120">
                  <a:moveTo>
                    <a:pt x="10570655" y="3279648"/>
                  </a:moveTo>
                  <a:lnTo>
                    <a:pt x="10567924" y="3274593"/>
                  </a:lnTo>
                  <a:lnTo>
                    <a:pt x="10566298" y="3272205"/>
                  </a:lnTo>
                  <a:lnTo>
                    <a:pt x="10570121" y="3279940"/>
                  </a:lnTo>
                  <a:lnTo>
                    <a:pt x="10570655" y="3279648"/>
                  </a:lnTo>
                  <a:close/>
                </a:path>
                <a:path w="10589894" h="4516120">
                  <a:moveTo>
                    <a:pt x="10571036" y="3287039"/>
                  </a:moveTo>
                  <a:lnTo>
                    <a:pt x="10569562" y="3282581"/>
                  </a:lnTo>
                  <a:lnTo>
                    <a:pt x="10568508" y="3282391"/>
                  </a:lnTo>
                  <a:lnTo>
                    <a:pt x="10569842" y="3285426"/>
                  </a:lnTo>
                  <a:lnTo>
                    <a:pt x="10571036" y="3287039"/>
                  </a:lnTo>
                  <a:close/>
                </a:path>
                <a:path w="10589894" h="4516120">
                  <a:moveTo>
                    <a:pt x="10584929" y="3065818"/>
                  </a:moveTo>
                  <a:lnTo>
                    <a:pt x="10584675" y="3062109"/>
                  </a:lnTo>
                  <a:lnTo>
                    <a:pt x="10584371" y="3059925"/>
                  </a:lnTo>
                  <a:lnTo>
                    <a:pt x="10584117" y="3058706"/>
                  </a:lnTo>
                  <a:lnTo>
                    <a:pt x="10584002" y="3057309"/>
                  </a:lnTo>
                  <a:lnTo>
                    <a:pt x="10582427" y="3053626"/>
                  </a:lnTo>
                  <a:lnTo>
                    <a:pt x="10581513" y="3052280"/>
                  </a:lnTo>
                  <a:lnTo>
                    <a:pt x="10583405" y="3057893"/>
                  </a:lnTo>
                  <a:lnTo>
                    <a:pt x="10583253" y="3058350"/>
                  </a:lnTo>
                  <a:lnTo>
                    <a:pt x="10582897" y="3060433"/>
                  </a:lnTo>
                  <a:lnTo>
                    <a:pt x="10583913" y="3063125"/>
                  </a:lnTo>
                  <a:lnTo>
                    <a:pt x="10584879" y="3065513"/>
                  </a:lnTo>
                  <a:lnTo>
                    <a:pt x="10584929" y="3065818"/>
                  </a:lnTo>
                  <a:close/>
                </a:path>
                <a:path w="10589894" h="4516120">
                  <a:moveTo>
                    <a:pt x="10589743" y="3254311"/>
                  </a:moveTo>
                  <a:lnTo>
                    <a:pt x="10588485" y="3262795"/>
                  </a:lnTo>
                  <a:lnTo>
                    <a:pt x="10589171" y="3258629"/>
                  </a:lnTo>
                  <a:lnTo>
                    <a:pt x="10589743" y="3254311"/>
                  </a:lnTo>
                  <a:close/>
                </a:path>
              </a:pathLst>
            </a:custGeom>
            <a:solidFill>
              <a:srgbClr val="ECF0F1"/>
            </a:solidFill>
          </p:spPr>
          <p:txBody>
            <a:bodyPr wrap="square" lIns="0" tIns="0" rIns="0" bIns="0" rtlCol="0"/>
            <a:lstStyle/>
            <a:p>
              <a:endParaRPr/>
            </a:p>
          </p:txBody>
        </p:sp>
      </p:grpSp>
      <p:sp>
        <p:nvSpPr>
          <p:cNvPr id="9" name="object 9"/>
          <p:cNvSpPr txBox="1"/>
          <p:nvPr/>
        </p:nvSpPr>
        <p:spPr>
          <a:xfrm>
            <a:off x="5069431" y="4576316"/>
            <a:ext cx="9272270" cy="1584407"/>
          </a:xfrm>
          <a:prstGeom prst="rect">
            <a:avLst/>
          </a:prstGeom>
        </p:spPr>
        <p:txBody>
          <a:bodyPr vert="horz" wrap="square" lIns="0" tIns="14604" rIns="0" bIns="0" rtlCol="0">
            <a:spAutoFit/>
          </a:bodyPr>
          <a:lstStyle/>
          <a:p>
            <a:pPr marL="12700">
              <a:lnSpc>
                <a:spcPct val="100000"/>
              </a:lnSpc>
              <a:spcBef>
                <a:spcPts val="114"/>
              </a:spcBef>
            </a:pPr>
            <a:r>
              <a:rPr lang="vi-VN" sz="10200" dirty="0">
                <a:latin typeface="Tahoma"/>
                <a:cs typeface="Tahoma"/>
              </a:rPr>
              <a:t>THANK YOU</a:t>
            </a:r>
          </a:p>
        </p:txBody>
      </p:sp>
      <p:grpSp>
        <p:nvGrpSpPr>
          <p:cNvPr id="10" name="object 10"/>
          <p:cNvGrpSpPr/>
          <p:nvPr/>
        </p:nvGrpSpPr>
        <p:grpSpPr>
          <a:xfrm>
            <a:off x="8403465" y="3"/>
            <a:ext cx="9885045" cy="10287000"/>
            <a:chOff x="8403465" y="3"/>
            <a:chExt cx="9885045" cy="10287000"/>
          </a:xfrm>
        </p:grpSpPr>
        <p:sp>
          <p:nvSpPr>
            <p:cNvPr id="11" name="object 11"/>
            <p:cNvSpPr/>
            <p:nvPr/>
          </p:nvSpPr>
          <p:spPr>
            <a:xfrm>
              <a:off x="8403465" y="3"/>
              <a:ext cx="9885045" cy="10287000"/>
            </a:xfrm>
            <a:custGeom>
              <a:avLst/>
              <a:gdLst/>
              <a:ahLst/>
              <a:cxnLst/>
              <a:rect l="l" t="t" r="r" b="b"/>
              <a:pathLst>
                <a:path w="9885044" h="10287000">
                  <a:moveTo>
                    <a:pt x="7715148" y="10286996"/>
                  </a:moveTo>
                  <a:lnTo>
                    <a:pt x="5343821" y="10286996"/>
                  </a:lnTo>
                  <a:lnTo>
                    <a:pt x="135011" y="5081159"/>
                  </a:lnTo>
                  <a:lnTo>
                    <a:pt x="103368" y="5046174"/>
                  </a:lnTo>
                  <a:lnTo>
                    <a:pt x="75944" y="5008873"/>
                  </a:lnTo>
                  <a:lnTo>
                    <a:pt x="52739" y="4969586"/>
                  </a:lnTo>
                  <a:lnTo>
                    <a:pt x="33752" y="4928643"/>
                  </a:lnTo>
                  <a:lnTo>
                    <a:pt x="18986" y="4886376"/>
                  </a:lnTo>
                  <a:lnTo>
                    <a:pt x="8438" y="4843116"/>
                  </a:lnTo>
                  <a:lnTo>
                    <a:pt x="2109" y="4799192"/>
                  </a:lnTo>
                  <a:lnTo>
                    <a:pt x="0" y="4754936"/>
                  </a:lnTo>
                  <a:lnTo>
                    <a:pt x="2109" y="4710678"/>
                  </a:lnTo>
                  <a:lnTo>
                    <a:pt x="8438" y="4666749"/>
                  </a:lnTo>
                  <a:lnTo>
                    <a:pt x="18986" y="4623480"/>
                  </a:lnTo>
                  <a:lnTo>
                    <a:pt x="33752" y="4581202"/>
                  </a:lnTo>
                  <a:lnTo>
                    <a:pt x="52739" y="4540245"/>
                  </a:lnTo>
                  <a:lnTo>
                    <a:pt x="75944" y="4500939"/>
                  </a:lnTo>
                  <a:lnTo>
                    <a:pt x="103368" y="4463616"/>
                  </a:lnTo>
                  <a:lnTo>
                    <a:pt x="135011" y="4428607"/>
                  </a:lnTo>
                  <a:lnTo>
                    <a:pt x="715588" y="3848544"/>
                  </a:lnTo>
                  <a:lnTo>
                    <a:pt x="750592" y="3816910"/>
                  </a:lnTo>
                  <a:lnTo>
                    <a:pt x="787913" y="3789494"/>
                  </a:lnTo>
                  <a:lnTo>
                    <a:pt x="827220" y="3766296"/>
                  </a:lnTo>
                  <a:lnTo>
                    <a:pt x="868181" y="3747316"/>
                  </a:lnTo>
                  <a:lnTo>
                    <a:pt x="910466" y="3732554"/>
                  </a:lnTo>
                  <a:lnTo>
                    <a:pt x="953744" y="3722009"/>
                  </a:lnTo>
                  <a:lnTo>
                    <a:pt x="997684" y="3715682"/>
                  </a:lnTo>
                  <a:lnTo>
                    <a:pt x="1041955" y="3713573"/>
                  </a:lnTo>
                  <a:lnTo>
                    <a:pt x="1086226" y="3715682"/>
                  </a:lnTo>
                  <a:lnTo>
                    <a:pt x="1130166" y="3722009"/>
                  </a:lnTo>
                  <a:lnTo>
                    <a:pt x="1173444" y="3732554"/>
                  </a:lnTo>
                  <a:lnTo>
                    <a:pt x="1215729" y="3747316"/>
                  </a:lnTo>
                  <a:lnTo>
                    <a:pt x="1256690" y="3766296"/>
                  </a:lnTo>
                  <a:lnTo>
                    <a:pt x="1295996" y="3789494"/>
                  </a:lnTo>
                  <a:lnTo>
                    <a:pt x="1333317" y="3816910"/>
                  </a:lnTo>
                  <a:lnTo>
                    <a:pt x="1368321" y="3848544"/>
                  </a:lnTo>
                  <a:lnTo>
                    <a:pt x="7593158" y="10069781"/>
                  </a:lnTo>
                  <a:lnTo>
                    <a:pt x="7628101" y="10108825"/>
                  </a:lnTo>
                  <a:lnTo>
                    <a:pt x="7658089" y="10151012"/>
                  </a:lnTo>
                  <a:lnTo>
                    <a:pt x="7682969" y="10195968"/>
                  </a:lnTo>
                  <a:lnTo>
                    <a:pt x="7702586" y="10243321"/>
                  </a:lnTo>
                  <a:lnTo>
                    <a:pt x="7715148" y="10286996"/>
                  </a:lnTo>
                  <a:close/>
                </a:path>
                <a:path w="9885044" h="10287000">
                  <a:moveTo>
                    <a:pt x="8597489" y="439583"/>
                  </a:moveTo>
                  <a:lnTo>
                    <a:pt x="8594735" y="490165"/>
                  </a:lnTo>
                  <a:lnTo>
                    <a:pt x="8586473" y="540235"/>
                  </a:lnTo>
                  <a:lnTo>
                    <a:pt x="8572704" y="589304"/>
                  </a:lnTo>
                  <a:lnTo>
                    <a:pt x="8553426" y="636883"/>
                  </a:lnTo>
                  <a:lnTo>
                    <a:pt x="8528641" y="682482"/>
                  </a:lnTo>
                  <a:lnTo>
                    <a:pt x="8498348" y="725614"/>
                  </a:lnTo>
                  <a:lnTo>
                    <a:pt x="8462547" y="765789"/>
                  </a:lnTo>
                  <a:lnTo>
                    <a:pt x="4626598" y="4599577"/>
                  </a:lnTo>
                  <a:lnTo>
                    <a:pt x="4591594" y="4631186"/>
                  </a:lnTo>
                  <a:lnTo>
                    <a:pt x="4554273" y="4658581"/>
                  </a:lnTo>
                  <a:lnTo>
                    <a:pt x="4514967" y="4681761"/>
                  </a:lnTo>
                  <a:lnTo>
                    <a:pt x="4474006" y="4700726"/>
                  </a:lnTo>
                  <a:lnTo>
                    <a:pt x="4431721" y="4715477"/>
                  </a:lnTo>
                  <a:lnTo>
                    <a:pt x="4388443" y="4726013"/>
                  </a:lnTo>
                  <a:lnTo>
                    <a:pt x="4344503" y="4732335"/>
                  </a:lnTo>
                  <a:lnTo>
                    <a:pt x="4300232" y="4734442"/>
                  </a:lnTo>
                  <a:lnTo>
                    <a:pt x="4255961" y="4732335"/>
                  </a:lnTo>
                  <a:lnTo>
                    <a:pt x="4212021" y="4726013"/>
                  </a:lnTo>
                  <a:lnTo>
                    <a:pt x="4168743" y="4715477"/>
                  </a:lnTo>
                  <a:lnTo>
                    <a:pt x="4126458" y="4700726"/>
                  </a:lnTo>
                  <a:lnTo>
                    <a:pt x="4085497" y="4681761"/>
                  </a:lnTo>
                  <a:lnTo>
                    <a:pt x="4046190" y="4658581"/>
                  </a:lnTo>
                  <a:lnTo>
                    <a:pt x="4008869" y="4631186"/>
                  </a:lnTo>
                  <a:lnTo>
                    <a:pt x="3973865" y="4599577"/>
                  </a:lnTo>
                  <a:lnTo>
                    <a:pt x="3393288" y="4019374"/>
                  </a:lnTo>
                  <a:lnTo>
                    <a:pt x="3361645" y="3984366"/>
                  </a:lnTo>
                  <a:lnTo>
                    <a:pt x="3334221" y="3947047"/>
                  </a:lnTo>
                  <a:lnTo>
                    <a:pt x="3311016" y="3907748"/>
                  </a:lnTo>
                  <a:lnTo>
                    <a:pt x="3292030" y="3866799"/>
                  </a:lnTo>
                  <a:lnTo>
                    <a:pt x="3277263" y="3824530"/>
                  </a:lnTo>
                  <a:lnTo>
                    <a:pt x="3266715" y="3781271"/>
                  </a:lnTo>
                  <a:lnTo>
                    <a:pt x="3260386" y="3737352"/>
                  </a:lnTo>
                  <a:lnTo>
                    <a:pt x="3258277" y="3693103"/>
                  </a:lnTo>
                  <a:lnTo>
                    <a:pt x="3260386" y="3648856"/>
                  </a:lnTo>
                  <a:lnTo>
                    <a:pt x="3266715" y="3604938"/>
                  </a:lnTo>
                  <a:lnTo>
                    <a:pt x="3277263" y="3561682"/>
                  </a:lnTo>
                  <a:lnTo>
                    <a:pt x="3292030" y="3519416"/>
                  </a:lnTo>
                  <a:lnTo>
                    <a:pt x="3311016" y="3478472"/>
                  </a:lnTo>
                  <a:lnTo>
                    <a:pt x="3334221" y="3439179"/>
                  </a:lnTo>
                  <a:lnTo>
                    <a:pt x="3361645" y="3401868"/>
                  </a:lnTo>
                  <a:lnTo>
                    <a:pt x="3393288" y="3366868"/>
                  </a:lnTo>
                  <a:lnTo>
                    <a:pt x="6762014" y="0"/>
                  </a:lnTo>
                  <a:lnTo>
                    <a:pt x="8349059" y="0"/>
                  </a:lnTo>
                  <a:lnTo>
                    <a:pt x="8462547" y="113423"/>
                  </a:lnTo>
                  <a:lnTo>
                    <a:pt x="8498348" y="153605"/>
                  </a:lnTo>
                  <a:lnTo>
                    <a:pt x="8528641" y="196753"/>
                  </a:lnTo>
                  <a:lnTo>
                    <a:pt x="8553426" y="242370"/>
                  </a:lnTo>
                  <a:lnTo>
                    <a:pt x="8572704" y="289959"/>
                  </a:lnTo>
                  <a:lnTo>
                    <a:pt x="8586473" y="339022"/>
                  </a:lnTo>
                  <a:lnTo>
                    <a:pt x="8594735" y="389062"/>
                  </a:lnTo>
                  <a:lnTo>
                    <a:pt x="8597489" y="439583"/>
                  </a:lnTo>
                  <a:close/>
                </a:path>
                <a:path w="9885044" h="10287000">
                  <a:moveTo>
                    <a:pt x="9884533" y="8179162"/>
                  </a:moveTo>
                  <a:lnTo>
                    <a:pt x="9884533" y="8294678"/>
                  </a:lnTo>
                  <a:lnTo>
                    <a:pt x="9877459" y="8337532"/>
                  </a:lnTo>
                  <a:lnTo>
                    <a:pt x="9863684" y="8386605"/>
                  </a:lnTo>
                  <a:lnTo>
                    <a:pt x="9844397" y="8434199"/>
                  </a:lnTo>
                  <a:lnTo>
                    <a:pt x="9819595" y="8479821"/>
                  </a:lnTo>
                  <a:lnTo>
                    <a:pt x="9789277" y="8522976"/>
                  </a:lnTo>
                  <a:lnTo>
                    <a:pt x="9753442" y="8563173"/>
                  </a:lnTo>
                  <a:lnTo>
                    <a:pt x="9173005" y="9143329"/>
                  </a:lnTo>
                  <a:lnTo>
                    <a:pt x="9137978" y="9174947"/>
                  </a:lnTo>
                  <a:lnTo>
                    <a:pt x="9100638" y="9202348"/>
                  </a:lnTo>
                  <a:lnTo>
                    <a:pt x="9061317" y="9225534"/>
                  </a:lnTo>
                  <a:lnTo>
                    <a:pt x="9020345" y="9244505"/>
                  </a:lnTo>
                  <a:lnTo>
                    <a:pt x="8978052" y="9259259"/>
                  </a:lnTo>
                  <a:lnTo>
                    <a:pt x="8934768" y="9269799"/>
                  </a:lnTo>
                  <a:lnTo>
                    <a:pt x="8890824" y="9276122"/>
                  </a:lnTo>
                  <a:lnTo>
                    <a:pt x="8846551" y="9278230"/>
                  </a:lnTo>
                  <a:lnTo>
                    <a:pt x="8802278" y="9276122"/>
                  </a:lnTo>
                  <a:lnTo>
                    <a:pt x="8758336" y="9269799"/>
                  </a:lnTo>
                  <a:lnTo>
                    <a:pt x="8715055" y="9259259"/>
                  </a:lnTo>
                  <a:lnTo>
                    <a:pt x="8672766" y="9244505"/>
                  </a:lnTo>
                  <a:lnTo>
                    <a:pt x="8631799" y="9225534"/>
                  </a:lnTo>
                  <a:lnTo>
                    <a:pt x="8592484" y="9202348"/>
                  </a:lnTo>
                  <a:lnTo>
                    <a:pt x="8555151" y="9174947"/>
                  </a:lnTo>
                  <a:lnTo>
                    <a:pt x="8520132" y="9143329"/>
                  </a:lnTo>
                  <a:lnTo>
                    <a:pt x="5541812" y="6166687"/>
                  </a:lnTo>
                  <a:lnTo>
                    <a:pt x="5510185" y="6131694"/>
                  </a:lnTo>
                  <a:lnTo>
                    <a:pt x="5482775" y="6094387"/>
                  </a:lnTo>
                  <a:lnTo>
                    <a:pt x="5459582" y="6055097"/>
                  </a:lnTo>
                  <a:lnTo>
                    <a:pt x="5440605" y="6014153"/>
                  </a:lnTo>
                  <a:lnTo>
                    <a:pt x="5425846" y="5971887"/>
                  </a:lnTo>
                  <a:lnTo>
                    <a:pt x="5415304" y="5928630"/>
                  </a:lnTo>
                  <a:lnTo>
                    <a:pt x="5408978" y="5884711"/>
                  </a:lnTo>
                  <a:lnTo>
                    <a:pt x="5406870" y="5840463"/>
                  </a:lnTo>
                  <a:lnTo>
                    <a:pt x="5408978" y="5796215"/>
                  </a:lnTo>
                  <a:lnTo>
                    <a:pt x="5415304" y="5752299"/>
                  </a:lnTo>
                  <a:lnTo>
                    <a:pt x="5425846" y="5709044"/>
                  </a:lnTo>
                  <a:lnTo>
                    <a:pt x="5440605" y="5666782"/>
                  </a:lnTo>
                  <a:lnTo>
                    <a:pt x="5459582" y="5625843"/>
                  </a:lnTo>
                  <a:lnTo>
                    <a:pt x="5482775" y="5586559"/>
                  </a:lnTo>
                  <a:lnTo>
                    <a:pt x="5510185" y="5549259"/>
                  </a:lnTo>
                  <a:lnTo>
                    <a:pt x="5541812" y="5514274"/>
                  </a:lnTo>
                  <a:lnTo>
                    <a:pt x="7786149" y="3271164"/>
                  </a:lnTo>
                  <a:lnTo>
                    <a:pt x="7786160" y="5861737"/>
                  </a:lnTo>
                  <a:lnTo>
                    <a:pt x="7793321" y="5903572"/>
                  </a:lnTo>
                  <a:lnTo>
                    <a:pt x="7807682" y="5943975"/>
                  </a:lnTo>
                  <a:lnTo>
                    <a:pt x="7829266" y="5981915"/>
                  </a:lnTo>
                  <a:lnTo>
                    <a:pt x="7857981" y="6016274"/>
                  </a:lnTo>
                  <a:lnTo>
                    <a:pt x="9753442" y="7910667"/>
                  </a:lnTo>
                  <a:lnTo>
                    <a:pt x="9789277" y="7950864"/>
                  </a:lnTo>
                  <a:lnTo>
                    <a:pt x="9819595" y="7994020"/>
                  </a:lnTo>
                  <a:lnTo>
                    <a:pt x="9844397" y="8039641"/>
                  </a:lnTo>
                  <a:lnTo>
                    <a:pt x="9863684" y="8087235"/>
                  </a:lnTo>
                  <a:lnTo>
                    <a:pt x="9877459" y="8136308"/>
                  </a:lnTo>
                  <a:lnTo>
                    <a:pt x="9884533" y="8179162"/>
                  </a:lnTo>
                  <a:close/>
                </a:path>
                <a:path w="9885044" h="10287000">
                  <a:moveTo>
                    <a:pt x="9663106" y="3669309"/>
                  </a:moveTo>
                  <a:lnTo>
                    <a:pt x="9660997" y="3713555"/>
                  </a:lnTo>
                  <a:lnTo>
                    <a:pt x="9654672" y="3757470"/>
                  </a:lnTo>
                  <a:lnTo>
                    <a:pt x="9644130" y="3800724"/>
                  </a:lnTo>
                  <a:lnTo>
                    <a:pt x="9629370" y="3842985"/>
                  </a:lnTo>
                  <a:lnTo>
                    <a:pt x="9610394" y="3883923"/>
                  </a:lnTo>
                  <a:lnTo>
                    <a:pt x="9587201" y="3923207"/>
                  </a:lnTo>
                  <a:lnTo>
                    <a:pt x="9559791" y="3960507"/>
                  </a:lnTo>
                  <a:lnTo>
                    <a:pt x="9528164" y="3995492"/>
                  </a:lnTo>
                  <a:lnTo>
                    <a:pt x="7857981" y="5664734"/>
                  </a:lnTo>
                  <a:lnTo>
                    <a:pt x="7829234" y="5699161"/>
                  </a:lnTo>
                  <a:lnTo>
                    <a:pt x="7807723" y="5736984"/>
                  </a:lnTo>
                  <a:lnTo>
                    <a:pt x="7793353" y="5777373"/>
                  </a:lnTo>
                  <a:lnTo>
                    <a:pt x="7786160" y="5819269"/>
                  </a:lnTo>
                  <a:lnTo>
                    <a:pt x="7786149" y="5861670"/>
                  </a:lnTo>
                  <a:lnTo>
                    <a:pt x="7786160" y="3271152"/>
                  </a:lnTo>
                  <a:lnTo>
                    <a:pt x="8294714" y="2762876"/>
                  </a:lnTo>
                  <a:lnTo>
                    <a:pt x="8333792" y="2727953"/>
                  </a:lnTo>
                  <a:lnTo>
                    <a:pt x="8376002" y="2697982"/>
                  </a:lnTo>
                  <a:lnTo>
                    <a:pt x="8420973" y="2673116"/>
                  </a:lnTo>
                  <a:lnTo>
                    <a:pt x="8468338" y="2653510"/>
                  </a:lnTo>
                  <a:lnTo>
                    <a:pt x="8517727" y="2639316"/>
                  </a:lnTo>
                  <a:lnTo>
                    <a:pt x="8568772" y="2630687"/>
                  </a:lnTo>
                  <a:lnTo>
                    <a:pt x="8621104" y="2627777"/>
                  </a:lnTo>
                  <a:lnTo>
                    <a:pt x="8673443" y="2630687"/>
                  </a:lnTo>
                  <a:lnTo>
                    <a:pt x="8724507" y="2639316"/>
                  </a:lnTo>
                  <a:lnTo>
                    <a:pt x="8773921" y="2653510"/>
                  </a:lnTo>
                  <a:lnTo>
                    <a:pt x="8821311" y="2673116"/>
                  </a:lnTo>
                  <a:lnTo>
                    <a:pt x="8866301" y="2697982"/>
                  </a:lnTo>
                  <a:lnTo>
                    <a:pt x="8908518" y="2727953"/>
                  </a:lnTo>
                  <a:lnTo>
                    <a:pt x="8947587" y="2762876"/>
                  </a:lnTo>
                  <a:lnTo>
                    <a:pt x="9528164" y="3343126"/>
                  </a:lnTo>
                  <a:lnTo>
                    <a:pt x="9559791" y="3378110"/>
                  </a:lnTo>
                  <a:lnTo>
                    <a:pt x="9587201" y="3415410"/>
                  </a:lnTo>
                  <a:lnTo>
                    <a:pt x="9610394" y="3454695"/>
                  </a:lnTo>
                  <a:lnTo>
                    <a:pt x="9629370" y="3495633"/>
                  </a:lnTo>
                  <a:lnTo>
                    <a:pt x="9644130" y="3537894"/>
                  </a:lnTo>
                  <a:lnTo>
                    <a:pt x="9654672" y="3581148"/>
                  </a:lnTo>
                  <a:lnTo>
                    <a:pt x="9660997" y="3625063"/>
                  </a:lnTo>
                  <a:lnTo>
                    <a:pt x="9663106" y="3669309"/>
                  </a:lnTo>
                  <a:close/>
                </a:path>
              </a:pathLst>
            </a:custGeom>
            <a:solidFill>
              <a:srgbClr val="FFFFFF">
                <a:alpha val="7839"/>
              </a:srgbClr>
            </a:solidFill>
          </p:spPr>
          <p:txBody>
            <a:bodyPr wrap="square" lIns="0" tIns="0" rIns="0" bIns="0" rtlCol="0"/>
            <a:lstStyle/>
            <a:p>
              <a:endParaRPr/>
            </a:p>
          </p:txBody>
        </p:sp>
        <p:sp>
          <p:nvSpPr>
            <p:cNvPr id="12" name="object 12"/>
            <p:cNvSpPr/>
            <p:nvPr/>
          </p:nvSpPr>
          <p:spPr>
            <a:xfrm>
              <a:off x="17342277" y="9353821"/>
              <a:ext cx="561975" cy="561975"/>
            </a:xfrm>
            <a:custGeom>
              <a:avLst/>
              <a:gdLst/>
              <a:ahLst/>
              <a:cxnLst/>
              <a:rect l="l" t="t" r="r" b="b"/>
              <a:pathLst>
                <a:path w="561975" h="561975">
                  <a:moveTo>
                    <a:pt x="280830" y="561663"/>
                  </a:moveTo>
                  <a:lnTo>
                    <a:pt x="235278" y="557987"/>
                  </a:lnTo>
                  <a:lnTo>
                    <a:pt x="192066" y="547346"/>
                  </a:lnTo>
                  <a:lnTo>
                    <a:pt x="151772" y="530317"/>
                  </a:lnTo>
                  <a:lnTo>
                    <a:pt x="114975" y="507479"/>
                  </a:lnTo>
                  <a:lnTo>
                    <a:pt x="82252" y="479409"/>
                  </a:lnTo>
                  <a:lnTo>
                    <a:pt x="54183" y="446687"/>
                  </a:lnTo>
                  <a:lnTo>
                    <a:pt x="31344" y="409890"/>
                  </a:lnTo>
                  <a:lnTo>
                    <a:pt x="14315" y="369596"/>
                  </a:lnTo>
                  <a:lnTo>
                    <a:pt x="3674" y="326384"/>
                  </a:lnTo>
                  <a:lnTo>
                    <a:pt x="0" y="280818"/>
                  </a:lnTo>
                  <a:lnTo>
                    <a:pt x="3674" y="235279"/>
                  </a:lnTo>
                  <a:lnTo>
                    <a:pt x="14315" y="192067"/>
                  </a:lnTo>
                  <a:lnTo>
                    <a:pt x="31344" y="151773"/>
                  </a:lnTo>
                  <a:lnTo>
                    <a:pt x="54183" y="114976"/>
                  </a:lnTo>
                  <a:lnTo>
                    <a:pt x="82252" y="82253"/>
                  </a:lnTo>
                  <a:lnTo>
                    <a:pt x="114975" y="54184"/>
                  </a:lnTo>
                  <a:lnTo>
                    <a:pt x="151772" y="31345"/>
                  </a:lnTo>
                  <a:lnTo>
                    <a:pt x="192066" y="14316"/>
                  </a:lnTo>
                  <a:lnTo>
                    <a:pt x="235278" y="3675"/>
                  </a:lnTo>
                  <a:lnTo>
                    <a:pt x="280830" y="0"/>
                  </a:lnTo>
                  <a:lnTo>
                    <a:pt x="326382" y="3675"/>
                  </a:lnTo>
                  <a:lnTo>
                    <a:pt x="369595" y="14316"/>
                  </a:lnTo>
                  <a:lnTo>
                    <a:pt x="409889" y="31345"/>
                  </a:lnTo>
                  <a:lnTo>
                    <a:pt x="446686" y="54184"/>
                  </a:lnTo>
                  <a:lnTo>
                    <a:pt x="479409" y="82253"/>
                  </a:lnTo>
                  <a:lnTo>
                    <a:pt x="507478" y="114976"/>
                  </a:lnTo>
                  <a:lnTo>
                    <a:pt x="530316" y="151773"/>
                  </a:lnTo>
                  <a:lnTo>
                    <a:pt x="547345" y="192067"/>
                  </a:lnTo>
                  <a:lnTo>
                    <a:pt x="557987" y="235279"/>
                  </a:lnTo>
                  <a:lnTo>
                    <a:pt x="561660" y="280831"/>
                  </a:lnTo>
                  <a:lnTo>
                    <a:pt x="557987" y="326384"/>
                  </a:lnTo>
                  <a:lnTo>
                    <a:pt x="547345" y="369596"/>
                  </a:lnTo>
                  <a:lnTo>
                    <a:pt x="530316" y="409890"/>
                  </a:lnTo>
                  <a:lnTo>
                    <a:pt x="507478" y="446687"/>
                  </a:lnTo>
                  <a:lnTo>
                    <a:pt x="479409" y="479409"/>
                  </a:lnTo>
                  <a:lnTo>
                    <a:pt x="446686" y="507479"/>
                  </a:lnTo>
                  <a:lnTo>
                    <a:pt x="409889" y="530317"/>
                  </a:lnTo>
                  <a:lnTo>
                    <a:pt x="369595" y="547346"/>
                  </a:lnTo>
                  <a:lnTo>
                    <a:pt x="326382" y="557987"/>
                  </a:lnTo>
                  <a:lnTo>
                    <a:pt x="280830" y="561663"/>
                  </a:lnTo>
                  <a:close/>
                </a:path>
              </a:pathLst>
            </a:custGeom>
            <a:solidFill>
              <a:srgbClr val="ECF0F1"/>
            </a:solidFill>
          </p:spPr>
          <p:txBody>
            <a:bodyPr wrap="square" lIns="0" tIns="0" rIns="0" bIns="0" rtlCol="0"/>
            <a:lstStyle/>
            <a:p>
              <a:endParaRPr/>
            </a:p>
          </p:txBody>
        </p:sp>
      </p:grpSp>
      <p:sp>
        <p:nvSpPr>
          <p:cNvPr id="13" name="object 13"/>
          <p:cNvSpPr txBox="1">
            <a:spLocks noGrp="1"/>
          </p:cNvSpPr>
          <p:nvPr>
            <p:ph type="sldNum" sz="quarter" idx="7"/>
          </p:nvPr>
        </p:nvSpPr>
        <p:spPr>
          <a:xfrm>
            <a:off x="17369502" y="9425461"/>
            <a:ext cx="526136" cy="395621"/>
          </a:xfrm>
          <a:prstGeom prst="rect">
            <a:avLst/>
          </a:prstGeom>
        </p:spPr>
        <p:txBody>
          <a:bodyPr vert="horz" wrap="square" lIns="0" tIns="18415" rIns="0" bIns="0" rtlCol="0">
            <a:spAutoFit/>
          </a:bodyPr>
          <a:lstStyle/>
          <a:p>
            <a:pPr marL="34290">
              <a:lnSpc>
                <a:spcPct val="100000"/>
              </a:lnSpc>
              <a:spcBef>
                <a:spcPts val="145"/>
              </a:spcBef>
            </a:pPr>
            <a:r>
              <a:rPr lang="vi-VN" spc="130" dirty="0"/>
              <a:t>18</a:t>
            </a:r>
            <a:endParaRPr spc="13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070707"/>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861888" rIns="0" bIns="0" rtlCol="0">
            <a:spAutoFit/>
          </a:bodyPr>
          <a:lstStyle/>
          <a:p>
            <a:pPr marL="4304030">
              <a:lnSpc>
                <a:spcPct val="100000"/>
              </a:lnSpc>
              <a:spcBef>
                <a:spcPts val="100"/>
              </a:spcBef>
            </a:pPr>
            <a:r>
              <a:rPr sz="6800" spc="-445" dirty="0">
                <a:solidFill>
                  <a:srgbClr val="C6AC5E"/>
                </a:solidFill>
                <a:latin typeface="Verdana"/>
                <a:cs typeface="Verdana"/>
              </a:rPr>
              <a:t>Table</a:t>
            </a:r>
            <a:r>
              <a:rPr sz="6800" spc="-745" dirty="0">
                <a:solidFill>
                  <a:srgbClr val="C6AC5E"/>
                </a:solidFill>
                <a:latin typeface="Verdana"/>
                <a:cs typeface="Verdana"/>
              </a:rPr>
              <a:t> </a:t>
            </a:r>
            <a:r>
              <a:rPr sz="6800" spc="-375" dirty="0">
                <a:solidFill>
                  <a:srgbClr val="C6AC5E"/>
                </a:solidFill>
                <a:latin typeface="Verdana"/>
                <a:cs typeface="Verdana"/>
              </a:rPr>
              <a:t>of</a:t>
            </a:r>
            <a:r>
              <a:rPr sz="6800" spc="-740" dirty="0">
                <a:solidFill>
                  <a:srgbClr val="C6AC5E"/>
                </a:solidFill>
                <a:latin typeface="Verdana"/>
                <a:cs typeface="Verdana"/>
              </a:rPr>
              <a:t> </a:t>
            </a:r>
            <a:r>
              <a:rPr sz="6800" spc="-445" dirty="0">
                <a:solidFill>
                  <a:srgbClr val="C6AC5E"/>
                </a:solidFill>
                <a:latin typeface="Verdana"/>
                <a:cs typeface="Verdana"/>
              </a:rPr>
              <a:t>contents</a:t>
            </a:r>
            <a:endParaRPr sz="6800">
              <a:latin typeface="Verdana"/>
              <a:cs typeface="Verdana"/>
            </a:endParaRPr>
          </a:p>
        </p:txBody>
      </p:sp>
      <p:grpSp>
        <p:nvGrpSpPr>
          <p:cNvPr id="4" name="object 4"/>
          <p:cNvGrpSpPr/>
          <p:nvPr/>
        </p:nvGrpSpPr>
        <p:grpSpPr>
          <a:xfrm>
            <a:off x="3741974" y="2638402"/>
            <a:ext cx="9745345" cy="1083945"/>
            <a:chOff x="3741974" y="2638402"/>
            <a:chExt cx="9745345" cy="1083945"/>
          </a:xfrm>
        </p:grpSpPr>
        <p:sp>
          <p:nvSpPr>
            <p:cNvPr id="5" name="object 5"/>
            <p:cNvSpPr/>
            <p:nvPr/>
          </p:nvSpPr>
          <p:spPr>
            <a:xfrm>
              <a:off x="4283691" y="2638402"/>
              <a:ext cx="9203690" cy="1083945"/>
            </a:xfrm>
            <a:custGeom>
              <a:avLst/>
              <a:gdLst/>
              <a:ahLst/>
              <a:cxnLst/>
              <a:rect l="l" t="t" r="r" b="b"/>
              <a:pathLst>
                <a:path w="9203690" h="1083945">
                  <a:moveTo>
                    <a:pt x="9203481" y="1083434"/>
                  </a:moveTo>
                  <a:lnTo>
                    <a:pt x="0" y="1083434"/>
                  </a:lnTo>
                  <a:lnTo>
                    <a:pt x="0" y="0"/>
                  </a:lnTo>
                  <a:lnTo>
                    <a:pt x="9203481" y="0"/>
                  </a:lnTo>
                  <a:lnTo>
                    <a:pt x="9203481" y="1083434"/>
                  </a:lnTo>
                  <a:close/>
                </a:path>
              </a:pathLst>
            </a:custGeom>
            <a:solidFill>
              <a:srgbClr val="3F5895"/>
            </a:solidFill>
          </p:spPr>
          <p:txBody>
            <a:bodyPr wrap="square" lIns="0" tIns="0" rIns="0" bIns="0" rtlCol="0"/>
            <a:lstStyle/>
            <a:p>
              <a:endParaRPr/>
            </a:p>
          </p:txBody>
        </p:sp>
        <p:sp>
          <p:nvSpPr>
            <p:cNvPr id="6" name="object 6"/>
            <p:cNvSpPr/>
            <p:nvPr/>
          </p:nvSpPr>
          <p:spPr>
            <a:xfrm>
              <a:off x="3741974" y="2638905"/>
              <a:ext cx="1083945" cy="1083945"/>
            </a:xfrm>
            <a:custGeom>
              <a:avLst/>
              <a:gdLst/>
              <a:ahLst/>
              <a:cxnLst/>
              <a:rect l="l" t="t" r="r" b="b"/>
              <a:pathLst>
                <a:path w="1083945" h="1083945">
                  <a:moveTo>
                    <a:pt x="541717" y="1083434"/>
                  </a:moveTo>
                  <a:lnTo>
                    <a:pt x="494975" y="1081446"/>
                  </a:lnTo>
                  <a:lnTo>
                    <a:pt x="449338" y="1075589"/>
                  </a:lnTo>
                  <a:lnTo>
                    <a:pt x="404967" y="1066026"/>
                  </a:lnTo>
                  <a:lnTo>
                    <a:pt x="362026" y="1052920"/>
                  </a:lnTo>
                  <a:lnTo>
                    <a:pt x="320677" y="1036434"/>
                  </a:lnTo>
                  <a:lnTo>
                    <a:pt x="281082" y="1016729"/>
                  </a:lnTo>
                  <a:lnTo>
                    <a:pt x="243404" y="993969"/>
                  </a:lnTo>
                  <a:lnTo>
                    <a:pt x="207806" y="968316"/>
                  </a:lnTo>
                  <a:lnTo>
                    <a:pt x="174451" y="939933"/>
                  </a:lnTo>
                  <a:lnTo>
                    <a:pt x="143500" y="908983"/>
                  </a:lnTo>
                  <a:lnTo>
                    <a:pt x="115117" y="875627"/>
                  </a:lnTo>
                  <a:lnTo>
                    <a:pt x="89465" y="840029"/>
                  </a:lnTo>
                  <a:lnTo>
                    <a:pt x="66705" y="802352"/>
                  </a:lnTo>
                  <a:lnTo>
                    <a:pt x="47000" y="762757"/>
                  </a:lnTo>
                  <a:lnTo>
                    <a:pt x="30513" y="721408"/>
                  </a:lnTo>
                  <a:lnTo>
                    <a:pt x="17408" y="678466"/>
                  </a:lnTo>
                  <a:lnTo>
                    <a:pt x="7845" y="634096"/>
                  </a:lnTo>
                  <a:lnTo>
                    <a:pt x="1988" y="588458"/>
                  </a:lnTo>
                  <a:lnTo>
                    <a:pt x="0" y="541717"/>
                  </a:lnTo>
                  <a:lnTo>
                    <a:pt x="1988" y="494975"/>
                  </a:lnTo>
                  <a:lnTo>
                    <a:pt x="7845" y="449338"/>
                  </a:lnTo>
                  <a:lnTo>
                    <a:pt x="17408" y="404967"/>
                  </a:lnTo>
                  <a:lnTo>
                    <a:pt x="30513" y="362026"/>
                  </a:lnTo>
                  <a:lnTo>
                    <a:pt x="47000" y="320677"/>
                  </a:lnTo>
                  <a:lnTo>
                    <a:pt x="66705" y="281082"/>
                  </a:lnTo>
                  <a:lnTo>
                    <a:pt x="89465" y="243404"/>
                  </a:lnTo>
                  <a:lnTo>
                    <a:pt x="115117" y="207806"/>
                  </a:lnTo>
                  <a:lnTo>
                    <a:pt x="143500" y="174451"/>
                  </a:lnTo>
                  <a:lnTo>
                    <a:pt x="174451" y="143500"/>
                  </a:lnTo>
                  <a:lnTo>
                    <a:pt x="207806" y="115117"/>
                  </a:lnTo>
                  <a:lnTo>
                    <a:pt x="243404" y="89465"/>
                  </a:lnTo>
                  <a:lnTo>
                    <a:pt x="281082" y="66705"/>
                  </a:lnTo>
                  <a:lnTo>
                    <a:pt x="320677" y="47000"/>
                  </a:lnTo>
                  <a:lnTo>
                    <a:pt x="362026" y="30513"/>
                  </a:lnTo>
                  <a:lnTo>
                    <a:pt x="404967" y="17408"/>
                  </a:lnTo>
                  <a:lnTo>
                    <a:pt x="449338" y="7845"/>
                  </a:lnTo>
                  <a:lnTo>
                    <a:pt x="494975" y="1988"/>
                  </a:lnTo>
                  <a:lnTo>
                    <a:pt x="541717" y="0"/>
                  </a:lnTo>
                  <a:lnTo>
                    <a:pt x="588458" y="1988"/>
                  </a:lnTo>
                  <a:lnTo>
                    <a:pt x="634096" y="7845"/>
                  </a:lnTo>
                  <a:lnTo>
                    <a:pt x="678466" y="17408"/>
                  </a:lnTo>
                  <a:lnTo>
                    <a:pt x="721408" y="30513"/>
                  </a:lnTo>
                  <a:lnTo>
                    <a:pt x="762757" y="47000"/>
                  </a:lnTo>
                  <a:lnTo>
                    <a:pt x="802352" y="66705"/>
                  </a:lnTo>
                  <a:lnTo>
                    <a:pt x="840029" y="89465"/>
                  </a:lnTo>
                  <a:lnTo>
                    <a:pt x="875627" y="115117"/>
                  </a:lnTo>
                  <a:lnTo>
                    <a:pt x="908983" y="143500"/>
                  </a:lnTo>
                  <a:lnTo>
                    <a:pt x="939933" y="174451"/>
                  </a:lnTo>
                  <a:lnTo>
                    <a:pt x="968316" y="207806"/>
                  </a:lnTo>
                  <a:lnTo>
                    <a:pt x="993969" y="243404"/>
                  </a:lnTo>
                  <a:lnTo>
                    <a:pt x="1016729" y="281082"/>
                  </a:lnTo>
                  <a:lnTo>
                    <a:pt x="1036434" y="320677"/>
                  </a:lnTo>
                  <a:lnTo>
                    <a:pt x="1052920" y="362026"/>
                  </a:lnTo>
                  <a:lnTo>
                    <a:pt x="1066026" y="404967"/>
                  </a:lnTo>
                  <a:lnTo>
                    <a:pt x="1075589" y="449338"/>
                  </a:lnTo>
                  <a:lnTo>
                    <a:pt x="1081446" y="494975"/>
                  </a:lnTo>
                  <a:lnTo>
                    <a:pt x="1083434" y="541717"/>
                  </a:lnTo>
                  <a:lnTo>
                    <a:pt x="1081446" y="588458"/>
                  </a:lnTo>
                  <a:lnTo>
                    <a:pt x="1075589" y="634096"/>
                  </a:lnTo>
                  <a:lnTo>
                    <a:pt x="1066026" y="678466"/>
                  </a:lnTo>
                  <a:lnTo>
                    <a:pt x="1052920" y="721408"/>
                  </a:lnTo>
                  <a:lnTo>
                    <a:pt x="1036434" y="762757"/>
                  </a:lnTo>
                  <a:lnTo>
                    <a:pt x="1016729" y="802352"/>
                  </a:lnTo>
                  <a:lnTo>
                    <a:pt x="993969" y="840029"/>
                  </a:lnTo>
                  <a:lnTo>
                    <a:pt x="968316" y="875627"/>
                  </a:lnTo>
                  <a:lnTo>
                    <a:pt x="939933" y="908983"/>
                  </a:lnTo>
                  <a:lnTo>
                    <a:pt x="908983" y="939933"/>
                  </a:lnTo>
                  <a:lnTo>
                    <a:pt x="875627" y="968316"/>
                  </a:lnTo>
                  <a:lnTo>
                    <a:pt x="840029" y="993969"/>
                  </a:lnTo>
                  <a:lnTo>
                    <a:pt x="802352" y="1016729"/>
                  </a:lnTo>
                  <a:lnTo>
                    <a:pt x="762757" y="1036434"/>
                  </a:lnTo>
                  <a:lnTo>
                    <a:pt x="721408" y="1052920"/>
                  </a:lnTo>
                  <a:lnTo>
                    <a:pt x="678466" y="1066026"/>
                  </a:lnTo>
                  <a:lnTo>
                    <a:pt x="634096" y="1075589"/>
                  </a:lnTo>
                  <a:lnTo>
                    <a:pt x="588458" y="1081446"/>
                  </a:lnTo>
                  <a:lnTo>
                    <a:pt x="541717" y="1083434"/>
                  </a:lnTo>
                  <a:close/>
                </a:path>
              </a:pathLst>
            </a:custGeom>
            <a:solidFill>
              <a:srgbClr val="FFCC66"/>
            </a:solidFill>
          </p:spPr>
          <p:txBody>
            <a:bodyPr wrap="square" lIns="0" tIns="0" rIns="0" bIns="0" rtlCol="0"/>
            <a:lstStyle/>
            <a:p>
              <a:endParaRPr/>
            </a:p>
          </p:txBody>
        </p:sp>
      </p:grpSp>
      <p:grpSp>
        <p:nvGrpSpPr>
          <p:cNvPr id="7" name="object 7"/>
          <p:cNvGrpSpPr/>
          <p:nvPr/>
        </p:nvGrpSpPr>
        <p:grpSpPr>
          <a:xfrm>
            <a:off x="3741974" y="4093814"/>
            <a:ext cx="9745345" cy="1083945"/>
            <a:chOff x="3741974" y="4093814"/>
            <a:chExt cx="9745345" cy="1083945"/>
          </a:xfrm>
        </p:grpSpPr>
        <p:sp>
          <p:nvSpPr>
            <p:cNvPr id="8" name="object 8"/>
            <p:cNvSpPr/>
            <p:nvPr/>
          </p:nvSpPr>
          <p:spPr>
            <a:xfrm>
              <a:off x="4283691" y="4093814"/>
              <a:ext cx="9203690" cy="1083945"/>
            </a:xfrm>
            <a:custGeom>
              <a:avLst/>
              <a:gdLst/>
              <a:ahLst/>
              <a:cxnLst/>
              <a:rect l="l" t="t" r="r" b="b"/>
              <a:pathLst>
                <a:path w="9203690" h="1083945">
                  <a:moveTo>
                    <a:pt x="9203481" y="1083434"/>
                  </a:moveTo>
                  <a:lnTo>
                    <a:pt x="0" y="1083434"/>
                  </a:lnTo>
                  <a:lnTo>
                    <a:pt x="0" y="0"/>
                  </a:lnTo>
                  <a:lnTo>
                    <a:pt x="9203481" y="0"/>
                  </a:lnTo>
                  <a:lnTo>
                    <a:pt x="9203481" y="1083434"/>
                  </a:lnTo>
                  <a:close/>
                </a:path>
              </a:pathLst>
            </a:custGeom>
            <a:solidFill>
              <a:srgbClr val="3F5895"/>
            </a:solidFill>
          </p:spPr>
          <p:txBody>
            <a:bodyPr wrap="square" lIns="0" tIns="0" rIns="0" bIns="0" rtlCol="0"/>
            <a:lstStyle/>
            <a:p>
              <a:endParaRPr/>
            </a:p>
          </p:txBody>
        </p:sp>
        <p:sp>
          <p:nvSpPr>
            <p:cNvPr id="9" name="object 9"/>
            <p:cNvSpPr/>
            <p:nvPr/>
          </p:nvSpPr>
          <p:spPr>
            <a:xfrm>
              <a:off x="3741974" y="4093814"/>
              <a:ext cx="1083945" cy="1083945"/>
            </a:xfrm>
            <a:custGeom>
              <a:avLst/>
              <a:gdLst/>
              <a:ahLst/>
              <a:cxnLst/>
              <a:rect l="l" t="t" r="r" b="b"/>
              <a:pathLst>
                <a:path w="1083945" h="1083945">
                  <a:moveTo>
                    <a:pt x="541717" y="1083434"/>
                  </a:moveTo>
                  <a:lnTo>
                    <a:pt x="494975" y="1081446"/>
                  </a:lnTo>
                  <a:lnTo>
                    <a:pt x="449338" y="1075589"/>
                  </a:lnTo>
                  <a:lnTo>
                    <a:pt x="404967" y="1066026"/>
                  </a:lnTo>
                  <a:lnTo>
                    <a:pt x="362026" y="1052920"/>
                  </a:lnTo>
                  <a:lnTo>
                    <a:pt x="320677" y="1036433"/>
                  </a:lnTo>
                  <a:lnTo>
                    <a:pt x="281082" y="1016729"/>
                  </a:lnTo>
                  <a:lnTo>
                    <a:pt x="243404" y="993969"/>
                  </a:lnTo>
                  <a:lnTo>
                    <a:pt x="207806" y="968316"/>
                  </a:lnTo>
                  <a:lnTo>
                    <a:pt x="174451" y="939933"/>
                  </a:lnTo>
                  <a:lnTo>
                    <a:pt x="143500" y="908983"/>
                  </a:lnTo>
                  <a:lnTo>
                    <a:pt x="115117" y="875627"/>
                  </a:lnTo>
                  <a:lnTo>
                    <a:pt x="89465" y="840029"/>
                  </a:lnTo>
                  <a:lnTo>
                    <a:pt x="66705" y="802352"/>
                  </a:lnTo>
                  <a:lnTo>
                    <a:pt x="47000" y="762757"/>
                  </a:lnTo>
                  <a:lnTo>
                    <a:pt x="30513" y="721408"/>
                  </a:lnTo>
                  <a:lnTo>
                    <a:pt x="17408" y="678466"/>
                  </a:lnTo>
                  <a:lnTo>
                    <a:pt x="7845" y="634096"/>
                  </a:lnTo>
                  <a:lnTo>
                    <a:pt x="1988" y="588458"/>
                  </a:lnTo>
                  <a:lnTo>
                    <a:pt x="0" y="541717"/>
                  </a:lnTo>
                  <a:lnTo>
                    <a:pt x="1988" y="494975"/>
                  </a:lnTo>
                  <a:lnTo>
                    <a:pt x="7845" y="449338"/>
                  </a:lnTo>
                  <a:lnTo>
                    <a:pt x="17408" y="404967"/>
                  </a:lnTo>
                  <a:lnTo>
                    <a:pt x="30513" y="362026"/>
                  </a:lnTo>
                  <a:lnTo>
                    <a:pt x="47000" y="320677"/>
                  </a:lnTo>
                  <a:lnTo>
                    <a:pt x="66705" y="281082"/>
                  </a:lnTo>
                  <a:lnTo>
                    <a:pt x="89465" y="243404"/>
                  </a:lnTo>
                  <a:lnTo>
                    <a:pt x="115117" y="207806"/>
                  </a:lnTo>
                  <a:lnTo>
                    <a:pt x="143500" y="174451"/>
                  </a:lnTo>
                  <a:lnTo>
                    <a:pt x="174451" y="143500"/>
                  </a:lnTo>
                  <a:lnTo>
                    <a:pt x="207806" y="115117"/>
                  </a:lnTo>
                  <a:lnTo>
                    <a:pt x="243404" y="89465"/>
                  </a:lnTo>
                  <a:lnTo>
                    <a:pt x="281082" y="66705"/>
                  </a:lnTo>
                  <a:lnTo>
                    <a:pt x="320677" y="47000"/>
                  </a:lnTo>
                  <a:lnTo>
                    <a:pt x="362026" y="30513"/>
                  </a:lnTo>
                  <a:lnTo>
                    <a:pt x="404967" y="17408"/>
                  </a:lnTo>
                  <a:lnTo>
                    <a:pt x="449338" y="7845"/>
                  </a:lnTo>
                  <a:lnTo>
                    <a:pt x="494975" y="1988"/>
                  </a:lnTo>
                  <a:lnTo>
                    <a:pt x="541717" y="0"/>
                  </a:lnTo>
                  <a:lnTo>
                    <a:pt x="588458" y="1988"/>
                  </a:lnTo>
                  <a:lnTo>
                    <a:pt x="634096" y="7845"/>
                  </a:lnTo>
                  <a:lnTo>
                    <a:pt x="678466" y="17408"/>
                  </a:lnTo>
                  <a:lnTo>
                    <a:pt x="721408" y="30513"/>
                  </a:lnTo>
                  <a:lnTo>
                    <a:pt x="762757" y="47000"/>
                  </a:lnTo>
                  <a:lnTo>
                    <a:pt x="802352" y="66705"/>
                  </a:lnTo>
                  <a:lnTo>
                    <a:pt x="840029" y="89465"/>
                  </a:lnTo>
                  <a:lnTo>
                    <a:pt x="875627" y="115117"/>
                  </a:lnTo>
                  <a:lnTo>
                    <a:pt x="908983" y="143500"/>
                  </a:lnTo>
                  <a:lnTo>
                    <a:pt x="939933" y="174451"/>
                  </a:lnTo>
                  <a:lnTo>
                    <a:pt x="968316" y="207806"/>
                  </a:lnTo>
                  <a:lnTo>
                    <a:pt x="993969" y="243404"/>
                  </a:lnTo>
                  <a:lnTo>
                    <a:pt x="1016729" y="281082"/>
                  </a:lnTo>
                  <a:lnTo>
                    <a:pt x="1036434" y="320677"/>
                  </a:lnTo>
                  <a:lnTo>
                    <a:pt x="1052920" y="362026"/>
                  </a:lnTo>
                  <a:lnTo>
                    <a:pt x="1066026" y="404967"/>
                  </a:lnTo>
                  <a:lnTo>
                    <a:pt x="1075589" y="449338"/>
                  </a:lnTo>
                  <a:lnTo>
                    <a:pt x="1081446" y="494975"/>
                  </a:lnTo>
                  <a:lnTo>
                    <a:pt x="1083434" y="541717"/>
                  </a:lnTo>
                  <a:lnTo>
                    <a:pt x="1081446" y="588458"/>
                  </a:lnTo>
                  <a:lnTo>
                    <a:pt x="1075589" y="634096"/>
                  </a:lnTo>
                  <a:lnTo>
                    <a:pt x="1066026" y="678466"/>
                  </a:lnTo>
                  <a:lnTo>
                    <a:pt x="1052920" y="721408"/>
                  </a:lnTo>
                  <a:lnTo>
                    <a:pt x="1036434" y="762757"/>
                  </a:lnTo>
                  <a:lnTo>
                    <a:pt x="1016729" y="802352"/>
                  </a:lnTo>
                  <a:lnTo>
                    <a:pt x="993969" y="840029"/>
                  </a:lnTo>
                  <a:lnTo>
                    <a:pt x="968316" y="875627"/>
                  </a:lnTo>
                  <a:lnTo>
                    <a:pt x="939933" y="908983"/>
                  </a:lnTo>
                  <a:lnTo>
                    <a:pt x="908983" y="939933"/>
                  </a:lnTo>
                  <a:lnTo>
                    <a:pt x="875627" y="968316"/>
                  </a:lnTo>
                  <a:lnTo>
                    <a:pt x="840029" y="993969"/>
                  </a:lnTo>
                  <a:lnTo>
                    <a:pt x="802352" y="1016729"/>
                  </a:lnTo>
                  <a:lnTo>
                    <a:pt x="762757" y="1036433"/>
                  </a:lnTo>
                  <a:lnTo>
                    <a:pt x="721408" y="1052920"/>
                  </a:lnTo>
                  <a:lnTo>
                    <a:pt x="678466" y="1066026"/>
                  </a:lnTo>
                  <a:lnTo>
                    <a:pt x="634096" y="1075589"/>
                  </a:lnTo>
                  <a:lnTo>
                    <a:pt x="588458" y="1081446"/>
                  </a:lnTo>
                  <a:lnTo>
                    <a:pt x="541717" y="1083434"/>
                  </a:lnTo>
                  <a:close/>
                </a:path>
              </a:pathLst>
            </a:custGeom>
            <a:solidFill>
              <a:srgbClr val="FFCC66"/>
            </a:solidFill>
          </p:spPr>
          <p:txBody>
            <a:bodyPr wrap="square" lIns="0" tIns="0" rIns="0" bIns="0" rtlCol="0"/>
            <a:lstStyle/>
            <a:p>
              <a:endParaRPr/>
            </a:p>
          </p:txBody>
        </p:sp>
      </p:grpSp>
      <p:grpSp>
        <p:nvGrpSpPr>
          <p:cNvPr id="10" name="object 10"/>
          <p:cNvGrpSpPr/>
          <p:nvPr/>
        </p:nvGrpSpPr>
        <p:grpSpPr>
          <a:xfrm>
            <a:off x="3762444" y="5548725"/>
            <a:ext cx="9745345" cy="1083945"/>
            <a:chOff x="3762444" y="5548725"/>
            <a:chExt cx="9745345" cy="1083945"/>
          </a:xfrm>
        </p:grpSpPr>
        <p:sp>
          <p:nvSpPr>
            <p:cNvPr id="11" name="object 11"/>
            <p:cNvSpPr/>
            <p:nvPr/>
          </p:nvSpPr>
          <p:spPr>
            <a:xfrm>
              <a:off x="4304161" y="5548725"/>
              <a:ext cx="9203690" cy="1083945"/>
            </a:xfrm>
            <a:custGeom>
              <a:avLst/>
              <a:gdLst/>
              <a:ahLst/>
              <a:cxnLst/>
              <a:rect l="l" t="t" r="r" b="b"/>
              <a:pathLst>
                <a:path w="9203690" h="1083945">
                  <a:moveTo>
                    <a:pt x="9203481" y="1083434"/>
                  </a:moveTo>
                  <a:lnTo>
                    <a:pt x="0" y="1083434"/>
                  </a:lnTo>
                  <a:lnTo>
                    <a:pt x="0" y="0"/>
                  </a:lnTo>
                  <a:lnTo>
                    <a:pt x="9203481" y="0"/>
                  </a:lnTo>
                  <a:lnTo>
                    <a:pt x="9203481" y="1083434"/>
                  </a:lnTo>
                  <a:close/>
                </a:path>
              </a:pathLst>
            </a:custGeom>
            <a:solidFill>
              <a:srgbClr val="3F5895"/>
            </a:solidFill>
          </p:spPr>
          <p:txBody>
            <a:bodyPr wrap="square" lIns="0" tIns="0" rIns="0" bIns="0" rtlCol="0"/>
            <a:lstStyle/>
            <a:p>
              <a:endParaRPr/>
            </a:p>
          </p:txBody>
        </p:sp>
        <p:sp>
          <p:nvSpPr>
            <p:cNvPr id="12" name="object 12"/>
            <p:cNvSpPr/>
            <p:nvPr/>
          </p:nvSpPr>
          <p:spPr>
            <a:xfrm>
              <a:off x="3762444" y="5548725"/>
              <a:ext cx="1083945" cy="1083945"/>
            </a:xfrm>
            <a:custGeom>
              <a:avLst/>
              <a:gdLst/>
              <a:ahLst/>
              <a:cxnLst/>
              <a:rect l="l" t="t" r="r" b="b"/>
              <a:pathLst>
                <a:path w="1083945" h="1083945">
                  <a:moveTo>
                    <a:pt x="541717" y="1083434"/>
                  </a:moveTo>
                  <a:lnTo>
                    <a:pt x="494975" y="1081445"/>
                  </a:lnTo>
                  <a:lnTo>
                    <a:pt x="449338" y="1075589"/>
                  </a:lnTo>
                  <a:lnTo>
                    <a:pt x="404967" y="1066026"/>
                  </a:lnTo>
                  <a:lnTo>
                    <a:pt x="362026" y="1052920"/>
                  </a:lnTo>
                  <a:lnTo>
                    <a:pt x="320677" y="1036433"/>
                  </a:lnTo>
                  <a:lnTo>
                    <a:pt x="281082" y="1016729"/>
                  </a:lnTo>
                  <a:lnTo>
                    <a:pt x="243404" y="993969"/>
                  </a:lnTo>
                  <a:lnTo>
                    <a:pt x="207806" y="968316"/>
                  </a:lnTo>
                  <a:lnTo>
                    <a:pt x="174451" y="939933"/>
                  </a:lnTo>
                  <a:lnTo>
                    <a:pt x="143500" y="908983"/>
                  </a:lnTo>
                  <a:lnTo>
                    <a:pt x="115117" y="875627"/>
                  </a:lnTo>
                  <a:lnTo>
                    <a:pt x="89465" y="840029"/>
                  </a:lnTo>
                  <a:lnTo>
                    <a:pt x="66705" y="802352"/>
                  </a:lnTo>
                  <a:lnTo>
                    <a:pt x="47000" y="762757"/>
                  </a:lnTo>
                  <a:lnTo>
                    <a:pt x="30513" y="721408"/>
                  </a:lnTo>
                  <a:lnTo>
                    <a:pt x="17408" y="678466"/>
                  </a:lnTo>
                  <a:lnTo>
                    <a:pt x="7845" y="634096"/>
                  </a:lnTo>
                  <a:lnTo>
                    <a:pt x="1988" y="588458"/>
                  </a:lnTo>
                  <a:lnTo>
                    <a:pt x="0" y="541717"/>
                  </a:lnTo>
                  <a:lnTo>
                    <a:pt x="1988" y="494975"/>
                  </a:lnTo>
                  <a:lnTo>
                    <a:pt x="7845" y="449338"/>
                  </a:lnTo>
                  <a:lnTo>
                    <a:pt x="17408" y="404967"/>
                  </a:lnTo>
                  <a:lnTo>
                    <a:pt x="30513" y="362026"/>
                  </a:lnTo>
                  <a:lnTo>
                    <a:pt x="47000" y="320677"/>
                  </a:lnTo>
                  <a:lnTo>
                    <a:pt x="66705" y="281082"/>
                  </a:lnTo>
                  <a:lnTo>
                    <a:pt x="89465" y="243404"/>
                  </a:lnTo>
                  <a:lnTo>
                    <a:pt x="115117" y="207806"/>
                  </a:lnTo>
                  <a:lnTo>
                    <a:pt x="143500" y="174451"/>
                  </a:lnTo>
                  <a:lnTo>
                    <a:pt x="174451" y="143500"/>
                  </a:lnTo>
                  <a:lnTo>
                    <a:pt x="207806" y="115117"/>
                  </a:lnTo>
                  <a:lnTo>
                    <a:pt x="243404" y="89465"/>
                  </a:lnTo>
                  <a:lnTo>
                    <a:pt x="281082" y="66705"/>
                  </a:lnTo>
                  <a:lnTo>
                    <a:pt x="320677" y="47000"/>
                  </a:lnTo>
                  <a:lnTo>
                    <a:pt x="362026" y="30513"/>
                  </a:lnTo>
                  <a:lnTo>
                    <a:pt x="404967" y="17408"/>
                  </a:lnTo>
                  <a:lnTo>
                    <a:pt x="449338" y="7845"/>
                  </a:lnTo>
                  <a:lnTo>
                    <a:pt x="494975" y="1988"/>
                  </a:lnTo>
                  <a:lnTo>
                    <a:pt x="541717" y="0"/>
                  </a:lnTo>
                  <a:lnTo>
                    <a:pt x="588458" y="1988"/>
                  </a:lnTo>
                  <a:lnTo>
                    <a:pt x="634095" y="7845"/>
                  </a:lnTo>
                  <a:lnTo>
                    <a:pt x="678466" y="17408"/>
                  </a:lnTo>
                  <a:lnTo>
                    <a:pt x="721407" y="30513"/>
                  </a:lnTo>
                  <a:lnTo>
                    <a:pt x="762757" y="47000"/>
                  </a:lnTo>
                  <a:lnTo>
                    <a:pt x="802352" y="66705"/>
                  </a:lnTo>
                  <a:lnTo>
                    <a:pt x="840029" y="89465"/>
                  </a:lnTo>
                  <a:lnTo>
                    <a:pt x="875627" y="115117"/>
                  </a:lnTo>
                  <a:lnTo>
                    <a:pt x="908983" y="143500"/>
                  </a:lnTo>
                  <a:lnTo>
                    <a:pt x="939933" y="174451"/>
                  </a:lnTo>
                  <a:lnTo>
                    <a:pt x="968316" y="207806"/>
                  </a:lnTo>
                  <a:lnTo>
                    <a:pt x="993969" y="243404"/>
                  </a:lnTo>
                  <a:lnTo>
                    <a:pt x="1016729" y="281082"/>
                  </a:lnTo>
                  <a:lnTo>
                    <a:pt x="1036433" y="320677"/>
                  </a:lnTo>
                  <a:lnTo>
                    <a:pt x="1052920" y="362026"/>
                  </a:lnTo>
                  <a:lnTo>
                    <a:pt x="1066026" y="404967"/>
                  </a:lnTo>
                  <a:lnTo>
                    <a:pt x="1075589" y="449338"/>
                  </a:lnTo>
                  <a:lnTo>
                    <a:pt x="1081446" y="494975"/>
                  </a:lnTo>
                  <a:lnTo>
                    <a:pt x="1083434" y="541717"/>
                  </a:lnTo>
                  <a:lnTo>
                    <a:pt x="1081446" y="588458"/>
                  </a:lnTo>
                  <a:lnTo>
                    <a:pt x="1075589" y="634096"/>
                  </a:lnTo>
                  <a:lnTo>
                    <a:pt x="1066026" y="678466"/>
                  </a:lnTo>
                  <a:lnTo>
                    <a:pt x="1052920" y="721408"/>
                  </a:lnTo>
                  <a:lnTo>
                    <a:pt x="1036433" y="762757"/>
                  </a:lnTo>
                  <a:lnTo>
                    <a:pt x="1016729" y="802352"/>
                  </a:lnTo>
                  <a:lnTo>
                    <a:pt x="993969" y="840029"/>
                  </a:lnTo>
                  <a:lnTo>
                    <a:pt x="968316" y="875627"/>
                  </a:lnTo>
                  <a:lnTo>
                    <a:pt x="939933" y="908983"/>
                  </a:lnTo>
                  <a:lnTo>
                    <a:pt x="908983" y="939933"/>
                  </a:lnTo>
                  <a:lnTo>
                    <a:pt x="875627" y="968316"/>
                  </a:lnTo>
                  <a:lnTo>
                    <a:pt x="840029" y="993969"/>
                  </a:lnTo>
                  <a:lnTo>
                    <a:pt x="802352" y="1016729"/>
                  </a:lnTo>
                  <a:lnTo>
                    <a:pt x="762757" y="1036433"/>
                  </a:lnTo>
                  <a:lnTo>
                    <a:pt x="721407" y="1052920"/>
                  </a:lnTo>
                  <a:lnTo>
                    <a:pt x="678466" y="1066026"/>
                  </a:lnTo>
                  <a:lnTo>
                    <a:pt x="634095" y="1075589"/>
                  </a:lnTo>
                  <a:lnTo>
                    <a:pt x="588458" y="1081445"/>
                  </a:lnTo>
                  <a:lnTo>
                    <a:pt x="541717" y="1083434"/>
                  </a:lnTo>
                  <a:close/>
                </a:path>
              </a:pathLst>
            </a:custGeom>
            <a:solidFill>
              <a:srgbClr val="FFCC66"/>
            </a:solidFill>
          </p:spPr>
          <p:txBody>
            <a:bodyPr wrap="square" lIns="0" tIns="0" rIns="0" bIns="0" rtlCol="0"/>
            <a:lstStyle/>
            <a:p>
              <a:endParaRPr/>
            </a:p>
          </p:txBody>
        </p:sp>
      </p:grpSp>
      <p:sp>
        <p:nvSpPr>
          <p:cNvPr id="16" name="object 16"/>
          <p:cNvSpPr txBox="1"/>
          <p:nvPr/>
        </p:nvSpPr>
        <p:spPr>
          <a:xfrm>
            <a:off x="5139960" y="2885478"/>
            <a:ext cx="6747239" cy="544380"/>
          </a:xfrm>
          <a:prstGeom prst="rect">
            <a:avLst/>
          </a:prstGeom>
        </p:spPr>
        <p:txBody>
          <a:bodyPr vert="horz" wrap="square" lIns="0" tIns="13335" rIns="0" bIns="0" rtlCol="0">
            <a:spAutoFit/>
          </a:bodyPr>
          <a:lstStyle/>
          <a:p>
            <a:pPr marL="12700">
              <a:lnSpc>
                <a:spcPct val="100000"/>
              </a:lnSpc>
              <a:spcBef>
                <a:spcPts val="105"/>
              </a:spcBef>
            </a:pPr>
            <a:r>
              <a:rPr lang="vi-VN" sz="3450" spc="40" dirty="0">
                <a:solidFill>
                  <a:srgbClr val="FFFFFF"/>
                </a:solidFill>
                <a:latin typeface="Verdana"/>
                <a:cs typeface="Verdana"/>
              </a:rPr>
              <a:t>Topic Introduction</a:t>
            </a:r>
            <a:endParaRPr sz="3450" dirty="0">
              <a:latin typeface="Verdana"/>
              <a:cs typeface="Verdana"/>
            </a:endParaRPr>
          </a:p>
        </p:txBody>
      </p:sp>
      <p:sp>
        <p:nvSpPr>
          <p:cNvPr id="17" name="object 17"/>
          <p:cNvSpPr txBox="1"/>
          <p:nvPr/>
        </p:nvSpPr>
        <p:spPr>
          <a:xfrm>
            <a:off x="4184063" y="2891831"/>
            <a:ext cx="199390" cy="564515"/>
          </a:xfrm>
          <a:prstGeom prst="rect">
            <a:avLst/>
          </a:prstGeom>
        </p:spPr>
        <p:txBody>
          <a:bodyPr vert="horz" wrap="square" lIns="0" tIns="17145" rIns="0" bIns="0" rtlCol="0">
            <a:spAutoFit/>
          </a:bodyPr>
          <a:lstStyle/>
          <a:p>
            <a:pPr marL="12700">
              <a:lnSpc>
                <a:spcPct val="100000"/>
              </a:lnSpc>
              <a:spcBef>
                <a:spcPts val="135"/>
              </a:spcBef>
            </a:pPr>
            <a:r>
              <a:rPr sz="3500" b="1" spc="-919" dirty="0">
                <a:solidFill>
                  <a:srgbClr val="3F5895"/>
                </a:solidFill>
                <a:latin typeface="Tahoma"/>
                <a:cs typeface="Tahoma"/>
              </a:rPr>
              <a:t>1</a:t>
            </a:r>
            <a:endParaRPr sz="3500">
              <a:latin typeface="Tahoma"/>
              <a:cs typeface="Tahoma"/>
            </a:endParaRPr>
          </a:p>
        </p:txBody>
      </p:sp>
      <p:sp>
        <p:nvSpPr>
          <p:cNvPr id="18" name="object 18"/>
          <p:cNvSpPr txBox="1"/>
          <p:nvPr/>
        </p:nvSpPr>
        <p:spPr>
          <a:xfrm>
            <a:off x="5139961" y="4340892"/>
            <a:ext cx="3380740" cy="552450"/>
          </a:xfrm>
          <a:prstGeom prst="rect">
            <a:avLst/>
          </a:prstGeom>
        </p:spPr>
        <p:txBody>
          <a:bodyPr vert="horz" wrap="square" lIns="0" tIns="13335" rIns="0" bIns="0" rtlCol="0">
            <a:spAutoFit/>
          </a:bodyPr>
          <a:lstStyle/>
          <a:p>
            <a:pPr marL="12700">
              <a:lnSpc>
                <a:spcPct val="100000"/>
              </a:lnSpc>
              <a:spcBef>
                <a:spcPts val="105"/>
              </a:spcBef>
            </a:pPr>
            <a:r>
              <a:rPr lang="vi-VN" sz="3450" spc="55" dirty="0">
                <a:solidFill>
                  <a:srgbClr val="FFFFFF"/>
                </a:solidFill>
                <a:latin typeface="Verdana"/>
                <a:cs typeface="Verdana"/>
              </a:rPr>
              <a:t>KerasNLP</a:t>
            </a:r>
            <a:endParaRPr lang="en-US" sz="3450" dirty="0">
              <a:latin typeface="Verdana"/>
              <a:cs typeface="Verdana"/>
            </a:endParaRPr>
          </a:p>
        </p:txBody>
      </p:sp>
      <p:sp>
        <p:nvSpPr>
          <p:cNvPr id="19" name="object 19"/>
          <p:cNvSpPr txBox="1"/>
          <p:nvPr/>
        </p:nvSpPr>
        <p:spPr>
          <a:xfrm>
            <a:off x="4118404" y="4346740"/>
            <a:ext cx="330835" cy="564515"/>
          </a:xfrm>
          <a:prstGeom prst="rect">
            <a:avLst/>
          </a:prstGeom>
        </p:spPr>
        <p:txBody>
          <a:bodyPr vert="horz" wrap="square" lIns="0" tIns="17145" rIns="0" bIns="0" rtlCol="0">
            <a:spAutoFit/>
          </a:bodyPr>
          <a:lstStyle/>
          <a:p>
            <a:pPr marL="12700">
              <a:lnSpc>
                <a:spcPct val="100000"/>
              </a:lnSpc>
              <a:spcBef>
                <a:spcPts val="135"/>
              </a:spcBef>
            </a:pPr>
            <a:r>
              <a:rPr sz="3500" b="1" spc="105" dirty="0">
                <a:solidFill>
                  <a:srgbClr val="3F5895"/>
                </a:solidFill>
                <a:latin typeface="Tahoma"/>
                <a:cs typeface="Tahoma"/>
              </a:rPr>
              <a:t>2</a:t>
            </a:r>
            <a:endParaRPr sz="3500">
              <a:latin typeface="Tahoma"/>
              <a:cs typeface="Tahoma"/>
            </a:endParaRPr>
          </a:p>
        </p:txBody>
      </p:sp>
      <p:sp>
        <p:nvSpPr>
          <p:cNvPr id="20" name="object 20"/>
          <p:cNvSpPr txBox="1"/>
          <p:nvPr/>
        </p:nvSpPr>
        <p:spPr>
          <a:xfrm>
            <a:off x="5160431" y="5788098"/>
            <a:ext cx="3921125" cy="552450"/>
          </a:xfrm>
          <a:prstGeom prst="rect">
            <a:avLst/>
          </a:prstGeom>
        </p:spPr>
        <p:txBody>
          <a:bodyPr vert="horz" wrap="square" lIns="0" tIns="13335" rIns="0" bIns="0" rtlCol="0">
            <a:spAutoFit/>
          </a:bodyPr>
          <a:lstStyle/>
          <a:p>
            <a:pPr marL="12700">
              <a:lnSpc>
                <a:spcPct val="100000"/>
              </a:lnSpc>
              <a:spcBef>
                <a:spcPts val="105"/>
              </a:spcBef>
            </a:pPr>
            <a:r>
              <a:rPr lang="vi-VN" sz="3450" dirty="0">
                <a:solidFill>
                  <a:srgbClr val="FFFFFF"/>
                </a:solidFill>
                <a:latin typeface="Verdana"/>
                <a:cs typeface="Verdana"/>
              </a:rPr>
              <a:t>DistilBERT</a:t>
            </a:r>
            <a:endParaRPr sz="3450" dirty="0">
              <a:latin typeface="Verdana"/>
              <a:cs typeface="Verdana"/>
            </a:endParaRPr>
          </a:p>
        </p:txBody>
      </p:sp>
      <p:sp>
        <p:nvSpPr>
          <p:cNvPr id="21" name="object 21"/>
          <p:cNvSpPr txBox="1"/>
          <p:nvPr/>
        </p:nvSpPr>
        <p:spPr>
          <a:xfrm>
            <a:off x="4142676" y="5801651"/>
            <a:ext cx="323215" cy="564515"/>
          </a:xfrm>
          <a:prstGeom prst="rect">
            <a:avLst/>
          </a:prstGeom>
        </p:spPr>
        <p:txBody>
          <a:bodyPr vert="horz" wrap="square" lIns="0" tIns="17145" rIns="0" bIns="0" rtlCol="0">
            <a:spAutoFit/>
          </a:bodyPr>
          <a:lstStyle/>
          <a:p>
            <a:pPr marL="12700">
              <a:lnSpc>
                <a:spcPct val="100000"/>
              </a:lnSpc>
              <a:spcBef>
                <a:spcPts val="135"/>
              </a:spcBef>
            </a:pPr>
            <a:r>
              <a:rPr sz="3500" b="1" spc="60" dirty="0">
                <a:solidFill>
                  <a:srgbClr val="3F5895"/>
                </a:solidFill>
                <a:latin typeface="Tahoma"/>
                <a:cs typeface="Tahoma"/>
              </a:rPr>
              <a:t>3</a:t>
            </a:r>
            <a:endParaRPr sz="3500">
              <a:latin typeface="Tahoma"/>
              <a:cs typeface="Tahoma"/>
            </a:endParaRPr>
          </a:p>
        </p:txBody>
      </p:sp>
      <p:sp>
        <p:nvSpPr>
          <p:cNvPr id="29" name="object 29"/>
          <p:cNvSpPr/>
          <p:nvPr/>
        </p:nvSpPr>
        <p:spPr>
          <a:xfrm>
            <a:off x="17342277" y="9353822"/>
            <a:ext cx="561975" cy="561975"/>
          </a:xfrm>
          <a:custGeom>
            <a:avLst/>
            <a:gdLst/>
            <a:ahLst/>
            <a:cxnLst/>
            <a:rect l="l" t="t" r="r" b="b"/>
            <a:pathLst>
              <a:path w="561975" h="561975">
                <a:moveTo>
                  <a:pt x="280830" y="561663"/>
                </a:moveTo>
                <a:lnTo>
                  <a:pt x="235278" y="557987"/>
                </a:lnTo>
                <a:lnTo>
                  <a:pt x="192066" y="547346"/>
                </a:lnTo>
                <a:lnTo>
                  <a:pt x="151772" y="530317"/>
                </a:lnTo>
                <a:lnTo>
                  <a:pt x="114975" y="507479"/>
                </a:lnTo>
                <a:lnTo>
                  <a:pt x="82252" y="479409"/>
                </a:lnTo>
                <a:lnTo>
                  <a:pt x="54183" y="446687"/>
                </a:lnTo>
                <a:lnTo>
                  <a:pt x="31344" y="409890"/>
                </a:lnTo>
                <a:lnTo>
                  <a:pt x="14315" y="369596"/>
                </a:lnTo>
                <a:lnTo>
                  <a:pt x="3674" y="326384"/>
                </a:lnTo>
                <a:lnTo>
                  <a:pt x="0" y="280818"/>
                </a:lnTo>
                <a:lnTo>
                  <a:pt x="3674" y="235279"/>
                </a:lnTo>
                <a:lnTo>
                  <a:pt x="14315" y="192067"/>
                </a:lnTo>
                <a:lnTo>
                  <a:pt x="31344" y="151773"/>
                </a:lnTo>
                <a:lnTo>
                  <a:pt x="54183" y="114976"/>
                </a:lnTo>
                <a:lnTo>
                  <a:pt x="82252" y="82253"/>
                </a:lnTo>
                <a:lnTo>
                  <a:pt x="114975" y="54184"/>
                </a:lnTo>
                <a:lnTo>
                  <a:pt x="151772" y="31346"/>
                </a:lnTo>
                <a:lnTo>
                  <a:pt x="192066" y="14317"/>
                </a:lnTo>
                <a:lnTo>
                  <a:pt x="235278" y="3675"/>
                </a:lnTo>
                <a:lnTo>
                  <a:pt x="280830" y="0"/>
                </a:lnTo>
                <a:lnTo>
                  <a:pt x="326382" y="3675"/>
                </a:lnTo>
                <a:lnTo>
                  <a:pt x="369595" y="14317"/>
                </a:lnTo>
                <a:lnTo>
                  <a:pt x="409889" y="31346"/>
                </a:lnTo>
                <a:lnTo>
                  <a:pt x="446686" y="54184"/>
                </a:lnTo>
                <a:lnTo>
                  <a:pt x="479409" y="82253"/>
                </a:lnTo>
                <a:lnTo>
                  <a:pt x="507478" y="114976"/>
                </a:lnTo>
                <a:lnTo>
                  <a:pt x="530316" y="151773"/>
                </a:lnTo>
                <a:lnTo>
                  <a:pt x="547345" y="192067"/>
                </a:lnTo>
                <a:lnTo>
                  <a:pt x="557987" y="235279"/>
                </a:lnTo>
                <a:lnTo>
                  <a:pt x="561660" y="280832"/>
                </a:lnTo>
                <a:lnTo>
                  <a:pt x="557987" y="326384"/>
                </a:lnTo>
                <a:lnTo>
                  <a:pt x="547345" y="369596"/>
                </a:lnTo>
                <a:lnTo>
                  <a:pt x="530316" y="409890"/>
                </a:lnTo>
                <a:lnTo>
                  <a:pt x="507478" y="446687"/>
                </a:lnTo>
                <a:lnTo>
                  <a:pt x="479409" y="479409"/>
                </a:lnTo>
                <a:lnTo>
                  <a:pt x="446686" y="507479"/>
                </a:lnTo>
                <a:lnTo>
                  <a:pt x="409889" y="530317"/>
                </a:lnTo>
                <a:lnTo>
                  <a:pt x="369595" y="547346"/>
                </a:lnTo>
                <a:lnTo>
                  <a:pt x="326382" y="557987"/>
                </a:lnTo>
                <a:lnTo>
                  <a:pt x="280830" y="561663"/>
                </a:lnTo>
                <a:close/>
              </a:path>
            </a:pathLst>
          </a:custGeom>
          <a:solidFill>
            <a:srgbClr val="ECF0F1"/>
          </a:solidFill>
        </p:spPr>
        <p:txBody>
          <a:bodyPr wrap="square" lIns="0" tIns="0" rIns="0" bIns="0" rtlCol="0"/>
          <a:lstStyle/>
          <a:p>
            <a:endParaRPr/>
          </a:p>
        </p:txBody>
      </p:sp>
      <p:sp>
        <p:nvSpPr>
          <p:cNvPr id="30" name="object 30"/>
          <p:cNvSpPr txBox="1">
            <a:spLocks noGrp="1"/>
          </p:cNvSpPr>
          <p:nvPr>
            <p:ph type="sldNum" sz="quarter" idx="7"/>
          </p:nvPr>
        </p:nvSpPr>
        <p:spPr>
          <a:prstGeom prst="rect">
            <a:avLst/>
          </a:prstGeom>
        </p:spPr>
        <p:txBody>
          <a:bodyPr vert="horz" wrap="square" lIns="0" tIns="18415" rIns="0" bIns="0" rtlCol="0">
            <a:spAutoFit/>
          </a:bodyPr>
          <a:lstStyle/>
          <a:p>
            <a:pPr marL="147320">
              <a:lnSpc>
                <a:spcPct val="100000"/>
              </a:lnSpc>
              <a:spcBef>
                <a:spcPts val="145"/>
              </a:spcBef>
            </a:pPr>
            <a:fld id="{81D60167-4931-47E6-BA6A-407CBD079E47}" type="slidenum">
              <a:rPr spc="40" dirty="0"/>
              <a:t>2</a:t>
            </a:fld>
            <a:endParaRPr spc="40" dirty="0"/>
          </a:p>
        </p:txBody>
      </p:sp>
      <p:grpSp>
        <p:nvGrpSpPr>
          <p:cNvPr id="13" name="object 7">
            <a:extLst>
              <a:ext uri="{FF2B5EF4-FFF2-40B4-BE49-F238E27FC236}">
                <a16:creationId xmlns:a16="http://schemas.microsoft.com/office/drawing/2014/main" id="{2C1A6290-F275-CD9E-86CC-F9990E0326D2}"/>
              </a:ext>
            </a:extLst>
          </p:cNvPr>
          <p:cNvGrpSpPr/>
          <p:nvPr/>
        </p:nvGrpSpPr>
        <p:grpSpPr>
          <a:xfrm>
            <a:off x="3762444" y="7003636"/>
            <a:ext cx="9745345" cy="1083945"/>
            <a:chOff x="3741974" y="4093814"/>
            <a:chExt cx="9745345" cy="1083945"/>
          </a:xfrm>
        </p:grpSpPr>
        <p:sp>
          <p:nvSpPr>
            <p:cNvPr id="14" name="object 8">
              <a:extLst>
                <a:ext uri="{FF2B5EF4-FFF2-40B4-BE49-F238E27FC236}">
                  <a16:creationId xmlns:a16="http://schemas.microsoft.com/office/drawing/2014/main" id="{1B6A85BF-28AE-6539-51EC-2DA25286F134}"/>
                </a:ext>
              </a:extLst>
            </p:cNvPr>
            <p:cNvSpPr/>
            <p:nvPr/>
          </p:nvSpPr>
          <p:spPr>
            <a:xfrm>
              <a:off x="4283691" y="4093814"/>
              <a:ext cx="9203690" cy="1083945"/>
            </a:xfrm>
            <a:custGeom>
              <a:avLst/>
              <a:gdLst/>
              <a:ahLst/>
              <a:cxnLst/>
              <a:rect l="l" t="t" r="r" b="b"/>
              <a:pathLst>
                <a:path w="9203690" h="1083945">
                  <a:moveTo>
                    <a:pt x="9203481" y="1083434"/>
                  </a:moveTo>
                  <a:lnTo>
                    <a:pt x="0" y="1083434"/>
                  </a:lnTo>
                  <a:lnTo>
                    <a:pt x="0" y="0"/>
                  </a:lnTo>
                  <a:lnTo>
                    <a:pt x="9203481" y="0"/>
                  </a:lnTo>
                  <a:lnTo>
                    <a:pt x="9203481" y="1083434"/>
                  </a:lnTo>
                  <a:close/>
                </a:path>
              </a:pathLst>
            </a:custGeom>
            <a:solidFill>
              <a:srgbClr val="3F5895"/>
            </a:solidFill>
          </p:spPr>
          <p:txBody>
            <a:bodyPr wrap="square" lIns="0" tIns="0" rIns="0" bIns="0" rtlCol="0"/>
            <a:lstStyle/>
            <a:p>
              <a:endParaRPr/>
            </a:p>
          </p:txBody>
        </p:sp>
        <p:sp>
          <p:nvSpPr>
            <p:cNvPr id="15" name="object 9">
              <a:extLst>
                <a:ext uri="{FF2B5EF4-FFF2-40B4-BE49-F238E27FC236}">
                  <a16:creationId xmlns:a16="http://schemas.microsoft.com/office/drawing/2014/main" id="{C461D4B9-09DB-762F-246B-CFFB33BAB49A}"/>
                </a:ext>
              </a:extLst>
            </p:cNvPr>
            <p:cNvSpPr/>
            <p:nvPr/>
          </p:nvSpPr>
          <p:spPr>
            <a:xfrm>
              <a:off x="3741974" y="4093814"/>
              <a:ext cx="1083945" cy="1083945"/>
            </a:xfrm>
            <a:custGeom>
              <a:avLst/>
              <a:gdLst/>
              <a:ahLst/>
              <a:cxnLst/>
              <a:rect l="l" t="t" r="r" b="b"/>
              <a:pathLst>
                <a:path w="1083945" h="1083945">
                  <a:moveTo>
                    <a:pt x="541717" y="1083434"/>
                  </a:moveTo>
                  <a:lnTo>
                    <a:pt x="494975" y="1081446"/>
                  </a:lnTo>
                  <a:lnTo>
                    <a:pt x="449338" y="1075589"/>
                  </a:lnTo>
                  <a:lnTo>
                    <a:pt x="404967" y="1066026"/>
                  </a:lnTo>
                  <a:lnTo>
                    <a:pt x="362026" y="1052920"/>
                  </a:lnTo>
                  <a:lnTo>
                    <a:pt x="320677" y="1036433"/>
                  </a:lnTo>
                  <a:lnTo>
                    <a:pt x="281082" y="1016729"/>
                  </a:lnTo>
                  <a:lnTo>
                    <a:pt x="243404" y="993969"/>
                  </a:lnTo>
                  <a:lnTo>
                    <a:pt x="207806" y="968316"/>
                  </a:lnTo>
                  <a:lnTo>
                    <a:pt x="174451" y="939933"/>
                  </a:lnTo>
                  <a:lnTo>
                    <a:pt x="143500" y="908983"/>
                  </a:lnTo>
                  <a:lnTo>
                    <a:pt x="115117" y="875627"/>
                  </a:lnTo>
                  <a:lnTo>
                    <a:pt x="89465" y="840029"/>
                  </a:lnTo>
                  <a:lnTo>
                    <a:pt x="66705" y="802352"/>
                  </a:lnTo>
                  <a:lnTo>
                    <a:pt x="47000" y="762757"/>
                  </a:lnTo>
                  <a:lnTo>
                    <a:pt x="30513" y="721408"/>
                  </a:lnTo>
                  <a:lnTo>
                    <a:pt x="17408" y="678466"/>
                  </a:lnTo>
                  <a:lnTo>
                    <a:pt x="7845" y="634096"/>
                  </a:lnTo>
                  <a:lnTo>
                    <a:pt x="1988" y="588458"/>
                  </a:lnTo>
                  <a:lnTo>
                    <a:pt x="0" y="541717"/>
                  </a:lnTo>
                  <a:lnTo>
                    <a:pt x="1988" y="494975"/>
                  </a:lnTo>
                  <a:lnTo>
                    <a:pt x="7845" y="449338"/>
                  </a:lnTo>
                  <a:lnTo>
                    <a:pt x="17408" y="404967"/>
                  </a:lnTo>
                  <a:lnTo>
                    <a:pt x="30513" y="362026"/>
                  </a:lnTo>
                  <a:lnTo>
                    <a:pt x="47000" y="320677"/>
                  </a:lnTo>
                  <a:lnTo>
                    <a:pt x="66705" y="281082"/>
                  </a:lnTo>
                  <a:lnTo>
                    <a:pt x="89465" y="243404"/>
                  </a:lnTo>
                  <a:lnTo>
                    <a:pt x="115117" y="207806"/>
                  </a:lnTo>
                  <a:lnTo>
                    <a:pt x="143500" y="174451"/>
                  </a:lnTo>
                  <a:lnTo>
                    <a:pt x="174451" y="143500"/>
                  </a:lnTo>
                  <a:lnTo>
                    <a:pt x="207806" y="115117"/>
                  </a:lnTo>
                  <a:lnTo>
                    <a:pt x="243404" y="89465"/>
                  </a:lnTo>
                  <a:lnTo>
                    <a:pt x="281082" y="66705"/>
                  </a:lnTo>
                  <a:lnTo>
                    <a:pt x="320677" y="47000"/>
                  </a:lnTo>
                  <a:lnTo>
                    <a:pt x="362026" y="30513"/>
                  </a:lnTo>
                  <a:lnTo>
                    <a:pt x="404967" y="17408"/>
                  </a:lnTo>
                  <a:lnTo>
                    <a:pt x="449338" y="7845"/>
                  </a:lnTo>
                  <a:lnTo>
                    <a:pt x="494975" y="1988"/>
                  </a:lnTo>
                  <a:lnTo>
                    <a:pt x="541717" y="0"/>
                  </a:lnTo>
                  <a:lnTo>
                    <a:pt x="588458" y="1988"/>
                  </a:lnTo>
                  <a:lnTo>
                    <a:pt x="634096" y="7845"/>
                  </a:lnTo>
                  <a:lnTo>
                    <a:pt x="678466" y="17408"/>
                  </a:lnTo>
                  <a:lnTo>
                    <a:pt x="721408" y="30513"/>
                  </a:lnTo>
                  <a:lnTo>
                    <a:pt x="762757" y="47000"/>
                  </a:lnTo>
                  <a:lnTo>
                    <a:pt x="802352" y="66705"/>
                  </a:lnTo>
                  <a:lnTo>
                    <a:pt x="840029" y="89465"/>
                  </a:lnTo>
                  <a:lnTo>
                    <a:pt x="875627" y="115117"/>
                  </a:lnTo>
                  <a:lnTo>
                    <a:pt x="908983" y="143500"/>
                  </a:lnTo>
                  <a:lnTo>
                    <a:pt x="939933" y="174451"/>
                  </a:lnTo>
                  <a:lnTo>
                    <a:pt x="968316" y="207806"/>
                  </a:lnTo>
                  <a:lnTo>
                    <a:pt x="993969" y="243404"/>
                  </a:lnTo>
                  <a:lnTo>
                    <a:pt x="1016729" y="281082"/>
                  </a:lnTo>
                  <a:lnTo>
                    <a:pt x="1036434" y="320677"/>
                  </a:lnTo>
                  <a:lnTo>
                    <a:pt x="1052920" y="362026"/>
                  </a:lnTo>
                  <a:lnTo>
                    <a:pt x="1066026" y="404967"/>
                  </a:lnTo>
                  <a:lnTo>
                    <a:pt x="1075589" y="449338"/>
                  </a:lnTo>
                  <a:lnTo>
                    <a:pt x="1081446" y="494975"/>
                  </a:lnTo>
                  <a:lnTo>
                    <a:pt x="1083434" y="541717"/>
                  </a:lnTo>
                  <a:lnTo>
                    <a:pt x="1081446" y="588458"/>
                  </a:lnTo>
                  <a:lnTo>
                    <a:pt x="1075589" y="634096"/>
                  </a:lnTo>
                  <a:lnTo>
                    <a:pt x="1066026" y="678466"/>
                  </a:lnTo>
                  <a:lnTo>
                    <a:pt x="1052920" y="721408"/>
                  </a:lnTo>
                  <a:lnTo>
                    <a:pt x="1036434" y="762757"/>
                  </a:lnTo>
                  <a:lnTo>
                    <a:pt x="1016729" y="802352"/>
                  </a:lnTo>
                  <a:lnTo>
                    <a:pt x="993969" y="840029"/>
                  </a:lnTo>
                  <a:lnTo>
                    <a:pt x="968316" y="875627"/>
                  </a:lnTo>
                  <a:lnTo>
                    <a:pt x="939933" y="908983"/>
                  </a:lnTo>
                  <a:lnTo>
                    <a:pt x="908983" y="939933"/>
                  </a:lnTo>
                  <a:lnTo>
                    <a:pt x="875627" y="968316"/>
                  </a:lnTo>
                  <a:lnTo>
                    <a:pt x="840029" y="993969"/>
                  </a:lnTo>
                  <a:lnTo>
                    <a:pt x="802352" y="1016729"/>
                  </a:lnTo>
                  <a:lnTo>
                    <a:pt x="762757" y="1036433"/>
                  </a:lnTo>
                  <a:lnTo>
                    <a:pt x="721408" y="1052920"/>
                  </a:lnTo>
                  <a:lnTo>
                    <a:pt x="678466" y="1066026"/>
                  </a:lnTo>
                  <a:lnTo>
                    <a:pt x="634096" y="1075589"/>
                  </a:lnTo>
                  <a:lnTo>
                    <a:pt x="588458" y="1081446"/>
                  </a:lnTo>
                  <a:lnTo>
                    <a:pt x="541717" y="1083434"/>
                  </a:lnTo>
                  <a:close/>
                </a:path>
              </a:pathLst>
            </a:custGeom>
            <a:solidFill>
              <a:srgbClr val="FFCC66"/>
            </a:solidFill>
          </p:spPr>
          <p:txBody>
            <a:bodyPr wrap="square" lIns="0" tIns="0" rIns="0" bIns="0" rtlCol="0"/>
            <a:lstStyle/>
            <a:p>
              <a:endParaRPr/>
            </a:p>
          </p:txBody>
        </p:sp>
      </p:grpSp>
      <p:sp>
        <p:nvSpPr>
          <p:cNvPr id="22" name="object 18">
            <a:extLst>
              <a:ext uri="{FF2B5EF4-FFF2-40B4-BE49-F238E27FC236}">
                <a16:creationId xmlns:a16="http://schemas.microsoft.com/office/drawing/2014/main" id="{29F23777-5065-53B9-2871-3541632BD3B8}"/>
              </a:ext>
            </a:extLst>
          </p:cNvPr>
          <p:cNvSpPr txBox="1"/>
          <p:nvPr/>
        </p:nvSpPr>
        <p:spPr>
          <a:xfrm>
            <a:off x="5160431" y="7250714"/>
            <a:ext cx="3380740" cy="552450"/>
          </a:xfrm>
          <a:prstGeom prst="rect">
            <a:avLst/>
          </a:prstGeom>
        </p:spPr>
        <p:txBody>
          <a:bodyPr vert="horz" wrap="square" lIns="0" tIns="13335" rIns="0" bIns="0" rtlCol="0">
            <a:spAutoFit/>
          </a:bodyPr>
          <a:lstStyle/>
          <a:p>
            <a:pPr marL="12700">
              <a:lnSpc>
                <a:spcPct val="100000"/>
              </a:lnSpc>
              <a:spcBef>
                <a:spcPts val="105"/>
              </a:spcBef>
            </a:pPr>
            <a:r>
              <a:rPr lang="vi-VN" sz="3450" spc="55" dirty="0">
                <a:solidFill>
                  <a:srgbClr val="FFFFFF"/>
                </a:solidFill>
                <a:latin typeface="Verdana"/>
                <a:cs typeface="Verdana"/>
              </a:rPr>
              <a:t>Demo code</a:t>
            </a:r>
            <a:endParaRPr sz="3450" dirty="0">
              <a:latin typeface="Verdana"/>
              <a:cs typeface="Verdana"/>
            </a:endParaRPr>
          </a:p>
        </p:txBody>
      </p:sp>
      <p:sp>
        <p:nvSpPr>
          <p:cNvPr id="23" name="object 19">
            <a:extLst>
              <a:ext uri="{FF2B5EF4-FFF2-40B4-BE49-F238E27FC236}">
                <a16:creationId xmlns:a16="http://schemas.microsoft.com/office/drawing/2014/main" id="{C4670FB8-1997-F1C5-0D1F-0ACFB9518859}"/>
              </a:ext>
            </a:extLst>
          </p:cNvPr>
          <p:cNvSpPr txBox="1"/>
          <p:nvPr/>
        </p:nvSpPr>
        <p:spPr>
          <a:xfrm>
            <a:off x="4138874" y="7256562"/>
            <a:ext cx="330835" cy="555921"/>
          </a:xfrm>
          <a:prstGeom prst="rect">
            <a:avLst/>
          </a:prstGeom>
        </p:spPr>
        <p:txBody>
          <a:bodyPr vert="horz" wrap="square" lIns="0" tIns="17145" rIns="0" bIns="0" rtlCol="0">
            <a:spAutoFit/>
          </a:bodyPr>
          <a:lstStyle/>
          <a:p>
            <a:pPr marL="12700">
              <a:lnSpc>
                <a:spcPct val="100000"/>
              </a:lnSpc>
              <a:spcBef>
                <a:spcPts val="135"/>
              </a:spcBef>
            </a:pPr>
            <a:r>
              <a:rPr lang="vi-VN" sz="3500" b="1" spc="105" dirty="0">
                <a:solidFill>
                  <a:srgbClr val="3F5895"/>
                </a:solidFill>
                <a:latin typeface="Tahoma"/>
                <a:cs typeface="Tahoma"/>
              </a:rPr>
              <a:t>4</a:t>
            </a:r>
            <a:endParaRPr sz="3500" dirty="0">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696200" y="1"/>
            <a:ext cx="10584048" cy="10287000"/>
            <a:chOff x="8877168" y="1"/>
            <a:chExt cx="9403080" cy="10287000"/>
          </a:xfrm>
        </p:grpSpPr>
        <p:sp>
          <p:nvSpPr>
            <p:cNvPr id="3" name="object 3"/>
            <p:cNvSpPr/>
            <p:nvPr/>
          </p:nvSpPr>
          <p:spPr>
            <a:xfrm>
              <a:off x="8877168" y="1"/>
              <a:ext cx="9403080" cy="10271125"/>
            </a:xfrm>
            <a:custGeom>
              <a:avLst/>
              <a:gdLst/>
              <a:ahLst/>
              <a:cxnLst/>
              <a:rect l="l" t="t" r="r" b="b"/>
              <a:pathLst>
                <a:path w="9403080" h="10271125">
                  <a:moveTo>
                    <a:pt x="9402960" y="10270925"/>
                  </a:moveTo>
                  <a:lnTo>
                    <a:pt x="0" y="10270925"/>
                  </a:lnTo>
                  <a:lnTo>
                    <a:pt x="0" y="0"/>
                  </a:lnTo>
                  <a:lnTo>
                    <a:pt x="9402960" y="0"/>
                  </a:lnTo>
                  <a:lnTo>
                    <a:pt x="9402960" y="10270925"/>
                  </a:lnTo>
                  <a:close/>
                </a:path>
              </a:pathLst>
            </a:custGeom>
            <a:solidFill>
              <a:srgbClr val="C6AC5E"/>
            </a:solidFill>
          </p:spPr>
          <p:txBody>
            <a:bodyPr wrap="square" lIns="0" tIns="0" rIns="0" bIns="0" rtlCol="0"/>
            <a:lstStyle/>
            <a:p>
              <a:endParaRPr dirty="0"/>
            </a:p>
          </p:txBody>
        </p:sp>
        <p:sp>
          <p:nvSpPr>
            <p:cNvPr id="4" name="object 4"/>
            <p:cNvSpPr/>
            <p:nvPr/>
          </p:nvSpPr>
          <p:spPr>
            <a:xfrm>
              <a:off x="11640429" y="5871389"/>
              <a:ext cx="4987290" cy="4415790"/>
            </a:xfrm>
            <a:custGeom>
              <a:avLst/>
              <a:gdLst/>
              <a:ahLst/>
              <a:cxnLst/>
              <a:rect l="l" t="t" r="r" b="b"/>
              <a:pathLst>
                <a:path w="4987290" h="4415790">
                  <a:moveTo>
                    <a:pt x="1089408" y="524874"/>
                  </a:moveTo>
                  <a:lnTo>
                    <a:pt x="1093876" y="479169"/>
                  </a:lnTo>
                  <a:lnTo>
                    <a:pt x="1107004" y="435863"/>
                  </a:lnTo>
                  <a:lnTo>
                    <a:pt x="1128377" y="395964"/>
                  </a:lnTo>
                  <a:lnTo>
                    <a:pt x="1157581" y="360480"/>
                  </a:lnTo>
                  <a:lnTo>
                    <a:pt x="1450355" y="68084"/>
                  </a:lnTo>
                  <a:lnTo>
                    <a:pt x="1485894" y="38917"/>
                  </a:lnTo>
                  <a:lnTo>
                    <a:pt x="1525844" y="17572"/>
                  </a:lnTo>
                  <a:lnTo>
                    <a:pt x="1569201" y="4462"/>
                  </a:lnTo>
                  <a:lnTo>
                    <a:pt x="1614961" y="0"/>
                  </a:lnTo>
                  <a:lnTo>
                    <a:pt x="1660735" y="4462"/>
                  </a:lnTo>
                  <a:lnTo>
                    <a:pt x="1704096" y="17572"/>
                  </a:lnTo>
                  <a:lnTo>
                    <a:pt x="1744041" y="38917"/>
                  </a:lnTo>
                  <a:lnTo>
                    <a:pt x="1779567" y="68084"/>
                  </a:lnTo>
                  <a:lnTo>
                    <a:pt x="4918893" y="3203335"/>
                  </a:lnTo>
                  <a:lnTo>
                    <a:pt x="4948682" y="3239764"/>
                  </a:lnTo>
                  <a:lnTo>
                    <a:pt x="4969960" y="3280197"/>
                  </a:lnTo>
                  <a:lnTo>
                    <a:pt x="4982727" y="3323299"/>
                  </a:lnTo>
                  <a:lnTo>
                    <a:pt x="4986982" y="3367737"/>
                  </a:lnTo>
                  <a:lnTo>
                    <a:pt x="4982727" y="3412179"/>
                  </a:lnTo>
                  <a:lnTo>
                    <a:pt x="4969960" y="3455292"/>
                  </a:lnTo>
                  <a:lnTo>
                    <a:pt x="4948682" y="3495740"/>
                  </a:lnTo>
                  <a:lnTo>
                    <a:pt x="4918893" y="3532193"/>
                  </a:lnTo>
                  <a:lnTo>
                    <a:pt x="4626095" y="3824519"/>
                  </a:lnTo>
                  <a:lnTo>
                    <a:pt x="4589620" y="3854277"/>
                  </a:lnTo>
                  <a:lnTo>
                    <a:pt x="4549139" y="3875533"/>
                  </a:lnTo>
                  <a:lnTo>
                    <a:pt x="4505987" y="3888287"/>
                  </a:lnTo>
                  <a:lnTo>
                    <a:pt x="4461501" y="3892538"/>
                  </a:lnTo>
                  <a:lnTo>
                    <a:pt x="4417014" y="3888287"/>
                  </a:lnTo>
                  <a:lnTo>
                    <a:pt x="4373862" y="3875533"/>
                  </a:lnTo>
                  <a:lnTo>
                    <a:pt x="4333382" y="3854277"/>
                  </a:lnTo>
                  <a:lnTo>
                    <a:pt x="4296907" y="3824519"/>
                  </a:lnTo>
                  <a:lnTo>
                    <a:pt x="1157581" y="689291"/>
                  </a:lnTo>
                  <a:lnTo>
                    <a:pt x="1128377" y="653807"/>
                  </a:lnTo>
                  <a:lnTo>
                    <a:pt x="1107004" y="613906"/>
                  </a:lnTo>
                  <a:lnTo>
                    <a:pt x="1093876" y="570592"/>
                  </a:lnTo>
                  <a:lnTo>
                    <a:pt x="1089408" y="524874"/>
                  </a:lnTo>
                  <a:close/>
                </a:path>
                <a:path w="4987290" h="4415790">
                  <a:moveTo>
                    <a:pt x="1682852" y="4415610"/>
                  </a:moveTo>
                  <a:lnTo>
                    <a:pt x="2653684" y="3446031"/>
                  </a:lnTo>
                  <a:lnTo>
                    <a:pt x="2690159" y="3416296"/>
                  </a:lnTo>
                  <a:lnTo>
                    <a:pt x="2730640" y="3395057"/>
                  </a:lnTo>
                  <a:lnTo>
                    <a:pt x="2773791" y="3382313"/>
                  </a:lnTo>
                  <a:lnTo>
                    <a:pt x="2818278" y="3378065"/>
                  </a:lnTo>
                  <a:lnTo>
                    <a:pt x="2862764" y="3382313"/>
                  </a:lnTo>
                  <a:lnTo>
                    <a:pt x="2905916" y="3395057"/>
                  </a:lnTo>
                  <a:lnTo>
                    <a:pt x="2946397" y="3416296"/>
                  </a:lnTo>
                  <a:lnTo>
                    <a:pt x="2982872" y="3446031"/>
                  </a:lnTo>
                  <a:lnTo>
                    <a:pt x="3275670" y="3738428"/>
                  </a:lnTo>
                  <a:lnTo>
                    <a:pt x="3305459" y="3774877"/>
                  </a:lnTo>
                  <a:lnTo>
                    <a:pt x="3326737" y="3815319"/>
                  </a:lnTo>
                  <a:lnTo>
                    <a:pt x="3339504" y="3858421"/>
                  </a:lnTo>
                  <a:lnTo>
                    <a:pt x="3343759" y="3902854"/>
                  </a:lnTo>
                  <a:lnTo>
                    <a:pt x="3339504" y="3947285"/>
                  </a:lnTo>
                  <a:lnTo>
                    <a:pt x="3326737" y="3990384"/>
                  </a:lnTo>
                  <a:lnTo>
                    <a:pt x="3305459" y="4030820"/>
                  </a:lnTo>
                  <a:lnTo>
                    <a:pt x="3275670" y="4067262"/>
                  </a:lnTo>
                  <a:lnTo>
                    <a:pt x="2926876" y="4415610"/>
                  </a:lnTo>
                  <a:lnTo>
                    <a:pt x="1682852" y="4415610"/>
                  </a:lnTo>
                  <a:close/>
                </a:path>
                <a:path w="4987290" h="4415790">
                  <a:moveTo>
                    <a:pt x="0" y="1612971"/>
                  </a:moveTo>
                  <a:lnTo>
                    <a:pt x="4254" y="1568537"/>
                  </a:lnTo>
                  <a:lnTo>
                    <a:pt x="17019" y="1525435"/>
                  </a:lnTo>
                  <a:lnTo>
                    <a:pt x="38300" y="1484997"/>
                  </a:lnTo>
                  <a:lnTo>
                    <a:pt x="68101" y="1448554"/>
                  </a:lnTo>
                  <a:lnTo>
                    <a:pt x="360828" y="1156181"/>
                  </a:lnTo>
                  <a:lnTo>
                    <a:pt x="397324" y="1126438"/>
                  </a:lnTo>
                  <a:lnTo>
                    <a:pt x="437818" y="1105193"/>
                  </a:lnTo>
                  <a:lnTo>
                    <a:pt x="480976" y="1092446"/>
                  </a:lnTo>
                  <a:lnTo>
                    <a:pt x="525466" y="1088197"/>
                  </a:lnTo>
                  <a:lnTo>
                    <a:pt x="569955" y="1092446"/>
                  </a:lnTo>
                  <a:lnTo>
                    <a:pt x="613110" y="1105193"/>
                  </a:lnTo>
                  <a:lnTo>
                    <a:pt x="653598" y="1126438"/>
                  </a:lnTo>
                  <a:lnTo>
                    <a:pt x="690087" y="1156181"/>
                  </a:lnTo>
                  <a:lnTo>
                    <a:pt x="2192121" y="2656277"/>
                  </a:lnTo>
                  <a:lnTo>
                    <a:pt x="2221895" y="2692713"/>
                  </a:lnTo>
                  <a:lnTo>
                    <a:pt x="2243162" y="2733148"/>
                  </a:lnTo>
                  <a:lnTo>
                    <a:pt x="2255922" y="2776248"/>
                  </a:lnTo>
                  <a:lnTo>
                    <a:pt x="2260175" y="2820680"/>
                  </a:lnTo>
                  <a:lnTo>
                    <a:pt x="2255922" y="2865111"/>
                  </a:lnTo>
                  <a:lnTo>
                    <a:pt x="2243162" y="2908207"/>
                  </a:lnTo>
                  <a:lnTo>
                    <a:pt x="2221895" y="2948636"/>
                  </a:lnTo>
                  <a:lnTo>
                    <a:pt x="2192121" y="2985064"/>
                  </a:lnTo>
                  <a:lnTo>
                    <a:pt x="1060701" y="4115043"/>
                  </a:lnTo>
                  <a:lnTo>
                    <a:pt x="1060701" y="2820677"/>
                  </a:lnTo>
                  <a:lnTo>
                    <a:pt x="1051542" y="2773506"/>
                  </a:lnTo>
                  <a:lnTo>
                    <a:pt x="1024025" y="2732079"/>
                  </a:lnTo>
                  <a:lnTo>
                    <a:pt x="68101" y="1777388"/>
                  </a:lnTo>
                  <a:lnTo>
                    <a:pt x="38300" y="1740946"/>
                  </a:lnTo>
                  <a:lnTo>
                    <a:pt x="17019" y="1700507"/>
                  </a:lnTo>
                  <a:lnTo>
                    <a:pt x="4254" y="1657405"/>
                  </a:lnTo>
                  <a:lnTo>
                    <a:pt x="0" y="1612971"/>
                  </a:lnTo>
                  <a:close/>
                </a:path>
                <a:path w="4987290" h="4415790">
                  <a:moveTo>
                    <a:pt x="113659" y="3914845"/>
                  </a:moveTo>
                  <a:lnTo>
                    <a:pt x="117913" y="3870416"/>
                  </a:lnTo>
                  <a:lnTo>
                    <a:pt x="130673" y="3827320"/>
                  </a:lnTo>
                  <a:lnTo>
                    <a:pt x="151940" y="3786892"/>
                  </a:lnTo>
                  <a:lnTo>
                    <a:pt x="181713" y="3750464"/>
                  </a:lnTo>
                  <a:lnTo>
                    <a:pt x="1024025" y="2909239"/>
                  </a:lnTo>
                  <a:lnTo>
                    <a:pt x="1051522" y="2867839"/>
                  </a:lnTo>
                  <a:lnTo>
                    <a:pt x="1060701" y="2820677"/>
                  </a:lnTo>
                  <a:lnTo>
                    <a:pt x="1060701" y="4115043"/>
                  </a:lnTo>
                  <a:lnTo>
                    <a:pt x="803770" y="4371647"/>
                  </a:lnTo>
                  <a:lnTo>
                    <a:pt x="768235" y="4400813"/>
                  </a:lnTo>
                  <a:lnTo>
                    <a:pt x="740545" y="4415610"/>
                  </a:lnTo>
                  <a:lnTo>
                    <a:pt x="537746" y="4415610"/>
                  </a:lnTo>
                  <a:lnTo>
                    <a:pt x="474511" y="4371647"/>
                  </a:lnTo>
                  <a:lnTo>
                    <a:pt x="181713" y="4079227"/>
                  </a:lnTo>
                  <a:lnTo>
                    <a:pt x="151940" y="4042799"/>
                  </a:lnTo>
                  <a:lnTo>
                    <a:pt x="130673" y="4002370"/>
                  </a:lnTo>
                  <a:lnTo>
                    <a:pt x="117913" y="3959275"/>
                  </a:lnTo>
                  <a:lnTo>
                    <a:pt x="113659" y="3914845"/>
                  </a:lnTo>
                  <a:close/>
                </a:path>
              </a:pathLst>
            </a:custGeom>
            <a:solidFill>
              <a:srgbClr val="FFFFFF">
                <a:alpha val="26669"/>
              </a:srgbClr>
            </a:solidFill>
          </p:spPr>
          <p:txBody>
            <a:bodyPr wrap="square" lIns="0" tIns="0" rIns="0" bIns="0" rtlCol="0"/>
            <a:lstStyle/>
            <a:p>
              <a:endParaRPr/>
            </a:p>
          </p:txBody>
        </p:sp>
      </p:grpSp>
      <p:sp>
        <p:nvSpPr>
          <p:cNvPr id="5" name="object 5"/>
          <p:cNvSpPr/>
          <p:nvPr/>
        </p:nvSpPr>
        <p:spPr>
          <a:xfrm>
            <a:off x="0" y="1"/>
            <a:ext cx="193040" cy="10271125"/>
          </a:xfrm>
          <a:custGeom>
            <a:avLst/>
            <a:gdLst/>
            <a:ahLst/>
            <a:cxnLst/>
            <a:rect l="l" t="t" r="r" b="b"/>
            <a:pathLst>
              <a:path w="193040" h="10271125">
                <a:moveTo>
                  <a:pt x="192881" y="10270925"/>
                </a:moveTo>
                <a:lnTo>
                  <a:pt x="0" y="10270925"/>
                </a:lnTo>
                <a:lnTo>
                  <a:pt x="0" y="0"/>
                </a:lnTo>
                <a:lnTo>
                  <a:pt x="192881" y="0"/>
                </a:lnTo>
                <a:lnTo>
                  <a:pt x="192881" y="10270925"/>
                </a:lnTo>
                <a:close/>
              </a:path>
            </a:pathLst>
          </a:custGeom>
          <a:solidFill>
            <a:srgbClr val="070707"/>
          </a:solidFill>
        </p:spPr>
        <p:txBody>
          <a:bodyPr wrap="square" lIns="0" tIns="0" rIns="0" bIns="0" rtlCol="0"/>
          <a:lstStyle/>
          <a:p>
            <a:endParaRPr/>
          </a:p>
        </p:txBody>
      </p:sp>
      <p:sp>
        <p:nvSpPr>
          <p:cNvPr id="6" name="object 6"/>
          <p:cNvSpPr txBox="1"/>
          <p:nvPr/>
        </p:nvSpPr>
        <p:spPr>
          <a:xfrm>
            <a:off x="347155" y="1921950"/>
            <a:ext cx="8076565" cy="4574970"/>
          </a:xfrm>
          <a:prstGeom prst="rect">
            <a:avLst/>
          </a:prstGeom>
        </p:spPr>
        <p:txBody>
          <a:bodyPr vert="horz" wrap="square" lIns="0" tIns="17145" rIns="0" bIns="0" rtlCol="0">
            <a:spAutoFit/>
          </a:bodyPr>
          <a:lstStyle/>
          <a:p>
            <a:pPr marL="12700">
              <a:lnSpc>
                <a:spcPts val="12480"/>
              </a:lnSpc>
              <a:spcBef>
                <a:spcPts val="135"/>
              </a:spcBef>
            </a:pPr>
            <a:r>
              <a:rPr sz="9600" b="1" spc="-1760" dirty="0">
                <a:solidFill>
                  <a:srgbClr val="070707"/>
                </a:solidFill>
                <a:latin typeface="Verdana"/>
                <a:cs typeface="Verdana"/>
              </a:rPr>
              <a:t>I.</a:t>
            </a:r>
            <a:endParaRPr sz="9600" dirty="0">
              <a:latin typeface="Verdana"/>
              <a:cs typeface="Verdana"/>
            </a:endParaRPr>
          </a:p>
          <a:p>
            <a:pPr marL="12700">
              <a:lnSpc>
                <a:spcPct val="100000"/>
              </a:lnSpc>
            </a:pPr>
            <a:r>
              <a:rPr lang="vi-VN" sz="9600" b="1" spc="-915" dirty="0">
                <a:solidFill>
                  <a:srgbClr val="070707"/>
                </a:solidFill>
                <a:latin typeface="Verdana"/>
                <a:cs typeface="Verdana"/>
              </a:rPr>
              <a:t>Topic </a:t>
            </a:r>
            <a:r>
              <a:rPr sz="9600" b="1" spc="-915" dirty="0">
                <a:solidFill>
                  <a:srgbClr val="070707"/>
                </a:solidFill>
                <a:latin typeface="Verdana"/>
                <a:cs typeface="Verdana"/>
              </a:rPr>
              <a:t>Introduction</a:t>
            </a:r>
            <a:r>
              <a:rPr lang="vi-VN" sz="9600" b="1" spc="-915" dirty="0">
                <a:solidFill>
                  <a:srgbClr val="070707"/>
                </a:solidFill>
                <a:latin typeface="Verdana"/>
                <a:cs typeface="Verdana"/>
              </a:rPr>
              <a:t> </a:t>
            </a:r>
            <a:endParaRPr sz="9600" dirty="0">
              <a:latin typeface="Verdana"/>
              <a:cs typeface="Verdana"/>
            </a:endParaRPr>
          </a:p>
        </p:txBody>
      </p:sp>
      <p:sp>
        <p:nvSpPr>
          <p:cNvPr id="9" name="object 9"/>
          <p:cNvSpPr txBox="1">
            <a:spLocks noGrp="1"/>
          </p:cNvSpPr>
          <p:nvPr>
            <p:ph type="title"/>
          </p:nvPr>
        </p:nvSpPr>
        <p:spPr>
          <a:xfrm>
            <a:off x="7945850" y="217892"/>
            <a:ext cx="10113550" cy="2267544"/>
          </a:xfrm>
          <a:prstGeom prst="rect">
            <a:avLst/>
          </a:prstGeom>
        </p:spPr>
        <p:txBody>
          <a:bodyPr vert="horz" wrap="square" lIns="0" tIns="12700" rIns="0" bIns="0" rtlCol="0">
            <a:spAutoFit/>
          </a:bodyPr>
          <a:lstStyle/>
          <a:p>
            <a:pPr marL="12700" marR="5080">
              <a:lnSpc>
                <a:spcPct val="115199"/>
              </a:lnSpc>
              <a:spcBef>
                <a:spcPts val="100"/>
              </a:spcBef>
            </a:pPr>
            <a:r>
              <a:rPr lang="en-US" sz="2600" spc="-250" dirty="0">
                <a:solidFill>
                  <a:srgbClr val="070707"/>
                </a:solidFill>
                <a:latin typeface="Verdana"/>
              </a:rPr>
              <a:t>This is a topic taken from a competition on Kaggle about natural language </a:t>
            </a:r>
            <a:r>
              <a:rPr lang="vi-VN" sz="2600" spc="-250" dirty="0">
                <a:solidFill>
                  <a:srgbClr val="070707"/>
                </a:solidFill>
                <a:latin typeface="Verdana"/>
              </a:rPr>
              <a:t>processing. </a:t>
            </a:r>
            <a:r>
              <a:rPr lang="en-US" sz="2600" spc="-250" dirty="0">
                <a:solidFill>
                  <a:srgbClr val="070707"/>
                </a:solidFill>
                <a:latin typeface="Verdana"/>
              </a:rPr>
              <a:t>In this topic we will process tweets on the social network </a:t>
            </a:r>
            <a:r>
              <a:rPr lang="vi-VN" sz="2600" spc="-250" dirty="0">
                <a:solidFill>
                  <a:srgbClr val="070707"/>
                </a:solidFill>
                <a:latin typeface="Verdana"/>
              </a:rPr>
              <a:t>Twitter. In this competition, you’re challenged to build a machine learning model that predicts which Tweets are about real disasters and which one’s aren’t.</a:t>
            </a:r>
            <a:endParaRPr sz="2600" spc="-250" dirty="0">
              <a:solidFill>
                <a:srgbClr val="070707"/>
              </a:solidFill>
              <a:latin typeface="Verdana"/>
            </a:endParaRPr>
          </a:p>
        </p:txBody>
      </p:sp>
      <p:sp>
        <p:nvSpPr>
          <p:cNvPr id="13" name="object 13"/>
          <p:cNvSpPr txBox="1"/>
          <p:nvPr/>
        </p:nvSpPr>
        <p:spPr>
          <a:xfrm>
            <a:off x="11397008" y="3654933"/>
            <a:ext cx="7165668" cy="2961260"/>
          </a:xfrm>
          <a:prstGeom prst="rect">
            <a:avLst/>
          </a:prstGeom>
        </p:spPr>
        <p:txBody>
          <a:bodyPr vert="horz" wrap="square" lIns="0" tIns="12700" rIns="0" bIns="0" rtlCol="0">
            <a:spAutoFit/>
          </a:bodyPr>
          <a:lstStyle/>
          <a:p>
            <a:pPr marL="659765" marR="919480">
              <a:lnSpc>
                <a:spcPct val="116100"/>
              </a:lnSpc>
              <a:spcBef>
                <a:spcPts val="100"/>
              </a:spcBef>
            </a:pPr>
            <a:r>
              <a:rPr lang="en-US" sz="2800" spc="-35" dirty="0">
                <a:solidFill>
                  <a:srgbClr val="070707"/>
                </a:solidFill>
                <a:latin typeface="Verdana"/>
              </a:rPr>
              <a:t>The author explicitly uses the word “ABLAZE” but means it metaphorically. This is clear to a human right away, especially with the visual aid. But it’s less clear to a machine.</a:t>
            </a:r>
            <a:endParaRPr lang="vi-VN" sz="2800" spc="-35" dirty="0">
              <a:solidFill>
                <a:srgbClr val="070707"/>
              </a:solidFill>
              <a:latin typeface="Verdana"/>
            </a:endParaRPr>
          </a:p>
        </p:txBody>
      </p:sp>
      <p:sp>
        <p:nvSpPr>
          <p:cNvPr id="14" name="object 14"/>
          <p:cNvSpPr/>
          <p:nvPr/>
        </p:nvSpPr>
        <p:spPr>
          <a:xfrm>
            <a:off x="17259300" y="9421485"/>
            <a:ext cx="561975" cy="561975"/>
          </a:xfrm>
          <a:custGeom>
            <a:avLst/>
            <a:gdLst/>
            <a:ahLst/>
            <a:cxnLst/>
            <a:rect l="l" t="t" r="r" b="b"/>
            <a:pathLst>
              <a:path w="561975" h="561975">
                <a:moveTo>
                  <a:pt x="280830" y="561663"/>
                </a:moveTo>
                <a:lnTo>
                  <a:pt x="235278" y="557987"/>
                </a:lnTo>
                <a:lnTo>
                  <a:pt x="192066" y="547346"/>
                </a:lnTo>
                <a:lnTo>
                  <a:pt x="151772" y="530317"/>
                </a:lnTo>
                <a:lnTo>
                  <a:pt x="114975" y="507479"/>
                </a:lnTo>
                <a:lnTo>
                  <a:pt x="82252" y="479409"/>
                </a:lnTo>
                <a:lnTo>
                  <a:pt x="54183" y="446687"/>
                </a:lnTo>
                <a:lnTo>
                  <a:pt x="31345" y="409890"/>
                </a:lnTo>
                <a:lnTo>
                  <a:pt x="14316" y="369596"/>
                </a:lnTo>
                <a:lnTo>
                  <a:pt x="3674" y="326384"/>
                </a:lnTo>
                <a:lnTo>
                  <a:pt x="0" y="280821"/>
                </a:lnTo>
                <a:lnTo>
                  <a:pt x="3674" y="235279"/>
                </a:lnTo>
                <a:lnTo>
                  <a:pt x="14316" y="192067"/>
                </a:lnTo>
                <a:lnTo>
                  <a:pt x="31345" y="151773"/>
                </a:lnTo>
                <a:lnTo>
                  <a:pt x="54183" y="114976"/>
                </a:lnTo>
                <a:lnTo>
                  <a:pt x="82252" y="82253"/>
                </a:lnTo>
                <a:lnTo>
                  <a:pt x="114975" y="54184"/>
                </a:lnTo>
                <a:lnTo>
                  <a:pt x="151772" y="31346"/>
                </a:lnTo>
                <a:lnTo>
                  <a:pt x="192066" y="14317"/>
                </a:lnTo>
                <a:lnTo>
                  <a:pt x="235278" y="3675"/>
                </a:lnTo>
                <a:lnTo>
                  <a:pt x="280830" y="0"/>
                </a:lnTo>
                <a:lnTo>
                  <a:pt x="326382" y="3675"/>
                </a:lnTo>
                <a:lnTo>
                  <a:pt x="369595" y="14317"/>
                </a:lnTo>
                <a:lnTo>
                  <a:pt x="409889" y="31346"/>
                </a:lnTo>
                <a:lnTo>
                  <a:pt x="446686" y="54184"/>
                </a:lnTo>
                <a:lnTo>
                  <a:pt x="479409" y="82253"/>
                </a:lnTo>
                <a:lnTo>
                  <a:pt x="507478" y="114976"/>
                </a:lnTo>
                <a:lnTo>
                  <a:pt x="530317" y="151773"/>
                </a:lnTo>
                <a:lnTo>
                  <a:pt x="547345" y="192067"/>
                </a:lnTo>
                <a:lnTo>
                  <a:pt x="557987" y="235279"/>
                </a:lnTo>
                <a:lnTo>
                  <a:pt x="561661" y="280831"/>
                </a:lnTo>
                <a:lnTo>
                  <a:pt x="557987" y="326384"/>
                </a:lnTo>
                <a:lnTo>
                  <a:pt x="547345" y="369596"/>
                </a:lnTo>
                <a:lnTo>
                  <a:pt x="530317" y="409890"/>
                </a:lnTo>
                <a:lnTo>
                  <a:pt x="507478" y="446687"/>
                </a:lnTo>
                <a:lnTo>
                  <a:pt x="479409" y="479409"/>
                </a:lnTo>
                <a:lnTo>
                  <a:pt x="446686" y="507479"/>
                </a:lnTo>
                <a:lnTo>
                  <a:pt x="409889" y="530317"/>
                </a:lnTo>
                <a:lnTo>
                  <a:pt x="369595" y="547346"/>
                </a:lnTo>
                <a:lnTo>
                  <a:pt x="326382" y="557987"/>
                </a:lnTo>
                <a:lnTo>
                  <a:pt x="280830" y="561663"/>
                </a:lnTo>
                <a:close/>
              </a:path>
            </a:pathLst>
          </a:custGeom>
          <a:solidFill>
            <a:srgbClr val="FFFFFF"/>
          </a:solidFill>
        </p:spPr>
        <p:txBody>
          <a:bodyPr wrap="square" lIns="0" tIns="0" rIns="0" bIns="0" rtlCol="0"/>
          <a:lstStyle/>
          <a:p>
            <a:endParaRPr/>
          </a:p>
        </p:txBody>
      </p:sp>
      <p:sp>
        <p:nvSpPr>
          <p:cNvPr id="15" name="object 15"/>
          <p:cNvSpPr txBox="1">
            <a:spLocks noGrp="1"/>
          </p:cNvSpPr>
          <p:nvPr>
            <p:ph type="sldNum" sz="quarter" idx="7"/>
          </p:nvPr>
        </p:nvSpPr>
        <p:spPr>
          <a:prstGeom prst="rect">
            <a:avLst/>
          </a:prstGeom>
        </p:spPr>
        <p:txBody>
          <a:bodyPr vert="horz" wrap="square" lIns="0" tIns="86075" rIns="0" bIns="0" rtlCol="0">
            <a:spAutoFit/>
          </a:bodyPr>
          <a:lstStyle/>
          <a:p>
            <a:pPr marL="66675">
              <a:lnSpc>
                <a:spcPct val="100000"/>
              </a:lnSpc>
              <a:spcBef>
                <a:spcPts val="145"/>
              </a:spcBef>
            </a:pPr>
            <a:fld id="{81D60167-4931-47E6-BA6A-407CBD079E47}" type="slidenum">
              <a:rPr spc="10" dirty="0"/>
              <a:t>3</a:t>
            </a:fld>
            <a:endParaRPr spc="10" dirty="0"/>
          </a:p>
        </p:txBody>
      </p:sp>
      <p:pic>
        <p:nvPicPr>
          <p:cNvPr id="11" name="Picture 10">
            <a:extLst>
              <a:ext uri="{FF2B5EF4-FFF2-40B4-BE49-F238E27FC236}">
                <a16:creationId xmlns:a16="http://schemas.microsoft.com/office/drawing/2014/main" id="{38F790F3-54B2-663F-12F7-58EA3247E5B7}"/>
              </a:ext>
            </a:extLst>
          </p:cNvPr>
          <p:cNvPicPr>
            <a:picLocks noChangeAspect="1"/>
          </p:cNvPicPr>
          <p:nvPr/>
        </p:nvPicPr>
        <p:blipFill>
          <a:blip r:embed="rId2"/>
          <a:stretch>
            <a:fillRect/>
          </a:stretch>
        </p:blipFill>
        <p:spPr>
          <a:xfrm>
            <a:off x="7981941" y="2609423"/>
            <a:ext cx="3750473" cy="75377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Rectangle: Rounded Corners 36">
            <a:extLst>
              <a:ext uri="{FF2B5EF4-FFF2-40B4-BE49-F238E27FC236}">
                <a16:creationId xmlns:a16="http://schemas.microsoft.com/office/drawing/2014/main" id="{B4FCCC7B-D021-3550-96E0-3CC96D7A15E4}"/>
              </a:ext>
            </a:extLst>
          </p:cNvPr>
          <p:cNvSpPr/>
          <p:nvPr/>
        </p:nvSpPr>
        <p:spPr>
          <a:xfrm>
            <a:off x="12139344" y="4457700"/>
            <a:ext cx="3892210" cy="4201536"/>
          </a:xfrm>
          <a:prstGeom prst="roundRect">
            <a:avLst/>
          </a:prstGeom>
          <a:solidFill>
            <a:schemeClr val="tx2">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Rounded Corners 35">
            <a:extLst>
              <a:ext uri="{FF2B5EF4-FFF2-40B4-BE49-F238E27FC236}">
                <a16:creationId xmlns:a16="http://schemas.microsoft.com/office/drawing/2014/main" id="{32CE7ECD-9806-0D2A-4A99-35AA6D14051E}"/>
              </a:ext>
            </a:extLst>
          </p:cNvPr>
          <p:cNvSpPr/>
          <p:nvPr/>
        </p:nvSpPr>
        <p:spPr>
          <a:xfrm>
            <a:off x="8562346" y="4457700"/>
            <a:ext cx="3422973" cy="4182132"/>
          </a:xfrm>
          <a:prstGeom prst="roundRect">
            <a:avLst/>
          </a:prstGeom>
          <a:solidFill>
            <a:schemeClr val="tx2">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2F328BE1-8CF8-CCE1-E493-6BF77CFA7D9A}"/>
              </a:ext>
            </a:extLst>
          </p:cNvPr>
          <p:cNvSpPr/>
          <p:nvPr/>
        </p:nvSpPr>
        <p:spPr>
          <a:xfrm>
            <a:off x="8562346" y="2662480"/>
            <a:ext cx="7469208" cy="1373551"/>
          </a:xfrm>
          <a:prstGeom prst="roundRect">
            <a:avLst/>
          </a:prstGeom>
          <a:solidFill>
            <a:schemeClr val="tx2">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9636AF4F-E93C-2EF6-8443-3634ADD2C2D0}"/>
              </a:ext>
            </a:extLst>
          </p:cNvPr>
          <p:cNvSpPr/>
          <p:nvPr/>
        </p:nvSpPr>
        <p:spPr>
          <a:xfrm>
            <a:off x="1619595" y="4539008"/>
            <a:ext cx="6876850" cy="4100824"/>
          </a:xfrm>
          <a:prstGeom prst="roundRect">
            <a:avLst/>
          </a:prstGeom>
          <a:solidFill>
            <a:schemeClr val="tx2">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3C101FC-5D5F-D639-E0CA-EDEA13DB90F0}"/>
              </a:ext>
            </a:extLst>
          </p:cNvPr>
          <p:cNvSpPr/>
          <p:nvPr/>
        </p:nvSpPr>
        <p:spPr>
          <a:xfrm>
            <a:off x="1707844" y="2640251"/>
            <a:ext cx="6788601" cy="1373551"/>
          </a:xfrm>
          <a:prstGeom prst="roundRect">
            <a:avLst/>
          </a:prstGeom>
          <a:solidFill>
            <a:schemeClr val="tx2">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p:nvPr/>
        </p:nvSpPr>
        <p:spPr>
          <a:xfrm>
            <a:off x="0" y="0"/>
            <a:ext cx="193040" cy="10271125"/>
          </a:xfrm>
          <a:custGeom>
            <a:avLst/>
            <a:gdLst/>
            <a:ahLst/>
            <a:cxnLst/>
            <a:rect l="l" t="t" r="r" b="b"/>
            <a:pathLst>
              <a:path w="193040" h="10271125">
                <a:moveTo>
                  <a:pt x="192881" y="10270925"/>
                </a:moveTo>
                <a:lnTo>
                  <a:pt x="0" y="10270925"/>
                </a:lnTo>
                <a:lnTo>
                  <a:pt x="0" y="0"/>
                </a:lnTo>
                <a:lnTo>
                  <a:pt x="192881" y="0"/>
                </a:lnTo>
                <a:lnTo>
                  <a:pt x="192881" y="10270925"/>
                </a:lnTo>
                <a:close/>
              </a:path>
            </a:pathLst>
          </a:custGeom>
          <a:solidFill>
            <a:srgbClr val="C6AC5E"/>
          </a:solidFill>
        </p:spPr>
        <p:txBody>
          <a:bodyPr wrap="square" lIns="0" tIns="0" rIns="0" bIns="0" rtlCol="0"/>
          <a:lstStyle/>
          <a:p>
            <a:endParaRPr/>
          </a:p>
        </p:txBody>
      </p:sp>
      <p:sp>
        <p:nvSpPr>
          <p:cNvPr id="3" name="object 3"/>
          <p:cNvSpPr txBox="1">
            <a:spLocks noGrp="1"/>
          </p:cNvSpPr>
          <p:nvPr>
            <p:ph type="title"/>
          </p:nvPr>
        </p:nvSpPr>
        <p:spPr>
          <a:xfrm>
            <a:off x="1016000" y="199297"/>
            <a:ext cx="17119600" cy="1243930"/>
          </a:xfrm>
          <a:prstGeom prst="rect">
            <a:avLst/>
          </a:prstGeom>
        </p:spPr>
        <p:txBody>
          <a:bodyPr vert="horz" wrap="square" lIns="0" tIns="12700" rIns="0" bIns="0" rtlCol="0">
            <a:spAutoFit/>
          </a:bodyPr>
          <a:lstStyle/>
          <a:p>
            <a:pPr marL="12700">
              <a:lnSpc>
                <a:spcPct val="100000"/>
              </a:lnSpc>
              <a:spcBef>
                <a:spcPts val="100"/>
              </a:spcBef>
            </a:pPr>
            <a:r>
              <a:rPr sz="8000" spc="-1050" dirty="0">
                <a:solidFill>
                  <a:srgbClr val="070707"/>
                </a:solidFill>
                <a:latin typeface="Verdana"/>
                <a:cs typeface="Verdana"/>
              </a:rPr>
              <a:t>2.</a:t>
            </a:r>
            <a:r>
              <a:rPr lang="vi-VN" sz="8000" spc="-1050" dirty="0">
                <a:solidFill>
                  <a:srgbClr val="070707"/>
                </a:solidFill>
                <a:latin typeface="Verdana"/>
                <a:cs typeface="Verdana"/>
              </a:rPr>
              <a:t>2</a:t>
            </a:r>
            <a:r>
              <a:rPr sz="8000" spc="-869" dirty="0">
                <a:solidFill>
                  <a:srgbClr val="070707"/>
                </a:solidFill>
                <a:latin typeface="Verdana"/>
                <a:cs typeface="Verdana"/>
              </a:rPr>
              <a:t> </a:t>
            </a:r>
            <a:r>
              <a:rPr lang="vi-VN" sz="8000" spc="-605" dirty="0">
                <a:solidFill>
                  <a:srgbClr val="070707"/>
                </a:solidFill>
                <a:latin typeface="Verdana"/>
                <a:cs typeface="Verdana"/>
              </a:rPr>
              <a:t>Overview of problem</a:t>
            </a:r>
            <a:endParaRPr sz="8000" dirty="0">
              <a:latin typeface="Verdana"/>
              <a:cs typeface="Verdana"/>
            </a:endParaRPr>
          </a:p>
        </p:txBody>
      </p:sp>
      <p:grpSp>
        <p:nvGrpSpPr>
          <p:cNvPr id="4" name="object 4"/>
          <p:cNvGrpSpPr/>
          <p:nvPr/>
        </p:nvGrpSpPr>
        <p:grpSpPr>
          <a:xfrm>
            <a:off x="1495424" y="0"/>
            <a:ext cx="16788769" cy="10287000"/>
            <a:chOff x="1495424" y="0"/>
            <a:chExt cx="16788769" cy="10287000"/>
          </a:xfrm>
        </p:grpSpPr>
        <p:pic>
          <p:nvPicPr>
            <p:cNvPr id="6" name="object 6"/>
            <p:cNvPicPr/>
            <p:nvPr/>
          </p:nvPicPr>
          <p:blipFill>
            <a:blip r:embed="rId2" cstate="print"/>
            <a:stretch>
              <a:fillRect/>
            </a:stretch>
          </p:blipFill>
          <p:spPr>
            <a:xfrm>
              <a:off x="1495424" y="2424704"/>
              <a:ext cx="104775" cy="104774"/>
            </a:xfrm>
            <a:prstGeom prst="rect">
              <a:avLst/>
            </a:prstGeom>
          </p:spPr>
        </p:pic>
        <p:pic>
          <p:nvPicPr>
            <p:cNvPr id="7" name="object 7"/>
            <p:cNvPicPr/>
            <p:nvPr/>
          </p:nvPicPr>
          <p:blipFill>
            <a:blip r:embed="rId2" cstate="print"/>
            <a:stretch>
              <a:fillRect/>
            </a:stretch>
          </p:blipFill>
          <p:spPr>
            <a:xfrm>
              <a:off x="1495424" y="3301004"/>
              <a:ext cx="104775" cy="104774"/>
            </a:xfrm>
            <a:prstGeom prst="rect">
              <a:avLst/>
            </a:prstGeom>
          </p:spPr>
        </p:pic>
        <p:pic>
          <p:nvPicPr>
            <p:cNvPr id="9" name="object 9"/>
            <p:cNvPicPr/>
            <p:nvPr/>
          </p:nvPicPr>
          <p:blipFill>
            <a:blip r:embed="rId2" cstate="print"/>
            <a:stretch>
              <a:fillRect/>
            </a:stretch>
          </p:blipFill>
          <p:spPr>
            <a:xfrm>
              <a:off x="1495424" y="7571156"/>
              <a:ext cx="104775" cy="104774"/>
            </a:xfrm>
            <a:prstGeom prst="rect">
              <a:avLst/>
            </a:prstGeom>
          </p:spPr>
        </p:pic>
        <p:pic>
          <p:nvPicPr>
            <p:cNvPr id="10" name="object 10"/>
            <p:cNvPicPr/>
            <p:nvPr/>
          </p:nvPicPr>
          <p:blipFill>
            <a:blip r:embed="rId2" cstate="print"/>
            <a:stretch>
              <a:fillRect/>
            </a:stretch>
          </p:blipFill>
          <p:spPr>
            <a:xfrm>
              <a:off x="1495424" y="8009306"/>
              <a:ext cx="104775" cy="104774"/>
            </a:xfrm>
            <a:prstGeom prst="rect">
              <a:avLst/>
            </a:prstGeom>
          </p:spPr>
        </p:pic>
        <p:sp>
          <p:nvSpPr>
            <p:cNvPr id="11" name="object 11"/>
            <p:cNvSpPr/>
            <p:nvPr/>
          </p:nvSpPr>
          <p:spPr>
            <a:xfrm>
              <a:off x="8006718" y="0"/>
              <a:ext cx="10277475" cy="10287000"/>
            </a:xfrm>
            <a:custGeom>
              <a:avLst/>
              <a:gdLst/>
              <a:ahLst/>
              <a:cxnLst/>
              <a:rect l="l" t="t" r="r" b="b"/>
              <a:pathLst>
                <a:path w="10277475" h="10287000">
                  <a:moveTo>
                    <a:pt x="8030413" y="10286999"/>
                  </a:moveTo>
                  <a:lnTo>
                    <a:pt x="5632475" y="10286999"/>
                  </a:lnTo>
                  <a:lnTo>
                    <a:pt x="140318" y="4792475"/>
                  </a:lnTo>
                  <a:lnTo>
                    <a:pt x="107431" y="4756078"/>
                  </a:lnTo>
                  <a:lnTo>
                    <a:pt x="78929" y="4717272"/>
                  </a:lnTo>
                  <a:lnTo>
                    <a:pt x="54812" y="4676399"/>
                  </a:lnTo>
                  <a:lnTo>
                    <a:pt x="35079" y="4633805"/>
                  </a:lnTo>
                  <a:lnTo>
                    <a:pt x="19732" y="4589833"/>
                  </a:lnTo>
                  <a:lnTo>
                    <a:pt x="8769" y="4544827"/>
                  </a:lnTo>
                  <a:lnTo>
                    <a:pt x="2192" y="4499131"/>
                  </a:lnTo>
                  <a:lnTo>
                    <a:pt x="0" y="4453089"/>
                  </a:lnTo>
                  <a:lnTo>
                    <a:pt x="2192" y="4407045"/>
                  </a:lnTo>
                  <a:lnTo>
                    <a:pt x="8769" y="4361344"/>
                  </a:lnTo>
                  <a:lnTo>
                    <a:pt x="19732" y="4316329"/>
                  </a:lnTo>
                  <a:lnTo>
                    <a:pt x="35079" y="4272345"/>
                  </a:lnTo>
                  <a:lnTo>
                    <a:pt x="54812" y="4229735"/>
                  </a:lnTo>
                  <a:lnTo>
                    <a:pt x="78929" y="4188844"/>
                  </a:lnTo>
                  <a:lnTo>
                    <a:pt x="107431" y="4150015"/>
                  </a:lnTo>
                  <a:lnTo>
                    <a:pt x="140318" y="4113593"/>
                  </a:lnTo>
                  <a:lnTo>
                    <a:pt x="743715" y="3510126"/>
                  </a:lnTo>
                  <a:lnTo>
                    <a:pt x="780095" y="3477216"/>
                  </a:lnTo>
                  <a:lnTo>
                    <a:pt x="818883" y="3448694"/>
                  </a:lnTo>
                  <a:lnTo>
                    <a:pt x="859735" y="3424560"/>
                  </a:lnTo>
                  <a:lnTo>
                    <a:pt x="902306" y="3404814"/>
                  </a:lnTo>
                  <a:lnTo>
                    <a:pt x="946253" y="3389455"/>
                  </a:lnTo>
                  <a:lnTo>
                    <a:pt x="991232" y="3378485"/>
                  </a:lnTo>
                  <a:lnTo>
                    <a:pt x="1036899" y="3371903"/>
                  </a:lnTo>
                  <a:lnTo>
                    <a:pt x="1082910" y="3369709"/>
                  </a:lnTo>
                  <a:lnTo>
                    <a:pt x="1128921" y="3371903"/>
                  </a:lnTo>
                  <a:lnTo>
                    <a:pt x="1174588" y="3378485"/>
                  </a:lnTo>
                  <a:lnTo>
                    <a:pt x="1219567" y="3389455"/>
                  </a:lnTo>
                  <a:lnTo>
                    <a:pt x="1263514" y="3404814"/>
                  </a:lnTo>
                  <a:lnTo>
                    <a:pt x="1306086" y="3424560"/>
                  </a:lnTo>
                  <a:lnTo>
                    <a:pt x="1346937" y="3448694"/>
                  </a:lnTo>
                  <a:lnTo>
                    <a:pt x="1385725" y="3477216"/>
                  </a:lnTo>
                  <a:lnTo>
                    <a:pt x="1422105" y="3510126"/>
                  </a:lnTo>
                  <a:lnTo>
                    <a:pt x="7891617" y="9982378"/>
                  </a:lnTo>
                  <a:lnTo>
                    <a:pt x="7923673" y="10017733"/>
                  </a:lnTo>
                  <a:lnTo>
                    <a:pt x="7951801" y="10055629"/>
                  </a:lnTo>
                  <a:lnTo>
                    <a:pt x="7975894" y="10095805"/>
                  </a:lnTo>
                  <a:lnTo>
                    <a:pt x="7995846" y="10138001"/>
                  </a:lnTo>
                  <a:lnTo>
                    <a:pt x="8011550" y="10181957"/>
                  </a:lnTo>
                  <a:lnTo>
                    <a:pt x="8022899" y="10227415"/>
                  </a:lnTo>
                  <a:lnTo>
                    <a:pt x="8029787" y="10274114"/>
                  </a:lnTo>
                  <a:lnTo>
                    <a:pt x="8030413" y="10286999"/>
                  </a:lnTo>
                  <a:close/>
                </a:path>
                <a:path w="10277475" h="10287000">
                  <a:moveTo>
                    <a:pt x="8933694" y="0"/>
                  </a:moveTo>
                  <a:lnTo>
                    <a:pt x="8926659" y="55388"/>
                  </a:lnTo>
                  <a:lnTo>
                    <a:pt x="8915703" y="100392"/>
                  </a:lnTo>
                  <a:lnTo>
                    <a:pt x="8900363" y="144356"/>
                  </a:lnTo>
                  <a:lnTo>
                    <a:pt x="8880641" y="186938"/>
                  </a:lnTo>
                  <a:lnTo>
                    <a:pt x="8856536" y="227798"/>
                  </a:lnTo>
                  <a:lnTo>
                    <a:pt x="8828049" y="266595"/>
                  </a:lnTo>
                  <a:lnTo>
                    <a:pt x="8795179" y="302987"/>
                  </a:lnTo>
                  <a:lnTo>
                    <a:pt x="4808453" y="4291461"/>
                  </a:lnTo>
                  <a:lnTo>
                    <a:pt x="4772073" y="4324346"/>
                  </a:lnTo>
                  <a:lnTo>
                    <a:pt x="4733285" y="4352846"/>
                  </a:lnTo>
                  <a:lnTo>
                    <a:pt x="4692434" y="4376961"/>
                  </a:lnTo>
                  <a:lnTo>
                    <a:pt x="4649862" y="4396692"/>
                  </a:lnTo>
                  <a:lnTo>
                    <a:pt x="4605915" y="4412038"/>
                  </a:lnTo>
                  <a:lnTo>
                    <a:pt x="4560936" y="4422999"/>
                  </a:lnTo>
                  <a:lnTo>
                    <a:pt x="4515269" y="4429576"/>
                  </a:lnTo>
                  <a:lnTo>
                    <a:pt x="4469258" y="4431769"/>
                  </a:lnTo>
                  <a:lnTo>
                    <a:pt x="4423247" y="4429576"/>
                  </a:lnTo>
                  <a:lnTo>
                    <a:pt x="4377580" y="4422999"/>
                  </a:lnTo>
                  <a:lnTo>
                    <a:pt x="4332601" y="4412038"/>
                  </a:lnTo>
                  <a:lnTo>
                    <a:pt x="4288654" y="4396692"/>
                  </a:lnTo>
                  <a:lnTo>
                    <a:pt x="4246083" y="4376961"/>
                  </a:lnTo>
                  <a:lnTo>
                    <a:pt x="4205231" y="4352846"/>
                  </a:lnTo>
                  <a:lnTo>
                    <a:pt x="4166443" y="4324346"/>
                  </a:lnTo>
                  <a:lnTo>
                    <a:pt x="4130063" y="4291461"/>
                  </a:lnTo>
                  <a:lnTo>
                    <a:pt x="3526666" y="3687849"/>
                  </a:lnTo>
                  <a:lnTo>
                    <a:pt x="3493779" y="3651428"/>
                  </a:lnTo>
                  <a:lnTo>
                    <a:pt x="3465277" y="3612604"/>
                  </a:lnTo>
                  <a:lnTo>
                    <a:pt x="3441159" y="3571719"/>
                  </a:lnTo>
                  <a:lnTo>
                    <a:pt x="3421427" y="3529118"/>
                  </a:lnTo>
                  <a:lnTo>
                    <a:pt x="3406080" y="3485143"/>
                  </a:lnTo>
                  <a:lnTo>
                    <a:pt x="3395117" y="3440138"/>
                  </a:lnTo>
                  <a:lnTo>
                    <a:pt x="3388540" y="3394447"/>
                  </a:lnTo>
                  <a:lnTo>
                    <a:pt x="3386347" y="3348414"/>
                  </a:lnTo>
                  <a:lnTo>
                    <a:pt x="3388540" y="3302380"/>
                  </a:lnTo>
                  <a:lnTo>
                    <a:pt x="3395117" y="3256691"/>
                  </a:lnTo>
                  <a:lnTo>
                    <a:pt x="3406080" y="3211689"/>
                  </a:lnTo>
                  <a:lnTo>
                    <a:pt x="3421427" y="3167719"/>
                  </a:lnTo>
                  <a:lnTo>
                    <a:pt x="3441159" y="3125122"/>
                  </a:lnTo>
                  <a:lnTo>
                    <a:pt x="3465277" y="3084244"/>
                  </a:lnTo>
                  <a:lnTo>
                    <a:pt x="3493779" y="3045427"/>
                  </a:lnTo>
                  <a:lnTo>
                    <a:pt x="3526666" y="3009015"/>
                  </a:lnTo>
                  <a:lnTo>
                    <a:pt x="6534326" y="0"/>
                  </a:lnTo>
                  <a:lnTo>
                    <a:pt x="8933694" y="0"/>
                  </a:lnTo>
                  <a:close/>
                </a:path>
                <a:path w="10277475" h="10287000">
                  <a:moveTo>
                    <a:pt x="10277157" y="8075565"/>
                  </a:moveTo>
                  <a:lnTo>
                    <a:pt x="10274965" y="8121601"/>
                  </a:lnTo>
                  <a:lnTo>
                    <a:pt x="10268390" y="8167293"/>
                  </a:lnTo>
                  <a:lnTo>
                    <a:pt x="10257429" y="8212297"/>
                  </a:lnTo>
                  <a:lnTo>
                    <a:pt x="10242083" y="8256271"/>
                  </a:lnTo>
                  <a:lnTo>
                    <a:pt x="10222349" y="8298870"/>
                  </a:lnTo>
                  <a:lnTo>
                    <a:pt x="10198227" y="8339751"/>
                  </a:lnTo>
                  <a:lnTo>
                    <a:pt x="10169716" y="8378569"/>
                  </a:lnTo>
                  <a:lnTo>
                    <a:pt x="10136814" y="8414981"/>
                  </a:lnTo>
                  <a:lnTo>
                    <a:pt x="9533562" y="9018546"/>
                  </a:lnTo>
                  <a:lnTo>
                    <a:pt x="9497158" y="9051439"/>
                  </a:lnTo>
                  <a:lnTo>
                    <a:pt x="9458351" y="9079946"/>
                  </a:lnTo>
                  <a:lnTo>
                    <a:pt x="9417484" y="9104068"/>
                  </a:lnTo>
                  <a:lnTo>
                    <a:pt x="9374901" y="9123804"/>
                  </a:lnTo>
                  <a:lnTo>
                    <a:pt x="9330946" y="9139154"/>
                  </a:lnTo>
                  <a:lnTo>
                    <a:pt x="9285961" y="9150118"/>
                  </a:lnTo>
                  <a:lnTo>
                    <a:pt x="9240290" y="9156697"/>
                  </a:lnTo>
                  <a:lnTo>
                    <a:pt x="9194276" y="9158889"/>
                  </a:lnTo>
                  <a:lnTo>
                    <a:pt x="9148263" y="9156697"/>
                  </a:lnTo>
                  <a:lnTo>
                    <a:pt x="9102594" y="9150118"/>
                  </a:lnTo>
                  <a:lnTo>
                    <a:pt x="9057612" y="9139154"/>
                  </a:lnTo>
                  <a:lnTo>
                    <a:pt x="9013661" y="9123804"/>
                  </a:lnTo>
                  <a:lnTo>
                    <a:pt x="8971083" y="9104068"/>
                  </a:lnTo>
                  <a:lnTo>
                    <a:pt x="8930223" y="9079946"/>
                  </a:lnTo>
                  <a:lnTo>
                    <a:pt x="8891423" y="9051439"/>
                  </a:lnTo>
                  <a:lnTo>
                    <a:pt x="8855027" y="9018546"/>
                  </a:lnTo>
                  <a:lnTo>
                    <a:pt x="5759640" y="5921801"/>
                  </a:lnTo>
                  <a:lnTo>
                    <a:pt x="5726770" y="5885397"/>
                  </a:lnTo>
                  <a:lnTo>
                    <a:pt x="5698282" y="5846585"/>
                  </a:lnTo>
                  <a:lnTo>
                    <a:pt x="5674178" y="5805709"/>
                  </a:lnTo>
                  <a:lnTo>
                    <a:pt x="5654456" y="5763113"/>
                  </a:lnTo>
                  <a:lnTo>
                    <a:pt x="5639116" y="5719142"/>
                  </a:lnTo>
                  <a:lnTo>
                    <a:pt x="5628160" y="5674139"/>
                  </a:lnTo>
                  <a:lnTo>
                    <a:pt x="5621586" y="5628449"/>
                  </a:lnTo>
                  <a:lnTo>
                    <a:pt x="5619394" y="5582415"/>
                  </a:lnTo>
                  <a:lnTo>
                    <a:pt x="5621586" y="5536382"/>
                  </a:lnTo>
                  <a:lnTo>
                    <a:pt x="5628160" y="5490693"/>
                  </a:lnTo>
                  <a:lnTo>
                    <a:pt x="5639116" y="5445693"/>
                  </a:lnTo>
                  <a:lnTo>
                    <a:pt x="5654456" y="5401726"/>
                  </a:lnTo>
                  <a:lnTo>
                    <a:pt x="5674178" y="5359136"/>
                  </a:lnTo>
                  <a:lnTo>
                    <a:pt x="5698282" y="5318266"/>
                  </a:lnTo>
                  <a:lnTo>
                    <a:pt x="5726770" y="5279461"/>
                  </a:lnTo>
                  <a:lnTo>
                    <a:pt x="5759640" y="5243065"/>
                  </a:lnTo>
                  <a:lnTo>
                    <a:pt x="8092193" y="2909449"/>
                  </a:lnTo>
                  <a:lnTo>
                    <a:pt x="8092205" y="5604548"/>
                  </a:lnTo>
                  <a:lnTo>
                    <a:pt x="8099648" y="5648071"/>
                  </a:lnTo>
                  <a:lnTo>
                    <a:pt x="8114573" y="5690104"/>
                  </a:lnTo>
                  <a:lnTo>
                    <a:pt x="8137006" y="5729575"/>
                  </a:lnTo>
                  <a:lnTo>
                    <a:pt x="8166849" y="5765320"/>
                  </a:lnTo>
                  <a:lnTo>
                    <a:pt x="10136814" y="7736148"/>
                  </a:lnTo>
                  <a:lnTo>
                    <a:pt x="10169716" y="7772561"/>
                  </a:lnTo>
                  <a:lnTo>
                    <a:pt x="10198227" y="7811379"/>
                  </a:lnTo>
                  <a:lnTo>
                    <a:pt x="10222349" y="7852260"/>
                  </a:lnTo>
                  <a:lnTo>
                    <a:pt x="10242083" y="7894858"/>
                  </a:lnTo>
                  <a:lnTo>
                    <a:pt x="10257429" y="7938832"/>
                  </a:lnTo>
                  <a:lnTo>
                    <a:pt x="10268390" y="7983837"/>
                  </a:lnTo>
                  <a:lnTo>
                    <a:pt x="10274965" y="8029529"/>
                  </a:lnTo>
                  <a:lnTo>
                    <a:pt x="10277157" y="8075565"/>
                  </a:lnTo>
                  <a:close/>
                </a:path>
                <a:path w="10277475" h="10287000">
                  <a:moveTo>
                    <a:pt x="10042927" y="3323659"/>
                  </a:moveTo>
                  <a:lnTo>
                    <a:pt x="10040735" y="3369690"/>
                  </a:lnTo>
                  <a:lnTo>
                    <a:pt x="10034161" y="3415377"/>
                  </a:lnTo>
                  <a:lnTo>
                    <a:pt x="10023205" y="3460376"/>
                  </a:lnTo>
                  <a:lnTo>
                    <a:pt x="10007865" y="3504342"/>
                  </a:lnTo>
                  <a:lnTo>
                    <a:pt x="9988143" y="3546932"/>
                  </a:lnTo>
                  <a:lnTo>
                    <a:pt x="9964039" y="3587802"/>
                  </a:lnTo>
                  <a:lnTo>
                    <a:pt x="9935551" y="3626607"/>
                  </a:lnTo>
                  <a:lnTo>
                    <a:pt x="9902681" y="3663002"/>
                  </a:lnTo>
                  <a:lnTo>
                    <a:pt x="8166849" y="5399596"/>
                  </a:lnTo>
                  <a:lnTo>
                    <a:pt x="8136972" y="5435411"/>
                  </a:lnTo>
                  <a:lnTo>
                    <a:pt x="8114615" y="5474761"/>
                  </a:lnTo>
                  <a:lnTo>
                    <a:pt x="8099681" y="5516780"/>
                  </a:lnTo>
                  <a:lnTo>
                    <a:pt x="8092205" y="5560366"/>
                  </a:lnTo>
                  <a:lnTo>
                    <a:pt x="8092193" y="5604477"/>
                  </a:lnTo>
                  <a:lnTo>
                    <a:pt x="8092205" y="2909437"/>
                  </a:lnTo>
                  <a:lnTo>
                    <a:pt x="8620748" y="2380654"/>
                  </a:lnTo>
                  <a:lnTo>
                    <a:pt x="8656100" y="2348584"/>
                  </a:lnTo>
                  <a:lnTo>
                    <a:pt x="8693980" y="2320444"/>
                  </a:lnTo>
                  <a:lnTo>
                    <a:pt x="8734131" y="2296340"/>
                  </a:lnTo>
                  <a:lnTo>
                    <a:pt x="8776297" y="2276379"/>
                  </a:lnTo>
                  <a:lnTo>
                    <a:pt x="8820220" y="2260668"/>
                  </a:lnTo>
                  <a:lnTo>
                    <a:pt x="8865644" y="2249314"/>
                  </a:lnTo>
                  <a:lnTo>
                    <a:pt x="8912312" y="2242423"/>
                  </a:lnTo>
                  <a:lnTo>
                    <a:pt x="8959968" y="2240103"/>
                  </a:lnTo>
                  <a:lnTo>
                    <a:pt x="9007629" y="2242423"/>
                  </a:lnTo>
                  <a:lnTo>
                    <a:pt x="9054313" y="2249314"/>
                  </a:lnTo>
                  <a:lnTo>
                    <a:pt x="9099759" y="2260668"/>
                  </a:lnTo>
                  <a:lnTo>
                    <a:pt x="9143705" y="2276379"/>
                  </a:lnTo>
                  <a:lnTo>
                    <a:pt x="9185892" y="2296340"/>
                  </a:lnTo>
                  <a:lnTo>
                    <a:pt x="9226058" y="2320444"/>
                  </a:lnTo>
                  <a:lnTo>
                    <a:pt x="9263942" y="2348584"/>
                  </a:lnTo>
                  <a:lnTo>
                    <a:pt x="9299284" y="2380654"/>
                  </a:lnTo>
                  <a:lnTo>
                    <a:pt x="9902681" y="2984315"/>
                  </a:lnTo>
                  <a:lnTo>
                    <a:pt x="9935551" y="3020711"/>
                  </a:lnTo>
                  <a:lnTo>
                    <a:pt x="9964039" y="3059516"/>
                  </a:lnTo>
                  <a:lnTo>
                    <a:pt x="9988143" y="3100385"/>
                  </a:lnTo>
                  <a:lnTo>
                    <a:pt x="10007865" y="3142975"/>
                  </a:lnTo>
                  <a:lnTo>
                    <a:pt x="10023205" y="3186942"/>
                  </a:lnTo>
                  <a:lnTo>
                    <a:pt x="10034161" y="3231941"/>
                  </a:lnTo>
                  <a:lnTo>
                    <a:pt x="10040735" y="3277628"/>
                  </a:lnTo>
                  <a:lnTo>
                    <a:pt x="10042927" y="3323659"/>
                  </a:lnTo>
                  <a:close/>
                </a:path>
              </a:pathLst>
            </a:custGeom>
            <a:solidFill>
              <a:srgbClr val="000000">
                <a:alpha val="7839"/>
              </a:srgbClr>
            </a:solidFill>
          </p:spPr>
          <p:txBody>
            <a:bodyPr wrap="square" lIns="0" tIns="0" rIns="0" bIns="0" rtlCol="0"/>
            <a:lstStyle/>
            <a:p>
              <a:endParaRPr dirty="0"/>
            </a:p>
          </p:txBody>
        </p:sp>
        <p:pic>
          <p:nvPicPr>
            <p:cNvPr id="13" name="object 13"/>
            <p:cNvPicPr/>
            <p:nvPr/>
          </p:nvPicPr>
          <p:blipFill>
            <a:blip r:embed="rId2" cstate="print"/>
            <a:stretch>
              <a:fillRect/>
            </a:stretch>
          </p:blipFill>
          <p:spPr>
            <a:xfrm>
              <a:off x="1495424" y="4997931"/>
              <a:ext cx="104775" cy="104774"/>
            </a:xfrm>
            <a:prstGeom prst="rect">
              <a:avLst/>
            </a:prstGeom>
          </p:spPr>
        </p:pic>
        <p:pic>
          <p:nvPicPr>
            <p:cNvPr id="14" name="object 14"/>
            <p:cNvPicPr/>
            <p:nvPr/>
          </p:nvPicPr>
          <p:blipFill>
            <a:blip r:embed="rId2" cstate="print"/>
            <a:stretch>
              <a:fillRect/>
            </a:stretch>
          </p:blipFill>
          <p:spPr>
            <a:xfrm>
              <a:off x="1495424" y="5436081"/>
              <a:ext cx="104775" cy="104774"/>
            </a:xfrm>
            <a:prstGeom prst="rect">
              <a:avLst/>
            </a:prstGeom>
          </p:spPr>
        </p:pic>
      </p:grpSp>
      <p:sp>
        <p:nvSpPr>
          <p:cNvPr id="19" name="object 19"/>
          <p:cNvSpPr txBox="1"/>
          <p:nvPr/>
        </p:nvSpPr>
        <p:spPr>
          <a:xfrm>
            <a:off x="17511737" y="9425461"/>
            <a:ext cx="222885" cy="395621"/>
          </a:xfrm>
          <a:prstGeom prst="rect">
            <a:avLst/>
          </a:prstGeom>
        </p:spPr>
        <p:txBody>
          <a:bodyPr vert="horz" wrap="square" lIns="0" tIns="18415" rIns="0" bIns="0" rtlCol="0">
            <a:spAutoFit/>
          </a:bodyPr>
          <a:lstStyle/>
          <a:p>
            <a:pPr marL="12700">
              <a:lnSpc>
                <a:spcPct val="100000"/>
              </a:lnSpc>
              <a:spcBef>
                <a:spcPts val="145"/>
              </a:spcBef>
            </a:pPr>
            <a:r>
              <a:rPr lang="vi-VN" sz="2450" b="1" spc="-50" dirty="0">
                <a:solidFill>
                  <a:srgbClr val="3F5895"/>
                </a:solidFill>
                <a:latin typeface="Tahoma"/>
                <a:cs typeface="Tahoma"/>
              </a:rPr>
              <a:t>4</a:t>
            </a:r>
            <a:endParaRPr sz="2450" dirty="0">
              <a:latin typeface="Tahoma"/>
              <a:cs typeface="Tahoma"/>
            </a:endParaRPr>
          </a:p>
        </p:txBody>
      </p:sp>
      <p:sp>
        <p:nvSpPr>
          <p:cNvPr id="28" name="object 22">
            <a:extLst>
              <a:ext uri="{FF2B5EF4-FFF2-40B4-BE49-F238E27FC236}">
                <a16:creationId xmlns:a16="http://schemas.microsoft.com/office/drawing/2014/main" id="{18CA1A31-6D51-E707-438B-F57885692C10}"/>
              </a:ext>
            </a:extLst>
          </p:cNvPr>
          <p:cNvSpPr txBox="1"/>
          <p:nvPr/>
        </p:nvSpPr>
        <p:spPr>
          <a:xfrm>
            <a:off x="12300729" y="4585302"/>
            <a:ext cx="3377300" cy="869469"/>
          </a:xfrm>
          <a:prstGeom prst="rect">
            <a:avLst/>
          </a:prstGeom>
        </p:spPr>
        <p:txBody>
          <a:bodyPr vert="horz" wrap="square" lIns="0" tIns="66040" rIns="0" bIns="0" rtlCol="0">
            <a:spAutoFit/>
          </a:bodyPr>
          <a:lstStyle/>
          <a:p>
            <a:pPr marL="12700">
              <a:lnSpc>
                <a:spcPct val="100000"/>
              </a:lnSpc>
              <a:spcBef>
                <a:spcPts val="520"/>
              </a:spcBef>
            </a:pPr>
            <a:r>
              <a:rPr lang="vi-VN" sz="2400" b="1" spc="-75" dirty="0">
                <a:solidFill>
                  <a:srgbClr val="070707"/>
                </a:solidFill>
                <a:latin typeface="Verdana"/>
                <a:cs typeface="Verdana"/>
              </a:rPr>
              <a:t>Path Cost</a:t>
            </a:r>
          </a:p>
          <a:p>
            <a:pPr marL="12700">
              <a:lnSpc>
                <a:spcPct val="100000"/>
              </a:lnSpc>
              <a:spcBef>
                <a:spcPts val="520"/>
              </a:spcBef>
            </a:pPr>
            <a:r>
              <a:rPr lang="vi-VN" sz="2400" spc="-75" dirty="0">
                <a:solidFill>
                  <a:srgbClr val="070707"/>
                </a:solidFill>
                <a:latin typeface="Verdana"/>
                <a:cs typeface="Verdana"/>
              </a:rPr>
              <a:t>Per Actions is 1 steps</a:t>
            </a:r>
            <a:endParaRPr sz="2400" dirty="0">
              <a:latin typeface="Verdana"/>
              <a:cs typeface="Verdana"/>
            </a:endParaRPr>
          </a:p>
        </p:txBody>
      </p:sp>
      <p:sp>
        <p:nvSpPr>
          <p:cNvPr id="29" name="object 22">
            <a:extLst>
              <a:ext uri="{FF2B5EF4-FFF2-40B4-BE49-F238E27FC236}">
                <a16:creationId xmlns:a16="http://schemas.microsoft.com/office/drawing/2014/main" id="{4340E501-2399-84FF-A8A6-DA48EBA8DA4F}"/>
              </a:ext>
            </a:extLst>
          </p:cNvPr>
          <p:cNvSpPr txBox="1"/>
          <p:nvPr/>
        </p:nvSpPr>
        <p:spPr>
          <a:xfrm>
            <a:off x="8716371" y="2640251"/>
            <a:ext cx="7469208" cy="2041585"/>
          </a:xfrm>
          <a:prstGeom prst="rect">
            <a:avLst/>
          </a:prstGeom>
        </p:spPr>
        <p:txBody>
          <a:bodyPr vert="horz" wrap="square" lIns="0" tIns="66040" rIns="0" bIns="0" rtlCol="0">
            <a:spAutoFit/>
          </a:bodyPr>
          <a:lstStyle/>
          <a:p>
            <a:pPr marL="12700">
              <a:lnSpc>
                <a:spcPct val="100000"/>
              </a:lnSpc>
              <a:spcBef>
                <a:spcPts val="520"/>
              </a:spcBef>
            </a:pPr>
            <a:r>
              <a:rPr lang="vi-VN" sz="2400" b="1" spc="-75" dirty="0">
                <a:solidFill>
                  <a:srgbClr val="070707"/>
                </a:solidFill>
                <a:latin typeface="Verdana"/>
                <a:cs typeface="Verdana"/>
              </a:rPr>
              <a:t>Goal Test</a:t>
            </a:r>
          </a:p>
          <a:p>
            <a:pPr marL="12700">
              <a:lnSpc>
                <a:spcPct val="100000"/>
              </a:lnSpc>
              <a:spcBef>
                <a:spcPts val="520"/>
              </a:spcBef>
            </a:pPr>
            <a:r>
              <a:rPr lang="vi-VN" sz="2400" spc="-75" dirty="0">
                <a:solidFill>
                  <a:srgbClr val="070707"/>
                </a:solidFill>
                <a:latin typeface="Verdana"/>
              </a:rPr>
              <a:t>In this competition, you’re challenged to build a machine learning model that predicts which Tweets are about real disasters and which one’s aren’t.</a:t>
            </a:r>
            <a:endParaRPr lang="en-US" sz="2400" spc="-75" dirty="0">
              <a:solidFill>
                <a:srgbClr val="070707"/>
              </a:solidFill>
              <a:latin typeface="Verdana"/>
            </a:endParaRPr>
          </a:p>
          <a:p>
            <a:pPr marL="12700">
              <a:lnSpc>
                <a:spcPct val="100000"/>
              </a:lnSpc>
              <a:spcBef>
                <a:spcPts val="520"/>
              </a:spcBef>
            </a:pPr>
            <a:endParaRPr sz="2400" dirty="0">
              <a:latin typeface="Verdana"/>
              <a:cs typeface="Verdana"/>
            </a:endParaRPr>
          </a:p>
        </p:txBody>
      </p:sp>
      <p:sp>
        <p:nvSpPr>
          <p:cNvPr id="30" name="object 22">
            <a:extLst>
              <a:ext uri="{FF2B5EF4-FFF2-40B4-BE49-F238E27FC236}">
                <a16:creationId xmlns:a16="http://schemas.microsoft.com/office/drawing/2014/main" id="{D5BF5706-79DF-85C0-EB71-9FC4813BD301}"/>
              </a:ext>
            </a:extLst>
          </p:cNvPr>
          <p:cNvSpPr txBox="1"/>
          <p:nvPr/>
        </p:nvSpPr>
        <p:spPr>
          <a:xfrm>
            <a:off x="1892929" y="4585302"/>
            <a:ext cx="6603518" cy="2780248"/>
          </a:xfrm>
          <a:prstGeom prst="rect">
            <a:avLst/>
          </a:prstGeom>
        </p:spPr>
        <p:txBody>
          <a:bodyPr vert="horz" wrap="square" lIns="0" tIns="66040" rIns="0" bIns="0" rtlCol="0">
            <a:spAutoFit/>
          </a:bodyPr>
          <a:lstStyle/>
          <a:p>
            <a:pPr marL="12700">
              <a:lnSpc>
                <a:spcPct val="100000"/>
              </a:lnSpc>
              <a:spcBef>
                <a:spcPts val="520"/>
              </a:spcBef>
            </a:pPr>
            <a:r>
              <a:rPr lang="vi-VN" sz="2400" b="1" spc="-75" dirty="0">
                <a:solidFill>
                  <a:srgbClr val="070707"/>
                </a:solidFill>
                <a:latin typeface="Verdana"/>
                <a:cs typeface="Verdana"/>
              </a:rPr>
              <a:t>Actions</a:t>
            </a:r>
          </a:p>
          <a:p>
            <a:pPr marL="12700" algn="just">
              <a:spcBef>
                <a:spcPts val="520"/>
              </a:spcBef>
            </a:pPr>
            <a:r>
              <a:rPr lang="vi-VN" sz="2400" dirty="0">
                <a:latin typeface="Verdana"/>
              </a:rPr>
              <a:t>The research topic uses the DistilBERT machine learning model to analyze and visualize data and expect results and therefore the actual results will score the model.</a:t>
            </a:r>
            <a:endParaRPr lang="en-US" sz="2400" dirty="0">
              <a:latin typeface="Verdana"/>
            </a:endParaRPr>
          </a:p>
          <a:p>
            <a:pPr marL="12700">
              <a:lnSpc>
                <a:spcPct val="100000"/>
              </a:lnSpc>
              <a:spcBef>
                <a:spcPts val="520"/>
              </a:spcBef>
            </a:pPr>
            <a:endParaRPr sz="2400" dirty="0">
              <a:latin typeface="Verdana"/>
              <a:cs typeface="Verdana"/>
            </a:endParaRPr>
          </a:p>
        </p:txBody>
      </p:sp>
      <p:sp>
        <p:nvSpPr>
          <p:cNvPr id="31" name="object 22">
            <a:extLst>
              <a:ext uri="{FF2B5EF4-FFF2-40B4-BE49-F238E27FC236}">
                <a16:creationId xmlns:a16="http://schemas.microsoft.com/office/drawing/2014/main" id="{AD04C171-EBD1-4C83-260D-5F349F0DC7E0}"/>
              </a:ext>
            </a:extLst>
          </p:cNvPr>
          <p:cNvSpPr txBox="1"/>
          <p:nvPr/>
        </p:nvSpPr>
        <p:spPr>
          <a:xfrm>
            <a:off x="8716371" y="4585302"/>
            <a:ext cx="3268948" cy="2716128"/>
          </a:xfrm>
          <a:prstGeom prst="rect">
            <a:avLst/>
          </a:prstGeom>
        </p:spPr>
        <p:txBody>
          <a:bodyPr vert="horz" wrap="square" lIns="0" tIns="66040" rIns="0" bIns="0" rtlCol="0">
            <a:spAutoFit/>
          </a:bodyPr>
          <a:lstStyle/>
          <a:p>
            <a:pPr marL="12700">
              <a:lnSpc>
                <a:spcPct val="100000"/>
              </a:lnSpc>
              <a:spcBef>
                <a:spcPts val="520"/>
              </a:spcBef>
            </a:pPr>
            <a:r>
              <a:rPr lang="vi-VN" sz="2400" b="1" dirty="0">
                <a:latin typeface="Verdana"/>
                <a:cs typeface="Verdana"/>
              </a:rPr>
              <a:t>Transition Model</a:t>
            </a:r>
          </a:p>
          <a:p>
            <a:pPr marL="12700">
              <a:lnSpc>
                <a:spcPct val="100000"/>
              </a:lnSpc>
              <a:spcBef>
                <a:spcPts val="520"/>
              </a:spcBef>
            </a:pPr>
            <a:r>
              <a:rPr lang="vi-VN" sz="2400" dirty="0">
                <a:latin typeface="Verdana"/>
              </a:rPr>
              <a:t>Machine learning model that predicts which Tweets are about real disasters and which one’s aren’t.</a:t>
            </a:r>
            <a:endParaRPr sz="2400" dirty="0">
              <a:latin typeface="Verdana"/>
            </a:endParaRPr>
          </a:p>
        </p:txBody>
      </p:sp>
      <p:sp>
        <p:nvSpPr>
          <p:cNvPr id="32" name="object 22">
            <a:extLst>
              <a:ext uri="{FF2B5EF4-FFF2-40B4-BE49-F238E27FC236}">
                <a16:creationId xmlns:a16="http://schemas.microsoft.com/office/drawing/2014/main" id="{E3BA940B-4DD7-8A81-3EBF-66A49C46A737}"/>
              </a:ext>
            </a:extLst>
          </p:cNvPr>
          <p:cNvSpPr txBox="1"/>
          <p:nvPr/>
        </p:nvSpPr>
        <p:spPr>
          <a:xfrm>
            <a:off x="1892928" y="2662480"/>
            <a:ext cx="6603517" cy="1238801"/>
          </a:xfrm>
          <a:prstGeom prst="rect">
            <a:avLst/>
          </a:prstGeom>
        </p:spPr>
        <p:txBody>
          <a:bodyPr vert="horz" wrap="square" lIns="0" tIns="66040" rIns="0" bIns="0" rtlCol="0">
            <a:spAutoFit/>
          </a:bodyPr>
          <a:lstStyle/>
          <a:p>
            <a:pPr marL="12700">
              <a:lnSpc>
                <a:spcPct val="100000"/>
              </a:lnSpc>
              <a:spcBef>
                <a:spcPts val="520"/>
              </a:spcBef>
            </a:pPr>
            <a:r>
              <a:rPr lang="vi-VN" sz="2400" b="1" spc="-75" dirty="0">
                <a:solidFill>
                  <a:srgbClr val="070707"/>
                </a:solidFill>
                <a:latin typeface="Verdana"/>
                <a:cs typeface="Verdana"/>
              </a:rPr>
              <a:t>Initial State</a:t>
            </a:r>
          </a:p>
          <a:p>
            <a:pPr marL="12700">
              <a:lnSpc>
                <a:spcPct val="100000"/>
              </a:lnSpc>
              <a:spcBef>
                <a:spcPts val="520"/>
              </a:spcBef>
            </a:pPr>
            <a:r>
              <a:rPr lang="vi-VN" sz="2400" spc="-75" dirty="0">
                <a:solidFill>
                  <a:srgbClr val="070707"/>
                </a:solidFill>
                <a:latin typeface="Verdana"/>
              </a:rPr>
              <a:t>T</a:t>
            </a:r>
            <a:r>
              <a:rPr lang="en-US" sz="2400" spc="-75" dirty="0">
                <a:solidFill>
                  <a:srgbClr val="070707"/>
                </a:solidFill>
                <a:latin typeface="Verdana"/>
              </a:rPr>
              <a:t>he research object is 10,000 tweets collected from the social network Twitter.</a:t>
            </a:r>
            <a:endParaRPr lang="vi-VN" sz="2400" spc="-75" dirty="0">
              <a:solidFill>
                <a:srgbClr val="070707"/>
              </a:solidFill>
              <a:latin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3"/>
            <a:ext cx="18288000" cy="10287000"/>
            <a:chOff x="0" y="3"/>
            <a:chExt cx="18288000" cy="10287000"/>
          </a:xfrm>
        </p:grpSpPr>
        <p:sp>
          <p:nvSpPr>
            <p:cNvPr id="3" name="object 3"/>
            <p:cNvSpPr/>
            <p:nvPr/>
          </p:nvSpPr>
          <p:spPr>
            <a:xfrm>
              <a:off x="0" y="3"/>
              <a:ext cx="193040" cy="10271125"/>
            </a:xfrm>
            <a:custGeom>
              <a:avLst/>
              <a:gdLst/>
              <a:ahLst/>
              <a:cxnLst/>
              <a:rect l="l" t="t" r="r" b="b"/>
              <a:pathLst>
                <a:path w="193040" h="10271125">
                  <a:moveTo>
                    <a:pt x="192881" y="10270925"/>
                  </a:moveTo>
                  <a:lnTo>
                    <a:pt x="0" y="10270925"/>
                  </a:lnTo>
                  <a:lnTo>
                    <a:pt x="0" y="0"/>
                  </a:lnTo>
                  <a:lnTo>
                    <a:pt x="192881" y="0"/>
                  </a:lnTo>
                  <a:lnTo>
                    <a:pt x="192881" y="10270925"/>
                  </a:lnTo>
                  <a:close/>
                </a:path>
              </a:pathLst>
            </a:custGeom>
            <a:solidFill>
              <a:srgbClr val="070707"/>
            </a:solidFill>
          </p:spPr>
          <p:txBody>
            <a:bodyPr wrap="square" lIns="0" tIns="0" rIns="0" bIns="0" rtlCol="0"/>
            <a:lstStyle/>
            <a:p>
              <a:endParaRPr/>
            </a:p>
          </p:txBody>
        </p:sp>
        <p:pic>
          <p:nvPicPr>
            <p:cNvPr id="4" name="object 4"/>
            <p:cNvPicPr/>
            <p:nvPr/>
          </p:nvPicPr>
          <p:blipFill>
            <a:blip r:embed="rId2" cstate="print"/>
            <a:stretch>
              <a:fillRect/>
            </a:stretch>
          </p:blipFill>
          <p:spPr>
            <a:xfrm>
              <a:off x="191988" y="3"/>
              <a:ext cx="18096011" cy="10286996"/>
            </a:xfrm>
            <a:prstGeom prst="rect">
              <a:avLst/>
            </a:prstGeom>
          </p:spPr>
        </p:pic>
      </p:grpSp>
      <p:sp>
        <p:nvSpPr>
          <p:cNvPr id="5" name="object 5"/>
          <p:cNvSpPr txBox="1">
            <a:spLocks noGrp="1"/>
          </p:cNvSpPr>
          <p:nvPr>
            <p:ph type="title"/>
          </p:nvPr>
        </p:nvSpPr>
        <p:spPr>
          <a:xfrm>
            <a:off x="1016000" y="2322452"/>
            <a:ext cx="7101840" cy="3737562"/>
          </a:xfrm>
          <a:prstGeom prst="rect">
            <a:avLst/>
          </a:prstGeom>
        </p:spPr>
        <p:txBody>
          <a:bodyPr vert="horz" wrap="square" lIns="0" tIns="13335" rIns="0" bIns="0" rtlCol="0">
            <a:spAutoFit/>
          </a:bodyPr>
          <a:lstStyle/>
          <a:p>
            <a:pPr marL="12700" marR="5080">
              <a:lnSpc>
                <a:spcPct val="100200"/>
              </a:lnSpc>
              <a:spcBef>
                <a:spcPts val="105"/>
              </a:spcBef>
            </a:pPr>
            <a:r>
              <a:rPr sz="12100" spc="-915" dirty="0">
                <a:solidFill>
                  <a:srgbClr val="070707"/>
                </a:solidFill>
                <a:latin typeface="Verdana"/>
                <a:cs typeface="Verdana"/>
              </a:rPr>
              <a:t>2.</a:t>
            </a:r>
            <a:r>
              <a:rPr sz="12100" spc="-1320" dirty="0">
                <a:solidFill>
                  <a:srgbClr val="070707"/>
                </a:solidFill>
                <a:latin typeface="Verdana"/>
                <a:cs typeface="Verdana"/>
              </a:rPr>
              <a:t> </a:t>
            </a:r>
            <a:r>
              <a:rPr lang="vi-VN" sz="12100" spc="-710" dirty="0">
                <a:solidFill>
                  <a:srgbClr val="070707"/>
                </a:solidFill>
                <a:latin typeface="Verdana"/>
                <a:cs typeface="Verdana"/>
              </a:rPr>
              <a:t>Keras NLP</a:t>
            </a:r>
            <a:endParaRPr sz="12100" dirty="0">
              <a:latin typeface="Verdana"/>
              <a:cs typeface="Verdana"/>
            </a:endParaRPr>
          </a:p>
        </p:txBody>
      </p:sp>
      <p:grpSp>
        <p:nvGrpSpPr>
          <p:cNvPr id="6" name="object 6"/>
          <p:cNvGrpSpPr/>
          <p:nvPr/>
        </p:nvGrpSpPr>
        <p:grpSpPr>
          <a:xfrm>
            <a:off x="0" y="2"/>
            <a:ext cx="17821275" cy="10287000"/>
            <a:chOff x="0" y="2"/>
            <a:chExt cx="17821275" cy="10287000"/>
          </a:xfrm>
        </p:grpSpPr>
        <p:sp>
          <p:nvSpPr>
            <p:cNvPr id="7" name="object 7"/>
            <p:cNvSpPr/>
            <p:nvPr/>
          </p:nvSpPr>
          <p:spPr>
            <a:xfrm>
              <a:off x="0" y="2"/>
              <a:ext cx="12111990" cy="10287000"/>
            </a:xfrm>
            <a:custGeom>
              <a:avLst/>
              <a:gdLst/>
              <a:ahLst/>
              <a:cxnLst/>
              <a:rect l="l" t="t" r="r" b="b"/>
              <a:pathLst>
                <a:path w="12111990" h="10287000">
                  <a:moveTo>
                    <a:pt x="4033738" y="0"/>
                  </a:moveTo>
                  <a:lnTo>
                    <a:pt x="7141299" y="0"/>
                  </a:lnTo>
                  <a:lnTo>
                    <a:pt x="11941590" y="4799312"/>
                  </a:lnTo>
                  <a:lnTo>
                    <a:pt x="11973907" y="4834338"/>
                  </a:lnTo>
                  <a:lnTo>
                    <a:pt x="12002823" y="4871286"/>
                  </a:lnTo>
                  <a:lnTo>
                    <a:pt x="12028336" y="4909942"/>
                  </a:lnTo>
                  <a:lnTo>
                    <a:pt x="12050448" y="4950093"/>
                  </a:lnTo>
                  <a:lnTo>
                    <a:pt x="12069158" y="4991526"/>
                  </a:lnTo>
                  <a:lnTo>
                    <a:pt x="12084466" y="5034027"/>
                  </a:lnTo>
                  <a:lnTo>
                    <a:pt x="12096373" y="5077383"/>
                  </a:lnTo>
                  <a:lnTo>
                    <a:pt x="12104877" y="5121381"/>
                  </a:lnTo>
                  <a:lnTo>
                    <a:pt x="12109980" y="5165806"/>
                  </a:lnTo>
                  <a:lnTo>
                    <a:pt x="12111681" y="5210447"/>
                  </a:lnTo>
                  <a:lnTo>
                    <a:pt x="12109980" y="5255089"/>
                  </a:lnTo>
                  <a:lnTo>
                    <a:pt x="12104877" y="5299518"/>
                  </a:lnTo>
                  <a:lnTo>
                    <a:pt x="12096373" y="5343522"/>
                  </a:lnTo>
                  <a:lnTo>
                    <a:pt x="12084466" y="5386888"/>
                  </a:lnTo>
                  <a:lnTo>
                    <a:pt x="12069158" y="5429401"/>
                  </a:lnTo>
                  <a:lnTo>
                    <a:pt x="12050448" y="5470848"/>
                  </a:lnTo>
                  <a:lnTo>
                    <a:pt x="12028336" y="5511017"/>
                  </a:lnTo>
                  <a:lnTo>
                    <a:pt x="12002823" y="5549693"/>
                  </a:lnTo>
                  <a:lnTo>
                    <a:pt x="11973907" y="5586663"/>
                  </a:lnTo>
                  <a:lnTo>
                    <a:pt x="11941590" y="5621714"/>
                  </a:lnTo>
                  <a:lnTo>
                    <a:pt x="11210166" y="6352758"/>
                  </a:lnTo>
                  <a:lnTo>
                    <a:pt x="11175134" y="6385077"/>
                  </a:lnTo>
                  <a:lnTo>
                    <a:pt x="11138181" y="6413995"/>
                  </a:lnTo>
                  <a:lnTo>
                    <a:pt x="11099519" y="6439510"/>
                  </a:lnTo>
                  <a:lnTo>
                    <a:pt x="11059364" y="6461623"/>
                  </a:lnTo>
                  <a:lnTo>
                    <a:pt x="11017927" y="6480334"/>
                  </a:lnTo>
                  <a:lnTo>
                    <a:pt x="10975423" y="6495644"/>
                  </a:lnTo>
                  <a:lnTo>
                    <a:pt x="10932065" y="6507551"/>
                  </a:lnTo>
                  <a:lnTo>
                    <a:pt x="10888067" y="6516056"/>
                  </a:lnTo>
                  <a:lnTo>
                    <a:pt x="10843641" y="6521159"/>
                  </a:lnTo>
                  <a:lnTo>
                    <a:pt x="10799003" y="6522860"/>
                  </a:lnTo>
                  <a:lnTo>
                    <a:pt x="10754364" y="6521159"/>
                  </a:lnTo>
                  <a:lnTo>
                    <a:pt x="10709939" y="6516056"/>
                  </a:lnTo>
                  <a:lnTo>
                    <a:pt x="10665940" y="6507551"/>
                  </a:lnTo>
                  <a:lnTo>
                    <a:pt x="10622583" y="6495644"/>
                  </a:lnTo>
                  <a:lnTo>
                    <a:pt x="10580079" y="6480334"/>
                  </a:lnTo>
                  <a:lnTo>
                    <a:pt x="10538642" y="6461623"/>
                  </a:lnTo>
                  <a:lnTo>
                    <a:pt x="10498486" y="6439510"/>
                  </a:lnTo>
                  <a:lnTo>
                    <a:pt x="10459825" y="6413995"/>
                  </a:lnTo>
                  <a:lnTo>
                    <a:pt x="10422871" y="6385077"/>
                  </a:lnTo>
                  <a:lnTo>
                    <a:pt x="10387839" y="6352758"/>
                  </a:lnTo>
                  <a:lnTo>
                    <a:pt x="4033738" y="0"/>
                  </a:lnTo>
                  <a:close/>
                </a:path>
                <a:path w="12111990" h="10287000">
                  <a:moveTo>
                    <a:pt x="1407048" y="10286996"/>
                  </a:moveTo>
                  <a:lnTo>
                    <a:pt x="1450377" y="10237908"/>
                  </a:lnTo>
                  <a:lnTo>
                    <a:pt x="6282990" y="5406243"/>
                  </a:lnTo>
                  <a:lnTo>
                    <a:pt x="6318022" y="5373949"/>
                  </a:lnTo>
                  <a:lnTo>
                    <a:pt x="6354976" y="5345054"/>
                  </a:lnTo>
                  <a:lnTo>
                    <a:pt x="6393637" y="5319559"/>
                  </a:lnTo>
                  <a:lnTo>
                    <a:pt x="6433793" y="5297463"/>
                  </a:lnTo>
                  <a:lnTo>
                    <a:pt x="6475229" y="5278766"/>
                  </a:lnTo>
                  <a:lnTo>
                    <a:pt x="6517733" y="5263469"/>
                  </a:lnTo>
                  <a:lnTo>
                    <a:pt x="6561091" y="5251571"/>
                  </a:lnTo>
                  <a:lnTo>
                    <a:pt x="6605090" y="5243073"/>
                  </a:lnTo>
                  <a:lnTo>
                    <a:pt x="6649515" y="5237974"/>
                  </a:lnTo>
                  <a:lnTo>
                    <a:pt x="6694154" y="5236274"/>
                  </a:lnTo>
                  <a:lnTo>
                    <a:pt x="6738792" y="5237974"/>
                  </a:lnTo>
                  <a:lnTo>
                    <a:pt x="6783218" y="5243073"/>
                  </a:lnTo>
                  <a:lnTo>
                    <a:pt x="6827216" y="5251571"/>
                  </a:lnTo>
                  <a:lnTo>
                    <a:pt x="6870574" y="5263469"/>
                  </a:lnTo>
                  <a:lnTo>
                    <a:pt x="6913078" y="5278766"/>
                  </a:lnTo>
                  <a:lnTo>
                    <a:pt x="6954514" y="5297463"/>
                  </a:lnTo>
                  <a:lnTo>
                    <a:pt x="6994670" y="5319559"/>
                  </a:lnTo>
                  <a:lnTo>
                    <a:pt x="7033331" y="5345054"/>
                  </a:lnTo>
                  <a:lnTo>
                    <a:pt x="7070285" y="5373949"/>
                  </a:lnTo>
                  <a:lnTo>
                    <a:pt x="7105317" y="5406243"/>
                  </a:lnTo>
                  <a:lnTo>
                    <a:pt x="7836741" y="6137464"/>
                  </a:lnTo>
                  <a:lnTo>
                    <a:pt x="7869058" y="6172514"/>
                  </a:lnTo>
                  <a:lnTo>
                    <a:pt x="7897973" y="6209480"/>
                  </a:lnTo>
                  <a:lnTo>
                    <a:pt x="7923487" y="6248151"/>
                  </a:lnTo>
                  <a:lnTo>
                    <a:pt x="7945599" y="6288312"/>
                  </a:lnTo>
                  <a:lnTo>
                    <a:pt x="7964309" y="6329752"/>
                  </a:lnTo>
                  <a:lnTo>
                    <a:pt x="7979617" y="6372255"/>
                  </a:lnTo>
                  <a:lnTo>
                    <a:pt x="7991523" y="6415611"/>
                  </a:lnTo>
                  <a:lnTo>
                    <a:pt x="8000028" y="6459605"/>
                  </a:lnTo>
                  <a:lnTo>
                    <a:pt x="8005131" y="6504025"/>
                  </a:lnTo>
                  <a:lnTo>
                    <a:pt x="8006832" y="6548658"/>
                  </a:lnTo>
                  <a:lnTo>
                    <a:pt x="8005131" y="6593290"/>
                  </a:lnTo>
                  <a:lnTo>
                    <a:pt x="8000028" y="6637708"/>
                  </a:lnTo>
                  <a:lnTo>
                    <a:pt x="7991523" y="6681700"/>
                  </a:lnTo>
                  <a:lnTo>
                    <a:pt x="7979617" y="6725053"/>
                  </a:lnTo>
                  <a:lnTo>
                    <a:pt x="7964309" y="6767553"/>
                  </a:lnTo>
                  <a:lnTo>
                    <a:pt x="7945599" y="6808987"/>
                  </a:lnTo>
                  <a:lnTo>
                    <a:pt x="7923487" y="6849143"/>
                  </a:lnTo>
                  <a:lnTo>
                    <a:pt x="7897973" y="6887807"/>
                  </a:lnTo>
                  <a:lnTo>
                    <a:pt x="7869058" y="6924766"/>
                  </a:lnTo>
                  <a:lnTo>
                    <a:pt x="7836741" y="6959807"/>
                  </a:lnTo>
                  <a:lnTo>
                    <a:pt x="4508939" y="10286996"/>
                  </a:lnTo>
                  <a:lnTo>
                    <a:pt x="1407048" y="10286996"/>
                  </a:lnTo>
                  <a:close/>
                </a:path>
                <a:path w="12111990" h="10287000">
                  <a:moveTo>
                    <a:pt x="0" y="1409212"/>
                  </a:moveTo>
                  <a:lnTo>
                    <a:pt x="0" y="235084"/>
                  </a:lnTo>
                  <a:lnTo>
                    <a:pt x="235111" y="0"/>
                  </a:lnTo>
                  <a:lnTo>
                    <a:pt x="1698071" y="0"/>
                  </a:lnTo>
                  <a:lnTo>
                    <a:pt x="5129984" y="3431239"/>
                  </a:lnTo>
                  <a:lnTo>
                    <a:pt x="5162284" y="3466272"/>
                  </a:lnTo>
                  <a:lnTo>
                    <a:pt x="5191185" y="3503226"/>
                  </a:lnTo>
                  <a:lnTo>
                    <a:pt x="5216685" y="3541887"/>
                  </a:lnTo>
                  <a:lnTo>
                    <a:pt x="5238786" y="3582041"/>
                  </a:lnTo>
                  <a:lnTo>
                    <a:pt x="5257486" y="3623475"/>
                  </a:lnTo>
                  <a:lnTo>
                    <a:pt x="5272786" y="3665975"/>
                  </a:lnTo>
                  <a:lnTo>
                    <a:pt x="5284686" y="3709328"/>
                  </a:lnTo>
                  <a:lnTo>
                    <a:pt x="5293186" y="3753321"/>
                  </a:lnTo>
                  <a:lnTo>
                    <a:pt x="5298286" y="3797741"/>
                  </a:lnTo>
                  <a:lnTo>
                    <a:pt x="5299986" y="3842373"/>
                  </a:lnTo>
                  <a:lnTo>
                    <a:pt x="5298286" y="3887005"/>
                  </a:lnTo>
                  <a:lnTo>
                    <a:pt x="5293186" y="3931423"/>
                  </a:lnTo>
                  <a:lnTo>
                    <a:pt x="5284686" y="3975414"/>
                  </a:lnTo>
                  <a:lnTo>
                    <a:pt x="5272786" y="4018765"/>
                  </a:lnTo>
                  <a:lnTo>
                    <a:pt x="5257486" y="4061261"/>
                  </a:lnTo>
                  <a:lnTo>
                    <a:pt x="5238786" y="4102690"/>
                  </a:lnTo>
                  <a:lnTo>
                    <a:pt x="5216685" y="4142838"/>
                  </a:lnTo>
                  <a:lnTo>
                    <a:pt x="5191185" y="4181492"/>
                  </a:lnTo>
                  <a:lnTo>
                    <a:pt x="5162284" y="4218438"/>
                  </a:lnTo>
                  <a:lnTo>
                    <a:pt x="5129984" y="4253464"/>
                  </a:lnTo>
                  <a:lnTo>
                    <a:pt x="2302892" y="7080049"/>
                  </a:lnTo>
                  <a:lnTo>
                    <a:pt x="2302880" y="3820412"/>
                  </a:lnTo>
                  <a:lnTo>
                    <a:pt x="2296845" y="3777106"/>
                  </a:lnTo>
                  <a:lnTo>
                    <a:pt x="2284737" y="3734749"/>
                  </a:lnTo>
                  <a:lnTo>
                    <a:pt x="2266566" y="3694117"/>
                  </a:lnTo>
                  <a:lnTo>
                    <a:pt x="2242293" y="3655863"/>
                  </a:lnTo>
                  <a:lnTo>
                    <a:pt x="2212023" y="3620801"/>
                  </a:lnTo>
                  <a:lnTo>
                    <a:pt x="0" y="1409212"/>
                  </a:lnTo>
                  <a:close/>
                </a:path>
                <a:path w="12111990" h="10287000">
                  <a:moveTo>
                    <a:pt x="0" y="6840611"/>
                  </a:moveTo>
                  <a:lnTo>
                    <a:pt x="0" y="6316680"/>
                  </a:lnTo>
                  <a:lnTo>
                    <a:pt x="21188" y="6278188"/>
                  </a:lnTo>
                  <a:lnTo>
                    <a:pt x="46689" y="6239534"/>
                  </a:lnTo>
                  <a:lnTo>
                    <a:pt x="75589" y="6202588"/>
                  </a:lnTo>
                  <a:lnTo>
                    <a:pt x="107889" y="6167563"/>
                  </a:lnTo>
                  <a:lnTo>
                    <a:pt x="2212023" y="4063842"/>
                  </a:lnTo>
                  <a:lnTo>
                    <a:pt x="2242329" y="4028711"/>
                  </a:lnTo>
                  <a:lnTo>
                    <a:pt x="2266515" y="3990578"/>
                  </a:lnTo>
                  <a:lnTo>
                    <a:pt x="2284689" y="3949965"/>
                  </a:lnTo>
                  <a:lnTo>
                    <a:pt x="2296811" y="3907619"/>
                  </a:lnTo>
                  <a:lnTo>
                    <a:pt x="2302880" y="3864233"/>
                  </a:lnTo>
                  <a:lnTo>
                    <a:pt x="2302892" y="3820498"/>
                  </a:lnTo>
                  <a:lnTo>
                    <a:pt x="2302880" y="7080061"/>
                  </a:lnTo>
                  <a:lnTo>
                    <a:pt x="1661817" y="7721009"/>
                  </a:lnTo>
                  <a:lnTo>
                    <a:pt x="1623883" y="7755774"/>
                  </a:lnTo>
                  <a:lnTo>
                    <a:pt x="1583500" y="7786790"/>
                  </a:lnTo>
                  <a:lnTo>
                    <a:pt x="1540887" y="7813965"/>
                  </a:lnTo>
                  <a:lnTo>
                    <a:pt x="1496263" y="7837208"/>
                  </a:lnTo>
                  <a:lnTo>
                    <a:pt x="1449846" y="7856429"/>
                  </a:lnTo>
                  <a:lnTo>
                    <a:pt x="1401855" y="7871537"/>
                  </a:lnTo>
                  <a:lnTo>
                    <a:pt x="1352509" y="7882441"/>
                  </a:lnTo>
                  <a:lnTo>
                    <a:pt x="1302026" y="7889050"/>
                  </a:lnTo>
                  <a:lnTo>
                    <a:pt x="1250624" y="7891273"/>
                  </a:lnTo>
                  <a:lnTo>
                    <a:pt x="1199217" y="7889050"/>
                  </a:lnTo>
                  <a:lnTo>
                    <a:pt x="1148718" y="7882441"/>
                  </a:lnTo>
                  <a:lnTo>
                    <a:pt x="1099349" y="7871537"/>
                  </a:lnTo>
                  <a:lnTo>
                    <a:pt x="1051333" y="7856429"/>
                  </a:lnTo>
                  <a:lnTo>
                    <a:pt x="1004892" y="7837208"/>
                  </a:lnTo>
                  <a:lnTo>
                    <a:pt x="960247" y="7813965"/>
                  </a:lnTo>
                  <a:lnTo>
                    <a:pt x="917621" y="7786790"/>
                  </a:lnTo>
                  <a:lnTo>
                    <a:pt x="877236" y="7755774"/>
                  </a:lnTo>
                  <a:lnTo>
                    <a:pt x="839313" y="7721009"/>
                  </a:lnTo>
                  <a:lnTo>
                    <a:pt x="107889" y="6989729"/>
                  </a:lnTo>
                  <a:lnTo>
                    <a:pt x="75589" y="6954703"/>
                  </a:lnTo>
                  <a:lnTo>
                    <a:pt x="46689" y="6917757"/>
                  </a:lnTo>
                  <a:lnTo>
                    <a:pt x="21188" y="6879103"/>
                  </a:lnTo>
                  <a:lnTo>
                    <a:pt x="0" y="6840611"/>
                  </a:lnTo>
                  <a:close/>
                </a:path>
              </a:pathLst>
            </a:custGeom>
            <a:solidFill>
              <a:srgbClr val="000000">
                <a:alpha val="7839"/>
              </a:srgbClr>
            </a:solidFill>
          </p:spPr>
          <p:txBody>
            <a:bodyPr wrap="square" lIns="0" tIns="0" rIns="0" bIns="0" rtlCol="0"/>
            <a:lstStyle/>
            <a:p>
              <a:endParaRPr dirty="0"/>
            </a:p>
          </p:txBody>
        </p:sp>
        <p:sp>
          <p:nvSpPr>
            <p:cNvPr id="8" name="object 8"/>
            <p:cNvSpPr/>
            <p:nvPr/>
          </p:nvSpPr>
          <p:spPr>
            <a:xfrm>
              <a:off x="17259299" y="9454190"/>
              <a:ext cx="561975" cy="561975"/>
            </a:xfrm>
            <a:custGeom>
              <a:avLst/>
              <a:gdLst/>
              <a:ahLst/>
              <a:cxnLst/>
              <a:rect l="l" t="t" r="r" b="b"/>
              <a:pathLst>
                <a:path w="561975" h="561975">
                  <a:moveTo>
                    <a:pt x="280830" y="561663"/>
                  </a:moveTo>
                  <a:lnTo>
                    <a:pt x="235278" y="557987"/>
                  </a:lnTo>
                  <a:lnTo>
                    <a:pt x="192066" y="547346"/>
                  </a:lnTo>
                  <a:lnTo>
                    <a:pt x="151772" y="530317"/>
                  </a:lnTo>
                  <a:lnTo>
                    <a:pt x="114975" y="507479"/>
                  </a:lnTo>
                  <a:lnTo>
                    <a:pt x="82252" y="479409"/>
                  </a:lnTo>
                  <a:lnTo>
                    <a:pt x="54183" y="446687"/>
                  </a:lnTo>
                  <a:lnTo>
                    <a:pt x="31345" y="409890"/>
                  </a:lnTo>
                  <a:lnTo>
                    <a:pt x="14316" y="369596"/>
                  </a:lnTo>
                  <a:lnTo>
                    <a:pt x="3674" y="326384"/>
                  </a:lnTo>
                  <a:lnTo>
                    <a:pt x="0" y="280821"/>
                  </a:lnTo>
                  <a:lnTo>
                    <a:pt x="3674" y="235279"/>
                  </a:lnTo>
                  <a:lnTo>
                    <a:pt x="14316" y="192067"/>
                  </a:lnTo>
                  <a:lnTo>
                    <a:pt x="31345" y="151773"/>
                  </a:lnTo>
                  <a:lnTo>
                    <a:pt x="54183" y="114976"/>
                  </a:lnTo>
                  <a:lnTo>
                    <a:pt x="82252" y="82253"/>
                  </a:lnTo>
                  <a:lnTo>
                    <a:pt x="114975" y="54184"/>
                  </a:lnTo>
                  <a:lnTo>
                    <a:pt x="151772" y="31345"/>
                  </a:lnTo>
                  <a:lnTo>
                    <a:pt x="192066" y="14316"/>
                  </a:lnTo>
                  <a:lnTo>
                    <a:pt x="235278" y="3675"/>
                  </a:lnTo>
                  <a:lnTo>
                    <a:pt x="280830" y="0"/>
                  </a:lnTo>
                  <a:lnTo>
                    <a:pt x="326382" y="3675"/>
                  </a:lnTo>
                  <a:lnTo>
                    <a:pt x="369595" y="14316"/>
                  </a:lnTo>
                  <a:lnTo>
                    <a:pt x="409889" y="31345"/>
                  </a:lnTo>
                  <a:lnTo>
                    <a:pt x="446686" y="54184"/>
                  </a:lnTo>
                  <a:lnTo>
                    <a:pt x="479409" y="82253"/>
                  </a:lnTo>
                  <a:lnTo>
                    <a:pt x="507478" y="114976"/>
                  </a:lnTo>
                  <a:lnTo>
                    <a:pt x="530317" y="151773"/>
                  </a:lnTo>
                  <a:lnTo>
                    <a:pt x="547345" y="192067"/>
                  </a:lnTo>
                  <a:lnTo>
                    <a:pt x="557987" y="235279"/>
                  </a:lnTo>
                  <a:lnTo>
                    <a:pt x="561661" y="280831"/>
                  </a:lnTo>
                  <a:lnTo>
                    <a:pt x="557987" y="326384"/>
                  </a:lnTo>
                  <a:lnTo>
                    <a:pt x="547345" y="369596"/>
                  </a:lnTo>
                  <a:lnTo>
                    <a:pt x="530317" y="409890"/>
                  </a:lnTo>
                  <a:lnTo>
                    <a:pt x="507478" y="446687"/>
                  </a:lnTo>
                  <a:lnTo>
                    <a:pt x="479409" y="479409"/>
                  </a:lnTo>
                  <a:lnTo>
                    <a:pt x="446686" y="507479"/>
                  </a:lnTo>
                  <a:lnTo>
                    <a:pt x="409889" y="530317"/>
                  </a:lnTo>
                  <a:lnTo>
                    <a:pt x="369595" y="547346"/>
                  </a:lnTo>
                  <a:lnTo>
                    <a:pt x="326382" y="557987"/>
                  </a:lnTo>
                  <a:lnTo>
                    <a:pt x="280830" y="561663"/>
                  </a:lnTo>
                  <a:close/>
                </a:path>
              </a:pathLst>
            </a:custGeom>
            <a:solidFill>
              <a:srgbClr val="ECF0F1"/>
            </a:solidFill>
          </p:spPr>
          <p:txBody>
            <a:bodyPr wrap="square" lIns="0" tIns="0" rIns="0" bIns="0" rtlCol="0"/>
            <a:lstStyle/>
            <a:p>
              <a:endParaRPr/>
            </a:p>
          </p:txBody>
        </p:sp>
      </p:grpSp>
      <p:sp>
        <p:nvSpPr>
          <p:cNvPr id="9" name="object 9"/>
          <p:cNvSpPr txBox="1"/>
          <p:nvPr/>
        </p:nvSpPr>
        <p:spPr>
          <a:xfrm>
            <a:off x="17421443" y="9525823"/>
            <a:ext cx="237490" cy="395621"/>
          </a:xfrm>
          <a:prstGeom prst="rect">
            <a:avLst/>
          </a:prstGeom>
        </p:spPr>
        <p:txBody>
          <a:bodyPr vert="horz" wrap="square" lIns="0" tIns="18415" rIns="0" bIns="0" rtlCol="0">
            <a:spAutoFit/>
          </a:bodyPr>
          <a:lstStyle/>
          <a:p>
            <a:pPr marL="12700">
              <a:lnSpc>
                <a:spcPct val="100000"/>
              </a:lnSpc>
              <a:spcBef>
                <a:spcPts val="145"/>
              </a:spcBef>
            </a:pPr>
            <a:r>
              <a:rPr lang="vi-VN" sz="2450" b="1" spc="40" dirty="0">
                <a:solidFill>
                  <a:srgbClr val="3F5895"/>
                </a:solidFill>
                <a:latin typeface="Tahoma"/>
                <a:cs typeface="Tahoma"/>
              </a:rPr>
              <a:t>5</a:t>
            </a:r>
            <a:endParaRPr sz="2450" dirty="0">
              <a:latin typeface="Tahoma"/>
              <a:cs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0" y="0"/>
            <a:ext cx="193040" cy="10271125"/>
          </a:xfrm>
          <a:custGeom>
            <a:avLst/>
            <a:gdLst/>
            <a:ahLst/>
            <a:cxnLst/>
            <a:rect l="l" t="t" r="r" b="b"/>
            <a:pathLst>
              <a:path w="193040" h="10271125">
                <a:moveTo>
                  <a:pt x="192881" y="10270925"/>
                </a:moveTo>
                <a:lnTo>
                  <a:pt x="0" y="10270925"/>
                </a:lnTo>
                <a:lnTo>
                  <a:pt x="0" y="0"/>
                </a:lnTo>
                <a:lnTo>
                  <a:pt x="192881" y="0"/>
                </a:lnTo>
                <a:lnTo>
                  <a:pt x="192881" y="10270925"/>
                </a:lnTo>
                <a:close/>
              </a:path>
            </a:pathLst>
          </a:custGeom>
          <a:solidFill>
            <a:srgbClr val="C6AC5E"/>
          </a:solidFill>
        </p:spPr>
        <p:txBody>
          <a:bodyPr wrap="square" lIns="0" tIns="0" rIns="0" bIns="0" rtlCol="0"/>
          <a:lstStyle/>
          <a:p>
            <a:endParaRPr/>
          </a:p>
        </p:txBody>
      </p:sp>
      <p:sp>
        <p:nvSpPr>
          <p:cNvPr id="16" name="object 16"/>
          <p:cNvSpPr txBox="1">
            <a:spLocks noGrp="1"/>
          </p:cNvSpPr>
          <p:nvPr>
            <p:ph type="title"/>
          </p:nvPr>
        </p:nvSpPr>
        <p:spPr>
          <a:xfrm>
            <a:off x="9698" y="114300"/>
            <a:ext cx="15961841" cy="2033405"/>
          </a:xfrm>
          <a:prstGeom prst="rect">
            <a:avLst/>
          </a:prstGeom>
        </p:spPr>
        <p:txBody>
          <a:bodyPr vert="horz" wrap="square" lIns="0" tIns="794540" rIns="0" bIns="0" rtlCol="0">
            <a:spAutoFit/>
          </a:bodyPr>
          <a:lstStyle/>
          <a:p>
            <a:pPr marL="959485">
              <a:lnSpc>
                <a:spcPct val="100000"/>
              </a:lnSpc>
              <a:spcBef>
                <a:spcPts val="100"/>
              </a:spcBef>
            </a:pPr>
            <a:r>
              <a:rPr sz="8000" spc="-1050" dirty="0">
                <a:solidFill>
                  <a:srgbClr val="070707"/>
                </a:solidFill>
                <a:latin typeface="Verdana"/>
                <a:cs typeface="Verdana"/>
              </a:rPr>
              <a:t>2</a:t>
            </a:r>
            <a:r>
              <a:rPr lang="en-US" sz="8000" spc="-1050" dirty="0">
                <a:solidFill>
                  <a:srgbClr val="070707"/>
                </a:solidFill>
                <a:latin typeface="Verdana"/>
                <a:cs typeface="Verdana"/>
              </a:rPr>
              <a:t>.</a:t>
            </a:r>
            <a:r>
              <a:rPr lang="vi-VN" sz="8000" spc="-1050" dirty="0">
                <a:solidFill>
                  <a:srgbClr val="070707"/>
                </a:solidFill>
                <a:latin typeface="Verdana"/>
                <a:cs typeface="Verdana"/>
              </a:rPr>
              <a:t> </a:t>
            </a:r>
            <a:r>
              <a:rPr lang="vi-VN" sz="8000" spc="-869" dirty="0">
                <a:solidFill>
                  <a:srgbClr val="070707"/>
                </a:solidFill>
                <a:latin typeface="Verdana"/>
                <a:cs typeface="Verdana"/>
              </a:rPr>
              <a:t>Keras NLP</a:t>
            </a:r>
            <a:endParaRPr sz="8000" dirty="0">
              <a:latin typeface="Verdana"/>
              <a:cs typeface="Verdana"/>
            </a:endParaRPr>
          </a:p>
        </p:txBody>
      </p:sp>
      <p:sp>
        <p:nvSpPr>
          <p:cNvPr id="22" name="object 22"/>
          <p:cNvSpPr txBox="1"/>
          <p:nvPr/>
        </p:nvSpPr>
        <p:spPr>
          <a:xfrm>
            <a:off x="941937" y="2400300"/>
            <a:ext cx="16404126" cy="2041585"/>
          </a:xfrm>
          <a:prstGeom prst="rect">
            <a:avLst/>
          </a:prstGeom>
        </p:spPr>
        <p:txBody>
          <a:bodyPr vert="horz" wrap="square" lIns="0" tIns="66040" rIns="0" bIns="0" rtlCol="0">
            <a:spAutoFit/>
          </a:bodyPr>
          <a:lstStyle/>
          <a:p>
            <a:pPr marL="12700" algn="just">
              <a:spcBef>
                <a:spcPts val="520"/>
              </a:spcBef>
            </a:pPr>
            <a:r>
              <a:rPr lang="vi-VN" sz="2400" spc="-75" dirty="0">
                <a:solidFill>
                  <a:srgbClr val="070707"/>
                </a:solidFill>
                <a:latin typeface="Verdana"/>
              </a:rPr>
              <a:t>	KerasNLP is a library that natively supports language processing throughout the entire development process. This library is an extension of the core Keras API, all high-level modules are multi-layered or models.</a:t>
            </a:r>
            <a:endParaRPr lang="en-US" sz="2400" spc="-75" dirty="0">
              <a:solidFill>
                <a:srgbClr val="070707"/>
              </a:solidFill>
              <a:latin typeface="Verdana"/>
            </a:endParaRPr>
          </a:p>
          <a:p>
            <a:pPr marL="12700" algn="just">
              <a:spcBef>
                <a:spcPts val="520"/>
              </a:spcBef>
            </a:pPr>
            <a:r>
              <a:rPr lang="vi-VN" sz="2400" spc="-75" dirty="0">
                <a:solidFill>
                  <a:srgbClr val="070707"/>
                </a:solidFill>
                <a:latin typeface="Verdana"/>
              </a:rPr>
              <a:t>	KerasNLP uses Keras 3 to work with any TensorFlow, Pytorch or Jax. In our article we use Tensorflow backend to train our models.</a:t>
            </a:r>
            <a:endParaRPr lang="en-US" sz="2400" spc="-75" dirty="0">
              <a:solidFill>
                <a:srgbClr val="070707"/>
              </a:solidFill>
              <a:latin typeface="Verdana"/>
            </a:endParaRPr>
          </a:p>
          <a:p>
            <a:pPr marL="12700">
              <a:lnSpc>
                <a:spcPct val="100000"/>
              </a:lnSpc>
              <a:spcBef>
                <a:spcPts val="520"/>
              </a:spcBef>
            </a:pPr>
            <a:endParaRPr lang="vi-VN" sz="2400" dirty="0">
              <a:latin typeface="Verdana"/>
              <a:cs typeface="Verdana"/>
            </a:endParaRPr>
          </a:p>
        </p:txBody>
      </p:sp>
      <p:sp>
        <p:nvSpPr>
          <p:cNvPr id="36" name="object 36"/>
          <p:cNvSpPr/>
          <p:nvPr/>
        </p:nvSpPr>
        <p:spPr>
          <a:xfrm>
            <a:off x="17384473" y="8404384"/>
            <a:ext cx="561975" cy="561975"/>
          </a:xfrm>
          <a:custGeom>
            <a:avLst/>
            <a:gdLst/>
            <a:ahLst/>
            <a:cxnLst/>
            <a:rect l="l" t="t" r="r" b="b"/>
            <a:pathLst>
              <a:path w="561975" h="561975">
                <a:moveTo>
                  <a:pt x="280830" y="561663"/>
                </a:moveTo>
                <a:lnTo>
                  <a:pt x="235278" y="557987"/>
                </a:lnTo>
                <a:lnTo>
                  <a:pt x="192066" y="547346"/>
                </a:lnTo>
                <a:lnTo>
                  <a:pt x="151772" y="530317"/>
                </a:lnTo>
                <a:lnTo>
                  <a:pt x="114975" y="507479"/>
                </a:lnTo>
                <a:lnTo>
                  <a:pt x="82252" y="479409"/>
                </a:lnTo>
                <a:lnTo>
                  <a:pt x="54183" y="446687"/>
                </a:lnTo>
                <a:lnTo>
                  <a:pt x="31345" y="409890"/>
                </a:lnTo>
                <a:lnTo>
                  <a:pt x="14316" y="369596"/>
                </a:lnTo>
                <a:lnTo>
                  <a:pt x="3674" y="326384"/>
                </a:lnTo>
                <a:lnTo>
                  <a:pt x="0" y="280822"/>
                </a:lnTo>
                <a:lnTo>
                  <a:pt x="3674" y="235279"/>
                </a:lnTo>
                <a:lnTo>
                  <a:pt x="14316" y="192067"/>
                </a:lnTo>
                <a:lnTo>
                  <a:pt x="31345" y="151773"/>
                </a:lnTo>
                <a:lnTo>
                  <a:pt x="54183" y="114976"/>
                </a:lnTo>
                <a:lnTo>
                  <a:pt x="82252" y="82253"/>
                </a:lnTo>
                <a:lnTo>
                  <a:pt x="114975" y="54184"/>
                </a:lnTo>
                <a:lnTo>
                  <a:pt x="151772" y="31346"/>
                </a:lnTo>
                <a:lnTo>
                  <a:pt x="192066" y="14317"/>
                </a:lnTo>
                <a:lnTo>
                  <a:pt x="235278" y="3675"/>
                </a:lnTo>
                <a:lnTo>
                  <a:pt x="280830" y="0"/>
                </a:lnTo>
                <a:lnTo>
                  <a:pt x="326382" y="3675"/>
                </a:lnTo>
                <a:lnTo>
                  <a:pt x="369595" y="14317"/>
                </a:lnTo>
                <a:lnTo>
                  <a:pt x="409889" y="31346"/>
                </a:lnTo>
                <a:lnTo>
                  <a:pt x="446686" y="54184"/>
                </a:lnTo>
                <a:lnTo>
                  <a:pt x="479409" y="82253"/>
                </a:lnTo>
                <a:lnTo>
                  <a:pt x="507478" y="114976"/>
                </a:lnTo>
                <a:lnTo>
                  <a:pt x="530317" y="151773"/>
                </a:lnTo>
                <a:lnTo>
                  <a:pt x="547345" y="192067"/>
                </a:lnTo>
                <a:lnTo>
                  <a:pt x="557987" y="235279"/>
                </a:lnTo>
                <a:lnTo>
                  <a:pt x="561661" y="280832"/>
                </a:lnTo>
                <a:lnTo>
                  <a:pt x="557987" y="326384"/>
                </a:lnTo>
                <a:lnTo>
                  <a:pt x="547345" y="369596"/>
                </a:lnTo>
                <a:lnTo>
                  <a:pt x="530317" y="409890"/>
                </a:lnTo>
                <a:lnTo>
                  <a:pt x="507478" y="446687"/>
                </a:lnTo>
                <a:lnTo>
                  <a:pt x="479409" y="479409"/>
                </a:lnTo>
                <a:lnTo>
                  <a:pt x="446686" y="507479"/>
                </a:lnTo>
                <a:lnTo>
                  <a:pt x="409889" y="530317"/>
                </a:lnTo>
                <a:lnTo>
                  <a:pt x="369595" y="547346"/>
                </a:lnTo>
                <a:lnTo>
                  <a:pt x="326382" y="557987"/>
                </a:lnTo>
                <a:lnTo>
                  <a:pt x="280830" y="561663"/>
                </a:lnTo>
                <a:close/>
              </a:path>
            </a:pathLst>
          </a:custGeom>
          <a:solidFill>
            <a:srgbClr val="ECF0F1"/>
          </a:solidFill>
        </p:spPr>
        <p:txBody>
          <a:bodyPr wrap="square" lIns="0" tIns="0" rIns="0" bIns="0" rtlCol="0"/>
          <a:lstStyle/>
          <a:p>
            <a:endParaRPr/>
          </a:p>
        </p:txBody>
      </p:sp>
      <p:sp>
        <p:nvSpPr>
          <p:cNvPr id="37" name="object 37"/>
          <p:cNvSpPr txBox="1"/>
          <p:nvPr/>
        </p:nvSpPr>
        <p:spPr>
          <a:xfrm>
            <a:off x="17547127" y="8480704"/>
            <a:ext cx="236854" cy="390492"/>
          </a:xfrm>
          <a:prstGeom prst="rect">
            <a:avLst/>
          </a:prstGeom>
        </p:spPr>
        <p:txBody>
          <a:bodyPr vert="horz" wrap="square" lIns="0" tIns="13335" rIns="0" bIns="0" rtlCol="0">
            <a:spAutoFit/>
          </a:bodyPr>
          <a:lstStyle/>
          <a:p>
            <a:pPr marL="12700">
              <a:lnSpc>
                <a:spcPct val="100000"/>
              </a:lnSpc>
              <a:spcBef>
                <a:spcPts val="105"/>
              </a:spcBef>
            </a:pPr>
            <a:r>
              <a:rPr lang="vi-VN" sz="2450" b="1" spc="40" dirty="0">
                <a:solidFill>
                  <a:srgbClr val="3F5895"/>
                </a:solidFill>
                <a:latin typeface="Tahoma"/>
                <a:cs typeface="Tahoma"/>
              </a:rPr>
              <a:t>7</a:t>
            </a:r>
            <a:endParaRPr sz="2450" dirty="0">
              <a:latin typeface="Tahoma"/>
              <a:cs typeface="Tahoma"/>
            </a:endParaRPr>
          </a:p>
        </p:txBody>
      </p:sp>
      <p:pic>
        <p:nvPicPr>
          <p:cNvPr id="3" name="Picture 2" descr="A cartoon of a unicorn&#10;&#10;Description automatically generated">
            <a:extLst>
              <a:ext uri="{FF2B5EF4-FFF2-40B4-BE49-F238E27FC236}">
                <a16:creationId xmlns:a16="http://schemas.microsoft.com/office/drawing/2014/main" id="{3C01A84C-F669-3A9C-AF4D-65F90A0C7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0525" y="4556404"/>
            <a:ext cx="9886950" cy="3924300"/>
          </a:xfrm>
          <a:prstGeom prst="rect">
            <a:avLst/>
          </a:prstGeom>
        </p:spPr>
      </p:pic>
      <p:pic>
        <p:nvPicPr>
          <p:cNvPr id="4" name="object 8">
            <a:extLst>
              <a:ext uri="{FF2B5EF4-FFF2-40B4-BE49-F238E27FC236}">
                <a16:creationId xmlns:a16="http://schemas.microsoft.com/office/drawing/2014/main" id="{187BA55D-62FA-243D-3E14-3724AD4448DC}"/>
              </a:ext>
            </a:extLst>
          </p:cNvPr>
          <p:cNvPicPr/>
          <p:nvPr/>
        </p:nvPicPr>
        <p:blipFill>
          <a:blip r:embed="rId3" cstate="print"/>
          <a:stretch>
            <a:fillRect/>
          </a:stretch>
        </p:blipFill>
        <p:spPr>
          <a:xfrm>
            <a:off x="1578663" y="3363942"/>
            <a:ext cx="114300" cy="114299"/>
          </a:xfrm>
          <a:prstGeom prst="rect">
            <a:avLst/>
          </a:prstGeom>
        </p:spPr>
      </p:pic>
      <p:pic>
        <p:nvPicPr>
          <p:cNvPr id="5" name="object 8">
            <a:extLst>
              <a:ext uri="{FF2B5EF4-FFF2-40B4-BE49-F238E27FC236}">
                <a16:creationId xmlns:a16="http://schemas.microsoft.com/office/drawing/2014/main" id="{1C97EF5C-F230-3C82-0F56-A2885B7AFB91}"/>
              </a:ext>
            </a:extLst>
          </p:cNvPr>
          <p:cNvPicPr/>
          <p:nvPr/>
        </p:nvPicPr>
        <p:blipFill>
          <a:blip r:embed="rId3" cstate="print"/>
          <a:stretch>
            <a:fillRect/>
          </a:stretch>
        </p:blipFill>
        <p:spPr>
          <a:xfrm>
            <a:off x="1578663" y="2628900"/>
            <a:ext cx="114300" cy="1142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sp>
          <p:nvSpPr>
            <p:cNvPr id="3" name="object 3"/>
            <p:cNvSpPr/>
            <p:nvPr/>
          </p:nvSpPr>
          <p:spPr>
            <a:xfrm>
              <a:off x="0" y="3616523"/>
              <a:ext cx="18288000" cy="6670675"/>
            </a:xfrm>
            <a:custGeom>
              <a:avLst/>
              <a:gdLst/>
              <a:ahLst/>
              <a:cxnLst/>
              <a:rect l="l" t="t" r="r" b="b"/>
              <a:pathLst>
                <a:path w="18288000" h="6670675">
                  <a:moveTo>
                    <a:pt x="0" y="6670475"/>
                  </a:moveTo>
                  <a:lnTo>
                    <a:pt x="18287998" y="6670475"/>
                  </a:lnTo>
                  <a:lnTo>
                    <a:pt x="18287998" y="0"/>
                  </a:lnTo>
                  <a:lnTo>
                    <a:pt x="0" y="0"/>
                  </a:lnTo>
                  <a:lnTo>
                    <a:pt x="0" y="6670475"/>
                  </a:lnTo>
                  <a:close/>
                </a:path>
              </a:pathLst>
            </a:custGeom>
            <a:solidFill>
              <a:srgbClr val="F5ECC4"/>
            </a:solidFill>
          </p:spPr>
          <p:txBody>
            <a:bodyPr wrap="square" lIns="0" tIns="0" rIns="0" bIns="0" rtlCol="0"/>
            <a:lstStyle/>
            <a:p>
              <a:endParaRPr dirty="0"/>
            </a:p>
          </p:txBody>
        </p:sp>
        <p:sp>
          <p:nvSpPr>
            <p:cNvPr id="4" name="object 4"/>
            <p:cNvSpPr/>
            <p:nvPr/>
          </p:nvSpPr>
          <p:spPr>
            <a:xfrm>
              <a:off x="0" y="0"/>
              <a:ext cx="18275935" cy="3616960"/>
            </a:xfrm>
            <a:custGeom>
              <a:avLst/>
              <a:gdLst/>
              <a:ahLst/>
              <a:cxnLst/>
              <a:rect l="l" t="t" r="r" b="b"/>
              <a:pathLst>
                <a:path w="18275935" h="3616960">
                  <a:moveTo>
                    <a:pt x="18275497" y="3616523"/>
                  </a:moveTo>
                  <a:lnTo>
                    <a:pt x="0" y="3616523"/>
                  </a:lnTo>
                  <a:lnTo>
                    <a:pt x="0" y="0"/>
                  </a:lnTo>
                  <a:lnTo>
                    <a:pt x="18275497" y="0"/>
                  </a:lnTo>
                  <a:lnTo>
                    <a:pt x="18275497" y="3616523"/>
                  </a:lnTo>
                  <a:close/>
                </a:path>
              </a:pathLst>
            </a:custGeom>
            <a:solidFill>
              <a:srgbClr val="070707"/>
            </a:solidFill>
          </p:spPr>
          <p:txBody>
            <a:bodyPr wrap="square" lIns="0" tIns="0" rIns="0" bIns="0" rtlCol="0"/>
            <a:lstStyle/>
            <a:p>
              <a:endParaRPr/>
            </a:p>
          </p:txBody>
        </p:sp>
      </p:grpSp>
      <p:sp>
        <p:nvSpPr>
          <p:cNvPr id="5" name="object 5"/>
          <p:cNvSpPr txBox="1">
            <a:spLocks noGrp="1"/>
          </p:cNvSpPr>
          <p:nvPr>
            <p:ph type="title"/>
          </p:nvPr>
        </p:nvSpPr>
        <p:spPr>
          <a:xfrm>
            <a:off x="68842" y="199297"/>
            <a:ext cx="15961841" cy="2255342"/>
          </a:xfrm>
          <a:prstGeom prst="rect">
            <a:avLst/>
          </a:prstGeom>
        </p:spPr>
        <p:txBody>
          <a:bodyPr vert="horz" wrap="square" lIns="0" tIns="922890" rIns="0" bIns="0" rtlCol="0">
            <a:spAutoFit/>
          </a:bodyPr>
          <a:lstStyle/>
          <a:p>
            <a:pPr marL="4933315">
              <a:lnSpc>
                <a:spcPct val="100000"/>
              </a:lnSpc>
              <a:spcBef>
                <a:spcPts val="100"/>
              </a:spcBef>
            </a:pPr>
            <a:r>
              <a:rPr lang="vi-VN" sz="8600" spc="-520" dirty="0">
                <a:latin typeface="Verdana"/>
                <a:cs typeface="Verdana"/>
              </a:rPr>
              <a:t>2</a:t>
            </a:r>
            <a:r>
              <a:rPr sz="8600" spc="-520" dirty="0">
                <a:latin typeface="Verdana"/>
                <a:cs typeface="Verdana"/>
              </a:rPr>
              <a:t>.</a:t>
            </a:r>
            <a:r>
              <a:rPr sz="8600" spc="-940" dirty="0">
                <a:latin typeface="Verdana"/>
                <a:cs typeface="Verdana"/>
              </a:rPr>
              <a:t> </a:t>
            </a:r>
            <a:r>
              <a:rPr lang="vi-VN" sz="8600" spc="-695" dirty="0">
                <a:latin typeface="Verdana"/>
                <a:cs typeface="Verdana"/>
              </a:rPr>
              <a:t>Keras NLP</a:t>
            </a:r>
            <a:endParaRPr sz="8600" dirty="0">
              <a:latin typeface="Verdana"/>
              <a:cs typeface="Verdana"/>
            </a:endParaRPr>
          </a:p>
        </p:txBody>
      </p:sp>
      <p:sp>
        <p:nvSpPr>
          <p:cNvPr id="6" name="object 6"/>
          <p:cNvSpPr txBox="1"/>
          <p:nvPr/>
        </p:nvSpPr>
        <p:spPr>
          <a:xfrm>
            <a:off x="2856259" y="3990775"/>
            <a:ext cx="4876612" cy="966931"/>
          </a:xfrm>
          <a:prstGeom prst="rect">
            <a:avLst/>
          </a:prstGeom>
        </p:spPr>
        <p:txBody>
          <a:bodyPr vert="horz" wrap="square" lIns="0" tIns="12700" rIns="0" bIns="0" rtlCol="0">
            <a:spAutoFit/>
          </a:bodyPr>
          <a:lstStyle/>
          <a:p>
            <a:pPr marL="12700">
              <a:lnSpc>
                <a:spcPct val="100000"/>
              </a:lnSpc>
              <a:spcBef>
                <a:spcPts val="100"/>
              </a:spcBef>
            </a:pPr>
            <a:r>
              <a:rPr lang="vi-VN" sz="6200" spc="-425" dirty="0">
                <a:latin typeface="Verdana"/>
                <a:cs typeface="Verdana"/>
              </a:rPr>
              <a:t>Pros</a:t>
            </a:r>
            <a:endParaRPr sz="6200" dirty="0">
              <a:latin typeface="Verdana"/>
              <a:cs typeface="Verdana"/>
            </a:endParaRPr>
          </a:p>
        </p:txBody>
      </p:sp>
      <p:sp>
        <p:nvSpPr>
          <p:cNvPr id="7" name="object 7"/>
          <p:cNvSpPr txBox="1"/>
          <p:nvPr/>
        </p:nvSpPr>
        <p:spPr>
          <a:xfrm>
            <a:off x="10975899" y="3990690"/>
            <a:ext cx="4721301" cy="966931"/>
          </a:xfrm>
          <a:prstGeom prst="rect">
            <a:avLst/>
          </a:prstGeom>
        </p:spPr>
        <p:txBody>
          <a:bodyPr vert="horz" wrap="square" lIns="0" tIns="12700" rIns="0" bIns="0" rtlCol="0">
            <a:spAutoFit/>
          </a:bodyPr>
          <a:lstStyle/>
          <a:p>
            <a:pPr marL="12700">
              <a:lnSpc>
                <a:spcPct val="100000"/>
              </a:lnSpc>
              <a:spcBef>
                <a:spcPts val="100"/>
              </a:spcBef>
            </a:pPr>
            <a:r>
              <a:rPr lang="vi-VN" sz="6200" dirty="0">
                <a:latin typeface="Verdana"/>
                <a:cs typeface="Verdana"/>
              </a:rPr>
              <a:t>Cons</a:t>
            </a:r>
            <a:endParaRPr sz="6200" dirty="0">
              <a:latin typeface="Verdana"/>
              <a:cs typeface="Verdana"/>
            </a:endParaRPr>
          </a:p>
        </p:txBody>
      </p:sp>
      <p:grpSp>
        <p:nvGrpSpPr>
          <p:cNvPr id="8" name="object 8"/>
          <p:cNvGrpSpPr/>
          <p:nvPr/>
        </p:nvGrpSpPr>
        <p:grpSpPr>
          <a:xfrm>
            <a:off x="1981200" y="5426632"/>
            <a:ext cx="114300" cy="2802967"/>
            <a:chOff x="1981200" y="5426632"/>
            <a:chExt cx="114300" cy="2802967"/>
          </a:xfrm>
        </p:grpSpPr>
        <p:pic>
          <p:nvPicPr>
            <p:cNvPr id="9" name="object 9"/>
            <p:cNvPicPr/>
            <p:nvPr/>
          </p:nvPicPr>
          <p:blipFill>
            <a:blip r:embed="rId2" cstate="print"/>
            <a:stretch>
              <a:fillRect/>
            </a:stretch>
          </p:blipFill>
          <p:spPr>
            <a:xfrm>
              <a:off x="1981200" y="5426632"/>
              <a:ext cx="114300" cy="114299"/>
            </a:xfrm>
            <a:prstGeom prst="rect">
              <a:avLst/>
            </a:prstGeom>
          </p:spPr>
        </p:pic>
        <p:pic>
          <p:nvPicPr>
            <p:cNvPr id="10" name="object 10"/>
            <p:cNvPicPr/>
            <p:nvPr/>
          </p:nvPicPr>
          <p:blipFill>
            <a:blip r:embed="rId2" cstate="print"/>
            <a:stretch>
              <a:fillRect/>
            </a:stretch>
          </p:blipFill>
          <p:spPr>
            <a:xfrm>
              <a:off x="1981200" y="8115300"/>
              <a:ext cx="114300" cy="114299"/>
            </a:xfrm>
            <a:prstGeom prst="rect">
              <a:avLst/>
            </a:prstGeom>
          </p:spPr>
        </p:pic>
      </p:grpSp>
      <p:sp>
        <p:nvSpPr>
          <p:cNvPr id="11" name="object 11"/>
          <p:cNvSpPr txBox="1"/>
          <p:nvPr/>
        </p:nvSpPr>
        <p:spPr>
          <a:xfrm>
            <a:off x="1538195" y="5235556"/>
            <a:ext cx="7142480" cy="4666406"/>
          </a:xfrm>
          <a:prstGeom prst="rect">
            <a:avLst/>
          </a:prstGeom>
        </p:spPr>
        <p:txBody>
          <a:bodyPr vert="horz" wrap="square" lIns="0" tIns="12700" rIns="0" bIns="0" rtlCol="0">
            <a:spAutoFit/>
          </a:bodyPr>
          <a:lstStyle/>
          <a:p>
            <a:pPr marL="12700" marR="5080" algn="l">
              <a:lnSpc>
                <a:spcPct val="114599"/>
              </a:lnSpc>
              <a:spcBef>
                <a:spcPts val="100"/>
              </a:spcBef>
            </a:pPr>
            <a:r>
              <a:rPr lang="vi-VN" sz="2400" spc="-95" dirty="0">
                <a:solidFill>
                  <a:srgbClr val="070707"/>
                </a:solidFill>
                <a:latin typeface="Verdana"/>
              </a:rPr>
              <a:t>	</a:t>
            </a:r>
            <a:r>
              <a:rPr lang="en-US" sz="2400" spc="-95" dirty="0">
                <a:solidFill>
                  <a:srgbClr val="070707"/>
                </a:solidFill>
                <a:latin typeface="Verdana"/>
              </a:rPr>
              <a:t>Easy Integration: </a:t>
            </a:r>
            <a:r>
              <a:rPr lang="en-US" sz="2400" spc="-95" dirty="0" err="1">
                <a:solidFill>
                  <a:srgbClr val="070707"/>
                </a:solidFill>
                <a:latin typeface="Verdana"/>
              </a:rPr>
              <a:t>KerasNLP</a:t>
            </a:r>
            <a:r>
              <a:rPr lang="en-US" sz="2400" spc="-95" dirty="0">
                <a:solidFill>
                  <a:srgbClr val="070707"/>
                </a:solidFill>
                <a:latin typeface="Verdana"/>
              </a:rPr>
              <a:t> directly integrates with frameworks like TensorFlow, JAX, and </a:t>
            </a:r>
            <a:r>
              <a:rPr lang="en-US" sz="2400" spc="-95" dirty="0" err="1">
                <a:solidFill>
                  <a:srgbClr val="070707"/>
                </a:solidFill>
                <a:latin typeface="Verdana"/>
              </a:rPr>
              <a:t>PyTorch</a:t>
            </a:r>
            <a:r>
              <a:rPr lang="en-US" sz="2400" spc="-95" dirty="0">
                <a:solidFill>
                  <a:srgbClr val="070707"/>
                </a:solidFill>
                <a:latin typeface="Verdana"/>
              </a:rPr>
              <a:t>, making it easy for users to use and combine with other tools.</a:t>
            </a:r>
          </a:p>
          <a:p>
            <a:pPr algn="l"/>
            <a:r>
              <a:rPr lang="vi-VN" sz="2400" dirty="0">
                <a:latin typeface="Verdana"/>
              </a:rPr>
              <a:t>	</a:t>
            </a:r>
            <a:r>
              <a:rPr lang="en-US" sz="2400" dirty="0">
                <a:latin typeface="Verdana"/>
              </a:rPr>
              <a:t>Flexible Customization: </a:t>
            </a:r>
            <a:r>
              <a:rPr lang="en-US" sz="2400" dirty="0" err="1">
                <a:latin typeface="Verdana"/>
              </a:rPr>
              <a:t>KerasNLP’s</a:t>
            </a:r>
            <a:r>
              <a:rPr lang="en-US" sz="2400" dirty="0">
                <a:latin typeface="Verdana"/>
              </a:rPr>
              <a:t> models and layers can be flexibly customized to suit various NLP tasks.</a:t>
            </a:r>
            <a:endParaRPr lang="vi-VN" sz="2400" dirty="0">
              <a:latin typeface="Verdana"/>
            </a:endParaRPr>
          </a:p>
          <a:p>
            <a:pPr algn="l"/>
            <a:r>
              <a:rPr lang="vi-VN" sz="2400" dirty="0">
                <a:latin typeface="Verdana"/>
              </a:rPr>
              <a:t>	</a:t>
            </a:r>
            <a:r>
              <a:rPr lang="en-US" sz="2400" dirty="0">
                <a:latin typeface="Verdana"/>
              </a:rPr>
              <a:t>Good Performance: </a:t>
            </a:r>
            <a:r>
              <a:rPr lang="en-US" sz="2400" dirty="0" err="1">
                <a:latin typeface="Verdana"/>
              </a:rPr>
              <a:t>KerasNLP</a:t>
            </a:r>
            <a:r>
              <a:rPr lang="en-US" sz="2400" dirty="0">
                <a:latin typeface="Verdana"/>
              </a:rPr>
              <a:t> retains over 95% of BERT’s performance on the GLUE benchmark while reducing parameters by 40% compared to </a:t>
            </a:r>
            <a:r>
              <a:rPr lang="en-US" sz="2400" dirty="0" err="1">
                <a:latin typeface="Verdana"/>
              </a:rPr>
              <a:t>bert</a:t>
            </a:r>
            <a:r>
              <a:rPr lang="en-US" sz="2400" dirty="0">
                <a:latin typeface="Verdana"/>
              </a:rPr>
              <a:t>-base-</a:t>
            </a:r>
            <a:r>
              <a:rPr lang="vi-VN" sz="2400" dirty="0">
                <a:latin typeface="Verdana"/>
              </a:rPr>
              <a:t>uncased.</a:t>
            </a:r>
            <a:endParaRPr lang="en-US" sz="2400" dirty="0">
              <a:latin typeface="Verdana"/>
            </a:endParaRPr>
          </a:p>
        </p:txBody>
      </p:sp>
      <p:grpSp>
        <p:nvGrpSpPr>
          <p:cNvPr id="12" name="object 12"/>
          <p:cNvGrpSpPr/>
          <p:nvPr/>
        </p:nvGrpSpPr>
        <p:grpSpPr>
          <a:xfrm>
            <a:off x="712844" y="5148262"/>
            <a:ext cx="9840856" cy="392668"/>
            <a:chOff x="712844" y="5148262"/>
            <a:chExt cx="9840856" cy="392668"/>
          </a:xfrm>
        </p:grpSpPr>
        <p:sp>
          <p:nvSpPr>
            <p:cNvPr id="13" name="object 13"/>
            <p:cNvSpPr/>
            <p:nvPr/>
          </p:nvSpPr>
          <p:spPr>
            <a:xfrm>
              <a:off x="712844" y="5148262"/>
              <a:ext cx="8428990" cy="0"/>
            </a:xfrm>
            <a:custGeom>
              <a:avLst/>
              <a:gdLst/>
              <a:ahLst/>
              <a:cxnLst/>
              <a:rect l="l" t="t" r="r" b="b"/>
              <a:pathLst>
                <a:path w="8428990">
                  <a:moveTo>
                    <a:pt x="0" y="0"/>
                  </a:moveTo>
                  <a:lnTo>
                    <a:pt x="8428927" y="0"/>
                  </a:lnTo>
                </a:path>
              </a:pathLst>
            </a:custGeom>
            <a:ln w="9524">
              <a:solidFill>
                <a:srgbClr val="070707"/>
              </a:solidFill>
            </a:ln>
          </p:spPr>
          <p:txBody>
            <a:bodyPr wrap="square" lIns="0" tIns="0" rIns="0" bIns="0" rtlCol="0"/>
            <a:lstStyle/>
            <a:p>
              <a:endParaRPr/>
            </a:p>
          </p:txBody>
        </p:sp>
        <p:pic>
          <p:nvPicPr>
            <p:cNvPr id="14" name="object 14"/>
            <p:cNvPicPr/>
            <p:nvPr/>
          </p:nvPicPr>
          <p:blipFill>
            <a:blip r:embed="rId2" cstate="print"/>
            <a:stretch>
              <a:fillRect/>
            </a:stretch>
          </p:blipFill>
          <p:spPr>
            <a:xfrm>
              <a:off x="10439400" y="5426631"/>
              <a:ext cx="114300" cy="114299"/>
            </a:xfrm>
            <a:prstGeom prst="rect">
              <a:avLst/>
            </a:prstGeom>
          </p:spPr>
        </p:pic>
      </p:grpSp>
      <p:sp>
        <p:nvSpPr>
          <p:cNvPr id="16" name="object 16"/>
          <p:cNvSpPr txBox="1"/>
          <p:nvPr/>
        </p:nvSpPr>
        <p:spPr>
          <a:xfrm>
            <a:off x="9967124" y="5235387"/>
            <a:ext cx="7101989" cy="3818674"/>
          </a:xfrm>
          <a:prstGeom prst="rect">
            <a:avLst/>
          </a:prstGeom>
        </p:spPr>
        <p:txBody>
          <a:bodyPr vert="horz" wrap="square" lIns="0" tIns="12700" rIns="0" bIns="0" rtlCol="0">
            <a:spAutoFit/>
          </a:bodyPr>
          <a:lstStyle/>
          <a:p>
            <a:pPr marL="12700" marR="5080" algn="l">
              <a:lnSpc>
                <a:spcPct val="114599"/>
              </a:lnSpc>
              <a:spcBef>
                <a:spcPts val="100"/>
              </a:spcBef>
            </a:pPr>
            <a:r>
              <a:rPr lang="vi-VN" sz="2400" spc="-45" dirty="0">
                <a:solidFill>
                  <a:srgbClr val="070707"/>
                </a:solidFill>
                <a:latin typeface="Verdana"/>
              </a:rPr>
              <a:t>	</a:t>
            </a:r>
            <a:r>
              <a:rPr lang="en-US" sz="2400" spc="-45" dirty="0">
                <a:solidFill>
                  <a:srgbClr val="070707"/>
                </a:solidFill>
                <a:latin typeface="Verdana"/>
              </a:rPr>
              <a:t>Limited Customization: While it is customizable, </a:t>
            </a:r>
            <a:r>
              <a:rPr lang="en-US" sz="2400" spc="-45" dirty="0" err="1">
                <a:solidFill>
                  <a:srgbClr val="070707"/>
                </a:solidFill>
                <a:latin typeface="Verdana"/>
              </a:rPr>
              <a:t>KerasNLP</a:t>
            </a:r>
            <a:r>
              <a:rPr lang="en-US" sz="2400" spc="-45" dirty="0">
                <a:solidFill>
                  <a:srgbClr val="070707"/>
                </a:solidFill>
                <a:latin typeface="Verdana"/>
              </a:rPr>
              <a:t> has less flexibility in creating complex architectures compared to some other NLP libraries.</a:t>
            </a:r>
          </a:p>
          <a:p>
            <a:pPr marL="12700" marR="5080" algn="l">
              <a:lnSpc>
                <a:spcPct val="114599"/>
              </a:lnSpc>
              <a:spcBef>
                <a:spcPts val="100"/>
              </a:spcBef>
            </a:pPr>
            <a:r>
              <a:rPr lang="vi-VN" sz="2400" spc="-45" dirty="0">
                <a:solidFill>
                  <a:srgbClr val="070707"/>
                </a:solidFill>
                <a:latin typeface="Verdana"/>
              </a:rPr>
              <a:t>	</a:t>
            </a:r>
            <a:r>
              <a:rPr lang="en-US" sz="2400" spc="-45" dirty="0">
                <a:solidFill>
                  <a:srgbClr val="070707"/>
                </a:solidFill>
                <a:latin typeface="Verdana"/>
              </a:rPr>
              <a:t>Handling Large Data: </a:t>
            </a:r>
            <a:r>
              <a:rPr lang="en-US" sz="2400" spc="-45" dirty="0" err="1">
                <a:solidFill>
                  <a:srgbClr val="070707"/>
                </a:solidFill>
                <a:latin typeface="Verdana"/>
              </a:rPr>
              <a:t>KerasNLP</a:t>
            </a:r>
            <a:r>
              <a:rPr lang="en-US" sz="2400" spc="-45" dirty="0">
                <a:solidFill>
                  <a:srgbClr val="070707"/>
                </a:solidFill>
                <a:latin typeface="Verdana"/>
              </a:rPr>
              <a:t> may not be the best choice for handling large or complex data due to potential memory management and processing speed challenges.</a:t>
            </a:r>
          </a:p>
          <a:p>
            <a:pPr marL="12700" marR="5080">
              <a:lnSpc>
                <a:spcPct val="114599"/>
              </a:lnSpc>
              <a:spcBef>
                <a:spcPts val="100"/>
              </a:spcBef>
            </a:pPr>
            <a:endParaRPr lang="en-US" sz="2400" dirty="0">
              <a:latin typeface="Verdana"/>
              <a:cs typeface="Verdana"/>
            </a:endParaRPr>
          </a:p>
        </p:txBody>
      </p:sp>
      <p:grpSp>
        <p:nvGrpSpPr>
          <p:cNvPr id="17" name="object 17"/>
          <p:cNvGrpSpPr/>
          <p:nvPr/>
        </p:nvGrpSpPr>
        <p:grpSpPr>
          <a:xfrm>
            <a:off x="0" y="0"/>
            <a:ext cx="17964785" cy="9915525"/>
            <a:chOff x="0" y="0"/>
            <a:chExt cx="17964785" cy="9915525"/>
          </a:xfrm>
        </p:grpSpPr>
        <p:sp>
          <p:nvSpPr>
            <p:cNvPr id="18" name="object 18"/>
            <p:cNvSpPr/>
            <p:nvPr/>
          </p:nvSpPr>
          <p:spPr>
            <a:xfrm>
              <a:off x="9141773" y="5148093"/>
              <a:ext cx="7927340" cy="0"/>
            </a:xfrm>
            <a:custGeom>
              <a:avLst/>
              <a:gdLst/>
              <a:ahLst/>
              <a:cxnLst/>
              <a:rect l="l" t="t" r="r" b="b"/>
              <a:pathLst>
                <a:path w="7927340">
                  <a:moveTo>
                    <a:pt x="0" y="0"/>
                  </a:moveTo>
                  <a:lnTo>
                    <a:pt x="7927121" y="0"/>
                  </a:lnTo>
                </a:path>
              </a:pathLst>
            </a:custGeom>
            <a:ln w="9524">
              <a:solidFill>
                <a:srgbClr val="070707"/>
              </a:solidFill>
            </a:ln>
          </p:spPr>
          <p:txBody>
            <a:bodyPr wrap="square" lIns="0" tIns="0" rIns="0" bIns="0" rtlCol="0"/>
            <a:lstStyle/>
            <a:p>
              <a:endParaRPr/>
            </a:p>
          </p:txBody>
        </p:sp>
        <p:sp>
          <p:nvSpPr>
            <p:cNvPr id="19" name="object 19"/>
            <p:cNvSpPr/>
            <p:nvPr/>
          </p:nvSpPr>
          <p:spPr>
            <a:xfrm>
              <a:off x="0" y="11"/>
              <a:ext cx="17964785" cy="5557520"/>
            </a:xfrm>
            <a:custGeom>
              <a:avLst/>
              <a:gdLst/>
              <a:ahLst/>
              <a:cxnLst/>
              <a:rect l="l" t="t" r="r" b="b"/>
              <a:pathLst>
                <a:path w="17964785" h="5557520">
                  <a:moveTo>
                    <a:pt x="2179485" y="1549933"/>
                  </a:moveTo>
                  <a:lnTo>
                    <a:pt x="2171712" y="1504594"/>
                  </a:lnTo>
                  <a:lnTo>
                    <a:pt x="2156180" y="1460881"/>
                  </a:lnTo>
                  <a:lnTo>
                    <a:pt x="2132876" y="1419885"/>
                  </a:lnTo>
                  <a:lnTo>
                    <a:pt x="2101799" y="1382661"/>
                  </a:lnTo>
                  <a:lnTo>
                    <a:pt x="718680" y="0"/>
                  </a:lnTo>
                  <a:lnTo>
                    <a:pt x="0" y="0"/>
                  </a:lnTo>
                  <a:lnTo>
                    <a:pt x="0" y="718972"/>
                  </a:lnTo>
                  <a:lnTo>
                    <a:pt x="751624" y="1470367"/>
                  </a:lnTo>
                  <a:lnTo>
                    <a:pt x="778776" y="1507959"/>
                  </a:lnTo>
                  <a:lnTo>
                    <a:pt x="792314" y="1550631"/>
                  </a:lnTo>
                  <a:lnTo>
                    <a:pt x="792314" y="1593811"/>
                  </a:lnTo>
                  <a:lnTo>
                    <a:pt x="792314" y="1595069"/>
                  </a:lnTo>
                  <a:lnTo>
                    <a:pt x="778776" y="1637690"/>
                  </a:lnTo>
                  <a:lnTo>
                    <a:pt x="778713" y="1637817"/>
                  </a:lnTo>
                  <a:lnTo>
                    <a:pt x="751624" y="1675333"/>
                  </a:lnTo>
                  <a:lnTo>
                    <a:pt x="0" y="2426728"/>
                  </a:lnTo>
                  <a:lnTo>
                    <a:pt x="0" y="3250895"/>
                  </a:lnTo>
                  <a:lnTo>
                    <a:pt x="116459" y="3367328"/>
                  </a:lnTo>
                  <a:lnTo>
                    <a:pt x="157530" y="3401072"/>
                  </a:lnTo>
                  <a:lnTo>
                    <a:pt x="203720" y="3425761"/>
                  </a:lnTo>
                  <a:lnTo>
                    <a:pt x="253860" y="3440938"/>
                  </a:lnTo>
                  <a:lnTo>
                    <a:pt x="306781" y="3446094"/>
                  </a:lnTo>
                  <a:lnTo>
                    <a:pt x="359689" y="3440938"/>
                  </a:lnTo>
                  <a:lnTo>
                    <a:pt x="409803" y="3425761"/>
                  </a:lnTo>
                  <a:lnTo>
                    <a:pt x="455968" y="3401072"/>
                  </a:lnTo>
                  <a:lnTo>
                    <a:pt x="497039" y="3367328"/>
                  </a:lnTo>
                  <a:lnTo>
                    <a:pt x="792314" y="3072142"/>
                  </a:lnTo>
                  <a:lnTo>
                    <a:pt x="792314" y="2311400"/>
                  </a:lnTo>
                  <a:lnTo>
                    <a:pt x="792327" y="3072130"/>
                  </a:lnTo>
                  <a:lnTo>
                    <a:pt x="2101799" y="1763064"/>
                  </a:lnTo>
                  <a:lnTo>
                    <a:pt x="2132876" y="1725853"/>
                  </a:lnTo>
                  <a:lnTo>
                    <a:pt x="2156180" y="1684858"/>
                  </a:lnTo>
                  <a:lnTo>
                    <a:pt x="2171712" y="1641144"/>
                  </a:lnTo>
                  <a:lnTo>
                    <a:pt x="2179485" y="1595818"/>
                  </a:lnTo>
                  <a:lnTo>
                    <a:pt x="2179485" y="1549933"/>
                  </a:lnTo>
                  <a:close/>
                </a:path>
                <a:path w="17964785" h="5557520">
                  <a:moveTo>
                    <a:pt x="3431971" y="2802001"/>
                  </a:moveTo>
                  <a:lnTo>
                    <a:pt x="3424199" y="2756662"/>
                  </a:lnTo>
                  <a:lnTo>
                    <a:pt x="3408654" y="2712936"/>
                  </a:lnTo>
                  <a:lnTo>
                    <a:pt x="3385324" y="2671927"/>
                  </a:lnTo>
                  <a:lnTo>
                    <a:pt x="3354235" y="2634704"/>
                  </a:lnTo>
                  <a:lnTo>
                    <a:pt x="3015805" y="2296401"/>
                  </a:lnTo>
                  <a:lnTo>
                    <a:pt x="2978581" y="2265337"/>
                  </a:lnTo>
                  <a:lnTo>
                    <a:pt x="2937573" y="2242032"/>
                  </a:lnTo>
                  <a:lnTo>
                    <a:pt x="2893847" y="2226500"/>
                  </a:lnTo>
                  <a:lnTo>
                    <a:pt x="2848495" y="2218728"/>
                  </a:lnTo>
                  <a:lnTo>
                    <a:pt x="2802610" y="2218728"/>
                  </a:lnTo>
                  <a:lnTo>
                    <a:pt x="2757259" y="2226500"/>
                  </a:lnTo>
                  <a:lnTo>
                    <a:pt x="2713532" y="2242032"/>
                  </a:lnTo>
                  <a:lnTo>
                    <a:pt x="2672524" y="2265337"/>
                  </a:lnTo>
                  <a:lnTo>
                    <a:pt x="2635300" y="2296401"/>
                  </a:lnTo>
                  <a:lnTo>
                    <a:pt x="399211" y="4531766"/>
                  </a:lnTo>
                  <a:lnTo>
                    <a:pt x="364794" y="4573905"/>
                  </a:lnTo>
                  <a:lnTo>
                    <a:pt x="340207" y="4620666"/>
                  </a:lnTo>
                  <a:lnTo>
                    <a:pt x="325462" y="4670539"/>
                  </a:lnTo>
                  <a:lnTo>
                    <a:pt x="320548" y="4721961"/>
                  </a:lnTo>
                  <a:lnTo>
                    <a:pt x="325462" y="4773346"/>
                  </a:lnTo>
                  <a:lnTo>
                    <a:pt x="340207" y="4823206"/>
                  </a:lnTo>
                  <a:lnTo>
                    <a:pt x="364794" y="4869993"/>
                  </a:lnTo>
                  <a:lnTo>
                    <a:pt x="399211" y="4912144"/>
                  </a:lnTo>
                  <a:lnTo>
                    <a:pt x="737641" y="5250459"/>
                  </a:lnTo>
                  <a:lnTo>
                    <a:pt x="778713" y="5284216"/>
                  </a:lnTo>
                  <a:lnTo>
                    <a:pt x="824890" y="5308905"/>
                  </a:lnTo>
                  <a:lnTo>
                    <a:pt x="875004" y="5324081"/>
                  </a:lnTo>
                  <a:lnTo>
                    <a:pt x="927798" y="5329225"/>
                  </a:lnTo>
                  <a:lnTo>
                    <a:pt x="927950" y="5329225"/>
                  </a:lnTo>
                  <a:lnTo>
                    <a:pt x="980795" y="5324081"/>
                  </a:lnTo>
                  <a:lnTo>
                    <a:pt x="1030947" y="5308905"/>
                  </a:lnTo>
                  <a:lnTo>
                    <a:pt x="1077150" y="5284216"/>
                  </a:lnTo>
                  <a:lnTo>
                    <a:pt x="1118222" y="5250459"/>
                  </a:lnTo>
                  <a:lnTo>
                    <a:pt x="3354235" y="3015157"/>
                  </a:lnTo>
                  <a:lnTo>
                    <a:pt x="3385324" y="2977934"/>
                  </a:lnTo>
                  <a:lnTo>
                    <a:pt x="3408654" y="2936925"/>
                  </a:lnTo>
                  <a:lnTo>
                    <a:pt x="3424199" y="2893212"/>
                  </a:lnTo>
                  <a:lnTo>
                    <a:pt x="3431971" y="2847873"/>
                  </a:lnTo>
                  <a:lnTo>
                    <a:pt x="3431971" y="2802001"/>
                  </a:lnTo>
                  <a:close/>
                </a:path>
                <a:path w="17964785" h="5557520">
                  <a:moveTo>
                    <a:pt x="5331320" y="2182876"/>
                  </a:moveTo>
                  <a:lnTo>
                    <a:pt x="5323548" y="2137524"/>
                  </a:lnTo>
                  <a:lnTo>
                    <a:pt x="5308003" y="2093810"/>
                  </a:lnTo>
                  <a:lnTo>
                    <a:pt x="5284686" y="2052815"/>
                  </a:lnTo>
                  <a:lnTo>
                    <a:pt x="5253596" y="2015604"/>
                  </a:lnTo>
                  <a:lnTo>
                    <a:pt x="3237306" y="0"/>
                  </a:lnTo>
                  <a:lnTo>
                    <a:pt x="1799412" y="0"/>
                  </a:lnTo>
                  <a:lnTo>
                    <a:pt x="4534649" y="2734297"/>
                  </a:lnTo>
                  <a:lnTo>
                    <a:pt x="4571873" y="2765399"/>
                  </a:lnTo>
                  <a:lnTo>
                    <a:pt x="4612881" y="2788716"/>
                  </a:lnTo>
                  <a:lnTo>
                    <a:pt x="4656607" y="2804261"/>
                  </a:lnTo>
                  <a:lnTo>
                    <a:pt x="4701959" y="2812034"/>
                  </a:lnTo>
                  <a:lnTo>
                    <a:pt x="4747844" y="2812034"/>
                  </a:lnTo>
                  <a:lnTo>
                    <a:pt x="4793196" y="2804261"/>
                  </a:lnTo>
                  <a:lnTo>
                    <a:pt x="4836922" y="2788716"/>
                  </a:lnTo>
                  <a:lnTo>
                    <a:pt x="4877930" y="2765399"/>
                  </a:lnTo>
                  <a:lnTo>
                    <a:pt x="4915154" y="2734297"/>
                  </a:lnTo>
                  <a:lnTo>
                    <a:pt x="5253596" y="2396083"/>
                  </a:lnTo>
                  <a:lnTo>
                    <a:pt x="5284686" y="2358860"/>
                  </a:lnTo>
                  <a:lnTo>
                    <a:pt x="5308003" y="2317839"/>
                  </a:lnTo>
                  <a:lnTo>
                    <a:pt x="5323548" y="2274112"/>
                  </a:lnTo>
                  <a:lnTo>
                    <a:pt x="5331320" y="2228761"/>
                  </a:lnTo>
                  <a:lnTo>
                    <a:pt x="5331320" y="2182876"/>
                  </a:lnTo>
                  <a:close/>
                </a:path>
                <a:path w="17964785" h="5557520">
                  <a:moveTo>
                    <a:pt x="8496059" y="1777606"/>
                  </a:moveTo>
                  <a:lnTo>
                    <a:pt x="8488286" y="1732267"/>
                  </a:lnTo>
                  <a:lnTo>
                    <a:pt x="8472754" y="1688553"/>
                  </a:lnTo>
                  <a:lnTo>
                    <a:pt x="8449437" y="1647545"/>
                  </a:lnTo>
                  <a:lnTo>
                    <a:pt x="8418360" y="1610334"/>
                  </a:lnTo>
                  <a:lnTo>
                    <a:pt x="6807492" y="0"/>
                  </a:lnTo>
                  <a:lnTo>
                    <a:pt x="6176353" y="0"/>
                  </a:lnTo>
                  <a:lnTo>
                    <a:pt x="5963272" y="213017"/>
                  </a:lnTo>
                  <a:lnTo>
                    <a:pt x="5928830" y="255181"/>
                  </a:lnTo>
                  <a:lnTo>
                    <a:pt x="5904230" y="301967"/>
                  </a:lnTo>
                  <a:lnTo>
                    <a:pt x="5889472" y="351840"/>
                  </a:lnTo>
                  <a:lnTo>
                    <a:pt x="5884557" y="403250"/>
                  </a:lnTo>
                  <a:lnTo>
                    <a:pt x="5889472" y="454660"/>
                  </a:lnTo>
                  <a:lnTo>
                    <a:pt x="5904230" y="504520"/>
                  </a:lnTo>
                  <a:lnTo>
                    <a:pt x="5928830" y="551307"/>
                  </a:lnTo>
                  <a:lnTo>
                    <a:pt x="5963272" y="593471"/>
                  </a:lnTo>
                  <a:lnTo>
                    <a:pt x="7068198" y="1698040"/>
                  </a:lnTo>
                  <a:lnTo>
                    <a:pt x="7095337" y="1735632"/>
                  </a:lnTo>
                  <a:lnTo>
                    <a:pt x="7108888" y="1778304"/>
                  </a:lnTo>
                  <a:lnTo>
                    <a:pt x="7108888" y="1821484"/>
                  </a:lnTo>
                  <a:lnTo>
                    <a:pt x="7108888" y="1822742"/>
                  </a:lnTo>
                  <a:lnTo>
                    <a:pt x="7095337" y="1865363"/>
                  </a:lnTo>
                  <a:lnTo>
                    <a:pt x="7068198" y="1903006"/>
                  </a:lnTo>
                  <a:lnTo>
                    <a:pt x="6094590" y="2876296"/>
                  </a:lnTo>
                  <a:lnTo>
                    <a:pt x="6063513" y="2913507"/>
                  </a:lnTo>
                  <a:lnTo>
                    <a:pt x="6040209" y="2954502"/>
                  </a:lnTo>
                  <a:lnTo>
                    <a:pt x="6024677" y="2998203"/>
                  </a:lnTo>
                  <a:lnTo>
                    <a:pt x="6016904" y="3043542"/>
                  </a:lnTo>
                  <a:lnTo>
                    <a:pt x="6016904" y="3089414"/>
                  </a:lnTo>
                  <a:lnTo>
                    <a:pt x="6024677" y="3134753"/>
                  </a:lnTo>
                  <a:lnTo>
                    <a:pt x="6040209" y="3178467"/>
                  </a:lnTo>
                  <a:lnTo>
                    <a:pt x="6063513" y="3219462"/>
                  </a:lnTo>
                  <a:lnTo>
                    <a:pt x="6094590" y="3256673"/>
                  </a:lnTo>
                  <a:lnTo>
                    <a:pt x="6433032" y="3594989"/>
                  </a:lnTo>
                  <a:lnTo>
                    <a:pt x="6474104" y="3628745"/>
                  </a:lnTo>
                  <a:lnTo>
                    <a:pt x="6520294" y="3653434"/>
                  </a:lnTo>
                  <a:lnTo>
                    <a:pt x="6570434" y="3668611"/>
                  </a:lnTo>
                  <a:lnTo>
                    <a:pt x="6623355" y="3673767"/>
                  </a:lnTo>
                  <a:lnTo>
                    <a:pt x="6676250" y="3668611"/>
                  </a:lnTo>
                  <a:lnTo>
                    <a:pt x="6726364" y="3653434"/>
                  </a:lnTo>
                  <a:lnTo>
                    <a:pt x="6772542" y="3628745"/>
                  </a:lnTo>
                  <a:lnTo>
                    <a:pt x="6813613" y="3594989"/>
                  </a:lnTo>
                  <a:lnTo>
                    <a:pt x="7108888" y="3299803"/>
                  </a:lnTo>
                  <a:lnTo>
                    <a:pt x="8418360" y="1990737"/>
                  </a:lnTo>
                  <a:lnTo>
                    <a:pt x="8449437" y="1953526"/>
                  </a:lnTo>
                  <a:lnTo>
                    <a:pt x="8472754" y="1912531"/>
                  </a:lnTo>
                  <a:lnTo>
                    <a:pt x="8488286" y="1868817"/>
                  </a:lnTo>
                  <a:lnTo>
                    <a:pt x="8496059" y="1823491"/>
                  </a:lnTo>
                  <a:lnTo>
                    <a:pt x="8496059" y="1777606"/>
                  </a:lnTo>
                  <a:close/>
                </a:path>
                <a:path w="17964785" h="5557520">
                  <a:moveTo>
                    <a:pt x="9748533" y="3029674"/>
                  </a:moveTo>
                  <a:lnTo>
                    <a:pt x="9740760" y="2984335"/>
                  </a:lnTo>
                  <a:lnTo>
                    <a:pt x="9725215" y="2940608"/>
                  </a:lnTo>
                  <a:lnTo>
                    <a:pt x="9701898" y="2899600"/>
                  </a:lnTo>
                  <a:lnTo>
                    <a:pt x="9670809" y="2862364"/>
                  </a:lnTo>
                  <a:lnTo>
                    <a:pt x="9332366" y="2524074"/>
                  </a:lnTo>
                  <a:lnTo>
                    <a:pt x="9295155" y="2493010"/>
                  </a:lnTo>
                  <a:lnTo>
                    <a:pt x="9254134" y="2469705"/>
                  </a:lnTo>
                  <a:lnTo>
                    <a:pt x="9210421" y="2454173"/>
                  </a:lnTo>
                  <a:lnTo>
                    <a:pt x="9165069" y="2446401"/>
                  </a:lnTo>
                  <a:lnTo>
                    <a:pt x="9119171" y="2446401"/>
                  </a:lnTo>
                  <a:lnTo>
                    <a:pt x="9073832" y="2454173"/>
                  </a:lnTo>
                  <a:lnTo>
                    <a:pt x="9030106" y="2469705"/>
                  </a:lnTo>
                  <a:lnTo>
                    <a:pt x="8989085" y="2493010"/>
                  </a:lnTo>
                  <a:lnTo>
                    <a:pt x="8951874" y="2524074"/>
                  </a:lnTo>
                  <a:lnTo>
                    <a:pt x="6715773" y="4759439"/>
                  </a:lnTo>
                  <a:lnTo>
                    <a:pt x="6681356" y="4801578"/>
                  </a:lnTo>
                  <a:lnTo>
                    <a:pt x="6656781" y="4848339"/>
                  </a:lnTo>
                  <a:lnTo>
                    <a:pt x="6642036" y="4898199"/>
                  </a:lnTo>
                  <a:lnTo>
                    <a:pt x="6637109" y="4949634"/>
                  </a:lnTo>
                  <a:lnTo>
                    <a:pt x="6642036" y="5001018"/>
                  </a:lnTo>
                  <a:lnTo>
                    <a:pt x="6656781" y="5050879"/>
                  </a:lnTo>
                  <a:lnTo>
                    <a:pt x="6681356" y="5097665"/>
                  </a:lnTo>
                  <a:lnTo>
                    <a:pt x="6715773" y="5139817"/>
                  </a:lnTo>
                  <a:lnTo>
                    <a:pt x="7054215" y="5478132"/>
                  </a:lnTo>
                  <a:lnTo>
                    <a:pt x="7095287" y="5511876"/>
                  </a:lnTo>
                  <a:lnTo>
                    <a:pt x="7141464" y="5536577"/>
                  </a:lnTo>
                  <a:lnTo>
                    <a:pt x="7191578" y="5551741"/>
                  </a:lnTo>
                  <a:lnTo>
                    <a:pt x="7244372" y="5556897"/>
                  </a:lnTo>
                  <a:lnTo>
                    <a:pt x="7244524" y="5556897"/>
                  </a:lnTo>
                  <a:lnTo>
                    <a:pt x="7297369" y="5551741"/>
                  </a:lnTo>
                  <a:lnTo>
                    <a:pt x="7347521" y="5536577"/>
                  </a:lnTo>
                  <a:lnTo>
                    <a:pt x="7393711" y="5511876"/>
                  </a:lnTo>
                  <a:lnTo>
                    <a:pt x="7434796" y="5478132"/>
                  </a:lnTo>
                  <a:lnTo>
                    <a:pt x="9670809" y="3242830"/>
                  </a:lnTo>
                  <a:lnTo>
                    <a:pt x="9701898" y="3205607"/>
                  </a:lnTo>
                  <a:lnTo>
                    <a:pt x="9725215" y="3164598"/>
                  </a:lnTo>
                  <a:lnTo>
                    <a:pt x="9740760" y="3120885"/>
                  </a:lnTo>
                  <a:lnTo>
                    <a:pt x="9748533" y="3075546"/>
                  </a:lnTo>
                  <a:lnTo>
                    <a:pt x="9748533" y="3029674"/>
                  </a:lnTo>
                  <a:close/>
                </a:path>
                <a:path w="17964785" h="5557520">
                  <a:moveTo>
                    <a:pt x="11647894" y="2410536"/>
                  </a:moveTo>
                  <a:lnTo>
                    <a:pt x="11640122" y="2365197"/>
                  </a:lnTo>
                  <a:lnTo>
                    <a:pt x="11624577" y="2321483"/>
                  </a:lnTo>
                  <a:lnTo>
                    <a:pt x="11601247" y="2280488"/>
                  </a:lnTo>
                  <a:lnTo>
                    <a:pt x="11570157" y="2243277"/>
                  </a:lnTo>
                  <a:lnTo>
                    <a:pt x="9326131" y="0"/>
                  </a:lnTo>
                  <a:lnTo>
                    <a:pt x="7888237" y="0"/>
                  </a:lnTo>
                  <a:lnTo>
                    <a:pt x="10851223" y="2961970"/>
                  </a:lnTo>
                  <a:lnTo>
                    <a:pt x="10888447" y="2993059"/>
                  </a:lnTo>
                  <a:lnTo>
                    <a:pt x="10929455" y="3016377"/>
                  </a:lnTo>
                  <a:lnTo>
                    <a:pt x="10973181" y="3031921"/>
                  </a:lnTo>
                  <a:lnTo>
                    <a:pt x="11018533" y="3039707"/>
                  </a:lnTo>
                  <a:lnTo>
                    <a:pt x="11064418" y="3039707"/>
                  </a:lnTo>
                  <a:lnTo>
                    <a:pt x="11109770" y="3031921"/>
                  </a:lnTo>
                  <a:lnTo>
                    <a:pt x="11153496" y="3016377"/>
                  </a:lnTo>
                  <a:lnTo>
                    <a:pt x="11194504" y="2993059"/>
                  </a:lnTo>
                  <a:lnTo>
                    <a:pt x="11231728" y="2961970"/>
                  </a:lnTo>
                  <a:lnTo>
                    <a:pt x="11570157" y="2623756"/>
                  </a:lnTo>
                  <a:lnTo>
                    <a:pt x="11601247" y="2586520"/>
                  </a:lnTo>
                  <a:lnTo>
                    <a:pt x="11624577" y="2545499"/>
                  </a:lnTo>
                  <a:lnTo>
                    <a:pt x="11640122" y="2501773"/>
                  </a:lnTo>
                  <a:lnTo>
                    <a:pt x="11647894" y="2456434"/>
                  </a:lnTo>
                  <a:lnTo>
                    <a:pt x="11647894" y="2410536"/>
                  </a:lnTo>
                  <a:close/>
                </a:path>
                <a:path w="17964785" h="5557520">
                  <a:moveTo>
                    <a:pt x="14812633" y="1549933"/>
                  </a:moveTo>
                  <a:lnTo>
                    <a:pt x="14804860" y="1504594"/>
                  </a:lnTo>
                  <a:lnTo>
                    <a:pt x="14789315" y="1460881"/>
                  </a:lnTo>
                  <a:lnTo>
                    <a:pt x="14766011" y="1419885"/>
                  </a:lnTo>
                  <a:lnTo>
                    <a:pt x="14734934" y="1382661"/>
                  </a:lnTo>
                  <a:lnTo>
                    <a:pt x="13351815" y="0"/>
                  </a:lnTo>
                  <a:lnTo>
                    <a:pt x="12267883" y="0"/>
                  </a:lnTo>
                  <a:lnTo>
                    <a:pt x="12245404" y="27508"/>
                  </a:lnTo>
                  <a:lnTo>
                    <a:pt x="12220804" y="74295"/>
                  </a:lnTo>
                  <a:lnTo>
                    <a:pt x="12206046" y="124167"/>
                  </a:lnTo>
                  <a:lnTo>
                    <a:pt x="12201131" y="175577"/>
                  </a:lnTo>
                  <a:lnTo>
                    <a:pt x="12206046" y="226987"/>
                  </a:lnTo>
                  <a:lnTo>
                    <a:pt x="12220804" y="276847"/>
                  </a:lnTo>
                  <a:lnTo>
                    <a:pt x="12245404" y="323634"/>
                  </a:lnTo>
                  <a:lnTo>
                    <a:pt x="12279846" y="365798"/>
                  </a:lnTo>
                  <a:lnTo>
                    <a:pt x="13384771" y="1470367"/>
                  </a:lnTo>
                  <a:lnTo>
                    <a:pt x="13411911" y="1507959"/>
                  </a:lnTo>
                  <a:lnTo>
                    <a:pt x="13425462" y="1550631"/>
                  </a:lnTo>
                  <a:lnTo>
                    <a:pt x="13425462" y="1593811"/>
                  </a:lnTo>
                  <a:lnTo>
                    <a:pt x="13425462" y="1595069"/>
                  </a:lnTo>
                  <a:lnTo>
                    <a:pt x="13411911" y="1637690"/>
                  </a:lnTo>
                  <a:lnTo>
                    <a:pt x="13411861" y="1637817"/>
                  </a:lnTo>
                  <a:lnTo>
                    <a:pt x="13384771" y="1675333"/>
                  </a:lnTo>
                  <a:lnTo>
                    <a:pt x="12411164" y="2648623"/>
                  </a:lnTo>
                  <a:lnTo>
                    <a:pt x="12380087" y="2685834"/>
                  </a:lnTo>
                  <a:lnTo>
                    <a:pt x="12356783" y="2726829"/>
                  </a:lnTo>
                  <a:lnTo>
                    <a:pt x="12341250" y="2770543"/>
                  </a:lnTo>
                  <a:lnTo>
                    <a:pt x="12333478" y="2815869"/>
                  </a:lnTo>
                  <a:lnTo>
                    <a:pt x="12333478" y="2861741"/>
                  </a:lnTo>
                  <a:lnTo>
                    <a:pt x="12341250" y="2907080"/>
                  </a:lnTo>
                  <a:lnTo>
                    <a:pt x="12356783" y="2950794"/>
                  </a:lnTo>
                  <a:lnTo>
                    <a:pt x="12380087" y="2991789"/>
                  </a:lnTo>
                  <a:lnTo>
                    <a:pt x="12411164" y="3029000"/>
                  </a:lnTo>
                  <a:lnTo>
                    <a:pt x="12749606" y="3367328"/>
                  </a:lnTo>
                  <a:lnTo>
                    <a:pt x="12790678" y="3401072"/>
                  </a:lnTo>
                  <a:lnTo>
                    <a:pt x="12836868" y="3425761"/>
                  </a:lnTo>
                  <a:lnTo>
                    <a:pt x="12887008" y="3440938"/>
                  </a:lnTo>
                  <a:lnTo>
                    <a:pt x="12939916" y="3446094"/>
                  </a:lnTo>
                  <a:lnTo>
                    <a:pt x="12992824" y="3440938"/>
                  </a:lnTo>
                  <a:lnTo>
                    <a:pt x="13042938" y="3425761"/>
                  </a:lnTo>
                  <a:lnTo>
                    <a:pt x="13089115" y="3401072"/>
                  </a:lnTo>
                  <a:lnTo>
                    <a:pt x="13130187" y="3367328"/>
                  </a:lnTo>
                  <a:lnTo>
                    <a:pt x="13425462" y="3072142"/>
                  </a:lnTo>
                  <a:lnTo>
                    <a:pt x="13425462" y="2311400"/>
                  </a:lnTo>
                  <a:lnTo>
                    <a:pt x="13425475" y="3072130"/>
                  </a:lnTo>
                  <a:lnTo>
                    <a:pt x="14734934" y="1763064"/>
                  </a:lnTo>
                  <a:lnTo>
                    <a:pt x="14766011" y="1725853"/>
                  </a:lnTo>
                  <a:lnTo>
                    <a:pt x="14789315" y="1684858"/>
                  </a:lnTo>
                  <a:lnTo>
                    <a:pt x="14804860" y="1641144"/>
                  </a:lnTo>
                  <a:lnTo>
                    <a:pt x="14812633" y="1595818"/>
                  </a:lnTo>
                  <a:lnTo>
                    <a:pt x="14812633" y="1549933"/>
                  </a:lnTo>
                  <a:close/>
                </a:path>
                <a:path w="17964785" h="5557520">
                  <a:moveTo>
                    <a:pt x="16065107" y="2802001"/>
                  </a:moveTo>
                  <a:lnTo>
                    <a:pt x="16057334" y="2756662"/>
                  </a:lnTo>
                  <a:lnTo>
                    <a:pt x="16041789" y="2712936"/>
                  </a:lnTo>
                  <a:lnTo>
                    <a:pt x="16018472" y="2671927"/>
                  </a:lnTo>
                  <a:lnTo>
                    <a:pt x="15987383" y="2634704"/>
                  </a:lnTo>
                  <a:lnTo>
                    <a:pt x="15648940" y="2296401"/>
                  </a:lnTo>
                  <a:lnTo>
                    <a:pt x="15611729" y="2265337"/>
                  </a:lnTo>
                  <a:lnTo>
                    <a:pt x="15570708" y="2242032"/>
                  </a:lnTo>
                  <a:lnTo>
                    <a:pt x="15526982" y="2226500"/>
                  </a:lnTo>
                  <a:lnTo>
                    <a:pt x="15481643" y="2218728"/>
                  </a:lnTo>
                  <a:lnTo>
                    <a:pt x="15435745" y="2218728"/>
                  </a:lnTo>
                  <a:lnTo>
                    <a:pt x="15390394" y="2226500"/>
                  </a:lnTo>
                  <a:lnTo>
                    <a:pt x="15346680" y="2242032"/>
                  </a:lnTo>
                  <a:lnTo>
                    <a:pt x="15305659" y="2265337"/>
                  </a:lnTo>
                  <a:lnTo>
                    <a:pt x="15268448" y="2296401"/>
                  </a:lnTo>
                  <a:lnTo>
                    <a:pt x="13032346" y="4531766"/>
                  </a:lnTo>
                  <a:lnTo>
                    <a:pt x="12997929" y="4573905"/>
                  </a:lnTo>
                  <a:lnTo>
                    <a:pt x="12973355" y="4620666"/>
                  </a:lnTo>
                  <a:lnTo>
                    <a:pt x="12958598" y="4670539"/>
                  </a:lnTo>
                  <a:lnTo>
                    <a:pt x="12953683" y="4721961"/>
                  </a:lnTo>
                  <a:lnTo>
                    <a:pt x="12958598" y="4773346"/>
                  </a:lnTo>
                  <a:lnTo>
                    <a:pt x="12973355" y="4823206"/>
                  </a:lnTo>
                  <a:lnTo>
                    <a:pt x="12997929" y="4869993"/>
                  </a:lnTo>
                  <a:lnTo>
                    <a:pt x="13032346" y="4912144"/>
                  </a:lnTo>
                  <a:lnTo>
                    <a:pt x="13370789" y="5250459"/>
                  </a:lnTo>
                  <a:lnTo>
                    <a:pt x="13411861" y="5284216"/>
                  </a:lnTo>
                  <a:lnTo>
                    <a:pt x="13458038" y="5308905"/>
                  </a:lnTo>
                  <a:lnTo>
                    <a:pt x="13508152" y="5324081"/>
                  </a:lnTo>
                  <a:lnTo>
                    <a:pt x="13560946" y="5329225"/>
                  </a:lnTo>
                  <a:lnTo>
                    <a:pt x="13561098" y="5329225"/>
                  </a:lnTo>
                  <a:lnTo>
                    <a:pt x="13613943" y="5324081"/>
                  </a:lnTo>
                  <a:lnTo>
                    <a:pt x="13664095" y="5308905"/>
                  </a:lnTo>
                  <a:lnTo>
                    <a:pt x="13710285" y="5284216"/>
                  </a:lnTo>
                  <a:lnTo>
                    <a:pt x="13751370" y="5250459"/>
                  </a:lnTo>
                  <a:lnTo>
                    <a:pt x="15987383" y="3015157"/>
                  </a:lnTo>
                  <a:lnTo>
                    <a:pt x="16018472" y="2977934"/>
                  </a:lnTo>
                  <a:lnTo>
                    <a:pt x="16041789" y="2936925"/>
                  </a:lnTo>
                  <a:lnTo>
                    <a:pt x="16057334" y="2893212"/>
                  </a:lnTo>
                  <a:lnTo>
                    <a:pt x="16065107" y="2847873"/>
                  </a:lnTo>
                  <a:lnTo>
                    <a:pt x="16065107" y="2802001"/>
                  </a:lnTo>
                  <a:close/>
                </a:path>
                <a:path w="17964785" h="5557520">
                  <a:moveTo>
                    <a:pt x="17964468" y="2182876"/>
                  </a:moveTo>
                  <a:lnTo>
                    <a:pt x="17956695" y="2137524"/>
                  </a:lnTo>
                  <a:lnTo>
                    <a:pt x="17941138" y="2093810"/>
                  </a:lnTo>
                  <a:lnTo>
                    <a:pt x="17917821" y="2052815"/>
                  </a:lnTo>
                  <a:lnTo>
                    <a:pt x="17886731" y="2015604"/>
                  </a:lnTo>
                  <a:lnTo>
                    <a:pt x="15870454" y="0"/>
                  </a:lnTo>
                  <a:lnTo>
                    <a:pt x="14432560" y="0"/>
                  </a:lnTo>
                  <a:lnTo>
                    <a:pt x="17167797" y="2734297"/>
                  </a:lnTo>
                  <a:lnTo>
                    <a:pt x="17205021" y="2765399"/>
                  </a:lnTo>
                  <a:lnTo>
                    <a:pt x="17246029" y="2788716"/>
                  </a:lnTo>
                  <a:lnTo>
                    <a:pt x="17289755" y="2804261"/>
                  </a:lnTo>
                  <a:lnTo>
                    <a:pt x="17335107" y="2812034"/>
                  </a:lnTo>
                  <a:lnTo>
                    <a:pt x="17380992" y="2812034"/>
                  </a:lnTo>
                  <a:lnTo>
                    <a:pt x="17426343" y="2804261"/>
                  </a:lnTo>
                  <a:lnTo>
                    <a:pt x="17470070" y="2788716"/>
                  </a:lnTo>
                  <a:lnTo>
                    <a:pt x="17511078" y="2765399"/>
                  </a:lnTo>
                  <a:lnTo>
                    <a:pt x="17548302" y="2734297"/>
                  </a:lnTo>
                  <a:lnTo>
                    <a:pt x="17886731" y="2396083"/>
                  </a:lnTo>
                  <a:lnTo>
                    <a:pt x="17917821" y="2358860"/>
                  </a:lnTo>
                  <a:lnTo>
                    <a:pt x="17941138" y="2317839"/>
                  </a:lnTo>
                  <a:lnTo>
                    <a:pt x="17956695" y="2274112"/>
                  </a:lnTo>
                  <a:lnTo>
                    <a:pt x="17964468" y="2228761"/>
                  </a:lnTo>
                  <a:lnTo>
                    <a:pt x="17964468" y="2182876"/>
                  </a:lnTo>
                  <a:close/>
                </a:path>
              </a:pathLst>
            </a:custGeom>
            <a:solidFill>
              <a:srgbClr val="FFFFFF">
                <a:alpha val="7839"/>
              </a:srgbClr>
            </a:solidFill>
          </p:spPr>
          <p:txBody>
            <a:bodyPr wrap="square" lIns="0" tIns="0" rIns="0" bIns="0" rtlCol="0"/>
            <a:lstStyle/>
            <a:p>
              <a:endParaRPr/>
            </a:p>
          </p:txBody>
        </p:sp>
        <p:sp>
          <p:nvSpPr>
            <p:cNvPr id="20" name="object 20"/>
            <p:cNvSpPr/>
            <p:nvPr/>
          </p:nvSpPr>
          <p:spPr>
            <a:xfrm>
              <a:off x="17342276" y="9353823"/>
              <a:ext cx="561975" cy="561975"/>
            </a:xfrm>
            <a:custGeom>
              <a:avLst/>
              <a:gdLst/>
              <a:ahLst/>
              <a:cxnLst/>
              <a:rect l="l" t="t" r="r" b="b"/>
              <a:pathLst>
                <a:path w="561975" h="561975">
                  <a:moveTo>
                    <a:pt x="280830" y="561663"/>
                  </a:moveTo>
                  <a:lnTo>
                    <a:pt x="235278" y="557987"/>
                  </a:lnTo>
                  <a:lnTo>
                    <a:pt x="192066" y="547346"/>
                  </a:lnTo>
                  <a:lnTo>
                    <a:pt x="151772" y="530317"/>
                  </a:lnTo>
                  <a:lnTo>
                    <a:pt x="114975" y="507479"/>
                  </a:lnTo>
                  <a:lnTo>
                    <a:pt x="82252" y="479409"/>
                  </a:lnTo>
                  <a:lnTo>
                    <a:pt x="54183" y="446687"/>
                  </a:lnTo>
                  <a:lnTo>
                    <a:pt x="31344" y="409890"/>
                  </a:lnTo>
                  <a:lnTo>
                    <a:pt x="14315" y="369596"/>
                  </a:lnTo>
                  <a:lnTo>
                    <a:pt x="3674" y="326384"/>
                  </a:lnTo>
                  <a:lnTo>
                    <a:pt x="0" y="280818"/>
                  </a:lnTo>
                  <a:lnTo>
                    <a:pt x="3674" y="235279"/>
                  </a:lnTo>
                  <a:lnTo>
                    <a:pt x="14315" y="192067"/>
                  </a:lnTo>
                  <a:lnTo>
                    <a:pt x="31344" y="151773"/>
                  </a:lnTo>
                  <a:lnTo>
                    <a:pt x="54183" y="114976"/>
                  </a:lnTo>
                  <a:lnTo>
                    <a:pt x="82252" y="82253"/>
                  </a:lnTo>
                  <a:lnTo>
                    <a:pt x="114975" y="54184"/>
                  </a:lnTo>
                  <a:lnTo>
                    <a:pt x="151772" y="31346"/>
                  </a:lnTo>
                  <a:lnTo>
                    <a:pt x="192066" y="14317"/>
                  </a:lnTo>
                  <a:lnTo>
                    <a:pt x="235278" y="3675"/>
                  </a:lnTo>
                  <a:lnTo>
                    <a:pt x="280830" y="0"/>
                  </a:lnTo>
                  <a:lnTo>
                    <a:pt x="326382" y="3675"/>
                  </a:lnTo>
                  <a:lnTo>
                    <a:pt x="369595" y="14317"/>
                  </a:lnTo>
                  <a:lnTo>
                    <a:pt x="409889" y="31346"/>
                  </a:lnTo>
                  <a:lnTo>
                    <a:pt x="446686" y="54184"/>
                  </a:lnTo>
                  <a:lnTo>
                    <a:pt x="479409" y="82253"/>
                  </a:lnTo>
                  <a:lnTo>
                    <a:pt x="507478" y="114976"/>
                  </a:lnTo>
                  <a:lnTo>
                    <a:pt x="530316" y="151773"/>
                  </a:lnTo>
                  <a:lnTo>
                    <a:pt x="547345" y="192067"/>
                  </a:lnTo>
                  <a:lnTo>
                    <a:pt x="557987" y="235279"/>
                  </a:lnTo>
                  <a:lnTo>
                    <a:pt x="561660" y="280832"/>
                  </a:lnTo>
                  <a:lnTo>
                    <a:pt x="557987" y="326384"/>
                  </a:lnTo>
                  <a:lnTo>
                    <a:pt x="547345" y="369596"/>
                  </a:lnTo>
                  <a:lnTo>
                    <a:pt x="530316" y="409890"/>
                  </a:lnTo>
                  <a:lnTo>
                    <a:pt x="507478" y="446687"/>
                  </a:lnTo>
                  <a:lnTo>
                    <a:pt x="479409" y="479409"/>
                  </a:lnTo>
                  <a:lnTo>
                    <a:pt x="446686" y="507479"/>
                  </a:lnTo>
                  <a:lnTo>
                    <a:pt x="409889" y="530317"/>
                  </a:lnTo>
                  <a:lnTo>
                    <a:pt x="369595" y="547346"/>
                  </a:lnTo>
                  <a:lnTo>
                    <a:pt x="326382" y="557987"/>
                  </a:lnTo>
                  <a:lnTo>
                    <a:pt x="280830" y="561663"/>
                  </a:lnTo>
                  <a:close/>
                </a:path>
              </a:pathLst>
            </a:custGeom>
            <a:solidFill>
              <a:srgbClr val="ECF0F1"/>
            </a:solidFill>
          </p:spPr>
          <p:txBody>
            <a:bodyPr wrap="square" lIns="0" tIns="0" rIns="0" bIns="0" rtlCol="0"/>
            <a:lstStyle/>
            <a:p>
              <a:endParaRPr/>
            </a:p>
          </p:txBody>
        </p:sp>
      </p:grpSp>
      <p:sp>
        <p:nvSpPr>
          <p:cNvPr id="21" name="object 21"/>
          <p:cNvSpPr txBox="1">
            <a:spLocks noGrp="1"/>
          </p:cNvSpPr>
          <p:nvPr>
            <p:ph type="sldNum" sz="quarter" idx="7"/>
          </p:nvPr>
        </p:nvSpPr>
        <p:spPr>
          <a:xfrm>
            <a:off x="17369502" y="9425461"/>
            <a:ext cx="526136" cy="395621"/>
          </a:xfrm>
          <a:prstGeom prst="rect">
            <a:avLst/>
          </a:prstGeom>
        </p:spPr>
        <p:txBody>
          <a:bodyPr vert="horz" wrap="square" lIns="0" tIns="18415" rIns="0" bIns="0" rtlCol="0">
            <a:spAutoFit/>
          </a:bodyPr>
          <a:lstStyle/>
          <a:p>
            <a:pPr marL="31750">
              <a:lnSpc>
                <a:spcPct val="100000"/>
              </a:lnSpc>
              <a:spcBef>
                <a:spcPts val="145"/>
              </a:spcBef>
            </a:pPr>
            <a:r>
              <a:rPr lang="vi-VN" spc="145" dirty="0"/>
              <a:t> 8</a:t>
            </a:r>
            <a:endParaRPr spc="145" dirty="0"/>
          </a:p>
        </p:txBody>
      </p:sp>
      <p:pic>
        <p:nvPicPr>
          <p:cNvPr id="15" name="object 9">
            <a:extLst>
              <a:ext uri="{FF2B5EF4-FFF2-40B4-BE49-F238E27FC236}">
                <a16:creationId xmlns:a16="http://schemas.microsoft.com/office/drawing/2014/main" id="{55B47A68-4EDD-9B98-1334-4550BAA22B55}"/>
              </a:ext>
            </a:extLst>
          </p:cNvPr>
          <p:cNvPicPr/>
          <p:nvPr/>
        </p:nvPicPr>
        <p:blipFill>
          <a:blip r:embed="rId2" cstate="print"/>
          <a:stretch>
            <a:fillRect/>
          </a:stretch>
        </p:blipFill>
        <p:spPr>
          <a:xfrm>
            <a:off x="1981200" y="7078114"/>
            <a:ext cx="114300" cy="114299"/>
          </a:xfrm>
          <a:prstGeom prst="rect">
            <a:avLst/>
          </a:prstGeom>
        </p:spPr>
      </p:pic>
      <p:pic>
        <p:nvPicPr>
          <p:cNvPr id="22" name="object 14">
            <a:extLst>
              <a:ext uri="{FF2B5EF4-FFF2-40B4-BE49-F238E27FC236}">
                <a16:creationId xmlns:a16="http://schemas.microsoft.com/office/drawing/2014/main" id="{2ED83AA9-D21F-459E-1282-60B8BE0B3385}"/>
              </a:ext>
            </a:extLst>
          </p:cNvPr>
          <p:cNvPicPr/>
          <p:nvPr/>
        </p:nvPicPr>
        <p:blipFill>
          <a:blip r:embed="rId2" cstate="print"/>
          <a:stretch>
            <a:fillRect/>
          </a:stretch>
        </p:blipFill>
        <p:spPr>
          <a:xfrm>
            <a:off x="10439400" y="7078113"/>
            <a:ext cx="114300" cy="1142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2881" y="0"/>
            <a:ext cx="18095595" cy="10287000"/>
          </a:xfrm>
          <a:custGeom>
            <a:avLst/>
            <a:gdLst/>
            <a:ahLst/>
            <a:cxnLst/>
            <a:rect l="l" t="t" r="r" b="b"/>
            <a:pathLst>
              <a:path w="18095595" h="10287000">
                <a:moveTo>
                  <a:pt x="0" y="10286999"/>
                </a:moveTo>
                <a:lnTo>
                  <a:pt x="18095117" y="10286999"/>
                </a:lnTo>
                <a:lnTo>
                  <a:pt x="18095117" y="0"/>
                </a:lnTo>
                <a:lnTo>
                  <a:pt x="0" y="0"/>
                </a:lnTo>
                <a:lnTo>
                  <a:pt x="0" y="10286999"/>
                </a:lnTo>
                <a:close/>
              </a:path>
            </a:pathLst>
          </a:custGeom>
          <a:solidFill>
            <a:srgbClr val="F5ECC4"/>
          </a:solidFill>
        </p:spPr>
        <p:txBody>
          <a:bodyPr wrap="square" lIns="0" tIns="0" rIns="0" bIns="0" rtlCol="0"/>
          <a:lstStyle/>
          <a:p>
            <a:endParaRPr/>
          </a:p>
        </p:txBody>
      </p:sp>
      <p:sp>
        <p:nvSpPr>
          <p:cNvPr id="3" name="object 3"/>
          <p:cNvSpPr/>
          <p:nvPr/>
        </p:nvSpPr>
        <p:spPr>
          <a:xfrm>
            <a:off x="0" y="0"/>
            <a:ext cx="193040" cy="10271125"/>
          </a:xfrm>
          <a:custGeom>
            <a:avLst/>
            <a:gdLst/>
            <a:ahLst/>
            <a:cxnLst/>
            <a:rect l="l" t="t" r="r" b="b"/>
            <a:pathLst>
              <a:path w="193040" h="10271125">
                <a:moveTo>
                  <a:pt x="192881" y="10270925"/>
                </a:moveTo>
                <a:lnTo>
                  <a:pt x="0" y="10270925"/>
                </a:lnTo>
                <a:lnTo>
                  <a:pt x="0" y="0"/>
                </a:lnTo>
                <a:lnTo>
                  <a:pt x="192881" y="0"/>
                </a:lnTo>
                <a:lnTo>
                  <a:pt x="192881" y="10270925"/>
                </a:lnTo>
                <a:close/>
              </a:path>
            </a:pathLst>
          </a:custGeom>
          <a:solidFill>
            <a:srgbClr val="070707"/>
          </a:solidFill>
        </p:spPr>
        <p:txBody>
          <a:bodyPr wrap="square" lIns="0" tIns="0" rIns="0" bIns="0" rtlCol="0"/>
          <a:lstStyle/>
          <a:p>
            <a:endParaRPr/>
          </a:p>
        </p:txBody>
      </p:sp>
      <p:sp>
        <p:nvSpPr>
          <p:cNvPr id="4" name="object 4"/>
          <p:cNvSpPr/>
          <p:nvPr/>
        </p:nvSpPr>
        <p:spPr>
          <a:xfrm>
            <a:off x="1028713" y="8285117"/>
            <a:ext cx="1162050" cy="957580"/>
          </a:xfrm>
          <a:custGeom>
            <a:avLst/>
            <a:gdLst/>
            <a:ahLst/>
            <a:cxnLst/>
            <a:rect l="l" t="t" r="r" b="b"/>
            <a:pathLst>
              <a:path w="1162050" h="957579">
                <a:moveTo>
                  <a:pt x="100525" y="748332"/>
                </a:moveTo>
                <a:lnTo>
                  <a:pt x="13039" y="679030"/>
                </a:lnTo>
                <a:lnTo>
                  <a:pt x="0" y="647426"/>
                </a:lnTo>
                <a:lnTo>
                  <a:pt x="854" y="638637"/>
                </a:lnTo>
                <a:lnTo>
                  <a:pt x="613511" y="13073"/>
                </a:lnTo>
                <a:lnTo>
                  <a:pt x="644998" y="0"/>
                </a:lnTo>
                <a:lnTo>
                  <a:pt x="661767" y="3268"/>
                </a:lnTo>
                <a:lnTo>
                  <a:pt x="676495" y="13073"/>
                </a:lnTo>
                <a:lnTo>
                  <a:pt x="732482" y="69290"/>
                </a:lnTo>
                <a:lnTo>
                  <a:pt x="742252" y="84065"/>
                </a:lnTo>
                <a:lnTo>
                  <a:pt x="745509" y="100892"/>
                </a:lnTo>
                <a:lnTo>
                  <a:pt x="742252" y="117718"/>
                </a:lnTo>
                <a:lnTo>
                  <a:pt x="132014" y="735243"/>
                </a:lnTo>
                <a:lnTo>
                  <a:pt x="100525" y="748332"/>
                </a:lnTo>
                <a:close/>
              </a:path>
              <a:path w="1162050" h="957579">
                <a:moveTo>
                  <a:pt x="1061511" y="832492"/>
                </a:moveTo>
                <a:lnTo>
                  <a:pt x="659993" y="447992"/>
                </a:lnTo>
                <a:lnTo>
                  <a:pt x="646976" y="416390"/>
                </a:lnTo>
                <a:lnTo>
                  <a:pt x="650230" y="399563"/>
                </a:lnTo>
                <a:lnTo>
                  <a:pt x="659993" y="384788"/>
                </a:lnTo>
                <a:lnTo>
                  <a:pt x="715994" y="328571"/>
                </a:lnTo>
                <a:lnTo>
                  <a:pt x="730720" y="318766"/>
                </a:lnTo>
                <a:lnTo>
                  <a:pt x="747485" y="315497"/>
                </a:lnTo>
                <a:lnTo>
                  <a:pt x="764249" y="318766"/>
                </a:lnTo>
                <a:lnTo>
                  <a:pt x="1148997" y="699991"/>
                </a:lnTo>
                <a:lnTo>
                  <a:pt x="1162037" y="731609"/>
                </a:lnTo>
                <a:lnTo>
                  <a:pt x="1161182" y="740391"/>
                </a:lnTo>
                <a:lnTo>
                  <a:pt x="1092992" y="819425"/>
                </a:lnTo>
                <a:lnTo>
                  <a:pt x="1061511" y="832492"/>
                </a:lnTo>
                <a:close/>
              </a:path>
              <a:path w="1162050" h="957579">
                <a:moveTo>
                  <a:pt x="308920" y="957498"/>
                </a:moveTo>
                <a:lnTo>
                  <a:pt x="221435" y="888219"/>
                </a:lnTo>
                <a:lnTo>
                  <a:pt x="208414" y="856608"/>
                </a:lnTo>
                <a:lnTo>
                  <a:pt x="211669" y="839781"/>
                </a:lnTo>
                <a:lnTo>
                  <a:pt x="221435" y="825001"/>
                </a:lnTo>
                <a:lnTo>
                  <a:pt x="508737" y="536611"/>
                </a:lnTo>
                <a:lnTo>
                  <a:pt x="523460" y="526812"/>
                </a:lnTo>
                <a:lnTo>
                  <a:pt x="540224" y="523545"/>
                </a:lnTo>
                <a:lnTo>
                  <a:pt x="556987" y="526812"/>
                </a:lnTo>
                <a:lnTo>
                  <a:pt x="571707" y="536611"/>
                </a:lnTo>
                <a:lnTo>
                  <a:pt x="788124" y="753844"/>
                </a:lnTo>
                <a:lnTo>
                  <a:pt x="540223" y="753844"/>
                </a:lnTo>
                <a:lnTo>
                  <a:pt x="531183" y="755606"/>
                </a:lnTo>
                <a:lnTo>
                  <a:pt x="523255" y="760885"/>
                </a:lnTo>
                <a:lnTo>
                  <a:pt x="340410" y="944422"/>
                </a:lnTo>
                <a:lnTo>
                  <a:pt x="333430" y="950144"/>
                </a:lnTo>
                <a:lnTo>
                  <a:pt x="325685" y="954230"/>
                </a:lnTo>
                <a:lnTo>
                  <a:pt x="317430" y="956681"/>
                </a:lnTo>
                <a:lnTo>
                  <a:pt x="308920" y="957498"/>
                </a:lnTo>
                <a:close/>
              </a:path>
              <a:path w="1162050" h="957579">
                <a:moveTo>
                  <a:pt x="749782" y="935675"/>
                </a:moveTo>
                <a:lnTo>
                  <a:pt x="733019" y="932409"/>
                </a:lnTo>
                <a:lnTo>
                  <a:pt x="718299" y="922609"/>
                </a:lnTo>
                <a:lnTo>
                  <a:pt x="557185" y="760885"/>
                </a:lnTo>
                <a:lnTo>
                  <a:pt x="549236" y="755602"/>
                </a:lnTo>
                <a:lnTo>
                  <a:pt x="540223" y="753844"/>
                </a:lnTo>
                <a:lnTo>
                  <a:pt x="788124" y="753844"/>
                </a:lnTo>
                <a:lnTo>
                  <a:pt x="837270" y="803174"/>
                </a:lnTo>
                <a:lnTo>
                  <a:pt x="850309" y="834778"/>
                </a:lnTo>
                <a:lnTo>
                  <a:pt x="849455" y="843568"/>
                </a:lnTo>
                <a:lnTo>
                  <a:pt x="781264" y="922609"/>
                </a:lnTo>
                <a:lnTo>
                  <a:pt x="766545" y="932409"/>
                </a:lnTo>
                <a:lnTo>
                  <a:pt x="749782" y="935675"/>
                </a:lnTo>
                <a:close/>
              </a:path>
            </a:pathLst>
          </a:custGeom>
          <a:solidFill>
            <a:srgbClr val="C6AC5E"/>
          </a:solidFill>
        </p:spPr>
        <p:txBody>
          <a:bodyPr wrap="square" lIns="0" tIns="0" rIns="0" bIns="0" rtlCol="0"/>
          <a:lstStyle/>
          <a:p>
            <a:endParaRPr/>
          </a:p>
        </p:txBody>
      </p:sp>
      <p:sp>
        <p:nvSpPr>
          <p:cNvPr id="6" name="object 6"/>
          <p:cNvSpPr txBox="1">
            <a:spLocks noGrp="1"/>
          </p:cNvSpPr>
          <p:nvPr>
            <p:ph type="title"/>
          </p:nvPr>
        </p:nvSpPr>
        <p:spPr>
          <a:xfrm>
            <a:off x="1016000" y="968375"/>
            <a:ext cx="13995400" cy="1166986"/>
          </a:xfrm>
          <a:prstGeom prst="rect">
            <a:avLst/>
          </a:prstGeom>
        </p:spPr>
        <p:txBody>
          <a:bodyPr vert="horz" wrap="square" lIns="0" tIns="12700" rIns="0" bIns="0" rtlCol="0">
            <a:spAutoFit/>
          </a:bodyPr>
          <a:lstStyle/>
          <a:p>
            <a:pPr marL="12700">
              <a:lnSpc>
                <a:spcPct val="100000"/>
              </a:lnSpc>
              <a:spcBef>
                <a:spcPts val="100"/>
              </a:spcBef>
            </a:pPr>
            <a:r>
              <a:rPr spc="-390" dirty="0">
                <a:solidFill>
                  <a:srgbClr val="070707"/>
                </a:solidFill>
                <a:latin typeface="Verdana"/>
                <a:cs typeface="Verdana"/>
              </a:rPr>
              <a:t>3</a:t>
            </a:r>
            <a:r>
              <a:rPr spc="-480" dirty="0">
                <a:solidFill>
                  <a:srgbClr val="070707"/>
                </a:solidFill>
                <a:latin typeface="Verdana"/>
                <a:cs typeface="Verdana"/>
              </a:rPr>
              <a:t>.</a:t>
            </a:r>
            <a:r>
              <a:rPr spc="-825" dirty="0">
                <a:solidFill>
                  <a:srgbClr val="070707"/>
                </a:solidFill>
                <a:latin typeface="Verdana"/>
                <a:cs typeface="Verdana"/>
              </a:rPr>
              <a:t> </a:t>
            </a:r>
            <a:r>
              <a:rPr lang="vi-VN" spc="-825" dirty="0">
                <a:solidFill>
                  <a:srgbClr val="070707"/>
                </a:solidFill>
                <a:latin typeface="Verdana"/>
                <a:cs typeface="Verdana"/>
              </a:rPr>
              <a:t>BERT and Distil</a:t>
            </a:r>
            <a:r>
              <a:rPr lang="vi-VN" spc="-215" dirty="0">
                <a:solidFill>
                  <a:srgbClr val="070707"/>
                </a:solidFill>
                <a:latin typeface="Verdana"/>
                <a:cs typeface="Verdana"/>
              </a:rPr>
              <a:t>BERT</a:t>
            </a:r>
            <a:endParaRPr spc="-1100" dirty="0">
              <a:solidFill>
                <a:srgbClr val="C6AC5E"/>
              </a:solidFill>
              <a:latin typeface="Verdana"/>
              <a:cs typeface="Verdana"/>
            </a:endParaRPr>
          </a:p>
        </p:txBody>
      </p:sp>
      <p:sp>
        <p:nvSpPr>
          <p:cNvPr id="7" name="object 7"/>
          <p:cNvSpPr/>
          <p:nvPr/>
        </p:nvSpPr>
        <p:spPr>
          <a:xfrm>
            <a:off x="17342277" y="9353820"/>
            <a:ext cx="561975" cy="561975"/>
          </a:xfrm>
          <a:custGeom>
            <a:avLst/>
            <a:gdLst/>
            <a:ahLst/>
            <a:cxnLst/>
            <a:rect l="l" t="t" r="r" b="b"/>
            <a:pathLst>
              <a:path w="561975" h="561975">
                <a:moveTo>
                  <a:pt x="280830" y="561663"/>
                </a:moveTo>
                <a:lnTo>
                  <a:pt x="235277" y="557987"/>
                </a:lnTo>
                <a:lnTo>
                  <a:pt x="192065" y="547346"/>
                </a:lnTo>
                <a:lnTo>
                  <a:pt x="151771" y="530317"/>
                </a:lnTo>
                <a:lnTo>
                  <a:pt x="114974" y="507479"/>
                </a:lnTo>
                <a:lnTo>
                  <a:pt x="82252" y="479409"/>
                </a:lnTo>
                <a:lnTo>
                  <a:pt x="54182" y="446687"/>
                </a:lnTo>
                <a:lnTo>
                  <a:pt x="31344" y="409890"/>
                </a:lnTo>
                <a:lnTo>
                  <a:pt x="14315" y="369596"/>
                </a:lnTo>
                <a:lnTo>
                  <a:pt x="3674" y="326384"/>
                </a:lnTo>
                <a:lnTo>
                  <a:pt x="0" y="280811"/>
                </a:lnTo>
                <a:lnTo>
                  <a:pt x="3674" y="235279"/>
                </a:lnTo>
                <a:lnTo>
                  <a:pt x="14315" y="192067"/>
                </a:lnTo>
                <a:lnTo>
                  <a:pt x="31344" y="151773"/>
                </a:lnTo>
                <a:lnTo>
                  <a:pt x="54182" y="114976"/>
                </a:lnTo>
                <a:lnTo>
                  <a:pt x="82252" y="82253"/>
                </a:lnTo>
                <a:lnTo>
                  <a:pt x="114974" y="54184"/>
                </a:lnTo>
                <a:lnTo>
                  <a:pt x="151771" y="31345"/>
                </a:lnTo>
                <a:lnTo>
                  <a:pt x="192065" y="14316"/>
                </a:lnTo>
                <a:lnTo>
                  <a:pt x="235277" y="3675"/>
                </a:lnTo>
                <a:lnTo>
                  <a:pt x="280829" y="0"/>
                </a:lnTo>
                <a:lnTo>
                  <a:pt x="326382" y="3675"/>
                </a:lnTo>
                <a:lnTo>
                  <a:pt x="369594" y="14316"/>
                </a:lnTo>
                <a:lnTo>
                  <a:pt x="409888" y="31345"/>
                </a:lnTo>
                <a:lnTo>
                  <a:pt x="446685" y="54184"/>
                </a:lnTo>
                <a:lnTo>
                  <a:pt x="479408" y="82253"/>
                </a:lnTo>
                <a:lnTo>
                  <a:pt x="507478" y="114976"/>
                </a:lnTo>
                <a:lnTo>
                  <a:pt x="530316" y="151773"/>
                </a:lnTo>
                <a:lnTo>
                  <a:pt x="547345" y="192067"/>
                </a:lnTo>
                <a:lnTo>
                  <a:pt x="557986" y="235279"/>
                </a:lnTo>
                <a:lnTo>
                  <a:pt x="561659" y="280831"/>
                </a:lnTo>
                <a:lnTo>
                  <a:pt x="557986" y="326384"/>
                </a:lnTo>
                <a:lnTo>
                  <a:pt x="547345" y="369596"/>
                </a:lnTo>
                <a:lnTo>
                  <a:pt x="530316" y="409890"/>
                </a:lnTo>
                <a:lnTo>
                  <a:pt x="507478" y="446687"/>
                </a:lnTo>
                <a:lnTo>
                  <a:pt x="479408" y="479409"/>
                </a:lnTo>
                <a:lnTo>
                  <a:pt x="446685" y="507479"/>
                </a:lnTo>
                <a:lnTo>
                  <a:pt x="409888" y="530317"/>
                </a:lnTo>
                <a:lnTo>
                  <a:pt x="369594" y="547346"/>
                </a:lnTo>
                <a:lnTo>
                  <a:pt x="326382" y="557987"/>
                </a:lnTo>
                <a:lnTo>
                  <a:pt x="280830" y="561663"/>
                </a:lnTo>
                <a:close/>
              </a:path>
            </a:pathLst>
          </a:custGeom>
          <a:solidFill>
            <a:srgbClr val="ECF0F1"/>
          </a:solidFill>
        </p:spPr>
        <p:txBody>
          <a:bodyPr wrap="square" lIns="0" tIns="0" rIns="0" bIns="0" rtlCol="0"/>
          <a:lstStyle/>
          <a:p>
            <a:endParaRPr/>
          </a:p>
        </p:txBody>
      </p:sp>
      <p:sp>
        <p:nvSpPr>
          <p:cNvPr id="8" name="object 8"/>
          <p:cNvSpPr txBox="1"/>
          <p:nvPr/>
        </p:nvSpPr>
        <p:spPr>
          <a:xfrm>
            <a:off x="17434524" y="9425460"/>
            <a:ext cx="402590" cy="395621"/>
          </a:xfrm>
          <a:prstGeom prst="rect">
            <a:avLst/>
          </a:prstGeom>
        </p:spPr>
        <p:txBody>
          <a:bodyPr vert="horz" wrap="square" lIns="0" tIns="18415" rIns="0" bIns="0" rtlCol="0">
            <a:spAutoFit/>
          </a:bodyPr>
          <a:lstStyle/>
          <a:p>
            <a:pPr marL="12700">
              <a:lnSpc>
                <a:spcPct val="100000"/>
              </a:lnSpc>
              <a:spcBef>
                <a:spcPts val="145"/>
              </a:spcBef>
            </a:pPr>
            <a:r>
              <a:rPr lang="vi-VN" sz="2450" b="1" spc="-180" dirty="0">
                <a:solidFill>
                  <a:srgbClr val="3F5895"/>
                </a:solidFill>
                <a:latin typeface="Tahoma"/>
                <a:cs typeface="Tahoma"/>
              </a:rPr>
              <a:t> 9</a:t>
            </a:r>
            <a:endParaRPr sz="2450" dirty="0">
              <a:latin typeface="Tahoma"/>
              <a:cs typeface="Tahoma"/>
            </a:endParaRPr>
          </a:p>
        </p:txBody>
      </p:sp>
      <p:pic>
        <p:nvPicPr>
          <p:cNvPr id="10" name="Picture 9">
            <a:extLst>
              <a:ext uri="{FF2B5EF4-FFF2-40B4-BE49-F238E27FC236}">
                <a16:creationId xmlns:a16="http://schemas.microsoft.com/office/drawing/2014/main" id="{FBD27E01-032C-A2A8-5517-8E789CF67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0139" y="2328333"/>
            <a:ext cx="10001237" cy="75009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93040" cy="10271125"/>
          </a:xfrm>
          <a:custGeom>
            <a:avLst/>
            <a:gdLst/>
            <a:ahLst/>
            <a:cxnLst/>
            <a:rect l="l" t="t" r="r" b="b"/>
            <a:pathLst>
              <a:path w="193040" h="10271125">
                <a:moveTo>
                  <a:pt x="192881" y="10270925"/>
                </a:moveTo>
                <a:lnTo>
                  <a:pt x="0" y="10270925"/>
                </a:lnTo>
                <a:lnTo>
                  <a:pt x="0" y="0"/>
                </a:lnTo>
                <a:lnTo>
                  <a:pt x="192881" y="0"/>
                </a:lnTo>
                <a:lnTo>
                  <a:pt x="192881" y="10270925"/>
                </a:lnTo>
                <a:close/>
              </a:path>
            </a:pathLst>
          </a:custGeom>
          <a:solidFill>
            <a:srgbClr val="C6AC5E"/>
          </a:solidFill>
        </p:spPr>
        <p:txBody>
          <a:bodyPr wrap="square" lIns="0" tIns="0" rIns="0" bIns="0" rtlCol="0"/>
          <a:lstStyle/>
          <a:p>
            <a:endParaRPr/>
          </a:p>
        </p:txBody>
      </p:sp>
      <p:sp>
        <p:nvSpPr>
          <p:cNvPr id="3" name="object 3"/>
          <p:cNvSpPr txBox="1">
            <a:spLocks noGrp="1"/>
          </p:cNvSpPr>
          <p:nvPr>
            <p:ph type="title"/>
          </p:nvPr>
        </p:nvSpPr>
        <p:spPr>
          <a:xfrm>
            <a:off x="1016000" y="199297"/>
            <a:ext cx="17119600" cy="1243930"/>
          </a:xfrm>
          <a:prstGeom prst="rect">
            <a:avLst/>
          </a:prstGeom>
        </p:spPr>
        <p:txBody>
          <a:bodyPr vert="horz" wrap="square" lIns="0" tIns="12700" rIns="0" bIns="0" rtlCol="0">
            <a:spAutoFit/>
          </a:bodyPr>
          <a:lstStyle/>
          <a:p>
            <a:pPr marL="12700">
              <a:lnSpc>
                <a:spcPct val="100000"/>
              </a:lnSpc>
              <a:spcBef>
                <a:spcPts val="100"/>
              </a:spcBef>
            </a:pPr>
            <a:r>
              <a:rPr lang="vi-VN" sz="8000" spc="-1050" dirty="0">
                <a:solidFill>
                  <a:srgbClr val="070707"/>
                </a:solidFill>
                <a:latin typeface="Verdana"/>
                <a:cs typeface="Verdana"/>
              </a:rPr>
              <a:t>3.1</a:t>
            </a:r>
            <a:r>
              <a:rPr sz="8000" spc="-869" dirty="0">
                <a:solidFill>
                  <a:srgbClr val="070707"/>
                </a:solidFill>
                <a:latin typeface="Verdana"/>
                <a:cs typeface="Verdana"/>
              </a:rPr>
              <a:t> </a:t>
            </a:r>
            <a:r>
              <a:rPr lang="vi-VN" sz="8000" spc="-605" dirty="0">
                <a:solidFill>
                  <a:srgbClr val="070707"/>
                </a:solidFill>
                <a:latin typeface="Verdana"/>
                <a:cs typeface="Verdana"/>
              </a:rPr>
              <a:t>Overview of BERT</a:t>
            </a:r>
            <a:endParaRPr sz="8000" dirty="0">
              <a:latin typeface="Verdana"/>
              <a:cs typeface="Verdana"/>
            </a:endParaRPr>
          </a:p>
        </p:txBody>
      </p:sp>
      <p:grpSp>
        <p:nvGrpSpPr>
          <p:cNvPr id="4" name="object 4"/>
          <p:cNvGrpSpPr/>
          <p:nvPr/>
        </p:nvGrpSpPr>
        <p:grpSpPr>
          <a:xfrm>
            <a:off x="1495424" y="0"/>
            <a:ext cx="16788769" cy="10287000"/>
            <a:chOff x="1495424" y="0"/>
            <a:chExt cx="16788769" cy="10287000"/>
          </a:xfrm>
        </p:grpSpPr>
        <p:pic>
          <p:nvPicPr>
            <p:cNvPr id="6" name="object 6"/>
            <p:cNvPicPr/>
            <p:nvPr/>
          </p:nvPicPr>
          <p:blipFill>
            <a:blip r:embed="rId2" cstate="print"/>
            <a:stretch>
              <a:fillRect/>
            </a:stretch>
          </p:blipFill>
          <p:spPr>
            <a:xfrm>
              <a:off x="1495424" y="2424704"/>
              <a:ext cx="104775" cy="104774"/>
            </a:xfrm>
            <a:prstGeom prst="rect">
              <a:avLst/>
            </a:prstGeom>
          </p:spPr>
        </p:pic>
        <p:pic>
          <p:nvPicPr>
            <p:cNvPr id="7" name="object 7"/>
            <p:cNvPicPr/>
            <p:nvPr/>
          </p:nvPicPr>
          <p:blipFill>
            <a:blip r:embed="rId2" cstate="print"/>
            <a:stretch>
              <a:fillRect/>
            </a:stretch>
          </p:blipFill>
          <p:spPr>
            <a:xfrm>
              <a:off x="1495424" y="3301004"/>
              <a:ext cx="104775" cy="104774"/>
            </a:xfrm>
            <a:prstGeom prst="rect">
              <a:avLst/>
            </a:prstGeom>
          </p:spPr>
        </p:pic>
        <p:pic>
          <p:nvPicPr>
            <p:cNvPr id="9" name="object 9"/>
            <p:cNvPicPr/>
            <p:nvPr/>
          </p:nvPicPr>
          <p:blipFill>
            <a:blip r:embed="rId2" cstate="print"/>
            <a:stretch>
              <a:fillRect/>
            </a:stretch>
          </p:blipFill>
          <p:spPr>
            <a:xfrm>
              <a:off x="1495424" y="7571156"/>
              <a:ext cx="104775" cy="104774"/>
            </a:xfrm>
            <a:prstGeom prst="rect">
              <a:avLst/>
            </a:prstGeom>
          </p:spPr>
        </p:pic>
        <p:pic>
          <p:nvPicPr>
            <p:cNvPr id="10" name="object 10"/>
            <p:cNvPicPr/>
            <p:nvPr/>
          </p:nvPicPr>
          <p:blipFill>
            <a:blip r:embed="rId2" cstate="print"/>
            <a:stretch>
              <a:fillRect/>
            </a:stretch>
          </p:blipFill>
          <p:spPr>
            <a:xfrm>
              <a:off x="1495424" y="8009306"/>
              <a:ext cx="104775" cy="104774"/>
            </a:xfrm>
            <a:prstGeom prst="rect">
              <a:avLst/>
            </a:prstGeom>
          </p:spPr>
        </p:pic>
        <p:sp>
          <p:nvSpPr>
            <p:cNvPr id="11" name="object 11"/>
            <p:cNvSpPr/>
            <p:nvPr/>
          </p:nvSpPr>
          <p:spPr>
            <a:xfrm>
              <a:off x="8006718" y="0"/>
              <a:ext cx="10277475" cy="10287000"/>
            </a:xfrm>
            <a:custGeom>
              <a:avLst/>
              <a:gdLst/>
              <a:ahLst/>
              <a:cxnLst/>
              <a:rect l="l" t="t" r="r" b="b"/>
              <a:pathLst>
                <a:path w="10277475" h="10287000">
                  <a:moveTo>
                    <a:pt x="8030413" y="10286999"/>
                  </a:moveTo>
                  <a:lnTo>
                    <a:pt x="5632475" y="10286999"/>
                  </a:lnTo>
                  <a:lnTo>
                    <a:pt x="140318" y="4792475"/>
                  </a:lnTo>
                  <a:lnTo>
                    <a:pt x="107431" y="4756078"/>
                  </a:lnTo>
                  <a:lnTo>
                    <a:pt x="78929" y="4717272"/>
                  </a:lnTo>
                  <a:lnTo>
                    <a:pt x="54812" y="4676399"/>
                  </a:lnTo>
                  <a:lnTo>
                    <a:pt x="35079" y="4633805"/>
                  </a:lnTo>
                  <a:lnTo>
                    <a:pt x="19732" y="4589833"/>
                  </a:lnTo>
                  <a:lnTo>
                    <a:pt x="8769" y="4544827"/>
                  </a:lnTo>
                  <a:lnTo>
                    <a:pt x="2192" y="4499131"/>
                  </a:lnTo>
                  <a:lnTo>
                    <a:pt x="0" y="4453089"/>
                  </a:lnTo>
                  <a:lnTo>
                    <a:pt x="2192" y="4407045"/>
                  </a:lnTo>
                  <a:lnTo>
                    <a:pt x="8769" y="4361344"/>
                  </a:lnTo>
                  <a:lnTo>
                    <a:pt x="19732" y="4316329"/>
                  </a:lnTo>
                  <a:lnTo>
                    <a:pt x="35079" y="4272345"/>
                  </a:lnTo>
                  <a:lnTo>
                    <a:pt x="54812" y="4229735"/>
                  </a:lnTo>
                  <a:lnTo>
                    <a:pt x="78929" y="4188844"/>
                  </a:lnTo>
                  <a:lnTo>
                    <a:pt x="107431" y="4150015"/>
                  </a:lnTo>
                  <a:lnTo>
                    <a:pt x="140318" y="4113593"/>
                  </a:lnTo>
                  <a:lnTo>
                    <a:pt x="743715" y="3510126"/>
                  </a:lnTo>
                  <a:lnTo>
                    <a:pt x="780095" y="3477216"/>
                  </a:lnTo>
                  <a:lnTo>
                    <a:pt x="818883" y="3448694"/>
                  </a:lnTo>
                  <a:lnTo>
                    <a:pt x="859735" y="3424560"/>
                  </a:lnTo>
                  <a:lnTo>
                    <a:pt x="902306" y="3404814"/>
                  </a:lnTo>
                  <a:lnTo>
                    <a:pt x="946253" y="3389455"/>
                  </a:lnTo>
                  <a:lnTo>
                    <a:pt x="991232" y="3378485"/>
                  </a:lnTo>
                  <a:lnTo>
                    <a:pt x="1036899" y="3371903"/>
                  </a:lnTo>
                  <a:lnTo>
                    <a:pt x="1082910" y="3369709"/>
                  </a:lnTo>
                  <a:lnTo>
                    <a:pt x="1128921" y="3371903"/>
                  </a:lnTo>
                  <a:lnTo>
                    <a:pt x="1174588" y="3378485"/>
                  </a:lnTo>
                  <a:lnTo>
                    <a:pt x="1219567" y="3389455"/>
                  </a:lnTo>
                  <a:lnTo>
                    <a:pt x="1263514" y="3404814"/>
                  </a:lnTo>
                  <a:lnTo>
                    <a:pt x="1306086" y="3424560"/>
                  </a:lnTo>
                  <a:lnTo>
                    <a:pt x="1346937" y="3448694"/>
                  </a:lnTo>
                  <a:lnTo>
                    <a:pt x="1385725" y="3477216"/>
                  </a:lnTo>
                  <a:lnTo>
                    <a:pt x="1422105" y="3510126"/>
                  </a:lnTo>
                  <a:lnTo>
                    <a:pt x="7891617" y="9982378"/>
                  </a:lnTo>
                  <a:lnTo>
                    <a:pt x="7923673" y="10017733"/>
                  </a:lnTo>
                  <a:lnTo>
                    <a:pt x="7951801" y="10055629"/>
                  </a:lnTo>
                  <a:lnTo>
                    <a:pt x="7975894" y="10095805"/>
                  </a:lnTo>
                  <a:lnTo>
                    <a:pt x="7995846" y="10138001"/>
                  </a:lnTo>
                  <a:lnTo>
                    <a:pt x="8011550" y="10181957"/>
                  </a:lnTo>
                  <a:lnTo>
                    <a:pt x="8022899" y="10227415"/>
                  </a:lnTo>
                  <a:lnTo>
                    <a:pt x="8029787" y="10274114"/>
                  </a:lnTo>
                  <a:lnTo>
                    <a:pt x="8030413" y="10286999"/>
                  </a:lnTo>
                  <a:close/>
                </a:path>
                <a:path w="10277475" h="10287000">
                  <a:moveTo>
                    <a:pt x="8933694" y="0"/>
                  </a:moveTo>
                  <a:lnTo>
                    <a:pt x="8926659" y="55388"/>
                  </a:lnTo>
                  <a:lnTo>
                    <a:pt x="8915703" y="100392"/>
                  </a:lnTo>
                  <a:lnTo>
                    <a:pt x="8900363" y="144356"/>
                  </a:lnTo>
                  <a:lnTo>
                    <a:pt x="8880641" y="186938"/>
                  </a:lnTo>
                  <a:lnTo>
                    <a:pt x="8856536" y="227798"/>
                  </a:lnTo>
                  <a:lnTo>
                    <a:pt x="8828049" y="266595"/>
                  </a:lnTo>
                  <a:lnTo>
                    <a:pt x="8795179" y="302987"/>
                  </a:lnTo>
                  <a:lnTo>
                    <a:pt x="4808453" y="4291461"/>
                  </a:lnTo>
                  <a:lnTo>
                    <a:pt x="4772073" y="4324346"/>
                  </a:lnTo>
                  <a:lnTo>
                    <a:pt x="4733285" y="4352846"/>
                  </a:lnTo>
                  <a:lnTo>
                    <a:pt x="4692434" y="4376961"/>
                  </a:lnTo>
                  <a:lnTo>
                    <a:pt x="4649862" y="4396692"/>
                  </a:lnTo>
                  <a:lnTo>
                    <a:pt x="4605915" y="4412038"/>
                  </a:lnTo>
                  <a:lnTo>
                    <a:pt x="4560936" y="4422999"/>
                  </a:lnTo>
                  <a:lnTo>
                    <a:pt x="4515269" y="4429576"/>
                  </a:lnTo>
                  <a:lnTo>
                    <a:pt x="4469258" y="4431769"/>
                  </a:lnTo>
                  <a:lnTo>
                    <a:pt x="4423247" y="4429576"/>
                  </a:lnTo>
                  <a:lnTo>
                    <a:pt x="4377580" y="4422999"/>
                  </a:lnTo>
                  <a:lnTo>
                    <a:pt x="4332601" y="4412038"/>
                  </a:lnTo>
                  <a:lnTo>
                    <a:pt x="4288654" y="4396692"/>
                  </a:lnTo>
                  <a:lnTo>
                    <a:pt x="4246083" y="4376961"/>
                  </a:lnTo>
                  <a:lnTo>
                    <a:pt x="4205231" y="4352846"/>
                  </a:lnTo>
                  <a:lnTo>
                    <a:pt x="4166443" y="4324346"/>
                  </a:lnTo>
                  <a:lnTo>
                    <a:pt x="4130063" y="4291461"/>
                  </a:lnTo>
                  <a:lnTo>
                    <a:pt x="3526666" y="3687849"/>
                  </a:lnTo>
                  <a:lnTo>
                    <a:pt x="3493779" y="3651428"/>
                  </a:lnTo>
                  <a:lnTo>
                    <a:pt x="3465277" y="3612604"/>
                  </a:lnTo>
                  <a:lnTo>
                    <a:pt x="3441159" y="3571719"/>
                  </a:lnTo>
                  <a:lnTo>
                    <a:pt x="3421427" y="3529118"/>
                  </a:lnTo>
                  <a:lnTo>
                    <a:pt x="3406080" y="3485143"/>
                  </a:lnTo>
                  <a:lnTo>
                    <a:pt x="3395117" y="3440138"/>
                  </a:lnTo>
                  <a:lnTo>
                    <a:pt x="3388540" y="3394447"/>
                  </a:lnTo>
                  <a:lnTo>
                    <a:pt x="3386347" y="3348414"/>
                  </a:lnTo>
                  <a:lnTo>
                    <a:pt x="3388540" y="3302380"/>
                  </a:lnTo>
                  <a:lnTo>
                    <a:pt x="3395117" y="3256691"/>
                  </a:lnTo>
                  <a:lnTo>
                    <a:pt x="3406080" y="3211689"/>
                  </a:lnTo>
                  <a:lnTo>
                    <a:pt x="3421427" y="3167719"/>
                  </a:lnTo>
                  <a:lnTo>
                    <a:pt x="3441159" y="3125122"/>
                  </a:lnTo>
                  <a:lnTo>
                    <a:pt x="3465277" y="3084244"/>
                  </a:lnTo>
                  <a:lnTo>
                    <a:pt x="3493779" y="3045427"/>
                  </a:lnTo>
                  <a:lnTo>
                    <a:pt x="3526666" y="3009015"/>
                  </a:lnTo>
                  <a:lnTo>
                    <a:pt x="6534326" y="0"/>
                  </a:lnTo>
                  <a:lnTo>
                    <a:pt x="8933694" y="0"/>
                  </a:lnTo>
                  <a:close/>
                </a:path>
                <a:path w="10277475" h="10287000">
                  <a:moveTo>
                    <a:pt x="10277157" y="8075565"/>
                  </a:moveTo>
                  <a:lnTo>
                    <a:pt x="10274965" y="8121601"/>
                  </a:lnTo>
                  <a:lnTo>
                    <a:pt x="10268390" y="8167293"/>
                  </a:lnTo>
                  <a:lnTo>
                    <a:pt x="10257429" y="8212297"/>
                  </a:lnTo>
                  <a:lnTo>
                    <a:pt x="10242083" y="8256271"/>
                  </a:lnTo>
                  <a:lnTo>
                    <a:pt x="10222349" y="8298870"/>
                  </a:lnTo>
                  <a:lnTo>
                    <a:pt x="10198227" y="8339751"/>
                  </a:lnTo>
                  <a:lnTo>
                    <a:pt x="10169716" y="8378569"/>
                  </a:lnTo>
                  <a:lnTo>
                    <a:pt x="10136814" y="8414981"/>
                  </a:lnTo>
                  <a:lnTo>
                    <a:pt x="9533562" y="9018546"/>
                  </a:lnTo>
                  <a:lnTo>
                    <a:pt x="9497158" y="9051439"/>
                  </a:lnTo>
                  <a:lnTo>
                    <a:pt x="9458351" y="9079946"/>
                  </a:lnTo>
                  <a:lnTo>
                    <a:pt x="9417484" y="9104068"/>
                  </a:lnTo>
                  <a:lnTo>
                    <a:pt x="9374901" y="9123804"/>
                  </a:lnTo>
                  <a:lnTo>
                    <a:pt x="9330946" y="9139154"/>
                  </a:lnTo>
                  <a:lnTo>
                    <a:pt x="9285961" y="9150118"/>
                  </a:lnTo>
                  <a:lnTo>
                    <a:pt x="9240290" y="9156697"/>
                  </a:lnTo>
                  <a:lnTo>
                    <a:pt x="9194276" y="9158889"/>
                  </a:lnTo>
                  <a:lnTo>
                    <a:pt x="9148263" y="9156697"/>
                  </a:lnTo>
                  <a:lnTo>
                    <a:pt x="9102594" y="9150118"/>
                  </a:lnTo>
                  <a:lnTo>
                    <a:pt x="9057612" y="9139154"/>
                  </a:lnTo>
                  <a:lnTo>
                    <a:pt x="9013661" y="9123804"/>
                  </a:lnTo>
                  <a:lnTo>
                    <a:pt x="8971083" y="9104068"/>
                  </a:lnTo>
                  <a:lnTo>
                    <a:pt x="8930223" y="9079946"/>
                  </a:lnTo>
                  <a:lnTo>
                    <a:pt x="8891423" y="9051439"/>
                  </a:lnTo>
                  <a:lnTo>
                    <a:pt x="8855027" y="9018546"/>
                  </a:lnTo>
                  <a:lnTo>
                    <a:pt x="5759640" y="5921801"/>
                  </a:lnTo>
                  <a:lnTo>
                    <a:pt x="5726770" y="5885397"/>
                  </a:lnTo>
                  <a:lnTo>
                    <a:pt x="5698282" y="5846585"/>
                  </a:lnTo>
                  <a:lnTo>
                    <a:pt x="5674178" y="5805709"/>
                  </a:lnTo>
                  <a:lnTo>
                    <a:pt x="5654456" y="5763113"/>
                  </a:lnTo>
                  <a:lnTo>
                    <a:pt x="5639116" y="5719142"/>
                  </a:lnTo>
                  <a:lnTo>
                    <a:pt x="5628160" y="5674139"/>
                  </a:lnTo>
                  <a:lnTo>
                    <a:pt x="5621586" y="5628449"/>
                  </a:lnTo>
                  <a:lnTo>
                    <a:pt x="5619394" y="5582415"/>
                  </a:lnTo>
                  <a:lnTo>
                    <a:pt x="5621586" y="5536382"/>
                  </a:lnTo>
                  <a:lnTo>
                    <a:pt x="5628160" y="5490693"/>
                  </a:lnTo>
                  <a:lnTo>
                    <a:pt x="5639116" y="5445693"/>
                  </a:lnTo>
                  <a:lnTo>
                    <a:pt x="5654456" y="5401726"/>
                  </a:lnTo>
                  <a:lnTo>
                    <a:pt x="5674178" y="5359136"/>
                  </a:lnTo>
                  <a:lnTo>
                    <a:pt x="5698282" y="5318266"/>
                  </a:lnTo>
                  <a:lnTo>
                    <a:pt x="5726770" y="5279461"/>
                  </a:lnTo>
                  <a:lnTo>
                    <a:pt x="5759640" y="5243065"/>
                  </a:lnTo>
                  <a:lnTo>
                    <a:pt x="8092193" y="2909449"/>
                  </a:lnTo>
                  <a:lnTo>
                    <a:pt x="8092205" y="5604548"/>
                  </a:lnTo>
                  <a:lnTo>
                    <a:pt x="8099648" y="5648071"/>
                  </a:lnTo>
                  <a:lnTo>
                    <a:pt x="8114573" y="5690104"/>
                  </a:lnTo>
                  <a:lnTo>
                    <a:pt x="8137006" y="5729575"/>
                  </a:lnTo>
                  <a:lnTo>
                    <a:pt x="8166849" y="5765320"/>
                  </a:lnTo>
                  <a:lnTo>
                    <a:pt x="10136814" y="7736148"/>
                  </a:lnTo>
                  <a:lnTo>
                    <a:pt x="10169716" y="7772561"/>
                  </a:lnTo>
                  <a:lnTo>
                    <a:pt x="10198227" y="7811379"/>
                  </a:lnTo>
                  <a:lnTo>
                    <a:pt x="10222349" y="7852260"/>
                  </a:lnTo>
                  <a:lnTo>
                    <a:pt x="10242083" y="7894858"/>
                  </a:lnTo>
                  <a:lnTo>
                    <a:pt x="10257429" y="7938832"/>
                  </a:lnTo>
                  <a:lnTo>
                    <a:pt x="10268390" y="7983837"/>
                  </a:lnTo>
                  <a:lnTo>
                    <a:pt x="10274965" y="8029529"/>
                  </a:lnTo>
                  <a:lnTo>
                    <a:pt x="10277157" y="8075565"/>
                  </a:lnTo>
                  <a:close/>
                </a:path>
                <a:path w="10277475" h="10287000">
                  <a:moveTo>
                    <a:pt x="10042927" y="3323659"/>
                  </a:moveTo>
                  <a:lnTo>
                    <a:pt x="10040735" y="3369690"/>
                  </a:lnTo>
                  <a:lnTo>
                    <a:pt x="10034161" y="3415377"/>
                  </a:lnTo>
                  <a:lnTo>
                    <a:pt x="10023205" y="3460376"/>
                  </a:lnTo>
                  <a:lnTo>
                    <a:pt x="10007865" y="3504342"/>
                  </a:lnTo>
                  <a:lnTo>
                    <a:pt x="9988143" y="3546932"/>
                  </a:lnTo>
                  <a:lnTo>
                    <a:pt x="9964039" y="3587802"/>
                  </a:lnTo>
                  <a:lnTo>
                    <a:pt x="9935551" y="3626607"/>
                  </a:lnTo>
                  <a:lnTo>
                    <a:pt x="9902681" y="3663002"/>
                  </a:lnTo>
                  <a:lnTo>
                    <a:pt x="8166849" y="5399596"/>
                  </a:lnTo>
                  <a:lnTo>
                    <a:pt x="8136972" y="5435411"/>
                  </a:lnTo>
                  <a:lnTo>
                    <a:pt x="8114615" y="5474761"/>
                  </a:lnTo>
                  <a:lnTo>
                    <a:pt x="8099681" y="5516780"/>
                  </a:lnTo>
                  <a:lnTo>
                    <a:pt x="8092205" y="5560366"/>
                  </a:lnTo>
                  <a:lnTo>
                    <a:pt x="8092193" y="5604477"/>
                  </a:lnTo>
                  <a:lnTo>
                    <a:pt x="8092205" y="2909437"/>
                  </a:lnTo>
                  <a:lnTo>
                    <a:pt x="8620748" y="2380654"/>
                  </a:lnTo>
                  <a:lnTo>
                    <a:pt x="8656100" y="2348584"/>
                  </a:lnTo>
                  <a:lnTo>
                    <a:pt x="8693980" y="2320444"/>
                  </a:lnTo>
                  <a:lnTo>
                    <a:pt x="8734131" y="2296340"/>
                  </a:lnTo>
                  <a:lnTo>
                    <a:pt x="8776297" y="2276379"/>
                  </a:lnTo>
                  <a:lnTo>
                    <a:pt x="8820220" y="2260668"/>
                  </a:lnTo>
                  <a:lnTo>
                    <a:pt x="8865644" y="2249314"/>
                  </a:lnTo>
                  <a:lnTo>
                    <a:pt x="8912312" y="2242423"/>
                  </a:lnTo>
                  <a:lnTo>
                    <a:pt x="8959968" y="2240103"/>
                  </a:lnTo>
                  <a:lnTo>
                    <a:pt x="9007629" y="2242423"/>
                  </a:lnTo>
                  <a:lnTo>
                    <a:pt x="9054313" y="2249314"/>
                  </a:lnTo>
                  <a:lnTo>
                    <a:pt x="9099759" y="2260668"/>
                  </a:lnTo>
                  <a:lnTo>
                    <a:pt x="9143705" y="2276379"/>
                  </a:lnTo>
                  <a:lnTo>
                    <a:pt x="9185892" y="2296340"/>
                  </a:lnTo>
                  <a:lnTo>
                    <a:pt x="9226058" y="2320444"/>
                  </a:lnTo>
                  <a:lnTo>
                    <a:pt x="9263942" y="2348584"/>
                  </a:lnTo>
                  <a:lnTo>
                    <a:pt x="9299284" y="2380654"/>
                  </a:lnTo>
                  <a:lnTo>
                    <a:pt x="9902681" y="2984315"/>
                  </a:lnTo>
                  <a:lnTo>
                    <a:pt x="9935551" y="3020711"/>
                  </a:lnTo>
                  <a:lnTo>
                    <a:pt x="9964039" y="3059516"/>
                  </a:lnTo>
                  <a:lnTo>
                    <a:pt x="9988143" y="3100385"/>
                  </a:lnTo>
                  <a:lnTo>
                    <a:pt x="10007865" y="3142975"/>
                  </a:lnTo>
                  <a:lnTo>
                    <a:pt x="10023205" y="3186942"/>
                  </a:lnTo>
                  <a:lnTo>
                    <a:pt x="10034161" y="3231941"/>
                  </a:lnTo>
                  <a:lnTo>
                    <a:pt x="10040735" y="3277628"/>
                  </a:lnTo>
                  <a:lnTo>
                    <a:pt x="10042927" y="3323659"/>
                  </a:lnTo>
                  <a:close/>
                </a:path>
              </a:pathLst>
            </a:custGeom>
            <a:solidFill>
              <a:srgbClr val="000000">
                <a:alpha val="7839"/>
              </a:srgbClr>
            </a:solidFill>
          </p:spPr>
          <p:txBody>
            <a:bodyPr wrap="square" lIns="0" tIns="0" rIns="0" bIns="0" rtlCol="0"/>
            <a:lstStyle/>
            <a:p>
              <a:endParaRPr/>
            </a:p>
          </p:txBody>
        </p:sp>
        <p:pic>
          <p:nvPicPr>
            <p:cNvPr id="13" name="object 13"/>
            <p:cNvPicPr/>
            <p:nvPr/>
          </p:nvPicPr>
          <p:blipFill>
            <a:blip r:embed="rId2" cstate="print"/>
            <a:stretch>
              <a:fillRect/>
            </a:stretch>
          </p:blipFill>
          <p:spPr>
            <a:xfrm>
              <a:off x="1495424" y="4997931"/>
              <a:ext cx="104775" cy="104774"/>
            </a:xfrm>
            <a:prstGeom prst="rect">
              <a:avLst/>
            </a:prstGeom>
          </p:spPr>
        </p:pic>
        <p:pic>
          <p:nvPicPr>
            <p:cNvPr id="14" name="object 14"/>
            <p:cNvPicPr/>
            <p:nvPr/>
          </p:nvPicPr>
          <p:blipFill>
            <a:blip r:embed="rId2" cstate="print"/>
            <a:stretch>
              <a:fillRect/>
            </a:stretch>
          </p:blipFill>
          <p:spPr>
            <a:xfrm>
              <a:off x="1495424" y="5436081"/>
              <a:ext cx="104775" cy="104774"/>
            </a:xfrm>
            <a:prstGeom prst="rect">
              <a:avLst/>
            </a:prstGeom>
          </p:spPr>
        </p:pic>
      </p:grpSp>
      <p:sp>
        <p:nvSpPr>
          <p:cNvPr id="19" name="object 19"/>
          <p:cNvSpPr txBox="1"/>
          <p:nvPr/>
        </p:nvSpPr>
        <p:spPr>
          <a:xfrm>
            <a:off x="17511737" y="9425461"/>
            <a:ext cx="471463" cy="395621"/>
          </a:xfrm>
          <a:prstGeom prst="rect">
            <a:avLst/>
          </a:prstGeom>
        </p:spPr>
        <p:txBody>
          <a:bodyPr vert="horz" wrap="square" lIns="0" tIns="18415" rIns="0" bIns="0" rtlCol="0">
            <a:spAutoFit/>
          </a:bodyPr>
          <a:lstStyle/>
          <a:p>
            <a:pPr marL="12700">
              <a:lnSpc>
                <a:spcPct val="100000"/>
              </a:lnSpc>
              <a:spcBef>
                <a:spcPts val="145"/>
              </a:spcBef>
            </a:pPr>
            <a:r>
              <a:rPr lang="vi-VN" sz="2450" b="1" spc="-50">
                <a:solidFill>
                  <a:srgbClr val="3F5895"/>
                </a:solidFill>
                <a:latin typeface="Tahoma"/>
                <a:cs typeface="Tahoma"/>
              </a:rPr>
              <a:t>10</a:t>
            </a:r>
            <a:endParaRPr sz="2450" dirty="0">
              <a:latin typeface="Tahoma"/>
              <a:cs typeface="Tahoma"/>
            </a:endParaRPr>
          </a:p>
        </p:txBody>
      </p:sp>
      <p:sp>
        <p:nvSpPr>
          <p:cNvPr id="5" name="object 22">
            <a:extLst>
              <a:ext uri="{FF2B5EF4-FFF2-40B4-BE49-F238E27FC236}">
                <a16:creationId xmlns:a16="http://schemas.microsoft.com/office/drawing/2014/main" id="{7D9C9BBA-A14A-3BAB-AD45-DBBF7B6CD080}"/>
              </a:ext>
            </a:extLst>
          </p:cNvPr>
          <p:cNvSpPr txBox="1"/>
          <p:nvPr/>
        </p:nvSpPr>
        <p:spPr>
          <a:xfrm>
            <a:off x="1378415" y="1967951"/>
            <a:ext cx="16394769" cy="7807265"/>
          </a:xfrm>
          <a:prstGeom prst="rect">
            <a:avLst/>
          </a:prstGeom>
        </p:spPr>
        <p:txBody>
          <a:bodyPr vert="horz" wrap="square" lIns="0" tIns="66040" rIns="0" bIns="0" rtlCol="0">
            <a:spAutoFit/>
          </a:bodyPr>
          <a:lstStyle/>
          <a:p>
            <a:pPr marL="12700">
              <a:spcBef>
                <a:spcPts val="520"/>
              </a:spcBef>
            </a:pPr>
            <a:r>
              <a:rPr lang="vi-VN" sz="2200" dirty="0">
                <a:latin typeface="Verdana"/>
              </a:rPr>
              <a:t>	</a:t>
            </a:r>
            <a:r>
              <a:rPr lang="en-US" sz="2800" dirty="0">
                <a:latin typeface="Verdana"/>
              </a:rPr>
              <a:t>BERT(Bidirectional Representations from Transformers) is a natural language model developed by Google and announced in 2018. This is one of the most important advances in the field of natural language processing (NLP) in recent years.</a:t>
            </a:r>
            <a:endParaRPr lang="vi-VN" sz="2800" dirty="0">
              <a:latin typeface="Verdana"/>
            </a:endParaRPr>
          </a:p>
          <a:p>
            <a:pPr marL="469900" marR="0" lvl="0" indent="-457200" algn="just">
              <a:lnSpc>
                <a:spcPct val="150000"/>
              </a:lnSpc>
              <a:spcBef>
                <a:spcPts val="520"/>
              </a:spcBef>
              <a:spcAft>
                <a:spcPts val="0"/>
              </a:spcAft>
              <a:buFont typeface="Arial" panose="020B0604020202020204" pitchFamily="34" charset="0"/>
              <a:buChar char="•"/>
            </a:pPr>
            <a:r>
              <a:rPr lang="vi-VN" sz="2800" dirty="0">
                <a:latin typeface="Verdana"/>
              </a:rPr>
              <a:t>	</a:t>
            </a:r>
            <a:r>
              <a:rPr lang="en-US" sz="2800" dirty="0">
                <a:latin typeface="Verdana"/>
              </a:rPr>
              <a:t>BERT is a model based on the Transformer architecture, specifically the Transformer encoder.</a:t>
            </a:r>
          </a:p>
          <a:p>
            <a:pPr marL="469900" marR="0" lvl="0" indent="-457200" algn="just">
              <a:lnSpc>
                <a:spcPct val="150000"/>
              </a:lnSpc>
              <a:spcBef>
                <a:spcPts val="520"/>
              </a:spcBef>
              <a:spcAft>
                <a:spcPts val="0"/>
              </a:spcAft>
              <a:buFont typeface="Arial" panose="020B0604020202020204" pitchFamily="34" charset="0"/>
              <a:buChar char="•"/>
            </a:pPr>
            <a:r>
              <a:rPr lang="vi-VN" sz="2800" dirty="0">
                <a:latin typeface="Verdana"/>
              </a:rPr>
              <a:t>	</a:t>
            </a:r>
            <a:r>
              <a:rPr lang="en-US" sz="2800" dirty="0">
                <a:latin typeface="Verdana"/>
              </a:rPr>
              <a:t>The goal of BERT is to create semantic representations of words in their context by learning to understand the meaning of the word in both directions (left and right) of the sentence.</a:t>
            </a:r>
            <a:endParaRPr lang="vi-VN" sz="2800" dirty="0">
              <a:latin typeface="Verdana"/>
            </a:endParaRPr>
          </a:p>
          <a:p>
            <a:pPr marL="469900" indent="-457200" algn="just">
              <a:spcBef>
                <a:spcPts val="520"/>
              </a:spcBef>
              <a:buFont typeface="Arial" panose="020B0604020202020204" pitchFamily="34" charset="0"/>
              <a:buChar char="•"/>
            </a:pPr>
            <a:r>
              <a:rPr lang="vi-VN" sz="2800" dirty="0">
                <a:latin typeface="Verdana"/>
              </a:rPr>
              <a:t>	</a:t>
            </a:r>
            <a:r>
              <a:rPr lang="en-US" sz="2800" dirty="0">
                <a:latin typeface="Verdana"/>
              </a:rPr>
              <a:t>Revolutionizing NLP: BERT has revolutionized the approach to NLP problems by using models that are pre-trained on big data and then fine-tuned on specific tasks.</a:t>
            </a:r>
          </a:p>
          <a:p>
            <a:pPr marL="469900" indent="-457200" algn="just">
              <a:spcBef>
                <a:spcPts val="520"/>
              </a:spcBef>
              <a:buFont typeface="Arial" panose="020B0604020202020204" pitchFamily="34" charset="0"/>
              <a:buChar char="•"/>
            </a:pPr>
            <a:r>
              <a:rPr lang="vi-VN" sz="2800" dirty="0">
                <a:latin typeface="Verdana"/>
              </a:rPr>
              <a:t>	</a:t>
            </a:r>
            <a:r>
              <a:rPr lang="en-US" sz="2800" dirty="0">
                <a:latin typeface="Verdana"/>
              </a:rPr>
              <a:t>Opening a new era for NLP research and application: After BERT, many similar models such as GPT (Generative Pre-trained Transformer), </a:t>
            </a:r>
            <a:r>
              <a:rPr lang="en-US" sz="2800" dirty="0" err="1">
                <a:latin typeface="Verdana"/>
              </a:rPr>
              <a:t>RoBERTa</a:t>
            </a:r>
            <a:r>
              <a:rPr lang="en-US" sz="2800" dirty="0">
                <a:latin typeface="Verdana"/>
              </a:rPr>
              <a:t>, and T5 have been developed, further improving and expanding the capabilities of NLP. language models.</a:t>
            </a:r>
          </a:p>
          <a:p>
            <a:pPr marL="12700">
              <a:spcBef>
                <a:spcPts val="520"/>
              </a:spcBef>
            </a:pPr>
            <a:endParaRPr lang="vi-VN" sz="2200" dirty="0">
              <a:latin typeface="Verdana"/>
            </a:endParaRPr>
          </a:p>
          <a:p>
            <a:pPr marL="12700">
              <a:spcBef>
                <a:spcPts val="520"/>
              </a:spcBef>
            </a:pPr>
            <a:endParaRPr lang="vi-VN" sz="2200" dirty="0">
              <a:latin typeface="Verdana"/>
            </a:endParaRPr>
          </a:p>
        </p:txBody>
      </p:sp>
    </p:spTree>
    <p:extLst>
      <p:ext uri="{BB962C8B-B14F-4D97-AF65-F5344CB8AC3E}">
        <p14:creationId xmlns:p14="http://schemas.microsoft.com/office/powerpoint/2010/main" val="2762189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969</TotalTime>
  <Words>971</Words>
  <Application>Microsoft Office PowerPoint</Application>
  <PresentationFormat>Custom</PresentationFormat>
  <Paragraphs>101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Symbol</vt:lpstr>
      <vt:lpstr>Tahoma</vt:lpstr>
      <vt:lpstr>Times New Roman</vt:lpstr>
      <vt:lpstr>Trebuchet MS</vt:lpstr>
      <vt:lpstr>Verdana</vt:lpstr>
      <vt:lpstr>Wingdings</vt:lpstr>
      <vt:lpstr>Office Theme</vt:lpstr>
      <vt:lpstr>Group 4</vt:lpstr>
      <vt:lpstr>Table of contents</vt:lpstr>
      <vt:lpstr>This is a topic taken from a competition on Kaggle about natural language processing. In this topic we will process tweets on the social network Twitter. In this competition, you’re challenged to build a machine learning model that predicts which Tweets are about real disasters and which one’s aren’t.</vt:lpstr>
      <vt:lpstr>2.2 Overview of problem</vt:lpstr>
      <vt:lpstr>2. Keras NLP</vt:lpstr>
      <vt:lpstr>2. Keras NLP</vt:lpstr>
      <vt:lpstr>2. Keras NLP</vt:lpstr>
      <vt:lpstr>3. BERT and DistilBERT</vt:lpstr>
      <vt:lpstr>3.1 Overview of BERT</vt:lpstr>
      <vt:lpstr>3.1 BERT architect</vt:lpstr>
      <vt:lpstr>3.1. Limitation</vt:lpstr>
      <vt:lpstr>3.2 Overview of DistilBERT</vt:lpstr>
      <vt:lpstr>3.2 DistilBERT vs BERT</vt:lpstr>
      <vt:lpstr>3.2 How does DistilBERT work?</vt:lpstr>
      <vt:lpstr>Purposes</vt:lpstr>
      <vt:lpstr>4. SOURCE CODE</vt:lpstr>
      <vt:lpstr>Group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Proposal Business Presentation in Black Gold White Simple Corporate Dark Style</dc:title>
  <dc:creator>Đặng Thị Anh Thư</dc:creator>
  <cp:keywords>DAFctKbBgK4,BAEqgRgAtaE</cp:keywords>
  <cp:lastModifiedBy>Bảo Huỳnh Nhật</cp:lastModifiedBy>
  <cp:revision>14</cp:revision>
  <dcterms:created xsi:type="dcterms:W3CDTF">2024-04-27T07:25:18Z</dcterms:created>
  <dcterms:modified xsi:type="dcterms:W3CDTF">2024-07-18T10:36:05Z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2023-03-12T00:00:00Z</vt:filetime>
  </property>
  <property fmtid="{D5CDD505-2E9C-101B-9397-08002B2CF9AE}" pid="3" name="Creator">
    <vt:lpwstr>Canva</vt:lpwstr>
  </property>
  <property fmtid="{D5CDD505-2E9C-101B-9397-08002B2CF9AE}" pid="4" name="Producer">
    <vt:lpwstr>Canva</vt:lpwstr>
  </property>
  <property fmtid="{D5CDD505-2E9C-101B-9397-08002B2CF9AE}" pid="5" name="LastSaved">
    <vt:filetime>2023-03-12T00:00:00Z</vt:filetime>
  </property>
</Properties>
</file>