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713" r:id="rId3"/>
    <p:sldMasterId id="2147483739" r:id="rId4"/>
    <p:sldMasterId id="2147483752" r:id="rId5"/>
    <p:sldMasterId id="2147483764" r:id="rId6"/>
  </p:sldMasterIdLst>
  <p:notesMasterIdLst>
    <p:notesMasterId r:id="rId40"/>
  </p:notesMasterIdLst>
  <p:sldIdLst>
    <p:sldId id="256" r:id="rId7"/>
    <p:sldId id="273" r:id="rId8"/>
    <p:sldId id="287" r:id="rId9"/>
    <p:sldId id="265" r:id="rId10"/>
    <p:sldId id="280" r:id="rId11"/>
    <p:sldId id="288" r:id="rId12"/>
    <p:sldId id="291" r:id="rId13"/>
    <p:sldId id="279" r:id="rId14"/>
    <p:sldId id="267" r:id="rId15"/>
    <p:sldId id="266" r:id="rId16"/>
    <p:sldId id="290" r:id="rId17"/>
    <p:sldId id="292" r:id="rId18"/>
    <p:sldId id="293" r:id="rId19"/>
    <p:sldId id="294" r:id="rId20"/>
    <p:sldId id="295" r:id="rId21"/>
    <p:sldId id="296" r:id="rId22"/>
    <p:sldId id="297" r:id="rId23"/>
    <p:sldId id="298" r:id="rId24"/>
    <p:sldId id="278" r:id="rId25"/>
    <p:sldId id="268" r:id="rId26"/>
    <p:sldId id="274" r:id="rId27"/>
    <p:sldId id="275" r:id="rId28"/>
    <p:sldId id="276" r:id="rId29"/>
    <p:sldId id="283" r:id="rId30"/>
    <p:sldId id="284" r:id="rId31"/>
    <p:sldId id="285" r:id="rId32"/>
    <p:sldId id="286" r:id="rId33"/>
    <p:sldId id="281" r:id="rId34"/>
    <p:sldId id="299" r:id="rId35"/>
    <p:sldId id="300" r:id="rId36"/>
    <p:sldId id="282" r:id="rId37"/>
    <p:sldId id="301" r:id="rId38"/>
    <p:sldId id="264" r:id="rId3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AFA409-90D1-C1BB-BAEB-88529F3FB8AB}" v="11" dt="2023-07-06T16:27:23.780"/>
    <p1510:client id="{3113F78F-8B4B-FF63-8DC5-4849F694163E}" v="76" dt="2023-07-06T16:02:51.047"/>
    <p1510:client id="{6165BB5F-4EBA-49A6-ADDD-B2FFD37150EE}" v="654" dt="2023-07-06T16:32:26.154"/>
    <p1510:client id="{77701886-AD88-74A5-18AD-3FFB9BBBA774}" v="1" dt="2023-07-06T14:22:32.978"/>
    <p1510:client id="{9BAC8F51-9A8D-2EC6-2FDC-1DE4AA0275D1}" v="1216" dt="2023-07-06T15:49:05.462"/>
    <p1510:client id="{BCFFBF14-344E-DEA0-3EC8-37DE9CB77B2B}" v="388" dt="2023-07-06T16:29:30.206"/>
    <p1510:client id="{EAD16BA7-5DB2-4A18-F510-21AA7B728AEF}" v="391" dt="2023-07-06T15:33:21.2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Xuan Nam 20200422" userId="S::nam.nx200422@sis.hust.edu.vn::704e8ba8-4490-40b4-9c52-72f2f85eb3bb" providerId="AD" clId="Web-{13AFA409-90D1-C1BB-BAEB-88529F3FB8AB}"/>
    <pc:docChg chg="addSld modSld addMainMaster">
      <pc:chgData name="Nguyen Xuan Nam 20200422" userId="S::nam.nx200422@sis.hust.edu.vn::704e8ba8-4490-40b4-9c52-72f2f85eb3bb" providerId="AD" clId="Web-{13AFA409-90D1-C1BB-BAEB-88529F3FB8AB}" dt="2023-07-06T16:27:23.780" v="6" actId="20577"/>
      <pc:docMkLst>
        <pc:docMk/>
      </pc:docMkLst>
      <pc:sldChg chg="modSp add">
        <pc:chgData name="Nguyen Xuan Nam 20200422" userId="S::nam.nx200422@sis.hust.edu.vn::704e8ba8-4490-40b4-9c52-72f2f85eb3bb" providerId="AD" clId="Web-{13AFA409-90D1-C1BB-BAEB-88529F3FB8AB}" dt="2023-07-06T16:26:59.560" v="4" actId="20577"/>
        <pc:sldMkLst>
          <pc:docMk/>
          <pc:sldMk cId="327498143" sldId="299"/>
        </pc:sldMkLst>
        <pc:spChg chg="mod">
          <ac:chgData name="Nguyen Xuan Nam 20200422" userId="S::nam.nx200422@sis.hust.edu.vn::704e8ba8-4490-40b4-9c52-72f2f85eb3bb" providerId="AD" clId="Web-{13AFA409-90D1-C1BB-BAEB-88529F3FB8AB}" dt="2023-07-06T16:26:59.560" v="4" actId="20577"/>
          <ac:spMkLst>
            <pc:docMk/>
            <pc:sldMk cId="327498143" sldId="299"/>
            <ac:spMk id="4" creationId="{00000000-0000-0000-0000-000000000000}"/>
          </ac:spMkLst>
        </pc:spChg>
      </pc:sldChg>
      <pc:sldChg chg="modSp add">
        <pc:chgData name="Nguyen Xuan Nam 20200422" userId="S::nam.nx200422@sis.hust.edu.vn::704e8ba8-4490-40b4-9c52-72f2f85eb3bb" providerId="AD" clId="Web-{13AFA409-90D1-C1BB-BAEB-88529F3FB8AB}" dt="2023-07-06T16:27:23.780" v="6" actId="20577"/>
        <pc:sldMkLst>
          <pc:docMk/>
          <pc:sldMk cId="1541070128" sldId="300"/>
        </pc:sldMkLst>
        <pc:spChg chg="mod">
          <ac:chgData name="Nguyen Xuan Nam 20200422" userId="S::nam.nx200422@sis.hust.edu.vn::704e8ba8-4490-40b4-9c52-72f2f85eb3bb" providerId="AD" clId="Web-{13AFA409-90D1-C1BB-BAEB-88529F3FB8AB}" dt="2023-07-06T16:27:23.780" v="6" actId="20577"/>
          <ac:spMkLst>
            <pc:docMk/>
            <pc:sldMk cId="1541070128" sldId="300"/>
            <ac:spMk id="4" creationId="{00000000-0000-0000-0000-000000000000}"/>
          </ac:spMkLst>
        </pc:spChg>
      </pc:sldChg>
      <pc:sldChg chg="add">
        <pc:chgData name="Nguyen Xuan Nam 20200422" userId="S::nam.nx200422@sis.hust.edu.vn::704e8ba8-4490-40b4-9c52-72f2f85eb3bb" providerId="AD" clId="Web-{13AFA409-90D1-C1BB-BAEB-88529F3FB8AB}" dt="2023-07-06T16:26:25.480" v="2"/>
        <pc:sldMkLst>
          <pc:docMk/>
          <pc:sldMk cId="4015218622" sldId="301"/>
        </pc:sldMkLst>
      </pc:sldChg>
      <pc:sldMasterChg chg="add addSldLayout">
        <pc:chgData name="Nguyen Xuan Nam 20200422" userId="S::nam.nx200422@sis.hust.edu.vn::704e8ba8-4490-40b4-9c52-72f2f85eb3bb" providerId="AD" clId="Web-{13AFA409-90D1-C1BB-BAEB-88529F3FB8AB}" dt="2023-07-06T16:25:37.555" v="0"/>
        <pc:sldMasterMkLst>
          <pc:docMk/>
          <pc:sldMasterMk cId="0" sldId="2147483764"/>
        </pc:sldMasterMkLst>
        <pc:sldLayoutChg chg="add">
          <pc:chgData name="Nguyen Xuan Nam 20200422" userId="S::nam.nx200422@sis.hust.edu.vn::704e8ba8-4490-40b4-9c52-72f2f85eb3bb" providerId="AD" clId="Web-{13AFA409-90D1-C1BB-BAEB-88529F3FB8AB}" dt="2023-07-06T16:25:37.555" v="0"/>
          <pc:sldLayoutMkLst>
            <pc:docMk/>
            <pc:sldMasterMk cId="0" sldId="2147483764"/>
            <pc:sldLayoutMk cId="0" sldId="2147483765"/>
          </pc:sldLayoutMkLst>
        </pc:sldLayoutChg>
        <pc:sldLayoutChg chg="add">
          <pc:chgData name="Nguyen Xuan Nam 20200422" userId="S::nam.nx200422@sis.hust.edu.vn::704e8ba8-4490-40b4-9c52-72f2f85eb3bb" providerId="AD" clId="Web-{13AFA409-90D1-C1BB-BAEB-88529F3FB8AB}" dt="2023-07-06T16:25:37.555" v="0"/>
          <pc:sldLayoutMkLst>
            <pc:docMk/>
            <pc:sldMasterMk cId="0" sldId="2147483764"/>
            <pc:sldLayoutMk cId="0" sldId="2147483766"/>
          </pc:sldLayoutMkLst>
        </pc:sldLayoutChg>
        <pc:sldLayoutChg chg="add">
          <pc:chgData name="Nguyen Xuan Nam 20200422" userId="S::nam.nx200422@sis.hust.edu.vn::704e8ba8-4490-40b4-9c52-72f2f85eb3bb" providerId="AD" clId="Web-{13AFA409-90D1-C1BB-BAEB-88529F3FB8AB}" dt="2023-07-06T16:25:37.555" v="0"/>
          <pc:sldLayoutMkLst>
            <pc:docMk/>
            <pc:sldMasterMk cId="0" sldId="2147483764"/>
            <pc:sldLayoutMk cId="0" sldId="2147483767"/>
          </pc:sldLayoutMkLst>
        </pc:sldLayoutChg>
        <pc:sldLayoutChg chg="add">
          <pc:chgData name="Nguyen Xuan Nam 20200422" userId="S::nam.nx200422@sis.hust.edu.vn::704e8ba8-4490-40b4-9c52-72f2f85eb3bb" providerId="AD" clId="Web-{13AFA409-90D1-C1BB-BAEB-88529F3FB8AB}" dt="2023-07-06T16:25:37.555" v="0"/>
          <pc:sldLayoutMkLst>
            <pc:docMk/>
            <pc:sldMasterMk cId="0" sldId="2147483764"/>
            <pc:sldLayoutMk cId="0" sldId="2147483768"/>
          </pc:sldLayoutMkLst>
        </pc:sldLayoutChg>
        <pc:sldLayoutChg chg="add">
          <pc:chgData name="Nguyen Xuan Nam 20200422" userId="S::nam.nx200422@sis.hust.edu.vn::704e8ba8-4490-40b4-9c52-72f2f85eb3bb" providerId="AD" clId="Web-{13AFA409-90D1-C1BB-BAEB-88529F3FB8AB}" dt="2023-07-06T16:25:37.555" v="0"/>
          <pc:sldLayoutMkLst>
            <pc:docMk/>
            <pc:sldMasterMk cId="0" sldId="2147483764"/>
            <pc:sldLayoutMk cId="0" sldId="2147483769"/>
          </pc:sldLayoutMkLst>
        </pc:sldLayoutChg>
        <pc:sldLayoutChg chg="add">
          <pc:chgData name="Nguyen Xuan Nam 20200422" userId="S::nam.nx200422@sis.hust.edu.vn::704e8ba8-4490-40b4-9c52-72f2f85eb3bb" providerId="AD" clId="Web-{13AFA409-90D1-C1BB-BAEB-88529F3FB8AB}" dt="2023-07-06T16:25:37.555" v="0"/>
          <pc:sldLayoutMkLst>
            <pc:docMk/>
            <pc:sldMasterMk cId="0" sldId="2147483764"/>
            <pc:sldLayoutMk cId="0" sldId="2147483770"/>
          </pc:sldLayoutMkLst>
        </pc:sldLayoutChg>
        <pc:sldLayoutChg chg="add">
          <pc:chgData name="Nguyen Xuan Nam 20200422" userId="S::nam.nx200422@sis.hust.edu.vn::704e8ba8-4490-40b4-9c52-72f2f85eb3bb" providerId="AD" clId="Web-{13AFA409-90D1-C1BB-BAEB-88529F3FB8AB}" dt="2023-07-06T16:25:37.555" v="0"/>
          <pc:sldLayoutMkLst>
            <pc:docMk/>
            <pc:sldMasterMk cId="0" sldId="2147483764"/>
            <pc:sldLayoutMk cId="0" sldId="2147483771"/>
          </pc:sldLayoutMkLst>
        </pc:sldLayoutChg>
        <pc:sldLayoutChg chg="add">
          <pc:chgData name="Nguyen Xuan Nam 20200422" userId="S::nam.nx200422@sis.hust.edu.vn::704e8ba8-4490-40b4-9c52-72f2f85eb3bb" providerId="AD" clId="Web-{13AFA409-90D1-C1BB-BAEB-88529F3FB8AB}" dt="2023-07-06T16:25:37.555" v="0"/>
          <pc:sldLayoutMkLst>
            <pc:docMk/>
            <pc:sldMasterMk cId="0" sldId="2147483764"/>
            <pc:sldLayoutMk cId="0" sldId="2147483772"/>
          </pc:sldLayoutMkLst>
        </pc:sldLayoutChg>
        <pc:sldLayoutChg chg="add">
          <pc:chgData name="Nguyen Xuan Nam 20200422" userId="S::nam.nx200422@sis.hust.edu.vn::704e8ba8-4490-40b4-9c52-72f2f85eb3bb" providerId="AD" clId="Web-{13AFA409-90D1-C1BB-BAEB-88529F3FB8AB}" dt="2023-07-06T16:25:37.555" v="0"/>
          <pc:sldLayoutMkLst>
            <pc:docMk/>
            <pc:sldMasterMk cId="0" sldId="2147483764"/>
            <pc:sldLayoutMk cId="0" sldId="2147483773"/>
          </pc:sldLayoutMkLst>
        </pc:sldLayoutChg>
        <pc:sldLayoutChg chg="add">
          <pc:chgData name="Nguyen Xuan Nam 20200422" userId="S::nam.nx200422@sis.hust.edu.vn::704e8ba8-4490-40b4-9c52-72f2f85eb3bb" providerId="AD" clId="Web-{13AFA409-90D1-C1BB-BAEB-88529F3FB8AB}" dt="2023-07-06T16:25:37.555" v="0"/>
          <pc:sldLayoutMkLst>
            <pc:docMk/>
            <pc:sldMasterMk cId="0" sldId="2147483764"/>
            <pc:sldLayoutMk cId="0" sldId="2147483774"/>
          </pc:sldLayoutMkLst>
        </pc:sldLayoutChg>
        <pc:sldLayoutChg chg="add">
          <pc:chgData name="Nguyen Xuan Nam 20200422" userId="S::nam.nx200422@sis.hust.edu.vn::704e8ba8-4490-40b4-9c52-72f2f85eb3bb" providerId="AD" clId="Web-{13AFA409-90D1-C1BB-BAEB-88529F3FB8AB}" dt="2023-07-06T16:25:37.555" v="0"/>
          <pc:sldLayoutMkLst>
            <pc:docMk/>
            <pc:sldMasterMk cId="0" sldId="2147483764"/>
            <pc:sldLayoutMk cId="0" sldId="2147483775"/>
          </pc:sldLayoutMkLst>
        </pc:sldLayoutChg>
      </pc:sldMasterChg>
    </pc:docChg>
  </pc:docChgLst>
  <pc:docChgLst>
    <pc:chgData name="Bui Hong Nhat 20204890" userId="S::nhat.bh204890@sis.hust.edu.vn::c1f1a1f8-a2d4-4de2-a9bc-d838a49c78dd" providerId="AD" clId="Web-{BCFFBF14-344E-DEA0-3EC8-37DE9CB77B2B}"/>
    <pc:docChg chg="modSld">
      <pc:chgData name="Bui Hong Nhat 20204890" userId="S::nhat.bh204890@sis.hust.edu.vn::c1f1a1f8-a2d4-4de2-a9bc-d838a49c78dd" providerId="AD" clId="Web-{BCFFBF14-344E-DEA0-3EC8-37DE9CB77B2B}" dt="2023-07-06T16:29:30.206" v="212"/>
      <pc:docMkLst>
        <pc:docMk/>
      </pc:docMkLst>
      <pc:sldChg chg="addSp delSp modSp mod setBg">
        <pc:chgData name="Bui Hong Nhat 20204890" userId="S::nhat.bh204890@sis.hust.edu.vn::c1f1a1f8-a2d4-4de2-a9bc-d838a49c78dd" providerId="AD" clId="Web-{BCFFBF14-344E-DEA0-3EC8-37DE9CB77B2B}" dt="2023-07-06T16:29:30.206" v="212"/>
        <pc:sldMkLst>
          <pc:docMk/>
          <pc:sldMk cId="1392481865" sldId="273"/>
        </pc:sldMkLst>
        <pc:spChg chg="add del mod">
          <ac:chgData name="Bui Hong Nhat 20204890" userId="S::nhat.bh204890@sis.hust.edu.vn::c1f1a1f8-a2d4-4de2-a9bc-d838a49c78dd" providerId="AD" clId="Web-{BCFFBF14-344E-DEA0-3EC8-37DE9CB77B2B}" dt="2023-07-06T16:19:04.990" v="12"/>
          <ac:spMkLst>
            <pc:docMk/>
            <pc:sldMk cId="1392481865" sldId="273"/>
            <ac:spMk id="2" creationId="{DD7BFDF6-44DF-4033-596C-E34EF62605DB}"/>
          </ac:spMkLst>
        </pc:spChg>
        <pc:spChg chg="add mod">
          <ac:chgData name="Bui Hong Nhat 20204890" userId="S::nhat.bh204890@sis.hust.edu.vn::c1f1a1f8-a2d4-4de2-a9bc-d838a49c78dd" providerId="AD" clId="Web-{BCFFBF14-344E-DEA0-3EC8-37DE9CB77B2B}" dt="2023-07-06T16:26:53.577" v="196" actId="1076"/>
          <ac:spMkLst>
            <pc:docMk/>
            <pc:sldMk cId="1392481865" sldId="273"/>
            <ac:spMk id="4" creationId="{79FD1EDD-C1D5-AA3D-8E28-B07E821879BE}"/>
          </ac:spMkLst>
        </pc:spChg>
        <pc:spChg chg="add del mod">
          <ac:chgData name="Bui Hong Nhat 20204890" userId="S::nhat.bh204890@sis.hust.edu.vn::c1f1a1f8-a2d4-4de2-a9bc-d838a49c78dd" providerId="AD" clId="Web-{BCFFBF14-344E-DEA0-3EC8-37DE9CB77B2B}" dt="2023-07-06T16:21:59.259" v="102"/>
          <ac:spMkLst>
            <pc:docMk/>
            <pc:sldMk cId="1392481865" sldId="273"/>
            <ac:spMk id="6" creationId="{AD63D0C0-B33A-D5B1-03A3-F2EE21AE3E7E}"/>
          </ac:spMkLst>
        </pc:spChg>
        <pc:spChg chg="add del">
          <ac:chgData name="Bui Hong Nhat 20204890" userId="S::nhat.bh204890@sis.hust.edu.vn::c1f1a1f8-a2d4-4de2-a9bc-d838a49c78dd" providerId="AD" clId="Web-{BCFFBF14-344E-DEA0-3EC8-37DE9CB77B2B}" dt="2023-07-06T16:21:55.524" v="100"/>
          <ac:spMkLst>
            <pc:docMk/>
            <pc:sldMk cId="1392481865" sldId="273"/>
            <ac:spMk id="7" creationId="{BA8327DE-FA6B-1AC6-35E7-BCF782AE799A}"/>
          </ac:spMkLst>
        </pc:spChg>
        <pc:spChg chg="add del mod">
          <ac:chgData name="Bui Hong Nhat 20204890" userId="S::nhat.bh204890@sis.hust.edu.vn::c1f1a1f8-a2d4-4de2-a9bc-d838a49c78dd" providerId="AD" clId="Web-{BCFFBF14-344E-DEA0-3EC8-37DE9CB77B2B}" dt="2023-07-06T16:23:01.510" v="116"/>
          <ac:spMkLst>
            <pc:docMk/>
            <pc:sldMk cId="1392481865" sldId="273"/>
            <ac:spMk id="8" creationId="{C8AE749C-D38F-A0DB-F6EA-15510D58E7EB}"/>
          </ac:spMkLst>
        </pc:spChg>
        <pc:spChg chg="add del mod">
          <ac:chgData name="Bui Hong Nhat 20204890" userId="S::nhat.bh204890@sis.hust.edu.vn::c1f1a1f8-a2d4-4de2-a9bc-d838a49c78dd" providerId="AD" clId="Web-{BCFFBF14-344E-DEA0-3EC8-37DE9CB77B2B}" dt="2023-07-06T16:23:17.182" v="120"/>
          <ac:spMkLst>
            <pc:docMk/>
            <pc:sldMk cId="1392481865" sldId="273"/>
            <ac:spMk id="9" creationId="{C8AE749C-D38F-A0DB-F6EA-15510D58E7EB}"/>
          </ac:spMkLst>
        </pc:spChg>
        <pc:spChg chg="add mod">
          <ac:chgData name="Bui Hong Nhat 20204890" userId="S::nhat.bh204890@sis.hust.edu.vn::c1f1a1f8-a2d4-4de2-a9bc-d838a49c78dd" providerId="AD" clId="Web-{BCFFBF14-344E-DEA0-3EC8-37DE9CB77B2B}" dt="2023-07-06T16:25:33.201" v="188" actId="20577"/>
          <ac:spMkLst>
            <pc:docMk/>
            <pc:sldMk cId="1392481865" sldId="273"/>
            <ac:spMk id="10" creationId="{C8AE749C-D38F-A0DB-F6EA-15510D58E7EB}"/>
          </ac:spMkLst>
        </pc:spChg>
        <pc:spChg chg="del mod">
          <ac:chgData name="Bui Hong Nhat 20204890" userId="S::nhat.bh204890@sis.hust.edu.vn::c1f1a1f8-a2d4-4de2-a9bc-d838a49c78dd" providerId="AD" clId="Web-{BCFFBF14-344E-DEA0-3EC8-37DE9CB77B2B}" dt="2023-07-06T16:18:29.895" v="2"/>
          <ac:spMkLst>
            <pc:docMk/>
            <pc:sldMk cId="1392481865" sldId="273"/>
            <ac:spMk id="307" creationId="{00000000-0000-0000-0000-000000000000}"/>
          </ac:spMkLst>
        </pc:spChg>
        <pc:spChg chg="del">
          <ac:chgData name="Bui Hong Nhat 20204890" userId="S::nhat.bh204890@sis.hust.edu.vn::c1f1a1f8-a2d4-4de2-a9bc-d838a49c78dd" providerId="AD" clId="Web-{BCFFBF14-344E-DEA0-3EC8-37DE9CB77B2B}" dt="2023-07-06T16:18:27.661" v="1"/>
          <ac:spMkLst>
            <pc:docMk/>
            <pc:sldMk cId="1392481865" sldId="273"/>
            <ac:spMk id="308" creationId="{00000000-0000-0000-0000-000000000000}"/>
          </ac:spMkLst>
        </pc:spChg>
        <pc:spChg chg="del mod">
          <ac:chgData name="Bui Hong Nhat 20204890" userId="S::nhat.bh204890@sis.hust.edu.vn::c1f1a1f8-a2d4-4de2-a9bc-d838a49c78dd" providerId="AD" clId="Web-{BCFFBF14-344E-DEA0-3EC8-37DE9CB77B2B}" dt="2023-07-06T16:18:50.630" v="8"/>
          <ac:spMkLst>
            <pc:docMk/>
            <pc:sldMk cId="1392481865" sldId="273"/>
            <ac:spMk id="309" creationId="{00000000-0000-0000-0000-000000000000}"/>
          </ac:spMkLst>
        </pc:spChg>
        <pc:spChg chg="add">
          <ac:chgData name="Bui Hong Nhat 20204890" userId="S::nhat.bh204890@sis.hust.edu.vn::c1f1a1f8-a2d4-4de2-a9bc-d838a49c78dd" providerId="AD" clId="Web-{BCFFBF14-344E-DEA0-3EC8-37DE9CB77B2B}" dt="2023-07-06T16:22:02.571" v="103"/>
          <ac:spMkLst>
            <pc:docMk/>
            <pc:sldMk cId="1392481865" sldId="273"/>
            <ac:spMk id="311" creationId="{A3363022-C969-41E9-8EB2-E4C94908C1FA}"/>
          </ac:spMkLst>
        </pc:spChg>
        <pc:spChg chg="add">
          <ac:chgData name="Bui Hong Nhat 20204890" userId="S::nhat.bh204890@sis.hust.edu.vn::c1f1a1f8-a2d4-4de2-a9bc-d838a49c78dd" providerId="AD" clId="Web-{BCFFBF14-344E-DEA0-3EC8-37DE9CB77B2B}" dt="2023-07-06T16:22:02.571" v="103"/>
          <ac:spMkLst>
            <pc:docMk/>
            <pc:sldMk cId="1392481865" sldId="273"/>
            <ac:spMk id="313" creationId="{8D1AD6B3-BE88-4CEB-BA17-790657CC4729}"/>
          </ac:spMkLst>
        </pc:spChg>
        <pc:grpChg chg="add">
          <ac:chgData name="Bui Hong Nhat 20204890" userId="S::nhat.bh204890@sis.hust.edu.vn::c1f1a1f8-a2d4-4de2-a9bc-d838a49c78dd" providerId="AD" clId="Web-{BCFFBF14-344E-DEA0-3EC8-37DE9CB77B2B}" dt="2023-07-06T16:22:02.571" v="103"/>
          <ac:grpSpMkLst>
            <pc:docMk/>
            <pc:sldMk cId="1392481865" sldId="273"/>
            <ac:grpSpMk id="315" creationId="{89D1390B-7E13-4B4F-9CB2-391063412E54}"/>
          </ac:grpSpMkLst>
        </pc:grpChg>
        <pc:picChg chg="add mod">
          <ac:chgData name="Bui Hong Nhat 20204890" userId="S::nhat.bh204890@sis.hust.edu.vn::c1f1a1f8-a2d4-4de2-a9bc-d838a49c78dd" providerId="AD" clId="Web-{BCFFBF14-344E-DEA0-3EC8-37DE9CB77B2B}" dt="2023-07-06T16:28:43.220" v="205" actId="14100"/>
          <ac:picMkLst>
            <pc:docMk/>
            <pc:sldMk cId="1392481865" sldId="273"/>
            <ac:picMk id="11" creationId="{DBD12D5C-C241-DEFA-6982-49CA435A6ADB}"/>
          </ac:picMkLst>
        </pc:picChg>
        <pc:picChg chg="add del mod">
          <ac:chgData name="Bui Hong Nhat 20204890" userId="S::nhat.bh204890@sis.hust.edu.vn::c1f1a1f8-a2d4-4de2-a9bc-d838a49c78dd" providerId="AD" clId="Web-{BCFFBF14-344E-DEA0-3EC8-37DE9CB77B2B}" dt="2023-07-06T16:29:12.127" v="208"/>
          <ac:picMkLst>
            <pc:docMk/>
            <pc:sldMk cId="1392481865" sldId="273"/>
            <ac:picMk id="12" creationId="{224CB777-1EB8-8C8F-6201-37CCCD182F85}"/>
          </ac:picMkLst>
        </pc:picChg>
        <pc:picChg chg="add del mod">
          <ac:chgData name="Bui Hong Nhat 20204890" userId="S::nhat.bh204890@sis.hust.edu.vn::c1f1a1f8-a2d4-4de2-a9bc-d838a49c78dd" providerId="AD" clId="Web-{BCFFBF14-344E-DEA0-3EC8-37DE9CB77B2B}" dt="2023-07-06T16:29:30.206" v="212"/>
          <ac:picMkLst>
            <pc:docMk/>
            <pc:sldMk cId="1392481865" sldId="273"/>
            <ac:picMk id="13" creationId="{09ACFAAD-4BD5-45BD-A514-23505DED2F83}"/>
          </ac:picMkLst>
        </pc:picChg>
        <pc:picChg chg="mod ord">
          <ac:chgData name="Bui Hong Nhat 20204890" userId="S::nhat.bh204890@sis.hust.edu.vn::c1f1a1f8-a2d4-4de2-a9bc-d838a49c78dd" providerId="AD" clId="Web-{BCFFBF14-344E-DEA0-3EC8-37DE9CB77B2B}" dt="2023-07-06T16:22:02.571" v="103"/>
          <ac:picMkLst>
            <pc:docMk/>
            <pc:sldMk cId="1392481865" sldId="273"/>
            <ac:picMk id="306" creationId="{00000000-0000-0000-0000-000000000000}"/>
          </ac:picMkLst>
        </pc:picChg>
      </pc:sldChg>
    </pc:docChg>
  </pc:docChgLst>
  <pc:docChgLst>
    <pc:chgData name="Nguyen Ngoc Khanh 20204915" userId="d7766896-72b1-4039-996f-afbb81fa5c05" providerId="ADAL" clId="{6165BB5F-4EBA-49A6-ADDD-B2FFD37150EE}"/>
    <pc:docChg chg="undo custSel addSld delSld modSld sldOrd delMainMaster">
      <pc:chgData name="Nguyen Ngoc Khanh 20204915" userId="d7766896-72b1-4039-996f-afbb81fa5c05" providerId="ADAL" clId="{6165BB5F-4EBA-49A6-ADDD-B2FFD37150EE}" dt="2023-07-06T16:32:26.154" v="1896" actId="2696"/>
      <pc:docMkLst>
        <pc:docMk/>
      </pc:docMkLst>
      <pc:sldChg chg="del">
        <pc:chgData name="Nguyen Ngoc Khanh 20204915" userId="d7766896-72b1-4039-996f-afbb81fa5c05" providerId="ADAL" clId="{6165BB5F-4EBA-49A6-ADDD-B2FFD37150EE}" dt="2023-07-06T11:45:15.428" v="1201" actId="2696"/>
        <pc:sldMkLst>
          <pc:docMk/>
          <pc:sldMk cId="0" sldId="257"/>
        </pc:sldMkLst>
      </pc:sldChg>
      <pc:sldChg chg="add del">
        <pc:chgData name="Nguyen Ngoc Khanh 20204915" userId="d7766896-72b1-4039-996f-afbb81fa5c05" providerId="ADAL" clId="{6165BB5F-4EBA-49A6-ADDD-B2FFD37150EE}" dt="2023-07-06T11:31:22.386" v="697" actId="2696"/>
        <pc:sldMkLst>
          <pc:docMk/>
          <pc:sldMk cId="0" sldId="258"/>
        </pc:sldMkLst>
      </pc:sldChg>
      <pc:sldChg chg="del">
        <pc:chgData name="Nguyen Ngoc Khanh 20204915" userId="d7766896-72b1-4039-996f-afbb81fa5c05" providerId="ADAL" clId="{6165BB5F-4EBA-49A6-ADDD-B2FFD37150EE}" dt="2023-07-06T11:31:24.382" v="698" actId="2696"/>
        <pc:sldMkLst>
          <pc:docMk/>
          <pc:sldMk cId="0" sldId="259"/>
        </pc:sldMkLst>
      </pc:sldChg>
      <pc:sldChg chg="del">
        <pc:chgData name="Nguyen Ngoc Khanh 20204915" userId="d7766896-72b1-4039-996f-afbb81fa5c05" providerId="ADAL" clId="{6165BB5F-4EBA-49A6-ADDD-B2FFD37150EE}" dt="2023-07-06T16:32:24.345" v="1895" actId="2696"/>
        <pc:sldMkLst>
          <pc:docMk/>
          <pc:sldMk cId="0" sldId="260"/>
        </pc:sldMkLst>
      </pc:sldChg>
      <pc:sldChg chg="del ord">
        <pc:chgData name="Nguyen Ngoc Khanh 20204915" userId="d7766896-72b1-4039-996f-afbb81fa5c05" providerId="ADAL" clId="{6165BB5F-4EBA-49A6-ADDD-B2FFD37150EE}" dt="2023-07-06T16:32:22.413" v="1894" actId="2696"/>
        <pc:sldMkLst>
          <pc:docMk/>
          <pc:sldMk cId="0" sldId="261"/>
        </pc:sldMkLst>
      </pc:sldChg>
      <pc:sldChg chg="del ord">
        <pc:chgData name="Nguyen Ngoc Khanh 20204915" userId="d7766896-72b1-4039-996f-afbb81fa5c05" providerId="ADAL" clId="{6165BB5F-4EBA-49A6-ADDD-B2FFD37150EE}" dt="2023-07-06T11:56:09.148" v="1425" actId="2696"/>
        <pc:sldMkLst>
          <pc:docMk/>
          <pc:sldMk cId="0" sldId="262"/>
        </pc:sldMkLst>
      </pc:sldChg>
      <pc:sldChg chg="del ord">
        <pc:chgData name="Nguyen Ngoc Khanh 20204915" userId="d7766896-72b1-4039-996f-afbb81fa5c05" providerId="ADAL" clId="{6165BB5F-4EBA-49A6-ADDD-B2FFD37150EE}" dt="2023-07-06T16:32:26.154" v="1896" actId="2696"/>
        <pc:sldMkLst>
          <pc:docMk/>
          <pc:sldMk cId="0" sldId="263"/>
        </pc:sldMkLst>
      </pc:sldChg>
      <pc:sldChg chg="addSp delSp modSp mod">
        <pc:chgData name="Nguyen Ngoc Khanh 20204915" userId="d7766896-72b1-4039-996f-afbb81fa5c05" providerId="ADAL" clId="{6165BB5F-4EBA-49A6-ADDD-B2FFD37150EE}" dt="2023-06-29T18:15:43.640" v="8" actId="20577"/>
        <pc:sldMkLst>
          <pc:docMk/>
          <pc:sldMk cId="1159991626" sldId="266"/>
        </pc:sldMkLst>
        <pc:spChg chg="add del mod">
          <ac:chgData name="Nguyen Ngoc Khanh 20204915" userId="d7766896-72b1-4039-996f-afbb81fa5c05" providerId="ADAL" clId="{6165BB5F-4EBA-49A6-ADDD-B2FFD37150EE}" dt="2023-06-29T18:15:43.640" v="8" actId="20577"/>
          <ac:spMkLst>
            <pc:docMk/>
            <pc:sldMk cId="1159991626" sldId="266"/>
            <ac:spMk id="3" creationId="{00000000-0000-0000-0000-000000000000}"/>
          </ac:spMkLst>
        </pc:spChg>
        <pc:spChg chg="mod">
          <ac:chgData name="Nguyen Ngoc Khanh 20204915" userId="d7766896-72b1-4039-996f-afbb81fa5c05" providerId="ADAL" clId="{6165BB5F-4EBA-49A6-ADDD-B2FFD37150EE}" dt="2023-06-29T18:15:43.218" v="6" actId="20577"/>
          <ac:spMkLst>
            <pc:docMk/>
            <pc:sldMk cId="1159991626" sldId="266"/>
            <ac:spMk id="5" creationId="{00000000-0000-0000-0000-000000000000}"/>
          </ac:spMkLst>
        </pc:spChg>
        <pc:picChg chg="mod">
          <ac:chgData name="Nguyen Ngoc Khanh 20204915" userId="d7766896-72b1-4039-996f-afbb81fa5c05" providerId="ADAL" clId="{6165BB5F-4EBA-49A6-ADDD-B2FFD37150EE}" dt="2023-06-29T18:15:20.943" v="5" actId="1076"/>
          <ac:picMkLst>
            <pc:docMk/>
            <pc:sldMk cId="1159991626" sldId="266"/>
            <ac:picMk id="2" creationId="{00000000-0000-0000-0000-000000000000}"/>
          </ac:picMkLst>
        </pc:picChg>
      </pc:sldChg>
      <pc:sldChg chg="addSp delSp modSp mod">
        <pc:chgData name="Nguyen Ngoc Khanh 20204915" userId="d7766896-72b1-4039-996f-afbb81fa5c05" providerId="ADAL" clId="{6165BB5F-4EBA-49A6-ADDD-B2FFD37150EE}" dt="2023-07-06T11:57:19.112" v="1431"/>
        <pc:sldMkLst>
          <pc:docMk/>
          <pc:sldMk cId="1188606813" sldId="267"/>
        </pc:sldMkLst>
        <pc:picChg chg="del">
          <ac:chgData name="Nguyen Ngoc Khanh 20204915" userId="d7766896-72b1-4039-996f-afbb81fa5c05" providerId="ADAL" clId="{6165BB5F-4EBA-49A6-ADDD-B2FFD37150EE}" dt="2023-07-06T11:57:02.142" v="1428" actId="21"/>
          <ac:picMkLst>
            <pc:docMk/>
            <pc:sldMk cId="1188606813" sldId="267"/>
            <ac:picMk id="2" creationId="{00000000-0000-0000-0000-000000000000}"/>
          </ac:picMkLst>
        </pc:picChg>
        <pc:picChg chg="add del mod">
          <ac:chgData name="Nguyen Ngoc Khanh 20204915" userId="d7766896-72b1-4039-996f-afbb81fa5c05" providerId="ADAL" clId="{6165BB5F-4EBA-49A6-ADDD-B2FFD37150EE}" dt="2023-07-06T11:57:09.860" v="1430" actId="21"/>
          <ac:picMkLst>
            <pc:docMk/>
            <pc:sldMk cId="1188606813" sldId="267"/>
            <ac:picMk id="6" creationId="{D7623944-DE3E-CD52-2F23-A1BB4F4C7710}"/>
          </ac:picMkLst>
        </pc:picChg>
        <pc:picChg chg="add mod">
          <ac:chgData name="Nguyen Ngoc Khanh 20204915" userId="d7766896-72b1-4039-996f-afbb81fa5c05" providerId="ADAL" clId="{6165BB5F-4EBA-49A6-ADDD-B2FFD37150EE}" dt="2023-07-06T11:57:19.112" v="1431"/>
          <ac:picMkLst>
            <pc:docMk/>
            <pc:sldMk cId="1188606813" sldId="267"/>
            <ac:picMk id="7" creationId="{CCBB4E66-D952-FCA7-2BCD-4C60960EA755}"/>
          </ac:picMkLst>
        </pc:picChg>
      </pc:sldChg>
      <pc:sldChg chg="addSp delSp modSp mod ord">
        <pc:chgData name="Nguyen Ngoc Khanh 20204915" userId="d7766896-72b1-4039-996f-afbb81fa5c05" providerId="ADAL" clId="{6165BB5F-4EBA-49A6-ADDD-B2FFD37150EE}" dt="2023-07-06T11:58:43.373" v="1444" actId="1076"/>
        <pc:sldMkLst>
          <pc:docMk/>
          <pc:sldMk cId="2563671767" sldId="268"/>
        </pc:sldMkLst>
        <pc:spChg chg="mod">
          <ac:chgData name="Nguyen Ngoc Khanh 20204915" userId="d7766896-72b1-4039-996f-afbb81fa5c05" providerId="ADAL" clId="{6165BB5F-4EBA-49A6-ADDD-B2FFD37150EE}" dt="2023-07-06T11:29:51.195" v="688" actId="2711"/>
          <ac:spMkLst>
            <pc:docMk/>
            <pc:sldMk cId="2563671767" sldId="268"/>
            <ac:spMk id="3" creationId="{00000000-0000-0000-0000-000000000000}"/>
          </ac:spMkLst>
        </pc:spChg>
        <pc:spChg chg="mod">
          <ac:chgData name="Nguyen Ngoc Khanh 20204915" userId="d7766896-72b1-4039-996f-afbb81fa5c05" providerId="ADAL" clId="{6165BB5F-4EBA-49A6-ADDD-B2FFD37150EE}" dt="2023-07-06T11:30:18.434" v="691" actId="113"/>
          <ac:spMkLst>
            <pc:docMk/>
            <pc:sldMk cId="2563671767" sldId="268"/>
            <ac:spMk id="4" creationId="{00000000-0000-0000-0000-000000000000}"/>
          </ac:spMkLst>
        </pc:spChg>
        <pc:spChg chg="add del mod">
          <ac:chgData name="Nguyen Ngoc Khanh 20204915" userId="d7766896-72b1-4039-996f-afbb81fa5c05" providerId="ADAL" clId="{6165BB5F-4EBA-49A6-ADDD-B2FFD37150EE}" dt="2023-07-06T11:16:32.247" v="674"/>
          <ac:spMkLst>
            <pc:docMk/>
            <pc:sldMk cId="2563671767" sldId="268"/>
            <ac:spMk id="7" creationId="{0370C975-ECEB-CCE7-9C32-D6C16BAB43D4}"/>
          </ac:spMkLst>
        </pc:spChg>
        <pc:spChg chg="add mod">
          <ac:chgData name="Nguyen Ngoc Khanh 20204915" userId="d7766896-72b1-4039-996f-afbb81fa5c05" providerId="ADAL" clId="{6165BB5F-4EBA-49A6-ADDD-B2FFD37150EE}" dt="2023-07-06T11:58:02.767" v="1439" actId="114"/>
          <ac:spMkLst>
            <pc:docMk/>
            <pc:sldMk cId="2563671767" sldId="268"/>
            <ac:spMk id="8" creationId="{C0EC8948-1324-AC02-C119-EB6C42DDF218}"/>
          </ac:spMkLst>
        </pc:spChg>
        <pc:spChg chg="add mod">
          <ac:chgData name="Nguyen Ngoc Khanh 20204915" userId="d7766896-72b1-4039-996f-afbb81fa5c05" providerId="ADAL" clId="{6165BB5F-4EBA-49A6-ADDD-B2FFD37150EE}" dt="2023-07-06T11:58:08.215" v="1440" actId="114"/>
          <ac:spMkLst>
            <pc:docMk/>
            <pc:sldMk cId="2563671767" sldId="268"/>
            <ac:spMk id="9" creationId="{61A79C06-7907-C1F4-671F-2CB1FDBA4234}"/>
          </ac:spMkLst>
        </pc:spChg>
        <pc:spChg chg="add del mod">
          <ac:chgData name="Nguyen Ngoc Khanh 20204915" userId="d7766896-72b1-4039-996f-afbb81fa5c05" providerId="ADAL" clId="{6165BB5F-4EBA-49A6-ADDD-B2FFD37150EE}" dt="2023-07-06T11:25:04.272" v="677" actId="21"/>
          <ac:spMkLst>
            <pc:docMk/>
            <pc:sldMk cId="2563671767" sldId="268"/>
            <ac:spMk id="11" creationId="{E10D3113-40CE-F657-BCF3-C345D838AF37}"/>
          </ac:spMkLst>
        </pc:spChg>
        <pc:spChg chg="add del mod">
          <ac:chgData name="Nguyen Ngoc Khanh 20204915" userId="d7766896-72b1-4039-996f-afbb81fa5c05" providerId="ADAL" clId="{6165BB5F-4EBA-49A6-ADDD-B2FFD37150EE}" dt="2023-07-06T11:25:22.581" v="679" actId="21"/>
          <ac:spMkLst>
            <pc:docMk/>
            <pc:sldMk cId="2563671767" sldId="268"/>
            <ac:spMk id="12" creationId="{FDB44E86-0AD8-FA49-AB54-34EBE7BC59BC}"/>
          </ac:spMkLst>
        </pc:spChg>
        <pc:picChg chg="mod">
          <ac:chgData name="Nguyen Ngoc Khanh 20204915" userId="d7766896-72b1-4039-996f-afbb81fa5c05" providerId="ADAL" clId="{6165BB5F-4EBA-49A6-ADDD-B2FFD37150EE}" dt="2023-07-06T11:58:43.373" v="1444" actId="1076"/>
          <ac:picMkLst>
            <pc:docMk/>
            <pc:sldMk cId="2563671767" sldId="268"/>
            <ac:picMk id="2" creationId="{00000000-0000-0000-0000-000000000000}"/>
          </ac:picMkLst>
        </pc:picChg>
        <pc:picChg chg="add mod">
          <ac:chgData name="Nguyen Ngoc Khanh 20204915" userId="d7766896-72b1-4039-996f-afbb81fa5c05" providerId="ADAL" clId="{6165BB5F-4EBA-49A6-ADDD-B2FFD37150EE}" dt="2023-07-06T11:15:21.891" v="627" actId="1076"/>
          <ac:picMkLst>
            <pc:docMk/>
            <pc:sldMk cId="2563671767" sldId="268"/>
            <ac:picMk id="5" creationId="{66C6C04F-D41D-0921-EC3C-63CCD0ECE1C6}"/>
          </ac:picMkLst>
        </pc:picChg>
        <pc:picChg chg="add mod">
          <ac:chgData name="Nguyen Ngoc Khanh 20204915" userId="d7766896-72b1-4039-996f-afbb81fa5c05" providerId="ADAL" clId="{6165BB5F-4EBA-49A6-ADDD-B2FFD37150EE}" dt="2023-07-06T11:15:19.246" v="626" actId="1076"/>
          <ac:picMkLst>
            <pc:docMk/>
            <pc:sldMk cId="2563671767" sldId="268"/>
            <ac:picMk id="6" creationId="{151511BC-2C05-D5BE-C933-A4F62C159A4C}"/>
          </ac:picMkLst>
        </pc:picChg>
      </pc:sldChg>
      <pc:sldChg chg="modSp del mod ord">
        <pc:chgData name="Nguyen Ngoc Khanh 20204915" userId="d7766896-72b1-4039-996f-afbb81fa5c05" providerId="ADAL" clId="{6165BB5F-4EBA-49A6-ADDD-B2FFD37150EE}" dt="2023-07-06T10:59:40.490" v="122" actId="2696"/>
        <pc:sldMkLst>
          <pc:docMk/>
          <pc:sldMk cId="3948707517" sldId="269"/>
        </pc:sldMkLst>
        <pc:spChg chg="mod">
          <ac:chgData name="Nguyen Ngoc Khanh 20204915" userId="d7766896-72b1-4039-996f-afbb81fa5c05" providerId="ADAL" clId="{6165BB5F-4EBA-49A6-ADDD-B2FFD37150EE}" dt="2023-07-06T10:58:29.930" v="97" actId="20577"/>
          <ac:spMkLst>
            <pc:docMk/>
            <pc:sldMk cId="3948707517" sldId="269"/>
            <ac:spMk id="6" creationId="{00000000-0000-0000-0000-000000000000}"/>
          </ac:spMkLst>
        </pc:spChg>
      </pc:sldChg>
      <pc:sldChg chg="addSp delSp modSp del mod ord">
        <pc:chgData name="Nguyen Ngoc Khanh 20204915" userId="d7766896-72b1-4039-996f-afbb81fa5c05" providerId="ADAL" clId="{6165BB5F-4EBA-49A6-ADDD-B2FFD37150EE}" dt="2023-07-06T11:33:43.141" v="768" actId="2696"/>
        <pc:sldMkLst>
          <pc:docMk/>
          <pc:sldMk cId="3426623961" sldId="270"/>
        </pc:sldMkLst>
        <pc:spChg chg="mod">
          <ac:chgData name="Nguyen Ngoc Khanh 20204915" userId="d7766896-72b1-4039-996f-afbb81fa5c05" providerId="ADAL" clId="{6165BB5F-4EBA-49A6-ADDD-B2FFD37150EE}" dt="2023-07-06T11:30:56.838" v="696" actId="14100"/>
          <ac:spMkLst>
            <pc:docMk/>
            <pc:sldMk cId="3426623961" sldId="270"/>
            <ac:spMk id="3" creationId="{00000000-0000-0000-0000-000000000000}"/>
          </ac:spMkLst>
        </pc:spChg>
        <pc:spChg chg="del">
          <ac:chgData name="Nguyen Ngoc Khanh 20204915" userId="d7766896-72b1-4039-996f-afbb81fa5c05" providerId="ADAL" clId="{6165BB5F-4EBA-49A6-ADDD-B2FFD37150EE}" dt="2023-07-06T11:33:19.985" v="761" actId="21"/>
          <ac:spMkLst>
            <pc:docMk/>
            <pc:sldMk cId="3426623961" sldId="270"/>
            <ac:spMk id="4" creationId="{00000000-0000-0000-0000-000000000000}"/>
          </ac:spMkLst>
        </pc:spChg>
        <pc:spChg chg="mod">
          <ac:chgData name="Nguyen Ngoc Khanh 20204915" userId="d7766896-72b1-4039-996f-afbb81fa5c05" providerId="ADAL" clId="{6165BB5F-4EBA-49A6-ADDD-B2FFD37150EE}" dt="2023-07-06T11:30:32.012" v="694" actId="113"/>
          <ac:spMkLst>
            <pc:docMk/>
            <pc:sldMk cId="3426623961" sldId="270"/>
            <ac:spMk id="5" creationId="{00000000-0000-0000-0000-000000000000}"/>
          </ac:spMkLst>
        </pc:spChg>
        <pc:picChg chg="mod">
          <ac:chgData name="Nguyen Ngoc Khanh 20204915" userId="d7766896-72b1-4039-996f-afbb81fa5c05" providerId="ADAL" clId="{6165BB5F-4EBA-49A6-ADDD-B2FFD37150EE}" dt="2023-07-06T11:32:07.909" v="705" actId="1076"/>
          <ac:picMkLst>
            <pc:docMk/>
            <pc:sldMk cId="3426623961" sldId="270"/>
            <ac:picMk id="2" creationId="{00000000-0000-0000-0000-000000000000}"/>
          </ac:picMkLst>
        </pc:picChg>
        <pc:picChg chg="add mod">
          <ac:chgData name="Nguyen Ngoc Khanh 20204915" userId="d7766896-72b1-4039-996f-afbb81fa5c05" providerId="ADAL" clId="{6165BB5F-4EBA-49A6-ADDD-B2FFD37150EE}" dt="2023-07-06T11:33:38.381" v="767" actId="1076"/>
          <ac:picMkLst>
            <pc:docMk/>
            <pc:sldMk cId="3426623961" sldId="270"/>
            <ac:picMk id="6" creationId="{836F7CD3-0A12-A318-65CD-A8DBC073B1EF}"/>
          </ac:picMkLst>
        </pc:picChg>
      </pc:sldChg>
      <pc:sldChg chg="modSp del mod ord">
        <pc:chgData name="Nguyen Ngoc Khanh 20204915" userId="d7766896-72b1-4039-996f-afbb81fa5c05" providerId="ADAL" clId="{6165BB5F-4EBA-49A6-ADDD-B2FFD37150EE}" dt="2023-07-06T11:35:22.254" v="830" actId="2696"/>
        <pc:sldMkLst>
          <pc:docMk/>
          <pc:sldMk cId="1712660366" sldId="271"/>
        </pc:sldMkLst>
        <pc:spChg chg="mod">
          <ac:chgData name="Nguyen Ngoc Khanh 20204915" userId="d7766896-72b1-4039-996f-afbb81fa5c05" providerId="ADAL" clId="{6165BB5F-4EBA-49A6-ADDD-B2FFD37150EE}" dt="2023-07-06T11:11:58.041" v="607" actId="20577"/>
          <ac:spMkLst>
            <pc:docMk/>
            <pc:sldMk cId="1712660366" sldId="271"/>
            <ac:spMk id="5" creationId="{00000000-0000-0000-0000-000000000000}"/>
          </ac:spMkLst>
        </pc:spChg>
      </pc:sldChg>
      <pc:sldChg chg="add del ord">
        <pc:chgData name="Nguyen Ngoc Khanh 20204915" userId="d7766896-72b1-4039-996f-afbb81fa5c05" providerId="ADAL" clId="{6165BB5F-4EBA-49A6-ADDD-B2FFD37150EE}" dt="2023-07-06T11:45:23.437" v="1203" actId="2696"/>
        <pc:sldMkLst>
          <pc:docMk/>
          <pc:sldMk cId="2294487151" sldId="272"/>
        </pc:sldMkLst>
      </pc:sldChg>
      <pc:sldChg chg="add ord">
        <pc:chgData name="Nguyen Ngoc Khanh 20204915" userId="d7766896-72b1-4039-996f-afbb81fa5c05" providerId="ADAL" clId="{6165BB5F-4EBA-49A6-ADDD-B2FFD37150EE}" dt="2023-07-06T11:56:37.434" v="1427"/>
        <pc:sldMkLst>
          <pc:docMk/>
          <pc:sldMk cId="1392481865" sldId="273"/>
        </pc:sldMkLst>
      </pc:sldChg>
      <pc:sldChg chg="add del ord">
        <pc:chgData name="Nguyen Ngoc Khanh 20204915" userId="d7766896-72b1-4039-996f-afbb81fa5c05" providerId="ADAL" clId="{6165BB5F-4EBA-49A6-ADDD-B2FFD37150EE}" dt="2023-07-06T10:20:48.851" v="61" actId="2696"/>
        <pc:sldMkLst>
          <pc:docMk/>
          <pc:sldMk cId="495693585" sldId="274"/>
        </pc:sldMkLst>
      </pc:sldChg>
      <pc:sldChg chg="addSp delSp modSp add mod">
        <pc:chgData name="Nguyen Ngoc Khanh 20204915" userId="d7766896-72b1-4039-996f-afbb81fa5c05" providerId="ADAL" clId="{6165BB5F-4EBA-49A6-ADDD-B2FFD37150EE}" dt="2023-07-06T11:34:43.650" v="781" actId="1076"/>
        <pc:sldMkLst>
          <pc:docMk/>
          <pc:sldMk cId="2616698964" sldId="274"/>
        </pc:sldMkLst>
        <pc:spChg chg="mod">
          <ac:chgData name="Nguyen Ngoc Khanh 20204915" userId="d7766896-72b1-4039-996f-afbb81fa5c05" providerId="ADAL" clId="{6165BB5F-4EBA-49A6-ADDD-B2FFD37150EE}" dt="2023-07-06T11:32:58.317" v="760" actId="20577"/>
          <ac:spMkLst>
            <pc:docMk/>
            <pc:sldMk cId="2616698964" sldId="274"/>
            <ac:spMk id="3" creationId="{00000000-0000-0000-0000-000000000000}"/>
          </ac:spMkLst>
        </pc:spChg>
        <pc:spChg chg="mod">
          <ac:chgData name="Nguyen Ngoc Khanh 20204915" userId="d7766896-72b1-4039-996f-afbb81fa5c05" providerId="ADAL" clId="{6165BB5F-4EBA-49A6-ADDD-B2FFD37150EE}" dt="2023-07-06T11:32:41.137" v="756" actId="20577"/>
          <ac:spMkLst>
            <pc:docMk/>
            <pc:sldMk cId="2616698964" sldId="274"/>
            <ac:spMk id="4" creationId="{00000000-0000-0000-0000-000000000000}"/>
          </ac:spMkLst>
        </pc:spChg>
        <pc:spChg chg="del">
          <ac:chgData name="Nguyen Ngoc Khanh 20204915" userId="d7766896-72b1-4039-996f-afbb81fa5c05" providerId="ADAL" clId="{6165BB5F-4EBA-49A6-ADDD-B2FFD37150EE}" dt="2023-07-06T11:34:06.262" v="771" actId="21"/>
          <ac:spMkLst>
            <pc:docMk/>
            <pc:sldMk cId="2616698964" sldId="274"/>
            <ac:spMk id="8" creationId="{C0EC8948-1324-AC02-C119-EB6C42DDF218}"/>
          </ac:spMkLst>
        </pc:spChg>
        <pc:spChg chg="del">
          <ac:chgData name="Nguyen Ngoc Khanh 20204915" userId="d7766896-72b1-4039-996f-afbb81fa5c05" providerId="ADAL" clId="{6165BB5F-4EBA-49A6-ADDD-B2FFD37150EE}" dt="2023-07-06T11:34:17.440" v="774" actId="21"/>
          <ac:spMkLst>
            <pc:docMk/>
            <pc:sldMk cId="2616698964" sldId="274"/>
            <ac:spMk id="9" creationId="{61A79C06-7907-C1F4-671F-2CB1FDBA4234}"/>
          </ac:spMkLst>
        </pc:spChg>
        <pc:picChg chg="add del">
          <ac:chgData name="Nguyen Ngoc Khanh 20204915" userId="d7766896-72b1-4039-996f-afbb81fa5c05" providerId="ADAL" clId="{6165BB5F-4EBA-49A6-ADDD-B2FFD37150EE}" dt="2023-07-06T11:34:14.715" v="773" actId="21"/>
          <ac:picMkLst>
            <pc:docMk/>
            <pc:sldMk cId="2616698964" sldId="274"/>
            <ac:picMk id="2" creationId="{00000000-0000-0000-0000-000000000000}"/>
          </ac:picMkLst>
        </pc:picChg>
        <pc:picChg chg="del">
          <ac:chgData name="Nguyen Ngoc Khanh 20204915" userId="d7766896-72b1-4039-996f-afbb81fa5c05" providerId="ADAL" clId="{6165BB5F-4EBA-49A6-ADDD-B2FFD37150EE}" dt="2023-07-06T11:33:59.544" v="769" actId="21"/>
          <ac:picMkLst>
            <pc:docMk/>
            <pc:sldMk cId="2616698964" sldId="274"/>
            <ac:picMk id="5" creationId="{66C6C04F-D41D-0921-EC3C-63CCD0ECE1C6}"/>
          </ac:picMkLst>
        </pc:picChg>
        <pc:picChg chg="del">
          <ac:chgData name="Nguyen Ngoc Khanh 20204915" userId="d7766896-72b1-4039-996f-afbb81fa5c05" providerId="ADAL" clId="{6165BB5F-4EBA-49A6-ADDD-B2FFD37150EE}" dt="2023-07-06T11:34:01.118" v="770" actId="21"/>
          <ac:picMkLst>
            <pc:docMk/>
            <pc:sldMk cId="2616698964" sldId="274"/>
            <ac:picMk id="6" creationId="{151511BC-2C05-D5BE-C933-A4F62C159A4C}"/>
          </ac:picMkLst>
        </pc:picChg>
        <pc:picChg chg="add mod">
          <ac:chgData name="Nguyen Ngoc Khanh 20204915" userId="d7766896-72b1-4039-996f-afbb81fa5c05" providerId="ADAL" clId="{6165BB5F-4EBA-49A6-ADDD-B2FFD37150EE}" dt="2023-07-06T11:34:43.650" v="781" actId="1076"/>
          <ac:picMkLst>
            <pc:docMk/>
            <pc:sldMk cId="2616698964" sldId="274"/>
            <ac:picMk id="7" creationId="{AA364D00-BD7E-7C80-8F0A-E5E87B658E07}"/>
          </ac:picMkLst>
        </pc:picChg>
      </pc:sldChg>
      <pc:sldChg chg="addSp delSp modSp add mod">
        <pc:chgData name="Nguyen Ngoc Khanh 20204915" userId="d7766896-72b1-4039-996f-afbb81fa5c05" providerId="ADAL" clId="{6165BB5F-4EBA-49A6-ADDD-B2FFD37150EE}" dt="2023-07-06T11:42:30.518" v="1126" actId="20577"/>
        <pc:sldMkLst>
          <pc:docMk/>
          <pc:sldMk cId="2391803703" sldId="275"/>
        </pc:sldMkLst>
        <pc:spChg chg="mod">
          <ac:chgData name="Nguyen Ngoc Khanh 20204915" userId="d7766896-72b1-4039-996f-afbb81fa5c05" providerId="ADAL" clId="{6165BB5F-4EBA-49A6-ADDD-B2FFD37150EE}" dt="2023-07-06T11:42:30.518" v="1126" actId="20577"/>
          <ac:spMkLst>
            <pc:docMk/>
            <pc:sldMk cId="2391803703" sldId="275"/>
            <ac:spMk id="3" creationId="{00000000-0000-0000-0000-000000000000}"/>
          </ac:spMkLst>
        </pc:spChg>
        <pc:spChg chg="mod">
          <ac:chgData name="Nguyen Ngoc Khanh 20204915" userId="d7766896-72b1-4039-996f-afbb81fa5c05" providerId="ADAL" clId="{6165BB5F-4EBA-49A6-ADDD-B2FFD37150EE}" dt="2023-07-06T11:35:09.185" v="829" actId="20577"/>
          <ac:spMkLst>
            <pc:docMk/>
            <pc:sldMk cId="2391803703" sldId="275"/>
            <ac:spMk id="4" creationId="{00000000-0000-0000-0000-000000000000}"/>
          </ac:spMkLst>
        </pc:spChg>
        <pc:picChg chg="add del mod">
          <ac:chgData name="Nguyen Ngoc Khanh 20204915" userId="d7766896-72b1-4039-996f-afbb81fa5c05" providerId="ADAL" clId="{6165BB5F-4EBA-49A6-ADDD-B2FFD37150EE}" dt="2023-07-06T11:39:25.682" v="985" actId="21"/>
          <ac:picMkLst>
            <pc:docMk/>
            <pc:sldMk cId="2391803703" sldId="275"/>
            <ac:picMk id="5" creationId="{D2645F1A-318A-9643-C2F6-C9AABE2911B2}"/>
          </ac:picMkLst>
        </pc:picChg>
        <pc:picChg chg="add del mod">
          <ac:chgData name="Nguyen Ngoc Khanh 20204915" userId="d7766896-72b1-4039-996f-afbb81fa5c05" providerId="ADAL" clId="{6165BB5F-4EBA-49A6-ADDD-B2FFD37150EE}" dt="2023-07-06T11:39:35.904" v="988" actId="21"/>
          <ac:picMkLst>
            <pc:docMk/>
            <pc:sldMk cId="2391803703" sldId="275"/>
            <ac:picMk id="6" creationId="{D1293195-566B-3352-800B-04B04602DA8C}"/>
          </ac:picMkLst>
        </pc:picChg>
        <pc:picChg chg="del">
          <ac:chgData name="Nguyen Ngoc Khanh 20204915" userId="d7766896-72b1-4039-996f-afbb81fa5c05" providerId="ADAL" clId="{6165BB5F-4EBA-49A6-ADDD-B2FFD37150EE}" dt="2023-07-06T11:39:17.282" v="983" actId="21"/>
          <ac:picMkLst>
            <pc:docMk/>
            <pc:sldMk cId="2391803703" sldId="275"/>
            <ac:picMk id="7" creationId="{AA364D00-BD7E-7C80-8F0A-E5E87B658E07}"/>
          </ac:picMkLst>
        </pc:picChg>
        <pc:picChg chg="add mod">
          <ac:chgData name="Nguyen Ngoc Khanh 20204915" userId="d7766896-72b1-4039-996f-afbb81fa5c05" providerId="ADAL" clId="{6165BB5F-4EBA-49A6-ADDD-B2FFD37150EE}" dt="2023-07-06T11:39:40.663" v="991" actId="1076"/>
          <ac:picMkLst>
            <pc:docMk/>
            <pc:sldMk cId="2391803703" sldId="275"/>
            <ac:picMk id="8" creationId="{9B1D10BA-E3D5-A3D8-4461-B3ACF63E9FD8}"/>
          </ac:picMkLst>
        </pc:picChg>
      </pc:sldChg>
      <pc:sldChg chg="modSp del mod">
        <pc:chgData name="Nguyen Ngoc Khanh 20204915" userId="d7766896-72b1-4039-996f-afbb81fa5c05" providerId="ADAL" clId="{6165BB5F-4EBA-49A6-ADDD-B2FFD37150EE}" dt="2023-07-06T10:20:50.873" v="62" actId="2696"/>
        <pc:sldMkLst>
          <pc:docMk/>
          <pc:sldMk cId="4119629258" sldId="275"/>
        </pc:sldMkLst>
        <pc:spChg chg="mod">
          <ac:chgData name="Nguyen Ngoc Khanh 20204915" userId="d7766896-72b1-4039-996f-afbb81fa5c05" providerId="ADAL" clId="{6165BB5F-4EBA-49A6-ADDD-B2FFD37150EE}" dt="2023-07-06T09:52:10.518" v="60" actId="20577"/>
          <ac:spMkLst>
            <pc:docMk/>
            <pc:sldMk cId="4119629258" sldId="275"/>
            <ac:spMk id="3" creationId="{00000000-0000-0000-0000-000000000000}"/>
          </ac:spMkLst>
        </pc:spChg>
      </pc:sldChg>
      <pc:sldChg chg="del">
        <pc:chgData name="Nguyen Ngoc Khanh 20204915" userId="d7766896-72b1-4039-996f-afbb81fa5c05" providerId="ADAL" clId="{6165BB5F-4EBA-49A6-ADDD-B2FFD37150EE}" dt="2023-07-06T10:20:52.945" v="63" actId="2696"/>
        <pc:sldMkLst>
          <pc:docMk/>
          <pc:sldMk cId="1746200893" sldId="276"/>
        </pc:sldMkLst>
      </pc:sldChg>
      <pc:sldChg chg="addSp delSp modSp add mod">
        <pc:chgData name="Nguyen Ngoc Khanh 20204915" userId="d7766896-72b1-4039-996f-afbb81fa5c05" providerId="ADAL" clId="{6165BB5F-4EBA-49A6-ADDD-B2FFD37150EE}" dt="2023-07-06T12:08:09.219" v="1753" actId="1076"/>
        <pc:sldMkLst>
          <pc:docMk/>
          <pc:sldMk cId="4010531412" sldId="276"/>
        </pc:sldMkLst>
        <pc:spChg chg="del">
          <ac:chgData name="Nguyen Ngoc Khanh 20204915" userId="d7766896-72b1-4039-996f-afbb81fa5c05" providerId="ADAL" clId="{6165BB5F-4EBA-49A6-ADDD-B2FFD37150EE}" dt="2023-07-06T11:43:23.329" v="1180" actId="21"/>
          <ac:spMkLst>
            <pc:docMk/>
            <pc:sldMk cId="4010531412" sldId="276"/>
            <ac:spMk id="3" creationId="{00000000-0000-0000-0000-000000000000}"/>
          </ac:spMkLst>
        </pc:spChg>
        <pc:spChg chg="mod">
          <ac:chgData name="Nguyen Ngoc Khanh 20204915" userId="d7766896-72b1-4039-996f-afbb81fa5c05" providerId="ADAL" clId="{6165BB5F-4EBA-49A6-ADDD-B2FFD37150EE}" dt="2023-07-06T12:04:37.834" v="1704" actId="1076"/>
          <ac:spMkLst>
            <pc:docMk/>
            <pc:sldMk cId="4010531412" sldId="276"/>
            <ac:spMk id="4" creationId="{00000000-0000-0000-0000-000000000000}"/>
          </ac:spMkLst>
        </pc:spChg>
        <pc:spChg chg="add mod">
          <ac:chgData name="Nguyen Ngoc Khanh 20204915" userId="d7766896-72b1-4039-996f-afbb81fa5c05" providerId="ADAL" clId="{6165BB5F-4EBA-49A6-ADDD-B2FFD37150EE}" dt="2023-07-06T12:01:47.660" v="1554" actId="1076"/>
          <ac:spMkLst>
            <pc:docMk/>
            <pc:sldMk cId="4010531412" sldId="276"/>
            <ac:spMk id="7" creationId="{5005056F-24D2-C8FB-7102-33B92796371F}"/>
          </ac:spMkLst>
        </pc:spChg>
        <pc:spChg chg="add mod">
          <ac:chgData name="Nguyen Ngoc Khanh 20204915" userId="d7766896-72b1-4039-996f-afbb81fa5c05" providerId="ADAL" clId="{6165BB5F-4EBA-49A6-ADDD-B2FFD37150EE}" dt="2023-07-06T12:01:56.068" v="1557" actId="1076"/>
          <ac:spMkLst>
            <pc:docMk/>
            <pc:sldMk cId="4010531412" sldId="276"/>
            <ac:spMk id="9" creationId="{29FA2318-6C60-FC74-FC89-48AA29F1B8E5}"/>
          </ac:spMkLst>
        </pc:spChg>
        <pc:spChg chg="add mod">
          <ac:chgData name="Nguyen Ngoc Khanh 20204915" userId="d7766896-72b1-4039-996f-afbb81fa5c05" providerId="ADAL" clId="{6165BB5F-4EBA-49A6-ADDD-B2FFD37150EE}" dt="2023-07-06T12:05:10.356" v="1728" actId="20577"/>
          <ac:spMkLst>
            <pc:docMk/>
            <pc:sldMk cId="4010531412" sldId="276"/>
            <ac:spMk id="10" creationId="{CA549D5C-06F1-19B4-A567-971BBB2C7153}"/>
          </ac:spMkLst>
        </pc:spChg>
        <pc:graphicFrameChg chg="add mod modGraphic">
          <ac:chgData name="Nguyen Ngoc Khanh 20204915" userId="d7766896-72b1-4039-996f-afbb81fa5c05" providerId="ADAL" clId="{6165BB5F-4EBA-49A6-ADDD-B2FFD37150EE}" dt="2023-07-06T12:01:49.690" v="1555" actId="1076"/>
          <ac:graphicFrameMkLst>
            <pc:docMk/>
            <pc:sldMk cId="4010531412" sldId="276"/>
            <ac:graphicFrameMk id="5" creationId="{D682D942-A838-131F-4115-77EA1432ED83}"/>
          </ac:graphicFrameMkLst>
        </pc:graphicFrameChg>
        <pc:graphicFrameChg chg="add mod modGraphic">
          <ac:chgData name="Nguyen Ngoc Khanh 20204915" userId="d7766896-72b1-4039-996f-afbb81fa5c05" providerId="ADAL" clId="{6165BB5F-4EBA-49A6-ADDD-B2FFD37150EE}" dt="2023-07-06T12:01:53.043" v="1556" actId="1076"/>
          <ac:graphicFrameMkLst>
            <pc:docMk/>
            <pc:sldMk cId="4010531412" sldId="276"/>
            <ac:graphicFrameMk id="6" creationId="{4C4F3214-2D21-64D3-97AE-338F42804BFF}"/>
          </ac:graphicFrameMkLst>
        </pc:graphicFrameChg>
        <pc:graphicFrameChg chg="add del mod">
          <ac:chgData name="Nguyen Ngoc Khanh 20204915" userId="d7766896-72b1-4039-996f-afbb81fa5c05" providerId="ADAL" clId="{6165BB5F-4EBA-49A6-ADDD-B2FFD37150EE}" dt="2023-07-06T12:07:27.862" v="1742"/>
          <ac:graphicFrameMkLst>
            <pc:docMk/>
            <pc:sldMk cId="4010531412" sldId="276"/>
            <ac:graphicFrameMk id="11" creationId="{A4224E92-5E9E-196F-E7DE-FA131C901962}"/>
          </ac:graphicFrameMkLst>
        </pc:graphicFrameChg>
        <pc:graphicFrameChg chg="add mod modGraphic">
          <ac:chgData name="Nguyen Ngoc Khanh 20204915" userId="d7766896-72b1-4039-996f-afbb81fa5c05" providerId="ADAL" clId="{6165BB5F-4EBA-49A6-ADDD-B2FFD37150EE}" dt="2023-07-06T12:08:09.219" v="1753" actId="1076"/>
          <ac:graphicFrameMkLst>
            <pc:docMk/>
            <pc:sldMk cId="4010531412" sldId="276"/>
            <ac:graphicFrameMk id="12" creationId="{7B10FF16-AF11-9D54-E8D3-02E8B7E75518}"/>
          </ac:graphicFrameMkLst>
        </pc:graphicFrameChg>
        <pc:picChg chg="add del mod">
          <ac:chgData name="Nguyen Ngoc Khanh 20204915" userId="d7766896-72b1-4039-996f-afbb81fa5c05" providerId="ADAL" clId="{6165BB5F-4EBA-49A6-ADDD-B2FFD37150EE}" dt="2023-07-06T12:04:35.613" v="1703" actId="1076"/>
          <ac:picMkLst>
            <pc:docMk/>
            <pc:sldMk cId="4010531412" sldId="276"/>
            <ac:picMk id="2" creationId="{00000000-0000-0000-0000-000000000000}"/>
          </ac:picMkLst>
        </pc:picChg>
        <pc:picChg chg="del">
          <ac:chgData name="Nguyen Ngoc Khanh 20204915" userId="d7766896-72b1-4039-996f-afbb81fa5c05" providerId="ADAL" clId="{6165BB5F-4EBA-49A6-ADDD-B2FFD37150EE}" dt="2023-07-06T11:43:24.603" v="1181" actId="21"/>
          <ac:picMkLst>
            <pc:docMk/>
            <pc:sldMk cId="4010531412" sldId="276"/>
            <ac:picMk id="8" creationId="{9B1D10BA-E3D5-A3D8-4461-B3ACF63E9FD8}"/>
          </ac:picMkLst>
        </pc:picChg>
      </pc:sldChg>
      <pc:sldChg chg="addSp delSp modSp add del mod ord">
        <pc:chgData name="Nguyen Ngoc Khanh 20204915" userId="d7766896-72b1-4039-996f-afbb81fa5c05" providerId="ADAL" clId="{6165BB5F-4EBA-49A6-ADDD-B2FFD37150EE}" dt="2023-07-06T11:52:11.207" v="1262" actId="2696"/>
        <pc:sldMkLst>
          <pc:docMk/>
          <pc:sldMk cId="2138579767" sldId="277"/>
        </pc:sldMkLst>
        <pc:spChg chg="add del mod">
          <ac:chgData name="Nguyen Ngoc Khanh 20204915" userId="d7766896-72b1-4039-996f-afbb81fa5c05" providerId="ADAL" clId="{6165BB5F-4EBA-49A6-ADDD-B2FFD37150EE}" dt="2023-07-06T11:52:04.402" v="1258" actId="21"/>
          <ac:spMkLst>
            <pc:docMk/>
            <pc:sldMk cId="2138579767" sldId="277"/>
            <ac:spMk id="2" creationId="{B7AC4D06-B6BD-3D49-2F64-74EE9F2B882D}"/>
          </ac:spMkLst>
        </pc:spChg>
        <pc:spChg chg="del">
          <ac:chgData name="Nguyen Ngoc Khanh 20204915" userId="d7766896-72b1-4039-996f-afbb81fa5c05" providerId="ADAL" clId="{6165BB5F-4EBA-49A6-ADDD-B2FFD37150EE}" dt="2023-07-06T11:52:01.040" v="1256" actId="21"/>
          <ac:spMkLst>
            <pc:docMk/>
            <pc:sldMk cId="2138579767" sldId="277"/>
            <ac:spMk id="317" creationId="{00000000-0000-0000-0000-000000000000}"/>
          </ac:spMkLst>
        </pc:spChg>
      </pc:sldChg>
      <pc:sldChg chg="addSp delSp modSp add mod">
        <pc:chgData name="Nguyen Ngoc Khanh 20204915" userId="d7766896-72b1-4039-996f-afbb81fa5c05" providerId="ADAL" clId="{6165BB5F-4EBA-49A6-ADDD-B2FFD37150EE}" dt="2023-07-06T11:51:16.608" v="1255" actId="20577"/>
        <pc:sldMkLst>
          <pc:docMk/>
          <pc:sldMk cId="2564006029" sldId="278"/>
        </pc:sldMkLst>
        <pc:spChg chg="add del mod">
          <ac:chgData name="Nguyen Ngoc Khanh 20204915" userId="d7766896-72b1-4039-996f-afbb81fa5c05" providerId="ADAL" clId="{6165BB5F-4EBA-49A6-ADDD-B2FFD37150EE}" dt="2023-07-06T11:50:56.909" v="1209" actId="21"/>
          <ac:spMkLst>
            <pc:docMk/>
            <pc:sldMk cId="2564006029" sldId="278"/>
            <ac:spMk id="2" creationId="{59D74507-0C42-5855-ED87-C9CD83BEFF71}"/>
          </ac:spMkLst>
        </pc:spChg>
        <pc:spChg chg="add mod">
          <ac:chgData name="Nguyen Ngoc Khanh 20204915" userId="d7766896-72b1-4039-996f-afbb81fa5c05" providerId="ADAL" clId="{6165BB5F-4EBA-49A6-ADDD-B2FFD37150EE}" dt="2023-07-06T11:51:16.608" v="1255" actId="20577"/>
          <ac:spMkLst>
            <pc:docMk/>
            <pc:sldMk cId="2564006029" sldId="278"/>
            <ac:spMk id="3" creationId="{543E1974-7DCD-8AA1-F5E8-66D5BD29FBF1}"/>
          </ac:spMkLst>
        </pc:spChg>
        <pc:spChg chg="del">
          <ac:chgData name="Nguyen Ngoc Khanh 20204915" userId="d7766896-72b1-4039-996f-afbb81fa5c05" providerId="ADAL" clId="{6165BB5F-4EBA-49A6-ADDD-B2FFD37150EE}" dt="2023-07-06T11:50:44.452" v="1206" actId="21"/>
          <ac:spMkLst>
            <pc:docMk/>
            <pc:sldMk cId="2564006029" sldId="278"/>
            <ac:spMk id="317" creationId="{00000000-0000-0000-0000-000000000000}"/>
          </ac:spMkLst>
        </pc:spChg>
      </pc:sldChg>
      <pc:sldChg chg="modSp add mod ord">
        <pc:chgData name="Nguyen Ngoc Khanh 20204915" userId="d7766896-72b1-4039-996f-afbb81fa5c05" providerId="ADAL" clId="{6165BB5F-4EBA-49A6-ADDD-B2FFD37150EE}" dt="2023-07-06T11:52:17.185" v="1291" actId="20577"/>
        <pc:sldMkLst>
          <pc:docMk/>
          <pc:sldMk cId="2813421535" sldId="279"/>
        </pc:sldMkLst>
        <pc:spChg chg="mod">
          <ac:chgData name="Nguyen Ngoc Khanh 20204915" userId="d7766896-72b1-4039-996f-afbb81fa5c05" providerId="ADAL" clId="{6165BB5F-4EBA-49A6-ADDD-B2FFD37150EE}" dt="2023-07-06T11:52:17.185" v="1291" actId="20577"/>
          <ac:spMkLst>
            <pc:docMk/>
            <pc:sldMk cId="2813421535" sldId="279"/>
            <ac:spMk id="3" creationId="{543E1974-7DCD-8AA1-F5E8-66D5BD29FBF1}"/>
          </ac:spMkLst>
        </pc:spChg>
      </pc:sldChg>
      <pc:sldChg chg="modSp add mod ord">
        <pc:chgData name="Nguyen Ngoc Khanh 20204915" userId="d7766896-72b1-4039-996f-afbb81fa5c05" providerId="ADAL" clId="{6165BB5F-4EBA-49A6-ADDD-B2FFD37150EE}" dt="2023-07-06T11:55:23.369" v="1356" actId="20577"/>
        <pc:sldMkLst>
          <pc:docMk/>
          <pc:sldMk cId="3782006754" sldId="280"/>
        </pc:sldMkLst>
        <pc:spChg chg="mod">
          <ac:chgData name="Nguyen Ngoc Khanh 20204915" userId="d7766896-72b1-4039-996f-afbb81fa5c05" providerId="ADAL" clId="{6165BB5F-4EBA-49A6-ADDD-B2FFD37150EE}" dt="2023-07-06T11:55:23.369" v="1356" actId="20577"/>
          <ac:spMkLst>
            <pc:docMk/>
            <pc:sldMk cId="3782006754" sldId="280"/>
            <ac:spMk id="3" creationId="{543E1974-7DCD-8AA1-F5E8-66D5BD29FBF1}"/>
          </ac:spMkLst>
        </pc:spChg>
      </pc:sldChg>
      <pc:sldChg chg="modSp add mod ord">
        <pc:chgData name="Nguyen Ngoc Khanh 20204915" userId="d7766896-72b1-4039-996f-afbb81fa5c05" providerId="ADAL" clId="{6165BB5F-4EBA-49A6-ADDD-B2FFD37150EE}" dt="2023-07-06T11:55:47.218" v="1393" actId="20577"/>
        <pc:sldMkLst>
          <pc:docMk/>
          <pc:sldMk cId="524727060" sldId="281"/>
        </pc:sldMkLst>
        <pc:spChg chg="mod">
          <ac:chgData name="Nguyen Ngoc Khanh 20204915" userId="d7766896-72b1-4039-996f-afbb81fa5c05" providerId="ADAL" clId="{6165BB5F-4EBA-49A6-ADDD-B2FFD37150EE}" dt="2023-07-06T11:55:47.218" v="1393" actId="20577"/>
          <ac:spMkLst>
            <pc:docMk/>
            <pc:sldMk cId="524727060" sldId="281"/>
            <ac:spMk id="3" creationId="{543E1974-7DCD-8AA1-F5E8-66D5BD29FBF1}"/>
          </ac:spMkLst>
        </pc:spChg>
      </pc:sldChg>
      <pc:sldChg chg="modSp add mod">
        <pc:chgData name="Nguyen Ngoc Khanh 20204915" userId="d7766896-72b1-4039-996f-afbb81fa5c05" providerId="ADAL" clId="{6165BB5F-4EBA-49A6-ADDD-B2FFD37150EE}" dt="2023-07-06T11:56:05.008" v="1424" actId="20577"/>
        <pc:sldMkLst>
          <pc:docMk/>
          <pc:sldMk cId="3649713268" sldId="282"/>
        </pc:sldMkLst>
        <pc:spChg chg="mod">
          <ac:chgData name="Nguyen Ngoc Khanh 20204915" userId="d7766896-72b1-4039-996f-afbb81fa5c05" providerId="ADAL" clId="{6165BB5F-4EBA-49A6-ADDD-B2FFD37150EE}" dt="2023-07-06T11:56:05.008" v="1424" actId="20577"/>
          <ac:spMkLst>
            <pc:docMk/>
            <pc:sldMk cId="3649713268" sldId="282"/>
            <ac:spMk id="3" creationId="{543E1974-7DCD-8AA1-F5E8-66D5BD29FBF1}"/>
          </ac:spMkLst>
        </pc:spChg>
      </pc:sldChg>
      <pc:sldChg chg="delSp modSp add mod ord">
        <pc:chgData name="Nguyen Ngoc Khanh 20204915" userId="d7766896-72b1-4039-996f-afbb81fa5c05" providerId="ADAL" clId="{6165BB5F-4EBA-49A6-ADDD-B2FFD37150EE}" dt="2023-07-06T12:16:37.225" v="1846" actId="20577"/>
        <pc:sldMkLst>
          <pc:docMk/>
          <pc:sldMk cId="1647686767" sldId="283"/>
        </pc:sldMkLst>
        <pc:spChg chg="mod">
          <ac:chgData name="Nguyen Ngoc Khanh 20204915" userId="d7766896-72b1-4039-996f-afbb81fa5c05" providerId="ADAL" clId="{6165BB5F-4EBA-49A6-ADDD-B2FFD37150EE}" dt="2023-07-06T12:16:37.225" v="1846" actId="20577"/>
          <ac:spMkLst>
            <pc:docMk/>
            <pc:sldMk cId="1647686767" sldId="283"/>
            <ac:spMk id="3" creationId="{00000000-0000-0000-0000-000000000000}"/>
          </ac:spMkLst>
        </pc:spChg>
        <pc:spChg chg="mod">
          <ac:chgData name="Nguyen Ngoc Khanh 20204915" userId="d7766896-72b1-4039-996f-afbb81fa5c05" providerId="ADAL" clId="{6165BB5F-4EBA-49A6-ADDD-B2FFD37150EE}" dt="2023-07-06T12:12:57.471" v="1831" actId="20577"/>
          <ac:spMkLst>
            <pc:docMk/>
            <pc:sldMk cId="1647686767" sldId="283"/>
            <ac:spMk id="4" creationId="{00000000-0000-0000-0000-000000000000}"/>
          </ac:spMkLst>
        </pc:spChg>
        <pc:picChg chg="mod">
          <ac:chgData name="Nguyen Ngoc Khanh 20204915" userId="d7766896-72b1-4039-996f-afbb81fa5c05" providerId="ADAL" clId="{6165BB5F-4EBA-49A6-ADDD-B2FFD37150EE}" dt="2023-07-06T12:12:52.148" v="1800" actId="1076"/>
          <ac:picMkLst>
            <pc:docMk/>
            <pc:sldMk cId="1647686767" sldId="283"/>
            <ac:picMk id="2" creationId="{00000000-0000-0000-0000-000000000000}"/>
          </ac:picMkLst>
        </pc:picChg>
        <pc:picChg chg="del">
          <ac:chgData name="Nguyen Ngoc Khanh 20204915" userId="d7766896-72b1-4039-996f-afbb81fa5c05" providerId="ADAL" clId="{6165BB5F-4EBA-49A6-ADDD-B2FFD37150EE}" dt="2023-07-06T12:11:22.611" v="1764" actId="21"/>
          <ac:picMkLst>
            <pc:docMk/>
            <pc:sldMk cId="1647686767" sldId="283"/>
            <ac:picMk id="7" creationId="{AA364D00-BD7E-7C80-8F0A-E5E87B658E07}"/>
          </ac:picMkLst>
        </pc:picChg>
      </pc:sldChg>
      <pc:sldChg chg="add del">
        <pc:chgData name="Nguyen Ngoc Khanh 20204915" userId="d7766896-72b1-4039-996f-afbb81fa5c05" providerId="ADAL" clId="{6165BB5F-4EBA-49A6-ADDD-B2FFD37150EE}" dt="2023-07-06T12:10:28.428" v="1755" actId="2696"/>
        <pc:sldMkLst>
          <pc:docMk/>
          <pc:sldMk cId="3132442098" sldId="283"/>
        </pc:sldMkLst>
      </pc:sldChg>
      <pc:sldChg chg="add del">
        <pc:chgData name="Nguyen Ngoc Khanh 20204915" userId="d7766896-72b1-4039-996f-afbb81fa5c05" providerId="ADAL" clId="{6165BB5F-4EBA-49A6-ADDD-B2FFD37150EE}" dt="2023-07-06T12:10:39.262" v="1760"/>
        <pc:sldMkLst>
          <pc:docMk/>
          <pc:sldMk cId="612533098" sldId="284"/>
        </pc:sldMkLst>
      </pc:sldChg>
      <pc:sldChg chg="addSp delSp modSp add mod">
        <pc:chgData name="Nguyen Ngoc Khanh 20204915" userId="d7766896-72b1-4039-996f-afbb81fa5c05" providerId="ADAL" clId="{6165BB5F-4EBA-49A6-ADDD-B2FFD37150EE}" dt="2023-07-06T12:23:40.815" v="1878" actId="255"/>
        <pc:sldMkLst>
          <pc:docMk/>
          <pc:sldMk cId="3981348921" sldId="284"/>
        </pc:sldMkLst>
        <pc:spChg chg="del">
          <ac:chgData name="Nguyen Ngoc Khanh 20204915" userId="d7766896-72b1-4039-996f-afbb81fa5c05" providerId="ADAL" clId="{6165BB5F-4EBA-49A6-ADDD-B2FFD37150EE}" dt="2023-07-06T12:17:24.447" v="1870" actId="21"/>
          <ac:spMkLst>
            <pc:docMk/>
            <pc:sldMk cId="3981348921" sldId="284"/>
            <ac:spMk id="3" creationId="{00000000-0000-0000-0000-000000000000}"/>
          </ac:spMkLst>
        </pc:spChg>
        <pc:spChg chg="mod">
          <ac:chgData name="Nguyen Ngoc Khanh 20204915" userId="d7766896-72b1-4039-996f-afbb81fa5c05" providerId="ADAL" clId="{6165BB5F-4EBA-49A6-ADDD-B2FFD37150EE}" dt="2023-07-06T12:17:18.183" v="1869" actId="20577"/>
          <ac:spMkLst>
            <pc:docMk/>
            <pc:sldMk cId="3981348921" sldId="284"/>
            <ac:spMk id="4" creationId="{00000000-0000-0000-0000-000000000000}"/>
          </ac:spMkLst>
        </pc:spChg>
        <pc:spChg chg="add mod">
          <ac:chgData name="Nguyen Ngoc Khanh 20204915" userId="d7766896-72b1-4039-996f-afbb81fa5c05" providerId="ADAL" clId="{6165BB5F-4EBA-49A6-ADDD-B2FFD37150EE}" dt="2023-07-06T12:23:40.815" v="1878" actId="255"/>
          <ac:spMkLst>
            <pc:docMk/>
            <pc:sldMk cId="3981348921" sldId="284"/>
            <ac:spMk id="7" creationId="{961D79B2-1DE6-D7AF-08B6-4FF8326968C6}"/>
          </ac:spMkLst>
        </pc:spChg>
        <pc:graphicFrameChg chg="add mod">
          <ac:chgData name="Nguyen Ngoc Khanh 20204915" userId="d7766896-72b1-4039-996f-afbb81fa5c05" providerId="ADAL" clId="{6165BB5F-4EBA-49A6-ADDD-B2FFD37150EE}" dt="2023-07-06T12:23:09.845" v="1871"/>
          <ac:graphicFrameMkLst>
            <pc:docMk/>
            <pc:sldMk cId="3981348921" sldId="284"/>
            <ac:graphicFrameMk id="5" creationId="{E872E0FD-22C4-A17A-F1AB-B467A020C108}"/>
          </ac:graphicFrameMkLst>
        </pc:graphicFrameChg>
        <pc:graphicFrameChg chg="add del mod">
          <ac:chgData name="Nguyen Ngoc Khanh 20204915" userId="d7766896-72b1-4039-996f-afbb81fa5c05" providerId="ADAL" clId="{6165BB5F-4EBA-49A6-ADDD-B2FFD37150EE}" dt="2023-07-06T12:23:18.155" v="1873" actId="21"/>
          <ac:graphicFrameMkLst>
            <pc:docMk/>
            <pc:sldMk cId="3981348921" sldId="284"/>
            <ac:graphicFrameMk id="6" creationId="{229A8F15-67A9-5914-C05A-6194511B5209}"/>
          </ac:graphicFrameMkLst>
        </pc:graphicFrameChg>
        <pc:picChg chg="mod">
          <ac:chgData name="Nguyen Ngoc Khanh 20204915" userId="d7766896-72b1-4039-996f-afbb81fa5c05" providerId="ADAL" clId="{6165BB5F-4EBA-49A6-ADDD-B2FFD37150EE}" dt="2023-07-06T12:23:29.840" v="1876" actId="1076"/>
          <ac:picMkLst>
            <pc:docMk/>
            <pc:sldMk cId="3981348921" sldId="284"/>
            <ac:picMk id="2" creationId="{00000000-0000-0000-0000-000000000000}"/>
          </ac:picMkLst>
        </pc:picChg>
      </pc:sldChg>
      <pc:sldChg chg="addSp delSp modSp add mod">
        <pc:chgData name="Nguyen Ngoc Khanh 20204915" userId="d7766896-72b1-4039-996f-afbb81fa5c05" providerId="ADAL" clId="{6165BB5F-4EBA-49A6-ADDD-B2FFD37150EE}" dt="2023-07-06T12:24:22.019" v="1886" actId="1076"/>
        <pc:sldMkLst>
          <pc:docMk/>
          <pc:sldMk cId="1689670679" sldId="285"/>
        </pc:sldMkLst>
        <pc:spChg chg="add del mod">
          <ac:chgData name="Nguyen Ngoc Khanh 20204915" userId="d7766896-72b1-4039-996f-afbb81fa5c05" providerId="ADAL" clId="{6165BB5F-4EBA-49A6-ADDD-B2FFD37150EE}" dt="2023-07-06T12:24:11.255" v="1883" actId="21"/>
          <ac:spMkLst>
            <pc:docMk/>
            <pc:sldMk cId="1689670679" sldId="285"/>
            <ac:spMk id="3" creationId="{53B2C851-FB9A-D149-E83D-582D66206041}"/>
          </ac:spMkLst>
        </pc:spChg>
        <pc:spChg chg="del">
          <ac:chgData name="Nguyen Ngoc Khanh 20204915" userId="d7766896-72b1-4039-996f-afbb81fa5c05" providerId="ADAL" clId="{6165BB5F-4EBA-49A6-ADDD-B2FFD37150EE}" dt="2023-07-06T12:24:05.882" v="1881" actId="21"/>
          <ac:spMkLst>
            <pc:docMk/>
            <pc:sldMk cId="1689670679" sldId="285"/>
            <ac:spMk id="7" creationId="{961D79B2-1DE6-D7AF-08B6-4FF8326968C6}"/>
          </ac:spMkLst>
        </pc:spChg>
        <pc:graphicFrameChg chg="del">
          <ac:chgData name="Nguyen Ngoc Khanh 20204915" userId="d7766896-72b1-4039-996f-afbb81fa5c05" providerId="ADAL" clId="{6165BB5F-4EBA-49A6-ADDD-B2FFD37150EE}" dt="2023-07-06T12:24:03.710" v="1880" actId="21"/>
          <ac:graphicFrameMkLst>
            <pc:docMk/>
            <pc:sldMk cId="1689670679" sldId="285"/>
            <ac:graphicFrameMk id="5" creationId="{E872E0FD-22C4-A17A-F1AB-B467A020C108}"/>
          </ac:graphicFrameMkLst>
        </pc:graphicFrameChg>
        <pc:picChg chg="mod">
          <ac:chgData name="Nguyen Ngoc Khanh 20204915" userId="d7766896-72b1-4039-996f-afbb81fa5c05" providerId="ADAL" clId="{6165BB5F-4EBA-49A6-ADDD-B2FFD37150EE}" dt="2023-07-06T12:24:22.019" v="1886" actId="1076"/>
          <ac:picMkLst>
            <pc:docMk/>
            <pc:sldMk cId="1689670679" sldId="285"/>
            <ac:picMk id="2" creationId="{00000000-0000-0000-0000-000000000000}"/>
          </ac:picMkLst>
        </pc:picChg>
        <pc:picChg chg="add mod">
          <ac:chgData name="Nguyen Ngoc Khanh 20204915" userId="d7766896-72b1-4039-996f-afbb81fa5c05" providerId="ADAL" clId="{6165BB5F-4EBA-49A6-ADDD-B2FFD37150EE}" dt="2023-07-06T12:24:17.268" v="1884"/>
          <ac:picMkLst>
            <pc:docMk/>
            <pc:sldMk cId="1689670679" sldId="285"/>
            <ac:picMk id="6" creationId="{B1633FDF-8380-3B0E-1FDA-AB2CD023A115}"/>
          </ac:picMkLst>
        </pc:picChg>
        <pc:picChg chg="add mod">
          <ac:chgData name="Nguyen Ngoc Khanh 20204915" userId="d7766896-72b1-4039-996f-afbb81fa5c05" providerId="ADAL" clId="{6165BB5F-4EBA-49A6-ADDD-B2FFD37150EE}" dt="2023-07-06T12:24:21.422" v="1885"/>
          <ac:picMkLst>
            <pc:docMk/>
            <pc:sldMk cId="1689670679" sldId="285"/>
            <ac:picMk id="8" creationId="{1CD2FDDD-58DC-4CAC-04B2-91A4B4C4A47A}"/>
          </ac:picMkLst>
        </pc:picChg>
      </pc:sldChg>
      <pc:sldChg chg="addSp delSp modSp add mod">
        <pc:chgData name="Nguyen Ngoc Khanh 20204915" userId="d7766896-72b1-4039-996f-afbb81fa5c05" providerId="ADAL" clId="{6165BB5F-4EBA-49A6-ADDD-B2FFD37150EE}" dt="2023-07-06T12:24:45.617" v="1893" actId="1076"/>
        <pc:sldMkLst>
          <pc:docMk/>
          <pc:sldMk cId="300260497" sldId="286"/>
        </pc:sldMkLst>
        <pc:picChg chg="add mod">
          <ac:chgData name="Nguyen Ngoc Khanh 20204915" userId="d7766896-72b1-4039-996f-afbb81fa5c05" providerId="ADAL" clId="{6165BB5F-4EBA-49A6-ADDD-B2FFD37150EE}" dt="2023-07-06T12:24:45.617" v="1893" actId="1076"/>
          <ac:picMkLst>
            <pc:docMk/>
            <pc:sldMk cId="300260497" sldId="286"/>
            <ac:picMk id="3" creationId="{8B6BDBEF-7471-C2A1-25E0-F30F9FC36F16}"/>
          </ac:picMkLst>
        </pc:picChg>
        <pc:picChg chg="del">
          <ac:chgData name="Nguyen Ngoc Khanh 20204915" userId="d7766896-72b1-4039-996f-afbb81fa5c05" providerId="ADAL" clId="{6165BB5F-4EBA-49A6-ADDD-B2FFD37150EE}" dt="2023-07-06T12:24:42.708" v="1890" actId="21"/>
          <ac:picMkLst>
            <pc:docMk/>
            <pc:sldMk cId="300260497" sldId="286"/>
            <ac:picMk id="6" creationId="{B1633FDF-8380-3B0E-1FDA-AB2CD023A115}"/>
          </ac:picMkLst>
        </pc:picChg>
        <pc:picChg chg="del">
          <ac:chgData name="Nguyen Ngoc Khanh 20204915" userId="d7766896-72b1-4039-996f-afbb81fa5c05" providerId="ADAL" clId="{6165BB5F-4EBA-49A6-ADDD-B2FFD37150EE}" dt="2023-07-06T12:24:43.808" v="1891" actId="21"/>
          <ac:picMkLst>
            <pc:docMk/>
            <pc:sldMk cId="300260497" sldId="286"/>
            <ac:picMk id="8" creationId="{1CD2FDDD-58DC-4CAC-04B2-91A4B4C4A47A}"/>
          </ac:picMkLst>
        </pc:picChg>
      </pc:sldChg>
      <pc:sldMasterChg chg="del delSldLayout">
        <pc:chgData name="Nguyen Ngoc Khanh 20204915" userId="d7766896-72b1-4039-996f-afbb81fa5c05" providerId="ADAL" clId="{6165BB5F-4EBA-49A6-ADDD-B2FFD37150EE}" dt="2023-07-06T11:31:24.382" v="698" actId="2696"/>
        <pc:sldMasterMkLst>
          <pc:docMk/>
          <pc:sldMasterMk cId="0" sldId="2147483674"/>
        </pc:sldMasterMkLst>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75"/>
          </pc:sldLayoutMkLst>
        </pc:sldLayoutChg>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76"/>
          </pc:sldLayoutMkLst>
        </pc:sldLayoutChg>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77"/>
          </pc:sldLayoutMkLst>
        </pc:sldLayoutChg>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78"/>
          </pc:sldLayoutMkLst>
        </pc:sldLayoutChg>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79"/>
          </pc:sldLayoutMkLst>
        </pc:sldLayoutChg>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80"/>
          </pc:sldLayoutMkLst>
        </pc:sldLayoutChg>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81"/>
          </pc:sldLayoutMkLst>
        </pc:sldLayoutChg>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82"/>
          </pc:sldLayoutMkLst>
        </pc:sldLayoutChg>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83"/>
          </pc:sldLayoutMkLst>
        </pc:sldLayoutChg>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84"/>
          </pc:sldLayoutMkLst>
        </pc:sldLayoutChg>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85"/>
          </pc:sldLayoutMkLst>
        </pc:sldLayoutChg>
        <pc:sldLayoutChg chg="del">
          <pc:chgData name="Nguyen Ngoc Khanh 20204915" userId="d7766896-72b1-4039-996f-afbb81fa5c05" providerId="ADAL" clId="{6165BB5F-4EBA-49A6-ADDD-B2FFD37150EE}" dt="2023-07-06T11:31:24.382" v="698" actId="2696"/>
          <pc:sldLayoutMkLst>
            <pc:docMk/>
            <pc:sldMasterMk cId="0" sldId="2147483674"/>
            <pc:sldLayoutMk cId="0" sldId="2147483686"/>
          </pc:sldLayoutMkLst>
        </pc:sldLayoutChg>
      </pc:sldMasterChg>
      <pc:sldMasterChg chg="del delSldLayout">
        <pc:chgData name="Nguyen Ngoc Khanh 20204915" userId="d7766896-72b1-4039-996f-afbb81fa5c05" providerId="ADAL" clId="{6165BB5F-4EBA-49A6-ADDD-B2FFD37150EE}" dt="2023-07-06T16:32:24.345" v="1895" actId="2696"/>
        <pc:sldMasterMkLst>
          <pc:docMk/>
          <pc:sldMasterMk cId="0" sldId="2147483687"/>
        </pc:sldMasterMkLst>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88"/>
          </pc:sldLayoutMkLst>
        </pc:sldLayoutChg>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89"/>
          </pc:sldLayoutMkLst>
        </pc:sldLayoutChg>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90"/>
          </pc:sldLayoutMkLst>
        </pc:sldLayoutChg>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91"/>
          </pc:sldLayoutMkLst>
        </pc:sldLayoutChg>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92"/>
          </pc:sldLayoutMkLst>
        </pc:sldLayoutChg>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93"/>
          </pc:sldLayoutMkLst>
        </pc:sldLayoutChg>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94"/>
          </pc:sldLayoutMkLst>
        </pc:sldLayoutChg>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95"/>
          </pc:sldLayoutMkLst>
        </pc:sldLayoutChg>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96"/>
          </pc:sldLayoutMkLst>
        </pc:sldLayoutChg>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97"/>
          </pc:sldLayoutMkLst>
        </pc:sldLayoutChg>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98"/>
          </pc:sldLayoutMkLst>
        </pc:sldLayoutChg>
        <pc:sldLayoutChg chg="del">
          <pc:chgData name="Nguyen Ngoc Khanh 20204915" userId="d7766896-72b1-4039-996f-afbb81fa5c05" providerId="ADAL" clId="{6165BB5F-4EBA-49A6-ADDD-B2FFD37150EE}" dt="2023-07-06T16:32:24.345" v="1895" actId="2696"/>
          <pc:sldLayoutMkLst>
            <pc:docMk/>
            <pc:sldMasterMk cId="0" sldId="2147483687"/>
            <pc:sldLayoutMk cId="0" sldId="2147483699"/>
          </pc:sldLayoutMkLst>
        </pc:sldLayoutChg>
      </pc:sldMasterChg>
      <pc:sldMasterChg chg="del delSldLayout">
        <pc:chgData name="Nguyen Ngoc Khanh 20204915" userId="d7766896-72b1-4039-996f-afbb81fa5c05" providerId="ADAL" clId="{6165BB5F-4EBA-49A6-ADDD-B2FFD37150EE}" dt="2023-07-06T16:32:22.413" v="1894" actId="2696"/>
        <pc:sldMasterMkLst>
          <pc:docMk/>
          <pc:sldMasterMk cId="0" sldId="2147483700"/>
        </pc:sldMasterMkLst>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01"/>
          </pc:sldLayoutMkLst>
        </pc:sldLayoutChg>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02"/>
          </pc:sldLayoutMkLst>
        </pc:sldLayoutChg>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03"/>
          </pc:sldLayoutMkLst>
        </pc:sldLayoutChg>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04"/>
          </pc:sldLayoutMkLst>
        </pc:sldLayoutChg>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05"/>
          </pc:sldLayoutMkLst>
        </pc:sldLayoutChg>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06"/>
          </pc:sldLayoutMkLst>
        </pc:sldLayoutChg>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07"/>
          </pc:sldLayoutMkLst>
        </pc:sldLayoutChg>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08"/>
          </pc:sldLayoutMkLst>
        </pc:sldLayoutChg>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09"/>
          </pc:sldLayoutMkLst>
        </pc:sldLayoutChg>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10"/>
          </pc:sldLayoutMkLst>
        </pc:sldLayoutChg>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11"/>
          </pc:sldLayoutMkLst>
        </pc:sldLayoutChg>
        <pc:sldLayoutChg chg="del">
          <pc:chgData name="Nguyen Ngoc Khanh 20204915" userId="d7766896-72b1-4039-996f-afbb81fa5c05" providerId="ADAL" clId="{6165BB5F-4EBA-49A6-ADDD-B2FFD37150EE}" dt="2023-07-06T16:32:22.413" v="1894" actId="2696"/>
          <pc:sldLayoutMkLst>
            <pc:docMk/>
            <pc:sldMasterMk cId="0" sldId="2147483700"/>
            <pc:sldLayoutMk cId="0" sldId="2147483712"/>
          </pc:sldLayoutMkLst>
        </pc:sldLayoutChg>
      </pc:sldMasterChg>
      <pc:sldMasterChg chg="del delSldLayout">
        <pc:chgData name="Nguyen Ngoc Khanh 20204915" userId="d7766896-72b1-4039-996f-afbb81fa5c05" providerId="ADAL" clId="{6165BB5F-4EBA-49A6-ADDD-B2FFD37150EE}" dt="2023-07-06T16:32:26.154" v="1896" actId="2696"/>
        <pc:sldMasterMkLst>
          <pc:docMk/>
          <pc:sldMasterMk cId="0" sldId="2147483726"/>
        </pc:sldMasterMkLst>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27"/>
          </pc:sldLayoutMkLst>
        </pc:sldLayoutChg>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28"/>
          </pc:sldLayoutMkLst>
        </pc:sldLayoutChg>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29"/>
          </pc:sldLayoutMkLst>
        </pc:sldLayoutChg>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30"/>
          </pc:sldLayoutMkLst>
        </pc:sldLayoutChg>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31"/>
          </pc:sldLayoutMkLst>
        </pc:sldLayoutChg>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32"/>
          </pc:sldLayoutMkLst>
        </pc:sldLayoutChg>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33"/>
          </pc:sldLayoutMkLst>
        </pc:sldLayoutChg>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34"/>
          </pc:sldLayoutMkLst>
        </pc:sldLayoutChg>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35"/>
          </pc:sldLayoutMkLst>
        </pc:sldLayoutChg>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36"/>
          </pc:sldLayoutMkLst>
        </pc:sldLayoutChg>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37"/>
          </pc:sldLayoutMkLst>
        </pc:sldLayoutChg>
        <pc:sldLayoutChg chg="del">
          <pc:chgData name="Nguyen Ngoc Khanh 20204915" userId="d7766896-72b1-4039-996f-afbb81fa5c05" providerId="ADAL" clId="{6165BB5F-4EBA-49A6-ADDD-B2FFD37150EE}" dt="2023-07-06T16:32:26.154" v="1896" actId="2696"/>
          <pc:sldLayoutMkLst>
            <pc:docMk/>
            <pc:sldMasterMk cId="0" sldId="2147483726"/>
            <pc:sldLayoutMk cId="0" sldId="2147483738"/>
          </pc:sldLayoutMkLst>
        </pc:sldLayoutChg>
      </pc:sldMasterChg>
    </pc:docChg>
  </pc:docChgLst>
  <pc:docChgLst>
    <pc:chgData name="Bui Hong Nhat 20204890" userId="S::nhat.bh204890@sis.hust.edu.vn::c1f1a1f8-a2d4-4de2-a9bc-d838a49c78dd" providerId="AD" clId="Web-{9BAC8F51-9A8D-2EC6-2FDC-1DE4AA0275D1}"/>
    <pc:docChg chg="addSld delSld modSld sldOrd">
      <pc:chgData name="Bui Hong Nhat 20204890" userId="S::nhat.bh204890@sis.hust.edu.vn::c1f1a1f8-a2d4-4de2-a9bc-d838a49c78dd" providerId="AD" clId="Web-{9BAC8F51-9A8D-2EC6-2FDC-1DE4AA0275D1}" dt="2023-07-06T15:49:05.462" v="779" actId="14100"/>
      <pc:docMkLst>
        <pc:docMk/>
      </pc:docMkLst>
      <pc:sldChg chg="addSp delSp modSp">
        <pc:chgData name="Bui Hong Nhat 20204890" userId="S::nhat.bh204890@sis.hust.edu.vn::c1f1a1f8-a2d4-4de2-a9bc-d838a49c78dd" providerId="AD" clId="Web-{9BAC8F51-9A8D-2EC6-2FDC-1DE4AA0275D1}" dt="2023-07-06T14:10:02.923" v="376" actId="20577"/>
        <pc:sldMkLst>
          <pc:docMk/>
          <pc:sldMk cId="2954178557" sldId="265"/>
        </pc:sldMkLst>
        <pc:spChg chg="mod topLvl">
          <ac:chgData name="Bui Hong Nhat 20204890" userId="S::nhat.bh204890@sis.hust.edu.vn::c1f1a1f8-a2d4-4de2-a9bc-d838a49c78dd" providerId="AD" clId="Web-{9BAC8F51-9A8D-2EC6-2FDC-1DE4AA0275D1}" dt="2023-07-06T13:54:28.472" v="145" actId="1076"/>
          <ac:spMkLst>
            <pc:docMk/>
            <pc:sldMk cId="2954178557" sldId="265"/>
            <ac:spMk id="5" creationId="{00000000-0000-0000-0000-000000000000}"/>
          </ac:spMkLst>
        </pc:spChg>
        <pc:spChg chg="del mod topLvl">
          <ac:chgData name="Bui Hong Nhat 20204890" userId="S::nhat.bh204890@sis.hust.edu.vn::c1f1a1f8-a2d4-4de2-a9bc-d838a49c78dd" providerId="AD" clId="Web-{9BAC8F51-9A8D-2EC6-2FDC-1DE4AA0275D1}" dt="2023-07-06T13:54:13.893" v="142"/>
          <ac:spMkLst>
            <pc:docMk/>
            <pc:sldMk cId="2954178557" sldId="265"/>
            <ac:spMk id="6" creationId="{00000000-0000-0000-0000-000000000000}"/>
          </ac:spMkLst>
        </pc:spChg>
        <pc:spChg chg="mod">
          <ac:chgData name="Bui Hong Nhat 20204890" userId="S::nhat.bh204890@sis.hust.edu.vn::c1f1a1f8-a2d4-4de2-a9bc-d838a49c78dd" providerId="AD" clId="Web-{9BAC8F51-9A8D-2EC6-2FDC-1DE4AA0275D1}" dt="2023-07-06T14:10:02.923" v="376" actId="20577"/>
          <ac:spMkLst>
            <pc:docMk/>
            <pc:sldMk cId="2954178557" sldId="265"/>
            <ac:spMk id="7" creationId="{00000000-0000-0000-0000-000000000000}"/>
          </ac:spMkLst>
        </pc:spChg>
        <pc:spChg chg="add del">
          <ac:chgData name="Bui Hong Nhat 20204890" userId="S::nhat.bh204890@sis.hust.edu.vn::c1f1a1f8-a2d4-4de2-a9bc-d838a49c78dd" providerId="AD" clId="Web-{9BAC8F51-9A8D-2EC6-2FDC-1DE4AA0275D1}" dt="2023-07-06T13:38:12.566" v="86"/>
          <ac:spMkLst>
            <pc:docMk/>
            <pc:sldMk cId="2954178557" sldId="265"/>
            <ac:spMk id="24" creationId="{00000000-0000-0000-0000-000000000000}"/>
          </ac:spMkLst>
        </pc:spChg>
        <pc:spChg chg="mod">
          <ac:chgData name="Bui Hong Nhat 20204890" userId="S::nhat.bh204890@sis.hust.edu.vn::c1f1a1f8-a2d4-4de2-a9bc-d838a49c78dd" providerId="AD" clId="Web-{9BAC8F51-9A8D-2EC6-2FDC-1DE4AA0275D1}" dt="2023-07-06T13:56:14.631" v="179" actId="20577"/>
          <ac:spMkLst>
            <pc:docMk/>
            <pc:sldMk cId="2954178557" sldId="265"/>
            <ac:spMk id="25" creationId="{00000000-0000-0000-0000-000000000000}"/>
          </ac:spMkLst>
        </pc:spChg>
        <pc:spChg chg="del topLvl">
          <ac:chgData name="Bui Hong Nhat 20204890" userId="S::nhat.bh204890@sis.hust.edu.vn::c1f1a1f8-a2d4-4de2-a9bc-d838a49c78dd" providerId="AD" clId="Web-{9BAC8F51-9A8D-2EC6-2FDC-1DE4AA0275D1}" dt="2023-07-06T13:53:41.455" v="135"/>
          <ac:spMkLst>
            <pc:docMk/>
            <pc:sldMk cId="2954178557" sldId="265"/>
            <ac:spMk id="30" creationId="{00000000-0000-0000-0000-000000000000}"/>
          </ac:spMkLst>
        </pc:spChg>
        <pc:spChg chg="del mod topLvl">
          <ac:chgData name="Bui Hong Nhat 20204890" userId="S::nhat.bh204890@sis.hust.edu.vn::c1f1a1f8-a2d4-4de2-a9bc-d838a49c78dd" providerId="AD" clId="Web-{9BAC8F51-9A8D-2EC6-2FDC-1DE4AA0275D1}" dt="2023-07-06T13:53:40.017" v="134"/>
          <ac:spMkLst>
            <pc:docMk/>
            <pc:sldMk cId="2954178557" sldId="265"/>
            <ac:spMk id="31" creationId="{00000000-0000-0000-0000-000000000000}"/>
          </ac:spMkLst>
        </pc:spChg>
        <pc:spChg chg="mod">
          <ac:chgData name="Bui Hong Nhat 20204890" userId="S::nhat.bh204890@sis.hust.edu.vn::c1f1a1f8-a2d4-4de2-a9bc-d838a49c78dd" providerId="AD" clId="Web-{9BAC8F51-9A8D-2EC6-2FDC-1DE4AA0275D1}" dt="2023-07-06T14:10:00.954" v="371" actId="20577"/>
          <ac:spMkLst>
            <pc:docMk/>
            <pc:sldMk cId="2954178557" sldId="265"/>
            <ac:spMk id="32" creationId="{00000000-0000-0000-0000-000000000000}"/>
          </ac:spMkLst>
        </pc:spChg>
        <pc:spChg chg="mod">
          <ac:chgData name="Bui Hong Nhat 20204890" userId="S::nhat.bh204890@sis.hust.edu.vn::c1f1a1f8-a2d4-4de2-a9bc-d838a49c78dd" providerId="AD" clId="Web-{9BAC8F51-9A8D-2EC6-2FDC-1DE4AA0275D1}" dt="2023-07-06T13:34:19.074" v="66"/>
          <ac:spMkLst>
            <pc:docMk/>
            <pc:sldMk cId="2954178557" sldId="265"/>
            <ac:spMk id="35" creationId="{00000000-0000-0000-0000-000000000000}"/>
          </ac:spMkLst>
        </pc:spChg>
        <pc:spChg chg="mod">
          <ac:chgData name="Bui Hong Nhat 20204890" userId="S::nhat.bh204890@sis.hust.edu.vn::c1f1a1f8-a2d4-4de2-a9bc-d838a49c78dd" providerId="AD" clId="Web-{9BAC8F51-9A8D-2EC6-2FDC-1DE4AA0275D1}" dt="2023-07-06T13:52:10.655" v="128" actId="20577"/>
          <ac:spMkLst>
            <pc:docMk/>
            <pc:sldMk cId="2954178557" sldId="265"/>
            <ac:spMk id="36" creationId="{00000000-0000-0000-0000-000000000000}"/>
          </ac:spMkLst>
        </pc:spChg>
        <pc:spChg chg="del">
          <ac:chgData name="Bui Hong Nhat 20204890" userId="S::nhat.bh204890@sis.hust.edu.vn::c1f1a1f8-a2d4-4de2-a9bc-d838a49c78dd" providerId="AD" clId="Web-{9BAC8F51-9A8D-2EC6-2FDC-1DE4AA0275D1}" dt="2023-07-06T13:37:41.878" v="74"/>
          <ac:spMkLst>
            <pc:docMk/>
            <pc:sldMk cId="2954178557" sldId="265"/>
            <ac:spMk id="37" creationId="{00000000-0000-0000-0000-000000000000}"/>
          </ac:spMkLst>
        </pc:spChg>
        <pc:spChg chg="add del">
          <ac:chgData name="Bui Hong Nhat 20204890" userId="S::nhat.bh204890@sis.hust.edu.vn::c1f1a1f8-a2d4-4de2-a9bc-d838a49c78dd" providerId="AD" clId="Web-{9BAC8F51-9A8D-2EC6-2FDC-1DE4AA0275D1}" dt="2023-07-06T13:38:13.754" v="87"/>
          <ac:spMkLst>
            <pc:docMk/>
            <pc:sldMk cId="2954178557" sldId="265"/>
            <ac:spMk id="38" creationId="{00000000-0000-0000-0000-000000000000}"/>
          </ac:spMkLst>
        </pc:spChg>
        <pc:spChg chg="add del mod">
          <ac:chgData name="Bui Hong Nhat 20204890" userId="S::nhat.bh204890@sis.hust.edu.vn::c1f1a1f8-a2d4-4de2-a9bc-d838a49c78dd" providerId="AD" clId="Web-{9BAC8F51-9A8D-2EC6-2FDC-1DE4AA0275D1}" dt="2023-07-06T13:54:08.565" v="140"/>
          <ac:spMkLst>
            <pc:docMk/>
            <pc:sldMk cId="2954178557" sldId="265"/>
            <ac:spMk id="44" creationId="{F008A4BE-B6D5-9527-5BA3-21F635586468}"/>
          </ac:spMkLst>
        </pc:spChg>
        <pc:spChg chg="add mod">
          <ac:chgData name="Bui Hong Nhat 20204890" userId="S::nhat.bh204890@sis.hust.edu.vn::c1f1a1f8-a2d4-4de2-a9bc-d838a49c78dd" providerId="AD" clId="Web-{9BAC8F51-9A8D-2EC6-2FDC-1DE4AA0275D1}" dt="2023-07-06T13:54:36.863" v="147" actId="1076"/>
          <ac:spMkLst>
            <pc:docMk/>
            <pc:sldMk cId="2954178557" sldId="265"/>
            <ac:spMk id="45" creationId="{3CDBE97A-9D88-35DF-DA5C-754520ECB07C}"/>
          </ac:spMkLst>
        </pc:spChg>
        <pc:spChg chg="add mod">
          <ac:chgData name="Bui Hong Nhat 20204890" userId="S::nhat.bh204890@sis.hust.edu.vn::c1f1a1f8-a2d4-4de2-a9bc-d838a49c78dd" providerId="AD" clId="Web-{9BAC8F51-9A8D-2EC6-2FDC-1DE4AA0275D1}" dt="2023-07-06T13:54:48.191" v="150" actId="1076"/>
          <ac:spMkLst>
            <pc:docMk/>
            <pc:sldMk cId="2954178557" sldId="265"/>
            <ac:spMk id="46" creationId="{FEE5A370-D7C2-B98F-5828-E5D26744A167}"/>
          </ac:spMkLst>
        </pc:spChg>
        <pc:grpChg chg="del mod">
          <ac:chgData name="Bui Hong Nhat 20204890" userId="S::nhat.bh204890@sis.hust.edu.vn::c1f1a1f8-a2d4-4de2-a9bc-d838a49c78dd" providerId="AD" clId="Web-{9BAC8F51-9A8D-2EC6-2FDC-1DE4AA0275D1}" dt="2023-07-06T13:54:13.893" v="142"/>
          <ac:grpSpMkLst>
            <pc:docMk/>
            <pc:sldMk cId="2954178557" sldId="265"/>
            <ac:grpSpMk id="4" creationId="{00000000-0000-0000-0000-000000000000}"/>
          </ac:grpSpMkLst>
        </pc:grpChg>
        <pc:grpChg chg="add del">
          <ac:chgData name="Bui Hong Nhat 20204890" userId="S::nhat.bh204890@sis.hust.edu.vn::c1f1a1f8-a2d4-4de2-a9bc-d838a49c78dd" providerId="AD" clId="Web-{9BAC8F51-9A8D-2EC6-2FDC-1DE4AA0275D1}" dt="2023-07-06T13:38:57.771" v="97"/>
          <ac:grpSpMkLst>
            <pc:docMk/>
            <pc:sldMk cId="2954178557" sldId="265"/>
            <ac:grpSpMk id="8" creationId="{00000000-0000-0000-0000-000000000000}"/>
          </ac:grpSpMkLst>
        </pc:grpChg>
        <pc:grpChg chg="add del">
          <ac:chgData name="Bui Hong Nhat 20204890" userId="S::nhat.bh204890@sis.hust.edu.vn::c1f1a1f8-a2d4-4de2-a9bc-d838a49c78dd" providerId="AD" clId="Web-{9BAC8F51-9A8D-2EC6-2FDC-1DE4AA0275D1}" dt="2023-07-06T13:38:58.177" v="99"/>
          <ac:grpSpMkLst>
            <pc:docMk/>
            <pc:sldMk cId="2954178557" sldId="265"/>
            <ac:grpSpMk id="10" creationId="{00000000-0000-0000-0000-000000000000}"/>
          </ac:grpSpMkLst>
        </pc:grpChg>
        <pc:grpChg chg="add del">
          <ac:chgData name="Bui Hong Nhat 20204890" userId="S::nhat.bh204890@sis.hust.edu.vn::c1f1a1f8-a2d4-4de2-a9bc-d838a49c78dd" providerId="AD" clId="Web-{9BAC8F51-9A8D-2EC6-2FDC-1DE4AA0275D1}" dt="2023-07-06T13:38:57.911" v="98"/>
          <ac:grpSpMkLst>
            <pc:docMk/>
            <pc:sldMk cId="2954178557" sldId="265"/>
            <ac:grpSpMk id="12" creationId="{00000000-0000-0000-0000-000000000000}"/>
          </ac:grpSpMkLst>
        </pc:grpChg>
        <pc:grpChg chg="add del">
          <ac:chgData name="Bui Hong Nhat 20204890" userId="S::nhat.bh204890@sis.hust.edu.vn::c1f1a1f8-a2d4-4de2-a9bc-d838a49c78dd" providerId="AD" clId="Web-{9BAC8F51-9A8D-2EC6-2FDC-1DE4AA0275D1}" dt="2023-07-06T13:38:00.238" v="75"/>
          <ac:grpSpMkLst>
            <pc:docMk/>
            <pc:sldMk cId="2954178557" sldId="265"/>
            <ac:grpSpMk id="14" creationId="{00000000-0000-0000-0000-000000000000}"/>
          </ac:grpSpMkLst>
        </pc:grpChg>
        <pc:grpChg chg="add del">
          <ac:chgData name="Bui Hong Nhat 20204890" userId="S::nhat.bh204890@sis.hust.edu.vn::c1f1a1f8-a2d4-4de2-a9bc-d838a49c78dd" providerId="AD" clId="Web-{9BAC8F51-9A8D-2EC6-2FDC-1DE4AA0275D1}" dt="2023-07-06T13:38:15.019" v="89"/>
          <ac:grpSpMkLst>
            <pc:docMk/>
            <pc:sldMk cId="2954178557" sldId="265"/>
            <ac:grpSpMk id="17" creationId="{00000000-0000-0000-0000-000000000000}"/>
          </ac:grpSpMkLst>
        </pc:grpChg>
        <pc:grpChg chg="add del">
          <ac:chgData name="Bui Hong Nhat 20204890" userId="S::nhat.bh204890@sis.hust.edu.vn::c1f1a1f8-a2d4-4de2-a9bc-d838a49c78dd" providerId="AD" clId="Web-{9BAC8F51-9A8D-2EC6-2FDC-1DE4AA0275D1}" dt="2023-07-06T13:38:14.676" v="88"/>
          <ac:grpSpMkLst>
            <pc:docMk/>
            <pc:sldMk cId="2954178557" sldId="265"/>
            <ac:grpSpMk id="20" creationId="{00000000-0000-0000-0000-000000000000}"/>
          </ac:grpSpMkLst>
        </pc:grpChg>
        <pc:grpChg chg="mod">
          <ac:chgData name="Bui Hong Nhat 20204890" userId="S::nhat.bh204890@sis.hust.edu.vn::c1f1a1f8-a2d4-4de2-a9bc-d838a49c78dd" providerId="AD" clId="Web-{9BAC8F51-9A8D-2EC6-2FDC-1DE4AA0275D1}" dt="2023-07-06T13:55:01.754" v="151" actId="1076"/>
          <ac:grpSpMkLst>
            <pc:docMk/>
            <pc:sldMk cId="2954178557" sldId="265"/>
            <ac:grpSpMk id="26" creationId="{00000000-0000-0000-0000-000000000000}"/>
          </ac:grpSpMkLst>
        </pc:grpChg>
        <pc:grpChg chg="del mod">
          <ac:chgData name="Bui Hong Nhat 20204890" userId="S::nhat.bh204890@sis.hust.edu.vn::c1f1a1f8-a2d4-4de2-a9bc-d838a49c78dd" providerId="AD" clId="Web-{9BAC8F51-9A8D-2EC6-2FDC-1DE4AA0275D1}" dt="2023-07-06T13:53:40.017" v="134"/>
          <ac:grpSpMkLst>
            <pc:docMk/>
            <pc:sldMk cId="2954178557" sldId="265"/>
            <ac:grpSpMk id="29" creationId="{00000000-0000-0000-0000-000000000000}"/>
          </ac:grpSpMkLst>
        </pc:grpChg>
        <pc:grpChg chg="del">
          <ac:chgData name="Bui Hong Nhat 20204890" userId="S::nhat.bh204890@sis.hust.edu.vn::c1f1a1f8-a2d4-4de2-a9bc-d838a49c78dd" providerId="AD" clId="Web-{9BAC8F51-9A8D-2EC6-2FDC-1DE4AA0275D1}" dt="2023-07-06T13:53:38.892" v="133"/>
          <ac:grpSpMkLst>
            <pc:docMk/>
            <pc:sldMk cId="2954178557" sldId="265"/>
            <ac:grpSpMk id="33" creationId="{00000000-0000-0000-0000-000000000000}"/>
          </ac:grpSpMkLst>
        </pc:grpChg>
        <pc:picChg chg="add del mod">
          <ac:chgData name="Bui Hong Nhat 20204890" userId="S::nhat.bh204890@sis.hust.edu.vn::c1f1a1f8-a2d4-4de2-a9bc-d838a49c78dd" providerId="AD" clId="Web-{9BAC8F51-9A8D-2EC6-2FDC-1DE4AA0275D1}" dt="2023-07-06T13:29:42.472" v="16"/>
          <ac:picMkLst>
            <pc:docMk/>
            <pc:sldMk cId="2954178557" sldId="265"/>
            <ac:picMk id="39" creationId="{7C8BC53F-8EF1-A6CB-EA76-0963446ADDE7}"/>
          </ac:picMkLst>
        </pc:picChg>
        <pc:picChg chg="add del mod">
          <ac:chgData name="Bui Hong Nhat 20204890" userId="S::nhat.bh204890@sis.hust.edu.vn::c1f1a1f8-a2d4-4de2-a9bc-d838a49c78dd" providerId="AD" clId="Web-{9BAC8F51-9A8D-2EC6-2FDC-1DE4AA0275D1}" dt="2023-07-06T13:34:03.090" v="62"/>
          <ac:picMkLst>
            <pc:docMk/>
            <pc:sldMk cId="2954178557" sldId="265"/>
            <ac:picMk id="40" creationId="{34D969A8-F283-31EA-801C-35F320EDE090}"/>
          </ac:picMkLst>
        </pc:picChg>
        <pc:picChg chg="add del mod">
          <ac:chgData name="Bui Hong Nhat 20204890" userId="S::nhat.bh204890@sis.hust.edu.vn::c1f1a1f8-a2d4-4de2-a9bc-d838a49c78dd" providerId="AD" clId="Web-{9BAC8F51-9A8D-2EC6-2FDC-1DE4AA0275D1}" dt="2023-07-06T13:33:46.214" v="52"/>
          <ac:picMkLst>
            <pc:docMk/>
            <pc:sldMk cId="2954178557" sldId="265"/>
            <ac:picMk id="41" creationId="{1DCFA036-64A2-4B99-A95C-AC9F0A36595C}"/>
          </ac:picMkLst>
        </pc:picChg>
        <pc:picChg chg="add mod">
          <ac:chgData name="Bui Hong Nhat 20204890" userId="S::nhat.bh204890@sis.hust.edu.vn::c1f1a1f8-a2d4-4de2-a9bc-d838a49c78dd" providerId="AD" clId="Web-{9BAC8F51-9A8D-2EC6-2FDC-1DE4AA0275D1}" dt="2023-07-06T13:45:09.860" v="107" actId="14100"/>
          <ac:picMkLst>
            <pc:docMk/>
            <pc:sldMk cId="2954178557" sldId="265"/>
            <ac:picMk id="42" creationId="{DAF8096C-66A3-AF91-11D5-3FE487D3D0C4}"/>
          </ac:picMkLst>
        </pc:picChg>
      </pc:sldChg>
      <pc:sldChg chg="modSp">
        <pc:chgData name="Bui Hong Nhat 20204890" userId="S::nhat.bh204890@sis.hust.edu.vn::c1f1a1f8-a2d4-4de2-a9bc-d838a49c78dd" providerId="AD" clId="Web-{9BAC8F51-9A8D-2EC6-2FDC-1DE4AA0275D1}" dt="2023-07-06T13:59:05.168" v="227" actId="20577"/>
        <pc:sldMkLst>
          <pc:docMk/>
          <pc:sldMk cId="3782006754" sldId="280"/>
        </pc:sldMkLst>
        <pc:spChg chg="mod">
          <ac:chgData name="Bui Hong Nhat 20204890" userId="S::nhat.bh204890@sis.hust.edu.vn::c1f1a1f8-a2d4-4de2-a9bc-d838a49c78dd" providerId="AD" clId="Web-{9BAC8F51-9A8D-2EC6-2FDC-1DE4AA0275D1}" dt="2023-07-06T13:59:05.168" v="227" actId="20577"/>
          <ac:spMkLst>
            <pc:docMk/>
            <pc:sldMk cId="3782006754" sldId="280"/>
            <ac:spMk id="3" creationId="{543E1974-7DCD-8AA1-F5E8-66D5BD29FBF1}"/>
          </ac:spMkLst>
        </pc:spChg>
      </pc:sldChg>
      <pc:sldChg chg="modSp add ord replId">
        <pc:chgData name="Bui Hong Nhat 20204890" userId="S::nhat.bh204890@sis.hust.edu.vn::c1f1a1f8-a2d4-4de2-a9bc-d838a49c78dd" providerId="AD" clId="Web-{9BAC8F51-9A8D-2EC6-2FDC-1DE4AA0275D1}" dt="2023-07-06T13:59:16.121" v="233" actId="20577"/>
        <pc:sldMkLst>
          <pc:docMk/>
          <pc:sldMk cId="384691837" sldId="287"/>
        </pc:sldMkLst>
        <pc:spChg chg="mod">
          <ac:chgData name="Bui Hong Nhat 20204890" userId="S::nhat.bh204890@sis.hust.edu.vn::c1f1a1f8-a2d4-4de2-a9bc-d838a49c78dd" providerId="AD" clId="Web-{9BAC8F51-9A8D-2EC6-2FDC-1DE4AA0275D1}" dt="2023-07-06T13:59:16.121" v="233" actId="20577"/>
          <ac:spMkLst>
            <pc:docMk/>
            <pc:sldMk cId="384691837" sldId="287"/>
            <ac:spMk id="3" creationId="{543E1974-7DCD-8AA1-F5E8-66D5BD29FBF1}"/>
          </ac:spMkLst>
        </pc:spChg>
      </pc:sldChg>
      <pc:sldChg chg="addSp delSp modSp add ord replId">
        <pc:chgData name="Bui Hong Nhat 20204890" userId="S::nhat.bh204890@sis.hust.edu.vn::c1f1a1f8-a2d4-4de2-a9bc-d838a49c78dd" providerId="AD" clId="Web-{9BAC8F51-9A8D-2EC6-2FDC-1DE4AA0275D1}" dt="2023-07-06T15:26:32.098" v="770" actId="20577"/>
        <pc:sldMkLst>
          <pc:docMk/>
          <pc:sldMk cId="3408833" sldId="288"/>
        </pc:sldMkLst>
        <pc:spChg chg="add del mod">
          <ac:chgData name="Bui Hong Nhat 20204890" userId="S::nhat.bh204890@sis.hust.edu.vn::c1f1a1f8-a2d4-4de2-a9bc-d838a49c78dd" providerId="AD" clId="Web-{9BAC8F51-9A8D-2EC6-2FDC-1DE4AA0275D1}" dt="2023-07-06T14:20:17.130" v="525"/>
          <ac:spMkLst>
            <pc:docMk/>
            <pc:sldMk cId="3408833" sldId="288"/>
            <ac:spMk id="4" creationId="{88A19B35-A9D8-B4E1-D5F0-F84E09350D5B}"/>
          </ac:spMkLst>
        </pc:spChg>
        <pc:spChg chg="del mod">
          <ac:chgData name="Bui Hong Nhat 20204890" userId="S::nhat.bh204890@sis.hust.edu.vn::c1f1a1f8-a2d4-4de2-a9bc-d838a49c78dd" providerId="AD" clId="Web-{9BAC8F51-9A8D-2EC6-2FDC-1DE4AA0275D1}" dt="2023-07-06T14:07:50.372" v="340"/>
          <ac:spMkLst>
            <pc:docMk/>
            <pc:sldMk cId="3408833" sldId="288"/>
            <ac:spMk id="5" creationId="{00000000-0000-0000-0000-000000000000}"/>
          </ac:spMkLst>
        </pc:spChg>
        <pc:spChg chg="add mod">
          <ac:chgData name="Bui Hong Nhat 20204890" userId="S::nhat.bh204890@sis.hust.edu.vn::c1f1a1f8-a2d4-4de2-a9bc-d838a49c78dd" providerId="AD" clId="Web-{9BAC8F51-9A8D-2EC6-2FDC-1DE4AA0275D1}" dt="2023-07-06T14:20:19.052" v="527" actId="20577"/>
          <ac:spMkLst>
            <pc:docMk/>
            <pc:sldMk cId="3408833" sldId="288"/>
            <ac:spMk id="6" creationId="{9DA0E57D-24BB-C428-4919-EE8F1C2C05F5}"/>
          </ac:spMkLst>
        </pc:spChg>
        <pc:spChg chg="add del mod">
          <ac:chgData name="Bui Hong Nhat 20204890" userId="S::nhat.bh204890@sis.hust.edu.vn::c1f1a1f8-a2d4-4de2-a9bc-d838a49c78dd" providerId="AD" clId="Web-{9BAC8F51-9A8D-2EC6-2FDC-1DE4AA0275D1}" dt="2023-07-06T15:25:52.160" v="756" actId="20577"/>
          <ac:spMkLst>
            <pc:docMk/>
            <pc:sldMk cId="3408833" sldId="288"/>
            <ac:spMk id="7" creationId="{00000000-0000-0000-0000-000000000000}"/>
          </ac:spMkLst>
        </pc:spChg>
        <pc:spChg chg="add del mod">
          <ac:chgData name="Bui Hong Nhat 20204890" userId="S::nhat.bh204890@sis.hust.edu.vn::c1f1a1f8-a2d4-4de2-a9bc-d838a49c78dd" providerId="AD" clId="Web-{9BAC8F51-9A8D-2EC6-2FDC-1DE4AA0275D1}" dt="2023-07-06T14:31:11.260" v="546"/>
          <ac:spMkLst>
            <pc:docMk/>
            <pc:sldMk cId="3408833" sldId="288"/>
            <ac:spMk id="8" creationId="{0DCB05C9-2CAF-8710-5013-8A637299C104}"/>
          </ac:spMkLst>
        </pc:spChg>
        <pc:spChg chg="add del mod">
          <ac:chgData name="Bui Hong Nhat 20204890" userId="S::nhat.bh204890@sis.hust.edu.vn::c1f1a1f8-a2d4-4de2-a9bc-d838a49c78dd" providerId="AD" clId="Web-{9BAC8F51-9A8D-2EC6-2FDC-1DE4AA0275D1}" dt="2023-07-06T14:31:18.963" v="549"/>
          <ac:spMkLst>
            <pc:docMk/>
            <pc:sldMk cId="3408833" sldId="288"/>
            <ac:spMk id="9" creationId="{B4ED4320-5FE2-9EB9-4678-9F37BDE399CF}"/>
          </ac:spMkLst>
        </pc:spChg>
        <pc:spChg chg="add mod">
          <ac:chgData name="Bui Hong Nhat 20204890" userId="S::nhat.bh204890@sis.hust.edu.vn::c1f1a1f8-a2d4-4de2-a9bc-d838a49c78dd" providerId="AD" clId="Web-{9BAC8F51-9A8D-2EC6-2FDC-1DE4AA0275D1}" dt="2023-07-06T15:26:32.098" v="770" actId="20577"/>
          <ac:spMkLst>
            <pc:docMk/>
            <pc:sldMk cId="3408833" sldId="288"/>
            <ac:spMk id="10" creationId="{15B7AE03-DB8F-4188-E85D-360261C59C5B}"/>
          </ac:spMkLst>
        </pc:spChg>
        <pc:spChg chg="mod">
          <ac:chgData name="Bui Hong Nhat 20204890" userId="S::nhat.bh204890@sis.hust.edu.vn::c1f1a1f8-a2d4-4de2-a9bc-d838a49c78dd" providerId="AD" clId="Web-{9BAC8F51-9A8D-2EC6-2FDC-1DE4AA0275D1}" dt="2023-07-06T14:08:07.982" v="345" actId="1076"/>
          <ac:spMkLst>
            <pc:docMk/>
            <pc:sldMk cId="3408833" sldId="288"/>
            <ac:spMk id="25" creationId="{00000000-0000-0000-0000-000000000000}"/>
          </ac:spMkLst>
        </pc:spChg>
        <pc:spChg chg="mod">
          <ac:chgData name="Bui Hong Nhat 20204890" userId="S::nhat.bh204890@sis.hust.edu.vn::c1f1a1f8-a2d4-4de2-a9bc-d838a49c78dd" providerId="AD" clId="Web-{9BAC8F51-9A8D-2EC6-2FDC-1DE4AA0275D1}" dt="2023-07-06T14:19:54.442" v="508" actId="20577"/>
          <ac:spMkLst>
            <pc:docMk/>
            <pc:sldMk cId="3408833" sldId="288"/>
            <ac:spMk id="32" creationId="{00000000-0000-0000-0000-000000000000}"/>
          </ac:spMkLst>
        </pc:spChg>
        <pc:spChg chg="del mod">
          <ac:chgData name="Bui Hong Nhat 20204890" userId="S::nhat.bh204890@sis.hust.edu.vn::c1f1a1f8-a2d4-4de2-a9bc-d838a49c78dd" providerId="AD" clId="Web-{9BAC8F51-9A8D-2EC6-2FDC-1DE4AA0275D1}" dt="2023-07-06T14:20:26.802" v="532"/>
          <ac:spMkLst>
            <pc:docMk/>
            <pc:sldMk cId="3408833" sldId="288"/>
            <ac:spMk id="36" creationId="{00000000-0000-0000-0000-000000000000}"/>
          </ac:spMkLst>
        </pc:spChg>
        <pc:spChg chg="del mod">
          <ac:chgData name="Bui Hong Nhat 20204890" userId="S::nhat.bh204890@sis.hust.edu.vn::c1f1a1f8-a2d4-4de2-a9bc-d838a49c78dd" providerId="AD" clId="Web-{9BAC8F51-9A8D-2EC6-2FDC-1DE4AA0275D1}" dt="2023-07-06T14:07:50.966" v="341"/>
          <ac:spMkLst>
            <pc:docMk/>
            <pc:sldMk cId="3408833" sldId="288"/>
            <ac:spMk id="45" creationId="{3CDBE97A-9D88-35DF-DA5C-754520ECB07C}"/>
          </ac:spMkLst>
        </pc:spChg>
        <pc:spChg chg="del">
          <ac:chgData name="Bui Hong Nhat 20204890" userId="S::nhat.bh204890@sis.hust.edu.vn::c1f1a1f8-a2d4-4de2-a9bc-d838a49c78dd" providerId="AD" clId="Web-{9BAC8F51-9A8D-2EC6-2FDC-1DE4AA0275D1}" dt="2023-07-06T14:07:51.841" v="342"/>
          <ac:spMkLst>
            <pc:docMk/>
            <pc:sldMk cId="3408833" sldId="288"/>
            <ac:spMk id="46" creationId="{FEE5A370-D7C2-B98F-5828-E5D26744A167}"/>
          </ac:spMkLst>
        </pc:spChg>
        <pc:picChg chg="add del">
          <ac:chgData name="Bui Hong Nhat 20204890" userId="S::nhat.bh204890@sis.hust.edu.vn::c1f1a1f8-a2d4-4de2-a9bc-d838a49c78dd" providerId="AD" clId="Web-{9BAC8F51-9A8D-2EC6-2FDC-1DE4AA0275D1}" dt="2023-07-06T14:44:06.878" v="622"/>
          <ac:picMkLst>
            <pc:docMk/>
            <pc:sldMk cId="3408833" sldId="288"/>
            <ac:picMk id="2" creationId="{00000000-0000-0000-0000-000000000000}"/>
          </ac:picMkLst>
        </pc:picChg>
        <pc:picChg chg="del">
          <ac:chgData name="Bui Hong Nhat 20204890" userId="S::nhat.bh204890@sis.hust.edu.vn::c1f1a1f8-a2d4-4de2-a9bc-d838a49c78dd" providerId="AD" clId="Web-{9BAC8F51-9A8D-2EC6-2FDC-1DE4AA0275D1}" dt="2023-07-06T13:57:02.602" v="199"/>
          <ac:picMkLst>
            <pc:docMk/>
            <pc:sldMk cId="3408833" sldId="288"/>
            <ac:picMk id="42" creationId="{DAF8096C-66A3-AF91-11D5-3FE487D3D0C4}"/>
          </ac:picMkLst>
        </pc:picChg>
      </pc:sldChg>
      <pc:sldChg chg="delSp modSp add del replId">
        <pc:chgData name="Bui Hong Nhat 20204890" userId="S::nhat.bh204890@sis.hust.edu.vn::c1f1a1f8-a2d4-4de2-a9bc-d838a49c78dd" providerId="AD" clId="Web-{9BAC8F51-9A8D-2EC6-2FDC-1DE4AA0275D1}" dt="2023-07-06T13:55:20.677" v="153"/>
        <pc:sldMkLst>
          <pc:docMk/>
          <pc:sldMk cId="1475925477" sldId="288"/>
        </pc:sldMkLst>
        <pc:spChg chg="mod">
          <ac:chgData name="Bui Hong Nhat 20204890" userId="S::nhat.bh204890@sis.hust.edu.vn::c1f1a1f8-a2d4-4de2-a9bc-d838a49c78dd" providerId="AD" clId="Web-{9BAC8F51-9A8D-2EC6-2FDC-1DE4AA0275D1}" dt="2023-07-06T13:51:15.356" v="126" actId="20577"/>
          <ac:spMkLst>
            <pc:docMk/>
            <pc:sldMk cId="1475925477" sldId="288"/>
            <ac:spMk id="25" creationId="{00000000-0000-0000-0000-000000000000}"/>
          </ac:spMkLst>
        </pc:spChg>
        <pc:picChg chg="del">
          <ac:chgData name="Bui Hong Nhat 20204890" userId="S::nhat.bh204890@sis.hust.edu.vn::c1f1a1f8-a2d4-4de2-a9bc-d838a49c78dd" providerId="AD" clId="Web-{9BAC8F51-9A8D-2EC6-2FDC-1DE4AA0275D1}" dt="2023-07-06T13:45:44.893" v="120"/>
          <ac:picMkLst>
            <pc:docMk/>
            <pc:sldMk cId="1475925477" sldId="288"/>
            <ac:picMk id="42" creationId="{DAF8096C-66A3-AF91-11D5-3FE487D3D0C4}"/>
          </ac:picMkLst>
        </pc:picChg>
      </pc:sldChg>
      <pc:sldChg chg="modSp add del replId">
        <pc:chgData name="Bui Hong Nhat 20204890" userId="S::nhat.bh204890@sis.hust.edu.vn::c1f1a1f8-a2d4-4de2-a9bc-d838a49c78dd" providerId="AD" clId="Web-{9BAC8F51-9A8D-2EC6-2FDC-1DE4AA0275D1}" dt="2023-07-06T14:58:49.187" v="723"/>
        <pc:sldMkLst>
          <pc:docMk/>
          <pc:sldMk cId="2831841781" sldId="289"/>
        </pc:sldMkLst>
        <pc:picChg chg="mod">
          <ac:chgData name="Bui Hong Nhat 20204890" userId="S::nhat.bh204890@sis.hust.edu.vn::c1f1a1f8-a2d4-4de2-a9bc-d838a49c78dd" providerId="AD" clId="Web-{9BAC8F51-9A8D-2EC6-2FDC-1DE4AA0275D1}" dt="2023-07-06T14:58:26.248" v="721" actId="1076"/>
          <ac:picMkLst>
            <pc:docMk/>
            <pc:sldMk cId="2831841781" sldId="289"/>
            <ac:picMk id="7" creationId="{CCBB4E66-D952-FCA7-2BCD-4C60960EA755}"/>
          </ac:picMkLst>
        </pc:picChg>
      </pc:sldChg>
      <pc:sldChg chg="add del replId">
        <pc:chgData name="Bui Hong Nhat 20204890" userId="S::nhat.bh204890@sis.hust.edu.vn::c1f1a1f8-a2d4-4de2-a9bc-d838a49c78dd" providerId="AD" clId="Web-{9BAC8F51-9A8D-2EC6-2FDC-1DE4AA0275D1}" dt="2023-07-06T13:53:54.955" v="137"/>
        <pc:sldMkLst>
          <pc:docMk/>
          <pc:sldMk cId="4133929156" sldId="289"/>
        </pc:sldMkLst>
      </pc:sldChg>
      <pc:sldChg chg="add replId">
        <pc:chgData name="Bui Hong Nhat 20204890" userId="S::nhat.bh204890@sis.hust.edu.vn::c1f1a1f8-a2d4-4de2-a9bc-d838a49c78dd" providerId="AD" clId="Web-{9BAC8F51-9A8D-2EC6-2FDC-1DE4AA0275D1}" dt="2023-07-06T14:58:39.280" v="722"/>
        <pc:sldMkLst>
          <pc:docMk/>
          <pc:sldMk cId="3078787330" sldId="290"/>
        </pc:sldMkLst>
      </pc:sldChg>
      <pc:sldChg chg="addSp modSp add replId">
        <pc:chgData name="Bui Hong Nhat 20204890" userId="S::nhat.bh204890@sis.hust.edu.vn::c1f1a1f8-a2d4-4de2-a9bc-d838a49c78dd" providerId="AD" clId="Web-{9BAC8F51-9A8D-2EC6-2FDC-1DE4AA0275D1}" dt="2023-07-06T15:49:05.462" v="779" actId="14100"/>
        <pc:sldMkLst>
          <pc:docMk/>
          <pc:sldMk cId="3633522392" sldId="291"/>
        </pc:sldMkLst>
        <pc:spChg chg="mod">
          <ac:chgData name="Bui Hong Nhat 20204890" userId="S::nhat.bh204890@sis.hust.edu.vn::c1f1a1f8-a2d4-4de2-a9bc-d838a49c78dd" providerId="AD" clId="Web-{9BAC8F51-9A8D-2EC6-2FDC-1DE4AA0275D1}" dt="2023-07-06T15:02:19.803" v="730" actId="20577"/>
          <ac:spMkLst>
            <pc:docMk/>
            <pc:sldMk cId="3633522392" sldId="291"/>
            <ac:spMk id="3" creationId="{00000000-0000-0000-0000-000000000000}"/>
          </ac:spMkLst>
        </pc:spChg>
        <pc:spChg chg="mod">
          <ac:chgData name="Bui Hong Nhat 20204890" userId="S::nhat.bh204890@sis.hust.edu.vn::c1f1a1f8-a2d4-4de2-a9bc-d838a49c78dd" providerId="AD" clId="Web-{9BAC8F51-9A8D-2EC6-2FDC-1DE4AA0275D1}" dt="2023-07-06T15:02:44.178" v="750" actId="20577"/>
          <ac:spMkLst>
            <pc:docMk/>
            <pc:sldMk cId="3633522392" sldId="291"/>
            <ac:spMk id="5" creationId="{00000000-0000-0000-0000-000000000000}"/>
          </ac:spMkLst>
        </pc:spChg>
        <pc:picChg chg="mod">
          <ac:chgData name="Bui Hong Nhat 20204890" userId="S::nhat.bh204890@sis.hust.edu.vn::c1f1a1f8-a2d4-4de2-a9bc-d838a49c78dd" providerId="AD" clId="Web-{9BAC8F51-9A8D-2EC6-2FDC-1DE4AA0275D1}" dt="2023-07-06T15:04:59.370" v="754" actId="1076"/>
          <ac:picMkLst>
            <pc:docMk/>
            <pc:sldMk cId="3633522392" sldId="291"/>
            <ac:picMk id="2" creationId="{00000000-0000-0000-0000-000000000000}"/>
          </ac:picMkLst>
        </pc:picChg>
        <pc:picChg chg="add mod">
          <ac:chgData name="Bui Hong Nhat 20204890" userId="S::nhat.bh204890@sis.hust.edu.vn::c1f1a1f8-a2d4-4de2-a9bc-d838a49c78dd" providerId="AD" clId="Web-{9BAC8F51-9A8D-2EC6-2FDC-1DE4AA0275D1}" dt="2023-07-06T15:49:05.462" v="779" actId="14100"/>
          <ac:picMkLst>
            <pc:docMk/>
            <pc:sldMk cId="3633522392" sldId="291"/>
            <ac:picMk id="6" creationId="{7CB82064-95E2-6A05-A033-6B02DD792785}"/>
          </ac:picMkLst>
        </pc:picChg>
      </pc:sldChg>
      <pc:sldChg chg="add del replId">
        <pc:chgData name="Bui Hong Nhat 20204890" userId="S::nhat.bh204890@sis.hust.edu.vn::c1f1a1f8-a2d4-4de2-a9bc-d838a49c78dd" providerId="AD" clId="Web-{9BAC8F51-9A8D-2EC6-2FDC-1DE4AA0275D1}" dt="2023-07-06T15:02:13.037" v="726"/>
        <pc:sldMkLst>
          <pc:docMk/>
          <pc:sldMk cId="1446900784" sldId="292"/>
        </pc:sldMkLst>
      </pc:sldChg>
    </pc:docChg>
  </pc:docChgLst>
  <pc:docChgLst>
    <pc:chgData name="Nguyen Van Hung 20204913" userId="S::hung.nv204913@sis.hust.edu.vn::203cde19-52f7-486e-8a95-bc27ca594215" providerId="AD" clId="Web-{EAD16BA7-5DB2-4A18-F510-21AA7B728AEF}"/>
    <pc:docChg chg="addSld delSld modSld sldOrd">
      <pc:chgData name="Nguyen Van Hung 20204913" userId="S::hung.nv204913@sis.hust.edu.vn::203cde19-52f7-486e-8a95-bc27ca594215" providerId="AD" clId="Web-{EAD16BA7-5DB2-4A18-F510-21AA7B728AEF}" dt="2023-07-06T15:33:20.537" v="277" actId="20577"/>
      <pc:docMkLst>
        <pc:docMk/>
      </pc:docMkLst>
      <pc:sldChg chg="modSp">
        <pc:chgData name="Nguyen Van Hung 20204913" userId="S::hung.nv204913@sis.hust.edu.vn::203cde19-52f7-486e-8a95-bc27ca594215" providerId="AD" clId="Web-{EAD16BA7-5DB2-4A18-F510-21AA7B728AEF}" dt="2023-07-06T15:03:09.745" v="57" actId="20577"/>
        <pc:sldMkLst>
          <pc:docMk/>
          <pc:sldMk cId="1159991626" sldId="266"/>
        </pc:sldMkLst>
        <pc:spChg chg="mod">
          <ac:chgData name="Nguyen Van Hung 20204913" userId="S::hung.nv204913@sis.hust.edu.vn::203cde19-52f7-486e-8a95-bc27ca594215" providerId="AD" clId="Web-{EAD16BA7-5DB2-4A18-F510-21AA7B728AEF}" dt="2023-07-06T14:55:08.261" v="12" actId="20577"/>
          <ac:spMkLst>
            <pc:docMk/>
            <pc:sldMk cId="1159991626" sldId="266"/>
            <ac:spMk id="4" creationId="{00000000-0000-0000-0000-000000000000}"/>
          </ac:spMkLst>
        </pc:spChg>
        <pc:spChg chg="mod">
          <ac:chgData name="Nguyen Van Hung 20204913" userId="S::hung.nv204913@sis.hust.edu.vn::203cde19-52f7-486e-8a95-bc27ca594215" providerId="AD" clId="Web-{EAD16BA7-5DB2-4A18-F510-21AA7B728AEF}" dt="2023-07-06T15:03:09.745" v="57" actId="20577"/>
          <ac:spMkLst>
            <pc:docMk/>
            <pc:sldMk cId="1159991626" sldId="266"/>
            <ac:spMk id="5" creationId="{00000000-0000-0000-0000-000000000000}"/>
          </ac:spMkLst>
        </pc:spChg>
      </pc:sldChg>
      <pc:sldChg chg="modSp">
        <pc:chgData name="Nguyen Van Hung 20204913" userId="S::hung.nv204913@sis.hust.edu.vn::203cde19-52f7-486e-8a95-bc27ca594215" providerId="AD" clId="Web-{EAD16BA7-5DB2-4A18-F510-21AA7B728AEF}" dt="2023-07-06T14:55:38.106" v="14" actId="1076"/>
        <pc:sldMkLst>
          <pc:docMk/>
          <pc:sldMk cId="1188606813" sldId="267"/>
        </pc:sldMkLst>
        <pc:spChg chg="mod">
          <ac:chgData name="Nguyen Van Hung 20204913" userId="S::hung.nv204913@sis.hust.edu.vn::203cde19-52f7-486e-8a95-bc27ca594215" providerId="AD" clId="Web-{EAD16BA7-5DB2-4A18-F510-21AA7B728AEF}" dt="2023-07-06T14:54:47.135" v="9" actId="20577"/>
          <ac:spMkLst>
            <pc:docMk/>
            <pc:sldMk cId="1188606813" sldId="267"/>
            <ac:spMk id="4" creationId="{00000000-0000-0000-0000-000000000000}"/>
          </ac:spMkLst>
        </pc:spChg>
        <pc:picChg chg="mod">
          <ac:chgData name="Nguyen Van Hung 20204913" userId="S::hung.nv204913@sis.hust.edu.vn::203cde19-52f7-486e-8a95-bc27ca594215" providerId="AD" clId="Web-{EAD16BA7-5DB2-4A18-F510-21AA7B728AEF}" dt="2023-07-06T14:55:38.106" v="14" actId="1076"/>
          <ac:picMkLst>
            <pc:docMk/>
            <pc:sldMk cId="1188606813" sldId="267"/>
            <ac:picMk id="7" creationId="{CCBB4E66-D952-FCA7-2BCD-4C60960EA755}"/>
          </ac:picMkLst>
        </pc:picChg>
      </pc:sldChg>
      <pc:sldChg chg="ord">
        <pc:chgData name="Nguyen Van Hung 20204913" userId="S::hung.nv204913@sis.hust.edu.vn::203cde19-52f7-486e-8a95-bc27ca594215" providerId="AD" clId="Web-{EAD16BA7-5DB2-4A18-F510-21AA7B728AEF}" dt="2023-07-06T14:59:16.316" v="21"/>
        <pc:sldMkLst>
          <pc:docMk/>
          <pc:sldMk cId="2813421535" sldId="279"/>
        </pc:sldMkLst>
      </pc:sldChg>
      <pc:sldChg chg="addSp delSp modSp new del">
        <pc:chgData name="Nguyen Van Hung 20204913" userId="S::hung.nv204913@sis.hust.edu.vn::203cde19-52f7-486e-8a95-bc27ca594215" providerId="AD" clId="Web-{EAD16BA7-5DB2-4A18-F510-21AA7B728AEF}" dt="2023-07-06T15:00:59.772" v="29"/>
        <pc:sldMkLst>
          <pc:docMk/>
          <pc:sldMk cId="3216418917" sldId="289"/>
        </pc:sldMkLst>
        <pc:spChg chg="add del mod">
          <ac:chgData name="Nguyen Van Hung 20204913" userId="S::hung.nv204913@sis.hust.edu.vn::203cde19-52f7-486e-8a95-bc27ca594215" providerId="AD" clId="Web-{EAD16BA7-5DB2-4A18-F510-21AA7B728AEF}" dt="2023-07-06T15:00:51.241" v="27"/>
          <ac:spMkLst>
            <pc:docMk/>
            <pc:sldMk cId="3216418917" sldId="289"/>
            <ac:spMk id="2" creationId="{55EAB79B-7B7C-C488-0AAD-DF75C9E72BF4}"/>
          </ac:spMkLst>
        </pc:spChg>
      </pc:sldChg>
      <pc:sldChg chg="del">
        <pc:chgData name="Nguyen Van Hung 20204913" userId="S::hung.nv204913@sis.hust.edu.vn::203cde19-52f7-486e-8a95-bc27ca594215" providerId="AD" clId="Web-{EAD16BA7-5DB2-4A18-F510-21AA7B728AEF}" dt="2023-07-06T14:59:27.176" v="22"/>
        <pc:sldMkLst>
          <pc:docMk/>
          <pc:sldMk cId="3078787330" sldId="290"/>
        </pc:sldMkLst>
      </pc:sldChg>
      <pc:sldChg chg="addSp modSp add replId">
        <pc:chgData name="Nguyen Van Hung 20204913" userId="S::hung.nv204913@sis.hust.edu.vn::203cde19-52f7-486e-8a95-bc27ca594215" providerId="AD" clId="Web-{EAD16BA7-5DB2-4A18-F510-21AA7B728AEF}" dt="2023-07-06T15:03:17.464" v="58" actId="1076"/>
        <pc:sldMkLst>
          <pc:docMk/>
          <pc:sldMk cId="3567282166" sldId="290"/>
        </pc:sldMkLst>
        <pc:spChg chg="mod">
          <ac:chgData name="Nguyen Van Hung 20204913" userId="S::hung.nv204913@sis.hust.edu.vn::203cde19-52f7-486e-8a95-bc27ca594215" providerId="AD" clId="Web-{EAD16BA7-5DB2-4A18-F510-21AA7B728AEF}" dt="2023-07-06T15:02:44.010" v="50" actId="20577"/>
          <ac:spMkLst>
            <pc:docMk/>
            <pc:sldMk cId="3567282166" sldId="290"/>
            <ac:spMk id="3" creationId="{00000000-0000-0000-0000-000000000000}"/>
          </ac:spMkLst>
        </pc:spChg>
        <pc:spChg chg="mod">
          <ac:chgData name="Nguyen Van Hung 20204913" userId="S::hung.nv204913@sis.hust.edu.vn::203cde19-52f7-486e-8a95-bc27ca594215" providerId="AD" clId="Web-{EAD16BA7-5DB2-4A18-F510-21AA7B728AEF}" dt="2023-07-06T15:01:04.913" v="30" actId="20577"/>
          <ac:spMkLst>
            <pc:docMk/>
            <pc:sldMk cId="3567282166" sldId="290"/>
            <ac:spMk id="5" creationId="{00000000-0000-0000-0000-000000000000}"/>
          </ac:spMkLst>
        </pc:spChg>
        <pc:spChg chg="add mod">
          <ac:chgData name="Nguyen Van Hung 20204913" userId="S::hung.nv204913@sis.hust.edu.vn::203cde19-52f7-486e-8a95-bc27ca594215" providerId="AD" clId="Web-{EAD16BA7-5DB2-4A18-F510-21AA7B728AEF}" dt="2023-07-06T15:03:17.464" v="58" actId="1076"/>
          <ac:spMkLst>
            <pc:docMk/>
            <pc:sldMk cId="3567282166" sldId="290"/>
            <ac:spMk id="6" creationId="{FDB0445C-FCD6-A519-FD0A-A08D58D7AE27}"/>
          </ac:spMkLst>
        </pc:spChg>
      </pc:sldChg>
      <pc:sldChg chg="add del replId">
        <pc:chgData name="Nguyen Van Hung 20204913" userId="S::hung.nv204913@sis.hust.edu.vn::203cde19-52f7-486e-8a95-bc27ca594215" providerId="AD" clId="Web-{EAD16BA7-5DB2-4A18-F510-21AA7B728AEF}" dt="2023-07-06T15:01:13.866" v="34"/>
        <pc:sldMkLst>
          <pc:docMk/>
          <pc:sldMk cId="2890186495" sldId="291"/>
        </pc:sldMkLst>
      </pc:sldChg>
      <pc:sldChg chg="addSp modSp add replId">
        <pc:chgData name="Nguyen Van Hung 20204913" userId="S::hung.nv204913@sis.hust.edu.vn::203cde19-52f7-486e-8a95-bc27ca594215" providerId="AD" clId="Web-{EAD16BA7-5DB2-4A18-F510-21AA7B728AEF}" dt="2023-07-06T15:04:35.638" v="78" actId="1076"/>
        <pc:sldMkLst>
          <pc:docMk/>
          <pc:sldMk cId="3772845248" sldId="292"/>
        </pc:sldMkLst>
        <pc:spChg chg="mod">
          <ac:chgData name="Nguyen Van Hung 20204913" userId="S::hung.nv204913@sis.hust.edu.vn::203cde19-52f7-486e-8a95-bc27ca594215" providerId="AD" clId="Web-{EAD16BA7-5DB2-4A18-F510-21AA7B728AEF}" dt="2023-07-06T15:04:22.341" v="74" actId="20577"/>
          <ac:spMkLst>
            <pc:docMk/>
            <pc:sldMk cId="3772845248" sldId="292"/>
            <ac:spMk id="3" creationId="{00000000-0000-0000-0000-000000000000}"/>
          </ac:spMkLst>
        </pc:spChg>
        <pc:picChg chg="add mod">
          <ac:chgData name="Nguyen Van Hung 20204913" userId="S::hung.nv204913@sis.hust.edu.vn::203cde19-52f7-486e-8a95-bc27ca594215" providerId="AD" clId="Web-{EAD16BA7-5DB2-4A18-F510-21AA7B728AEF}" dt="2023-07-06T15:04:35.638" v="78" actId="1076"/>
          <ac:picMkLst>
            <pc:docMk/>
            <pc:sldMk cId="3772845248" sldId="292"/>
            <ac:picMk id="7" creationId="{D9137202-DE24-B883-C2C0-FB22DB80FB87}"/>
          </ac:picMkLst>
        </pc:picChg>
      </pc:sldChg>
      <pc:sldChg chg="delSp modSp add replId">
        <pc:chgData name="Nguyen Van Hung 20204913" userId="S::hung.nv204913@sis.hust.edu.vn::203cde19-52f7-486e-8a95-bc27ca594215" providerId="AD" clId="Web-{EAD16BA7-5DB2-4A18-F510-21AA7B728AEF}" dt="2023-07-06T15:11:30.120" v="101" actId="20577"/>
        <pc:sldMkLst>
          <pc:docMk/>
          <pc:sldMk cId="437436949" sldId="293"/>
        </pc:sldMkLst>
        <pc:spChg chg="mod">
          <ac:chgData name="Nguyen Van Hung 20204913" userId="S::hung.nv204913@sis.hust.edu.vn::203cde19-52f7-486e-8a95-bc27ca594215" providerId="AD" clId="Web-{EAD16BA7-5DB2-4A18-F510-21AA7B728AEF}" dt="2023-07-06T15:11:30.120" v="101" actId="20577"/>
          <ac:spMkLst>
            <pc:docMk/>
            <pc:sldMk cId="437436949" sldId="293"/>
            <ac:spMk id="3" creationId="{00000000-0000-0000-0000-000000000000}"/>
          </ac:spMkLst>
        </pc:spChg>
        <pc:picChg chg="del">
          <ac:chgData name="Nguyen Van Hung 20204913" userId="S::hung.nv204913@sis.hust.edu.vn::203cde19-52f7-486e-8a95-bc27ca594215" providerId="AD" clId="Web-{EAD16BA7-5DB2-4A18-F510-21AA7B728AEF}" dt="2023-07-06T15:09:50.930" v="83"/>
          <ac:picMkLst>
            <pc:docMk/>
            <pc:sldMk cId="437436949" sldId="293"/>
            <ac:picMk id="7" creationId="{D9137202-DE24-B883-C2C0-FB22DB80FB87}"/>
          </ac:picMkLst>
        </pc:picChg>
      </pc:sldChg>
      <pc:sldChg chg="modSp add replId">
        <pc:chgData name="Nguyen Van Hung 20204913" userId="S::hung.nv204913@sis.hust.edu.vn::203cde19-52f7-486e-8a95-bc27ca594215" providerId="AD" clId="Web-{EAD16BA7-5DB2-4A18-F510-21AA7B728AEF}" dt="2023-07-06T15:15:15.159" v="109" actId="20577"/>
        <pc:sldMkLst>
          <pc:docMk/>
          <pc:sldMk cId="1912253077" sldId="294"/>
        </pc:sldMkLst>
        <pc:spChg chg="mod">
          <ac:chgData name="Nguyen Van Hung 20204913" userId="S::hung.nv204913@sis.hust.edu.vn::203cde19-52f7-486e-8a95-bc27ca594215" providerId="AD" clId="Web-{EAD16BA7-5DB2-4A18-F510-21AA7B728AEF}" dt="2023-07-06T15:15:15.159" v="109" actId="20577"/>
          <ac:spMkLst>
            <pc:docMk/>
            <pc:sldMk cId="1912253077" sldId="294"/>
            <ac:spMk id="3" creationId="{00000000-0000-0000-0000-000000000000}"/>
          </ac:spMkLst>
        </pc:spChg>
      </pc:sldChg>
      <pc:sldChg chg="addSp modSp add replId">
        <pc:chgData name="Nguyen Van Hung 20204913" userId="S::hung.nv204913@sis.hust.edu.vn::203cde19-52f7-486e-8a95-bc27ca594215" providerId="AD" clId="Web-{EAD16BA7-5DB2-4A18-F510-21AA7B728AEF}" dt="2023-07-06T15:18:04.977" v="140" actId="20577"/>
        <pc:sldMkLst>
          <pc:docMk/>
          <pc:sldMk cId="953879199" sldId="295"/>
        </pc:sldMkLst>
        <pc:spChg chg="mod">
          <ac:chgData name="Nguyen Van Hung 20204913" userId="S::hung.nv204913@sis.hust.edu.vn::203cde19-52f7-486e-8a95-bc27ca594215" providerId="AD" clId="Web-{EAD16BA7-5DB2-4A18-F510-21AA7B728AEF}" dt="2023-07-06T15:18:04.977" v="140" actId="20577"/>
          <ac:spMkLst>
            <pc:docMk/>
            <pc:sldMk cId="953879199" sldId="295"/>
            <ac:spMk id="3" creationId="{00000000-0000-0000-0000-000000000000}"/>
          </ac:spMkLst>
        </pc:spChg>
        <pc:picChg chg="add mod">
          <ac:chgData name="Nguyen Van Hung 20204913" userId="S::hung.nv204913@sis.hust.edu.vn::203cde19-52f7-486e-8a95-bc27ca594215" providerId="AD" clId="Web-{EAD16BA7-5DB2-4A18-F510-21AA7B728AEF}" dt="2023-07-06T15:16:41.177" v="119" actId="1076"/>
          <ac:picMkLst>
            <pc:docMk/>
            <pc:sldMk cId="953879199" sldId="295"/>
            <ac:picMk id="7" creationId="{5B71FB22-65B5-5465-2F4C-6460C871532C}"/>
          </ac:picMkLst>
        </pc:picChg>
      </pc:sldChg>
      <pc:sldChg chg="addSp delSp modSp add replId">
        <pc:chgData name="Nguyen Van Hung 20204913" userId="S::hung.nv204913@sis.hust.edu.vn::203cde19-52f7-486e-8a95-bc27ca594215" providerId="AD" clId="Web-{EAD16BA7-5DB2-4A18-F510-21AA7B728AEF}" dt="2023-07-06T15:19:52.214" v="150" actId="20577"/>
        <pc:sldMkLst>
          <pc:docMk/>
          <pc:sldMk cId="2171191115" sldId="296"/>
        </pc:sldMkLst>
        <pc:spChg chg="mod">
          <ac:chgData name="Nguyen Van Hung 20204913" userId="S::hung.nv204913@sis.hust.edu.vn::203cde19-52f7-486e-8a95-bc27ca594215" providerId="AD" clId="Web-{EAD16BA7-5DB2-4A18-F510-21AA7B728AEF}" dt="2023-07-06T15:19:52.214" v="150" actId="20577"/>
          <ac:spMkLst>
            <pc:docMk/>
            <pc:sldMk cId="2171191115" sldId="296"/>
            <ac:spMk id="3" creationId="{00000000-0000-0000-0000-000000000000}"/>
          </ac:spMkLst>
        </pc:spChg>
        <pc:spChg chg="del">
          <ac:chgData name="Nguyen Van Hung 20204913" userId="S::hung.nv204913@sis.hust.edu.vn::203cde19-52f7-486e-8a95-bc27ca594215" providerId="AD" clId="Web-{EAD16BA7-5DB2-4A18-F510-21AA7B728AEF}" dt="2023-07-06T15:19:20.854" v="143"/>
          <ac:spMkLst>
            <pc:docMk/>
            <pc:sldMk cId="2171191115" sldId="296"/>
            <ac:spMk id="5" creationId="{00000000-0000-0000-0000-000000000000}"/>
          </ac:spMkLst>
        </pc:spChg>
        <pc:spChg chg="del">
          <ac:chgData name="Nguyen Van Hung 20204913" userId="S::hung.nv204913@sis.hust.edu.vn::203cde19-52f7-486e-8a95-bc27ca594215" providerId="AD" clId="Web-{EAD16BA7-5DB2-4A18-F510-21AA7B728AEF}" dt="2023-07-06T15:19:18.541" v="142"/>
          <ac:spMkLst>
            <pc:docMk/>
            <pc:sldMk cId="2171191115" sldId="296"/>
            <ac:spMk id="6" creationId="{FDB0445C-FCD6-A519-FD0A-A08D58D7AE27}"/>
          </ac:spMkLst>
        </pc:spChg>
        <pc:spChg chg="add mod">
          <ac:chgData name="Nguyen Van Hung 20204913" userId="S::hung.nv204913@sis.hust.edu.vn::203cde19-52f7-486e-8a95-bc27ca594215" providerId="AD" clId="Web-{EAD16BA7-5DB2-4A18-F510-21AA7B728AEF}" dt="2023-07-06T15:19:27.620" v="145" actId="1076"/>
          <ac:spMkLst>
            <pc:docMk/>
            <pc:sldMk cId="2171191115" sldId="296"/>
            <ac:spMk id="8" creationId="{D9E6789D-A3AA-C644-A2D7-261022FEB759}"/>
          </ac:spMkLst>
        </pc:spChg>
      </pc:sldChg>
      <pc:sldChg chg="addSp delSp modSp add replId">
        <pc:chgData name="Nguyen Van Hung 20204913" userId="S::hung.nv204913@sis.hust.edu.vn::203cde19-52f7-486e-8a95-bc27ca594215" providerId="AD" clId="Web-{EAD16BA7-5DB2-4A18-F510-21AA7B728AEF}" dt="2023-07-06T15:31:03.845" v="238" actId="20577"/>
        <pc:sldMkLst>
          <pc:docMk/>
          <pc:sldMk cId="4098896927" sldId="297"/>
        </pc:sldMkLst>
        <pc:spChg chg="mod">
          <ac:chgData name="Nguyen Van Hung 20204913" userId="S::hung.nv204913@sis.hust.edu.vn::203cde19-52f7-486e-8a95-bc27ca594215" providerId="AD" clId="Web-{EAD16BA7-5DB2-4A18-F510-21AA7B728AEF}" dt="2023-07-06T15:26:53.462" v="173" actId="1076"/>
          <ac:spMkLst>
            <pc:docMk/>
            <pc:sldMk cId="4098896927" sldId="297"/>
            <ac:spMk id="3" creationId="{00000000-0000-0000-0000-000000000000}"/>
          </ac:spMkLst>
        </pc:spChg>
        <pc:spChg chg="mod">
          <ac:chgData name="Nguyen Van Hung 20204913" userId="S::hung.nv204913@sis.hust.edu.vn::203cde19-52f7-486e-8a95-bc27ca594215" providerId="AD" clId="Web-{EAD16BA7-5DB2-4A18-F510-21AA7B728AEF}" dt="2023-07-06T15:26:15.305" v="167" actId="1076"/>
          <ac:spMkLst>
            <pc:docMk/>
            <pc:sldMk cId="4098896927" sldId="297"/>
            <ac:spMk id="6" creationId="{FDB0445C-FCD6-A519-FD0A-A08D58D7AE27}"/>
          </ac:spMkLst>
        </pc:spChg>
        <pc:spChg chg="add mod">
          <ac:chgData name="Nguyen Van Hung 20204913" userId="S::hung.nv204913@sis.hust.edu.vn::203cde19-52f7-486e-8a95-bc27ca594215" providerId="AD" clId="Web-{EAD16BA7-5DB2-4A18-F510-21AA7B728AEF}" dt="2023-07-06T15:29:42.796" v="210" actId="1076"/>
          <ac:spMkLst>
            <pc:docMk/>
            <pc:sldMk cId="4098896927" sldId="297"/>
            <ac:spMk id="7" creationId="{B0D1EB33-ED15-1F12-CD63-15A5F585C218}"/>
          </ac:spMkLst>
        </pc:spChg>
        <pc:spChg chg="add mod">
          <ac:chgData name="Nguyen Van Hung 20204913" userId="S::hung.nv204913@sis.hust.edu.vn::203cde19-52f7-486e-8a95-bc27ca594215" providerId="AD" clId="Web-{EAD16BA7-5DB2-4A18-F510-21AA7B728AEF}" dt="2023-07-06T15:29:45.749" v="211" actId="1076"/>
          <ac:spMkLst>
            <pc:docMk/>
            <pc:sldMk cId="4098896927" sldId="297"/>
            <ac:spMk id="10" creationId="{B6F39362-024E-AE18-E694-20DB6DA4283F}"/>
          </ac:spMkLst>
        </pc:spChg>
        <pc:spChg chg="add mod">
          <ac:chgData name="Nguyen Van Hung 20204913" userId="S::hung.nv204913@sis.hust.edu.vn::203cde19-52f7-486e-8a95-bc27ca594215" providerId="AD" clId="Web-{EAD16BA7-5DB2-4A18-F510-21AA7B728AEF}" dt="2023-07-06T15:31:03.845" v="238" actId="20577"/>
          <ac:spMkLst>
            <pc:docMk/>
            <pc:sldMk cId="4098896927" sldId="297"/>
            <ac:spMk id="12" creationId="{22756E5B-502C-9223-4169-45CB395F81D0}"/>
          </ac:spMkLst>
        </pc:spChg>
        <pc:picChg chg="add mod">
          <ac:chgData name="Nguyen Van Hung 20204913" userId="S::hung.nv204913@sis.hust.edu.vn::203cde19-52f7-486e-8a95-bc27ca594215" providerId="AD" clId="Web-{EAD16BA7-5DB2-4A18-F510-21AA7B728AEF}" dt="2023-07-06T15:29:47.655" v="212" actId="1076"/>
          <ac:picMkLst>
            <pc:docMk/>
            <pc:sldMk cId="4098896927" sldId="297"/>
            <ac:picMk id="8" creationId="{5D5F189A-4F6C-28A6-C068-3B58D678CACC}"/>
          </ac:picMkLst>
        </pc:picChg>
        <pc:picChg chg="add del mod">
          <ac:chgData name="Nguyen Van Hung 20204913" userId="S::hung.nv204913@sis.hust.edu.vn::203cde19-52f7-486e-8a95-bc27ca594215" providerId="AD" clId="Web-{EAD16BA7-5DB2-4A18-F510-21AA7B728AEF}" dt="2023-07-06T15:28:07.261" v="188"/>
          <ac:picMkLst>
            <pc:docMk/>
            <pc:sldMk cId="4098896927" sldId="297"/>
            <ac:picMk id="9" creationId="{2F428D8E-D820-5D63-EBCE-0B1EE8E67980}"/>
          </ac:picMkLst>
        </pc:picChg>
        <pc:picChg chg="add mod">
          <ac:chgData name="Nguyen Van Hung 20204913" userId="S::hung.nv204913@sis.hust.edu.vn::203cde19-52f7-486e-8a95-bc27ca594215" providerId="AD" clId="Web-{EAD16BA7-5DB2-4A18-F510-21AA7B728AEF}" dt="2023-07-06T15:29:54.624" v="214" actId="1076"/>
          <ac:picMkLst>
            <pc:docMk/>
            <pc:sldMk cId="4098896927" sldId="297"/>
            <ac:picMk id="11" creationId="{5D96043D-6487-637D-FE3A-95208E075222}"/>
          </ac:picMkLst>
        </pc:picChg>
      </pc:sldChg>
      <pc:sldChg chg="addSp delSp modSp add replId">
        <pc:chgData name="Nguyen Van Hung 20204913" userId="S::hung.nv204913@sis.hust.edu.vn::203cde19-52f7-486e-8a95-bc27ca594215" providerId="AD" clId="Web-{EAD16BA7-5DB2-4A18-F510-21AA7B728AEF}" dt="2023-07-06T15:33:20.537" v="277" actId="20577"/>
        <pc:sldMkLst>
          <pc:docMk/>
          <pc:sldMk cId="159694219" sldId="298"/>
        </pc:sldMkLst>
        <pc:spChg chg="mod">
          <ac:chgData name="Nguyen Van Hung 20204913" userId="S::hung.nv204913@sis.hust.edu.vn::203cde19-52f7-486e-8a95-bc27ca594215" providerId="AD" clId="Web-{EAD16BA7-5DB2-4A18-F510-21AA7B728AEF}" dt="2023-07-06T15:33:20.537" v="277" actId="20577"/>
          <ac:spMkLst>
            <pc:docMk/>
            <pc:sldMk cId="159694219" sldId="298"/>
            <ac:spMk id="3" creationId="{00000000-0000-0000-0000-000000000000}"/>
          </ac:spMkLst>
        </pc:spChg>
        <pc:spChg chg="del">
          <ac:chgData name="Nguyen Van Hung 20204913" userId="S::hung.nv204913@sis.hust.edu.vn::203cde19-52f7-486e-8a95-bc27ca594215" providerId="AD" clId="Web-{EAD16BA7-5DB2-4A18-F510-21AA7B728AEF}" dt="2023-07-06T15:31:48.659" v="246"/>
          <ac:spMkLst>
            <pc:docMk/>
            <pc:sldMk cId="159694219" sldId="298"/>
            <ac:spMk id="7" creationId="{B0D1EB33-ED15-1F12-CD63-15A5F585C218}"/>
          </ac:spMkLst>
        </pc:spChg>
        <pc:spChg chg="del mod">
          <ac:chgData name="Nguyen Van Hung 20204913" userId="S::hung.nv204913@sis.hust.edu.vn::203cde19-52f7-486e-8a95-bc27ca594215" providerId="AD" clId="Web-{EAD16BA7-5DB2-4A18-F510-21AA7B728AEF}" dt="2023-07-06T15:31:55.034" v="249"/>
          <ac:spMkLst>
            <pc:docMk/>
            <pc:sldMk cId="159694219" sldId="298"/>
            <ac:spMk id="10" creationId="{B6F39362-024E-AE18-E694-20DB6DA4283F}"/>
          </ac:spMkLst>
        </pc:spChg>
        <pc:spChg chg="del">
          <ac:chgData name="Nguyen Van Hung 20204913" userId="S::hung.nv204913@sis.hust.edu.vn::203cde19-52f7-486e-8a95-bc27ca594215" providerId="AD" clId="Web-{EAD16BA7-5DB2-4A18-F510-21AA7B728AEF}" dt="2023-07-06T15:31:58.972" v="251"/>
          <ac:spMkLst>
            <pc:docMk/>
            <pc:sldMk cId="159694219" sldId="298"/>
            <ac:spMk id="12" creationId="{22756E5B-502C-9223-4169-45CB395F81D0}"/>
          </ac:spMkLst>
        </pc:spChg>
        <pc:graphicFrameChg chg="add mod modGraphic">
          <ac:chgData name="Nguyen Van Hung 20204913" userId="S::hung.nv204913@sis.hust.edu.vn::203cde19-52f7-486e-8a95-bc27ca594215" providerId="AD" clId="Web-{EAD16BA7-5DB2-4A18-F510-21AA7B728AEF}" dt="2023-07-06T15:32:51.958" v="262" actId="1076"/>
          <ac:graphicFrameMkLst>
            <pc:docMk/>
            <pc:sldMk cId="159694219" sldId="298"/>
            <ac:graphicFrameMk id="13" creationId="{C2AA47A1-0D58-FCA2-E0EA-4D9EE0265C2F}"/>
          </ac:graphicFrameMkLst>
        </pc:graphicFrameChg>
        <pc:picChg chg="del">
          <ac:chgData name="Nguyen Van Hung 20204913" userId="S::hung.nv204913@sis.hust.edu.vn::203cde19-52f7-486e-8a95-bc27ca594215" providerId="AD" clId="Web-{EAD16BA7-5DB2-4A18-F510-21AA7B728AEF}" dt="2023-07-06T15:31:46.471" v="245"/>
          <ac:picMkLst>
            <pc:docMk/>
            <pc:sldMk cId="159694219" sldId="298"/>
            <ac:picMk id="8" creationId="{5D5F189A-4F6C-28A6-C068-3B58D678CACC}"/>
          </ac:picMkLst>
        </pc:picChg>
        <pc:picChg chg="del">
          <ac:chgData name="Nguyen Van Hung 20204913" userId="S::hung.nv204913@sis.hust.edu.vn::203cde19-52f7-486e-8a95-bc27ca594215" providerId="AD" clId="Web-{EAD16BA7-5DB2-4A18-F510-21AA7B728AEF}" dt="2023-07-06T15:31:56.159" v="250"/>
          <ac:picMkLst>
            <pc:docMk/>
            <pc:sldMk cId="159694219" sldId="298"/>
            <ac:picMk id="11" creationId="{5D96043D-6487-637D-FE3A-95208E075222}"/>
          </ac:picMkLst>
        </pc:picChg>
      </pc:sldChg>
    </pc:docChg>
  </pc:docChgLst>
  <pc:docChgLst>
    <pc:chgData name="Nguyen Van Hung 20204913" userId="S::hung.nv204913@sis.hust.edu.vn::203cde19-52f7-486e-8a95-bc27ca594215" providerId="AD" clId="Web-{3113F78F-8B4B-FF63-8DC5-4849F694163E}"/>
    <pc:docChg chg="modSld">
      <pc:chgData name="Nguyen Van Hung 20204913" userId="S::hung.nv204913@sis.hust.edu.vn::203cde19-52f7-486e-8a95-bc27ca594215" providerId="AD" clId="Web-{3113F78F-8B4B-FF63-8DC5-4849F694163E}" dt="2023-07-06T16:02:51.047" v="61" actId="20577"/>
      <pc:docMkLst>
        <pc:docMk/>
      </pc:docMkLst>
      <pc:sldChg chg="modSp">
        <pc:chgData name="Nguyen Van Hung 20204913" userId="S::hung.nv204913@sis.hust.edu.vn::203cde19-52f7-486e-8a95-bc27ca594215" providerId="AD" clId="Web-{3113F78F-8B4B-FF63-8DC5-4849F694163E}" dt="2023-07-06T15:59:04.195" v="40" actId="20577"/>
        <pc:sldMkLst>
          <pc:docMk/>
          <pc:sldMk cId="1159991626" sldId="266"/>
        </pc:sldMkLst>
        <pc:spChg chg="mod">
          <ac:chgData name="Nguyen Van Hung 20204913" userId="S::hung.nv204913@sis.hust.edu.vn::203cde19-52f7-486e-8a95-bc27ca594215" providerId="AD" clId="Web-{3113F78F-8B4B-FF63-8DC5-4849F694163E}" dt="2023-07-06T15:59:04.195" v="40" actId="20577"/>
          <ac:spMkLst>
            <pc:docMk/>
            <pc:sldMk cId="1159991626" sldId="266"/>
            <ac:spMk id="3" creationId="{00000000-0000-0000-0000-000000000000}"/>
          </ac:spMkLst>
        </pc:spChg>
      </pc:sldChg>
      <pc:sldChg chg="modSp">
        <pc:chgData name="Nguyen Van Hung 20204913" userId="S::hung.nv204913@sis.hust.edu.vn::203cde19-52f7-486e-8a95-bc27ca594215" providerId="AD" clId="Web-{3113F78F-8B4B-FF63-8DC5-4849F694163E}" dt="2023-07-06T15:55:13.936" v="1" actId="1076"/>
        <pc:sldMkLst>
          <pc:docMk/>
          <pc:sldMk cId="1188606813" sldId="267"/>
        </pc:sldMkLst>
        <pc:picChg chg="mod">
          <ac:chgData name="Nguyen Van Hung 20204913" userId="S::hung.nv204913@sis.hust.edu.vn::203cde19-52f7-486e-8a95-bc27ca594215" providerId="AD" clId="Web-{3113F78F-8B4B-FF63-8DC5-4849F694163E}" dt="2023-07-06T15:55:13.936" v="1" actId="1076"/>
          <ac:picMkLst>
            <pc:docMk/>
            <pc:sldMk cId="1188606813" sldId="267"/>
            <ac:picMk id="7" creationId="{CCBB4E66-D952-FCA7-2BCD-4C60960EA755}"/>
          </ac:picMkLst>
        </pc:picChg>
      </pc:sldChg>
      <pc:sldChg chg="modSp">
        <pc:chgData name="Nguyen Van Hung 20204913" userId="S::hung.nv204913@sis.hust.edu.vn::203cde19-52f7-486e-8a95-bc27ca594215" providerId="AD" clId="Web-{3113F78F-8B4B-FF63-8DC5-4849F694163E}" dt="2023-07-06T16:00:01.228" v="48" actId="1076"/>
        <pc:sldMkLst>
          <pc:docMk/>
          <pc:sldMk cId="3772845248" sldId="292"/>
        </pc:sldMkLst>
        <pc:spChg chg="mod">
          <ac:chgData name="Nguyen Van Hung 20204913" userId="S::hung.nv204913@sis.hust.edu.vn::203cde19-52f7-486e-8a95-bc27ca594215" providerId="AD" clId="Web-{3113F78F-8B4B-FF63-8DC5-4849F694163E}" dt="2023-07-06T16:00:01.197" v="47" actId="20577"/>
          <ac:spMkLst>
            <pc:docMk/>
            <pc:sldMk cId="3772845248" sldId="292"/>
            <ac:spMk id="3" creationId="{00000000-0000-0000-0000-000000000000}"/>
          </ac:spMkLst>
        </pc:spChg>
        <pc:picChg chg="mod">
          <ac:chgData name="Nguyen Van Hung 20204913" userId="S::hung.nv204913@sis.hust.edu.vn::203cde19-52f7-486e-8a95-bc27ca594215" providerId="AD" clId="Web-{3113F78F-8B4B-FF63-8DC5-4849F694163E}" dt="2023-07-06T16:00:01.228" v="48" actId="1076"/>
          <ac:picMkLst>
            <pc:docMk/>
            <pc:sldMk cId="3772845248" sldId="292"/>
            <ac:picMk id="7" creationId="{D9137202-DE24-B883-C2C0-FB22DB80FB87}"/>
          </ac:picMkLst>
        </pc:picChg>
      </pc:sldChg>
      <pc:sldChg chg="modSp">
        <pc:chgData name="Nguyen Van Hung 20204913" userId="S::hung.nv204913@sis.hust.edu.vn::203cde19-52f7-486e-8a95-bc27ca594215" providerId="AD" clId="Web-{3113F78F-8B4B-FF63-8DC5-4849F694163E}" dt="2023-07-06T16:00:32.026" v="53" actId="20577"/>
        <pc:sldMkLst>
          <pc:docMk/>
          <pc:sldMk cId="437436949" sldId="293"/>
        </pc:sldMkLst>
        <pc:spChg chg="mod">
          <ac:chgData name="Nguyen Van Hung 20204913" userId="S::hung.nv204913@sis.hust.edu.vn::203cde19-52f7-486e-8a95-bc27ca594215" providerId="AD" clId="Web-{3113F78F-8B4B-FF63-8DC5-4849F694163E}" dt="2023-07-06T16:00:32.026" v="53" actId="20577"/>
          <ac:spMkLst>
            <pc:docMk/>
            <pc:sldMk cId="437436949" sldId="293"/>
            <ac:spMk id="3" creationId="{00000000-0000-0000-0000-000000000000}"/>
          </ac:spMkLst>
        </pc:spChg>
      </pc:sldChg>
      <pc:sldChg chg="modSp">
        <pc:chgData name="Nguyen Van Hung 20204913" userId="S::hung.nv204913@sis.hust.edu.vn::203cde19-52f7-486e-8a95-bc27ca594215" providerId="AD" clId="Web-{3113F78F-8B4B-FF63-8DC5-4849F694163E}" dt="2023-07-06T16:01:03.934" v="56" actId="20577"/>
        <pc:sldMkLst>
          <pc:docMk/>
          <pc:sldMk cId="953879199" sldId="295"/>
        </pc:sldMkLst>
        <pc:spChg chg="mod">
          <ac:chgData name="Nguyen Van Hung 20204913" userId="S::hung.nv204913@sis.hust.edu.vn::203cde19-52f7-486e-8a95-bc27ca594215" providerId="AD" clId="Web-{3113F78F-8B4B-FF63-8DC5-4849F694163E}" dt="2023-07-06T16:01:03.934" v="56" actId="20577"/>
          <ac:spMkLst>
            <pc:docMk/>
            <pc:sldMk cId="953879199" sldId="295"/>
            <ac:spMk id="3" creationId="{00000000-0000-0000-0000-000000000000}"/>
          </ac:spMkLst>
        </pc:spChg>
      </pc:sldChg>
      <pc:sldChg chg="modSp">
        <pc:chgData name="Nguyen Van Hung 20204913" userId="S::hung.nv204913@sis.hust.edu.vn::203cde19-52f7-486e-8a95-bc27ca594215" providerId="AD" clId="Web-{3113F78F-8B4B-FF63-8DC5-4849F694163E}" dt="2023-07-06T16:01:31.450" v="58" actId="20577"/>
        <pc:sldMkLst>
          <pc:docMk/>
          <pc:sldMk cId="4098896927" sldId="297"/>
        </pc:sldMkLst>
        <pc:spChg chg="mod">
          <ac:chgData name="Nguyen Van Hung 20204913" userId="S::hung.nv204913@sis.hust.edu.vn::203cde19-52f7-486e-8a95-bc27ca594215" providerId="AD" clId="Web-{3113F78F-8B4B-FF63-8DC5-4849F694163E}" dt="2023-07-06T16:01:31.450" v="58" actId="20577"/>
          <ac:spMkLst>
            <pc:docMk/>
            <pc:sldMk cId="4098896927" sldId="297"/>
            <ac:spMk id="12" creationId="{22756E5B-502C-9223-4169-45CB395F81D0}"/>
          </ac:spMkLst>
        </pc:spChg>
      </pc:sldChg>
      <pc:sldChg chg="modSp">
        <pc:chgData name="Nguyen Van Hung 20204913" userId="S::hung.nv204913@sis.hust.edu.vn::203cde19-52f7-486e-8a95-bc27ca594215" providerId="AD" clId="Web-{3113F78F-8B4B-FF63-8DC5-4849F694163E}" dt="2023-07-06T16:02:51.047" v="61" actId="20577"/>
        <pc:sldMkLst>
          <pc:docMk/>
          <pc:sldMk cId="159694219" sldId="298"/>
        </pc:sldMkLst>
        <pc:spChg chg="mod">
          <ac:chgData name="Nguyen Van Hung 20204913" userId="S::hung.nv204913@sis.hust.edu.vn::203cde19-52f7-486e-8a95-bc27ca594215" providerId="AD" clId="Web-{3113F78F-8B4B-FF63-8DC5-4849F694163E}" dt="2023-07-06T16:02:51.047" v="61" actId="20577"/>
          <ac:spMkLst>
            <pc:docMk/>
            <pc:sldMk cId="159694219" sldId="298"/>
            <ac:spMk id="3" creationId="{00000000-0000-0000-0000-000000000000}"/>
          </ac:spMkLst>
        </pc:spChg>
      </pc:sldChg>
    </pc:docChg>
  </pc:docChgLst>
  <pc:docChgLst>
    <pc:chgData name="Nguyen Xuan Nam 20200422" userId="S::nam.nx200422@sis.hust.edu.vn::704e8ba8-4490-40b4-9c52-72f2f85eb3bb" providerId="AD" clId="Web-{96CDBCB6-7CC3-30C7-B290-49AB01D52B84}"/>
    <pc:docChg chg="addSld delSld modSld sldOrd addMainMaster">
      <pc:chgData name="Nguyen Xuan Nam 20200422" userId="S::nam.nx200422@sis.hust.edu.vn::704e8ba8-4490-40b4-9c52-72f2f85eb3bb" providerId="AD" clId="Web-{96CDBCB6-7CC3-30C7-B290-49AB01D52B84}" dt="2023-06-29T16:56:45.626" v="18" actId="20577"/>
      <pc:docMkLst>
        <pc:docMk/>
      </pc:docMkLst>
      <pc:sldChg chg="add">
        <pc:chgData name="Nguyen Xuan Nam 20200422" userId="S::nam.nx200422@sis.hust.edu.vn::704e8ba8-4490-40b4-9c52-72f2f85eb3bb" providerId="AD" clId="Web-{96CDBCB6-7CC3-30C7-B290-49AB01D52B84}" dt="2023-06-29T16:51:37.651" v="0"/>
        <pc:sldMkLst>
          <pc:docMk/>
          <pc:sldMk cId="2954178557" sldId="265"/>
        </pc:sldMkLst>
      </pc:sldChg>
      <pc:sldChg chg="add ord">
        <pc:chgData name="Nguyen Xuan Nam 20200422" userId="S::nam.nx200422@sis.hust.edu.vn::704e8ba8-4490-40b4-9c52-72f2f85eb3bb" providerId="AD" clId="Web-{96CDBCB6-7CC3-30C7-B290-49AB01D52B84}" dt="2023-06-29T16:52:10.448" v="2"/>
        <pc:sldMkLst>
          <pc:docMk/>
          <pc:sldMk cId="1159991626" sldId="266"/>
        </pc:sldMkLst>
      </pc:sldChg>
      <pc:sldChg chg="add del">
        <pc:chgData name="Nguyen Xuan Nam 20200422" userId="S::nam.nx200422@sis.hust.edu.vn::704e8ba8-4490-40b4-9c52-72f2f85eb3bb" providerId="AD" clId="Web-{96CDBCB6-7CC3-30C7-B290-49AB01D52B84}" dt="2023-06-29T16:52:45.965" v="6"/>
        <pc:sldMkLst>
          <pc:docMk/>
          <pc:sldMk cId="1005895342" sldId="267"/>
        </pc:sldMkLst>
      </pc:sldChg>
      <pc:sldChg chg="modSp add">
        <pc:chgData name="Nguyen Xuan Nam 20200422" userId="S::nam.nx200422@sis.hust.edu.vn::704e8ba8-4490-40b4-9c52-72f2f85eb3bb" providerId="AD" clId="Web-{96CDBCB6-7CC3-30C7-B290-49AB01D52B84}" dt="2023-06-29T16:56:45.626" v="18" actId="20577"/>
        <pc:sldMkLst>
          <pc:docMk/>
          <pc:sldMk cId="1188606813" sldId="267"/>
        </pc:sldMkLst>
        <pc:spChg chg="mod">
          <ac:chgData name="Nguyen Xuan Nam 20200422" userId="S::nam.nx200422@sis.hust.edu.vn::704e8ba8-4490-40b4-9c52-72f2f85eb3bb" providerId="AD" clId="Web-{96CDBCB6-7CC3-30C7-B290-49AB01D52B84}" dt="2023-06-29T16:56:45.626" v="18" actId="20577"/>
          <ac:spMkLst>
            <pc:docMk/>
            <pc:sldMk cId="1188606813" sldId="267"/>
            <ac:spMk id="5" creationId="{00000000-0000-0000-0000-000000000000}"/>
          </ac:spMkLst>
        </pc:spChg>
      </pc:sldChg>
      <pc:sldChg chg="add del">
        <pc:chgData name="Nguyen Xuan Nam 20200422" userId="S::nam.nx200422@sis.hust.edu.vn::704e8ba8-4490-40b4-9c52-72f2f85eb3bb" providerId="AD" clId="Web-{96CDBCB6-7CC3-30C7-B290-49AB01D52B84}" dt="2023-06-29T16:52:26.714" v="4"/>
        <pc:sldMkLst>
          <pc:docMk/>
          <pc:sldMk cId="3678491783" sldId="267"/>
        </pc:sldMkLst>
      </pc:sldChg>
      <pc:sldChg chg="modSp add">
        <pc:chgData name="Nguyen Xuan Nam 20200422" userId="S::nam.nx200422@sis.hust.edu.vn::704e8ba8-4490-40b4-9c52-72f2f85eb3bb" providerId="AD" clId="Web-{96CDBCB6-7CC3-30C7-B290-49AB01D52B84}" dt="2023-06-29T16:54:35.561" v="15" actId="20577"/>
        <pc:sldMkLst>
          <pc:docMk/>
          <pc:sldMk cId="2563671767" sldId="268"/>
        </pc:sldMkLst>
        <pc:spChg chg="mod">
          <ac:chgData name="Nguyen Xuan Nam 20200422" userId="S::nam.nx200422@sis.hust.edu.vn::704e8ba8-4490-40b4-9c52-72f2f85eb3bb" providerId="AD" clId="Web-{96CDBCB6-7CC3-30C7-B290-49AB01D52B84}" dt="2023-06-29T16:54:35.561" v="15" actId="20577"/>
          <ac:spMkLst>
            <pc:docMk/>
            <pc:sldMk cId="2563671767" sldId="268"/>
            <ac:spMk id="3" creationId="{00000000-0000-0000-0000-000000000000}"/>
          </ac:spMkLst>
        </pc:spChg>
      </pc:sldChg>
      <pc:sldChg chg="add">
        <pc:chgData name="Nguyen Xuan Nam 20200422" userId="S::nam.nx200422@sis.hust.edu.vn::704e8ba8-4490-40b4-9c52-72f2f85eb3bb" providerId="AD" clId="Web-{96CDBCB6-7CC3-30C7-B290-49AB01D52B84}" dt="2023-06-29T16:53:21.419" v="9"/>
        <pc:sldMkLst>
          <pc:docMk/>
          <pc:sldMk cId="3948707517" sldId="269"/>
        </pc:sldMkLst>
      </pc:sldChg>
      <pc:sldChg chg="add del replId">
        <pc:chgData name="Nguyen Xuan Nam 20200422" userId="S::nam.nx200422@sis.hust.edu.vn::704e8ba8-4490-40b4-9c52-72f2f85eb3bb" providerId="AD" clId="Web-{96CDBCB6-7CC3-30C7-B290-49AB01D52B84}" dt="2023-06-29T16:53:29.856" v="11"/>
        <pc:sldMkLst>
          <pc:docMk/>
          <pc:sldMk cId="1794615284" sldId="270"/>
        </pc:sldMkLst>
      </pc:sldChg>
      <pc:sldChg chg="add">
        <pc:chgData name="Nguyen Xuan Nam 20200422" userId="S::nam.nx200422@sis.hust.edu.vn::704e8ba8-4490-40b4-9c52-72f2f85eb3bb" providerId="AD" clId="Web-{96CDBCB6-7CC3-30C7-B290-49AB01D52B84}" dt="2023-06-29T16:53:39.075" v="12"/>
        <pc:sldMkLst>
          <pc:docMk/>
          <pc:sldMk cId="3426623961" sldId="270"/>
        </pc:sldMkLst>
      </pc:sldChg>
      <pc:sldChg chg="add">
        <pc:chgData name="Nguyen Xuan Nam 20200422" userId="S::nam.nx200422@sis.hust.edu.vn::704e8ba8-4490-40b4-9c52-72f2f85eb3bb" providerId="AD" clId="Web-{96CDBCB6-7CC3-30C7-B290-49AB01D52B84}" dt="2023-06-29T16:53:48.294" v="13"/>
        <pc:sldMkLst>
          <pc:docMk/>
          <pc:sldMk cId="1712660366" sldId="271"/>
        </pc:sldMkLst>
      </pc:sldChg>
      <pc:sldMasterChg chg="add addSldLayout">
        <pc:chgData name="Nguyen Xuan Nam 20200422" userId="S::nam.nx200422@sis.hust.edu.vn::704e8ba8-4490-40b4-9c52-72f2f85eb3bb" providerId="AD" clId="Web-{96CDBCB6-7CC3-30C7-B290-49AB01D52B84}" dt="2023-06-29T16:51:37.651" v="0"/>
        <pc:sldMasterMkLst>
          <pc:docMk/>
          <pc:sldMasterMk cId="0" sldId="2147483752"/>
        </pc:sldMasterMkLst>
        <pc:sldLayoutChg chg="add">
          <pc:chgData name="Nguyen Xuan Nam 20200422" userId="S::nam.nx200422@sis.hust.edu.vn::704e8ba8-4490-40b4-9c52-72f2f85eb3bb" providerId="AD" clId="Web-{96CDBCB6-7CC3-30C7-B290-49AB01D52B84}" dt="2023-06-29T16:51:37.651" v="0"/>
          <pc:sldLayoutMkLst>
            <pc:docMk/>
            <pc:sldMasterMk cId="0" sldId="2147483752"/>
            <pc:sldLayoutMk cId="0" sldId="2147483753"/>
          </pc:sldLayoutMkLst>
        </pc:sldLayoutChg>
        <pc:sldLayoutChg chg="add">
          <pc:chgData name="Nguyen Xuan Nam 20200422" userId="S::nam.nx200422@sis.hust.edu.vn::704e8ba8-4490-40b4-9c52-72f2f85eb3bb" providerId="AD" clId="Web-{96CDBCB6-7CC3-30C7-B290-49AB01D52B84}" dt="2023-06-29T16:51:37.651" v="0"/>
          <pc:sldLayoutMkLst>
            <pc:docMk/>
            <pc:sldMasterMk cId="0" sldId="2147483752"/>
            <pc:sldLayoutMk cId="0" sldId="2147483754"/>
          </pc:sldLayoutMkLst>
        </pc:sldLayoutChg>
        <pc:sldLayoutChg chg="add">
          <pc:chgData name="Nguyen Xuan Nam 20200422" userId="S::nam.nx200422@sis.hust.edu.vn::704e8ba8-4490-40b4-9c52-72f2f85eb3bb" providerId="AD" clId="Web-{96CDBCB6-7CC3-30C7-B290-49AB01D52B84}" dt="2023-06-29T16:51:37.651" v="0"/>
          <pc:sldLayoutMkLst>
            <pc:docMk/>
            <pc:sldMasterMk cId="0" sldId="2147483752"/>
            <pc:sldLayoutMk cId="0" sldId="2147483755"/>
          </pc:sldLayoutMkLst>
        </pc:sldLayoutChg>
        <pc:sldLayoutChg chg="add">
          <pc:chgData name="Nguyen Xuan Nam 20200422" userId="S::nam.nx200422@sis.hust.edu.vn::704e8ba8-4490-40b4-9c52-72f2f85eb3bb" providerId="AD" clId="Web-{96CDBCB6-7CC3-30C7-B290-49AB01D52B84}" dt="2023-06-29T16:51:37.651" v="0"/>
          <pc:sldLayoutMkLst>
            <pc:docMk/>
            <pc:sldMasterMk cId="0" sldId="2147483752"/>
            <pc:sldLayoutMk cId="0" sldId="2147483756"/>
          </pc:sldLayoutMkLst>
        </pc:sldLayoutChg>
        <pc:sldLayoutChg chg="add">
          <pc:chgData name="Nguyen Xuan Nam 20200422" userId="S::nam.nx200422@sis.hust.edu.vn::704e8ba8-4490-40b4-9c52-72f2f85eb3bb" providerId="AD" clId="Web-{96CDBCB6-7CC3-30C7-B290-49AB01D52B84}" dt="2023-06-29T16:51:37.651" v="0"/>
          <pc:sldLayoutMkLst>
            <pc:docMk/>
            <pc:sldMasterMk cId="0" sldId="2147483752"/>
            <pc:sldLayoutMk cId="0" sldId="2147483757"/>
          </pc:sldLayoutMkLst>
        </pc:sldLayoutChg>
        <pc:sldLayoutChg chg="add">
          <pc:chgData name="Nguyen Xuan Nam 20200422" userId="S::nam.nx200422@sis.hust.edu.vn::704e8ba8-4490-40b4-9c52-72f2f85eb3bb" providerId="AD" clId="Web-{96CDBCB6-7CC3-30C7-B290-49AB01D52B84}" dt="2023-06-29T16:51:37.651" v="0"/>
          <pc:sldLayoutMkLst>
            <pc:docMk/>
            <pc:sldMasterMk cId="0" sldId="2147483752"/>
            <pc:sldLayoutMk cId="0" sldId="2147483758"/>
          </pc:sldLayoutMkLst>
        </pc:sldLayoutChg>
        <pc:sldLayoutChg chg="add">
          <pc:chgData name="Nguyen Xuan Nam 20200422" userId="S::nam.nx200422@sis.hust.edu.vn::704e8ba8-4490-40b4-9c52-72f2f85eb3bb" providerId="AD" clId="Web-{96CDBCB6-7CC3-30C7-B290-49AB01D52B84}" dt="2023-06-29T16:51:37.651" v="0"/>
          <pc:sldLayoutMkLst>
            <pc:docMk/>
            <pc:sldMasterMk cId="0" sldId="2147483752"/>
            <pc:sldLayoutMk cId="0" sldId="2147483759"/>
          </pc:sldLayoutMkLst>
        </pc:sldLayoutChg>
        <pc:sldLayoutChg chg="add">
          <pc:chgData name="Nguyen Xuan Nam 20200422" userId="S::nam.nx200422@sis.hust.edu.vn::704e8ba8-4490-40b4-9c52-72f2f85eb3bb" providerId="AD" clId="Web-{96CDBCB6-7CC3-30C7-B290-49AB01D52B84}" dt="2023-06-29T16:51:37.651" v="0"/>
          <pc:sldLayoutMkLst>
            <pc:docMk/>
            <pc:sldMasterMk cId="0" sldId="2147483752"/>
            <pc:sldLayoutMk cId="0" sldId="2147483760"/>
          </pc:sldLayoutMkLst>
        </pc:sldLayoutChg>
        <pc:sldLayoutChg chg="add">
          <pc:chgData name="Nguyen Xuan Nam 20200422" userId="S::nam.nx200422@sis.hust.edu.vn::704e8ba8-4490-40b4-9c52-72f2f85eb3bb" providerId="AD" clId="Web-{96CDBCB6-7CC3-30C7-B290-49AB01D52B84}" dt="2023-06-29T16:51:37.651" v="0"/>
          <pc:sldLayoutMkLst>
            <pc:docMk/>
            <pc:sldMasterMk cId="0" sldId="2147483752"/>
            <pc:sldLayoutMk cId="0" sldId="2147483761"/>
          </pc:sldLayoutMkLst>
        </pc:sldLayoutChg>
        <pc:sldLayoutChg chg="add">
          <pc:chgData name="Nguyen Xuan Nam 20200422" userId="S::nam.nx200422@sis.hust.edu.vn::704e8ba8-4490-40b4-9c52-72f2f85eb3bb" providerId="AD" clId="Web-{96CDBCB6-7CC3-30C7-B290-49AB01D52B84}" dt="2023-06-29T16:51:37.651" v="0"/>
          <pc:sldLayoutMkLst>
            <pc:docMk/>
            <pc:sldMasterMk cId="0" sldId="2147483752"/>
            <pc:sldLayoutMk cId="0" sldId="2147483762"/>
          </pc:sldLayoutMkLst>
        </pc:sldLayoutChg>
        <pc:sldLayoutChg chg="add">
          <pc:chgData name="Nguyen Xuan Nam 20200422" userId="S::nam.nx200422@sis.hust.edu.vn::704e8ba8-4490-40b4-9c52-72f2f85eb3bb" providerId="AD" clId="Web-{96CDBCB6-7CC3-30C7-B290-49AB01D52B84}" dt="2023-06-29T16:51:37.651" v="0"/>
          <pc:sldLayoutMkLst>
            <pc:docMk/>
            <pc:sldMasterMk cId="0" sldId="2147483752"/>
            <pc:sldLayoutMk cId="0" sldId="2147483763"/>
          </pc:sldLayoutMkLst>
        </pc:sldLayoutChg>
      </pc:sldMasterChg>
    </pc:docChg>
  </pc:docChgLst>
  <pc:docChgLst>
    <pc:chgData name="Nguyen Xuan Nam 20200422" userId="S::nam.nx200422@sis.hust.edu.vn::704e8ba8-4490-40b4-9c52-72f2f85eb3bb" providerId="AD" clId="Web-{77701886-AD88-74A5-18AD-3FFB9BBBA774}"/>
    <pc:docChg chg="sldOrd">
      <pc:chgData name="Nguyen Xuan Nam 20200422" userId="S::nam.nx200422@sis.hust.edu.vn::704e8ba8-4490-40b4-9c52-72f2f85eb3bb" providerId="AD" clId="Web-{77701886-AD88-74A5-18AD-3FFB9BBBA774}" dt="2023-07-06T14:22:32.978" v="0"/>
      <pc:docMkLst>
        <pc:docMk/>
      </pc:docMkLst>
      <pc:sldChg chg="ord">
        <pc:chgData name="Nguyen Xuan Nam 20200422" userId="S::nam.nx200422@sis.hust.edu.vn::704e8ba8-4490-40b4-9c52-72f2f85eb3bb" providerId="AD" clId="Web-{77701886-AD88-74A5-18AD-3FFB9BBBA774}" dt="2023-07-06T14:22:32.978" v="0"/>
        <pc:sldMkLst>
          <pc:docMk/>
          <pc:sldMk cId="1159991626" sldId="26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B0EE561-73C9-4EEB-9838-BF4B4CC10CDA}" type="datetimeFigureOut">
              <a:rPr lang="en-US" smtClean="0"/>
              <a:t>7/6/2023</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10D00529-4FF6-46A4-BC1E-FB8A00247412}" type="slidenum">
              <a:rPr lang="en-US" smtClean="0"/>
              <a:t>‹#›</a:t>
            </a:fld>
            <a:endParaRPr lang="en-US"/>
          </a:p>
        </p:txBody>
      </p:sp>
    </p:spTree>
    <p:extLst>
      <p:ext uri="{BB962C8B-B14F-4D97-AF65-F5344CB8AC3E}">
        <p14:creationId xmlns:p14="http://schemas.microsoft.com/office/powerpoint/2010/main" val="3836717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D00529-4FF6-46A4-BC1E-FB8A00247412}" type="slidenum">
              <a:rPr lang="en-US" smtClean="0"/>
              <a:t>20</a:t>
            </a:fld>
            <a:endParaRPr lang="en-US"/>
          </a:p>
        </p:txBody>
      </p:sp>
    </p:spTree>
    <p:extLst>
      <p:ext uri="{BB962C8B-B14F-4D97-AF65-F5344CB8AC3E}">
        <p14:creationId xmlns:p14="http://schemas.microsoft.com/office/powerpoint/2010/main" val="377697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D00529-4FF6-46A4-BC1E-FB8A00247412}" type="slidenum">
              <a:rPr lang="en-US" smtClean="0"/>
              <a:t>21</a:t>
            </a:fld>
            <a:endParaRPr lang="en-US"/>
          </a:p>
        </p:txBody>
      </p:sp>
    </p:spTree>
    <p:extLst>
      <p:ext uri="{BB962C8B-B14F-4D97-AF65-F5344CB8AC3E}">
        <p14:creationId xmlns:p14="http://schemas.microsoft.com/office/powerpoint/2010/main" val="124734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D00529-4FF6-46A4-BC1E-FB8A00247412}" type="slidenum">
              <a:rPr lang="en-US" smtClean="0"/>
              <a:t>22</a:t>
            </a:fld>
            <a:endParaRPr lang="en-US"/>
          </a:p>
        </p:txBody>
      </p:sp>
    </p:spTree>
    <p:extLst>
      <p:ext uri="{BB962C8B-B14F-4D97-AF65-F5344CB8AC3E}">
        <p14:creationId xmlns:p14="http://schemas.microsoft.com/office/powerpoint/2010/main" val="3266058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D00529-4FF6-46A4-BC1E-FB8A00247412}" type="slidenum">
              <a:rPr lang="en-US" smtClean="0"/>
              <a:t>23</a:t>
            </a:fld>
            <a:endParaRPr lang="en-US"/>
          </a:p>
        </p:txBody>
      </p:sp>
    </p:spTree>
    <p:extLst>
      <p:ext uri="{BB962C8B-B14F-4D97-AF65-F5344CB8AC3E}">
        <p14:creationId xmlns:p14="http://schemas.microsoft.com/office/powerpoint/2010/main" val="1557360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D00529-4FF6-46A4-BC1E-FB8A00247412}" type="slidenum">
              <a:rPr lang="en-US" smtClean="0"/>
              <a:t>24</a:t>
            </a:fld>
            <a:endParaRPr lang="en-US"/>
          </a:p>
        </p:txBody>
      </p:sp>
    </p:spTree>
    <p:extLst>
      <p:ext uri="{BB962C8B-B14F-4D97-AF65-F5344CB8AC3E}">
        <p14:creationId xmlns:p14="http://schemas.microsoft.com/office/powerpoint/2010/main" val="1204898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D00529-4FF6-46A4-BC1E-FB8A00247412}" type="slidenum">
              <a:rPr lang="en-US" smtClean="0"/>
              <a:t>25</a:t>
            </a:fld>
            <a:endParaRPr lang="en-US"/>
          </a:p>
        </p:txBody>
      </p:sp>
    </p:spTree>
    <p:extLst>
      <p:ext uri="{BB962C8B-B14F-4D97-AF65-F5344CB8AC3E}">
        <p14:creationId xmlns:p14="http://schemas.microsoft.com/office/powerpoint/2010/main" val="4146346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D00529-4FF6-46A4-BC1E-FB8A00247412}" type="slidenum">
              <a:rPr lang="en-US" smtClean="0"/>
              <a:t>26</a:t>
            </a:fld>
            <a:endParaRPr lang="en-US"/>
          </a:p>
        </p:txBody>
      </p:sp>
    </p:spTree>
    <p:extLst>
      <p:ext uri="{BB962C8B-B14F-4D97-AF65-F5344CB8AC3E}">
        <p14:creationId xmlns:p14="http://schemas.microsoft.com/office/powerpoint/2010/main" val="2703224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D00529-4FF6-46A4-BC1E-FB8A00247412}" type="slidenum">
              <a:rPr lang="en-US" smtClean="0"/>
              <a:t>27</a:t>
            </a:fld>
            <a:endParaRPr lang="en-US"/>
          </a:p>
        </p:txBody>
      </p:sp>
    </p:spTree>
    <p:extLst>
      <p:ext uri="{BB962C8B-B14F-4D97-AF65-F5344CB8AC3E}">
        <p14:creationId xmlns:p14="http://schemas.microsoft.com/office/powerpoint/2010/main" val="361322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2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7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9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0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theme" Target="../theme/theme6.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91" name="PlaceHolder 1"/>
          <p:cNvSpPr>
            <a:spLocks noGrp="1"/>
          </p:cNvSpPr>
          <p:nvPr>
            <p:ph type="body"/>
          </p:nvPr>
        </p:nvSpPr>
        <p:spPr>
          <a:xfrm>
            <a:off x="4558320" y="1248480"/>
            <a:ext cx="7391160" cy="5204880"/>
          </a:xfrm>
          <a:prstGeom prst="rect">
            <a:avLst/>
          </a:prstGeom>
        </p:spPr>
        <p:txBody>
          <a:bodyPr lIns="90000" tIns="45000" rIns="90000" bIns="45000">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Lato"/>
                <a:ea typeface="Lato"/>
              </a:rPr>
              <a:t>Click to edit Master text styles</a:t>
            </a:r>
            <a:endParaRPr lang="en-US" sz="2800" b="0" strike="noStrike" spc="-1">
              <a:solidFill>
                <a:srgbClr val="000000"/>
              </a:solidFill>
              <a:latin typeface="Calibri"/>
            </a:endParaRP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Lato"/>
                <a:ea typeface="Lato"/>
              </a:rPr>
              <a:t>Second level</a:t>
            </a:r>
            <a:endParaRPr lang="en-US" sz="2400" b="0" strike="noStrike" spc="-1">
              <a:solidFill>
                <a:srgbClr val="000000"/>
              </a:solidFill>
              <a:latin typeface="Calibri"/>
            </a:endParaRP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Lato"/>
                <a:ea typeface="Lato"/>
              </a:rPr>
              <a:t>Third level</a:t>
            </a:r>
            <a:endParaRPr lang="en-US" sz="2000" b="0" strike="noStrike" spc="-1">
              <a:solidFill>
                <a:srgbClr val="000000"/>
              </a:solidFill>
              <a:latin typeface="Calibri"/>
            </a:endParaRP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Fourth level</a:t>
            </a:r>
            <a:endParaRPr lang="en-US" sz="1800" b="0" strike="noStrike" spc="-1">
              <a:solidFill>
                <a:srgbClr val="000000"/>
              </a:solidFill>
              <a:latin typeface="Calibri"/>
            </a:endParaRP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Lato"/>
                <a:ea typeface="Lato"/>
              </a:rPr>
              <a:t>Fifth level</a:t>
            </a:r>
            <a:endParaRPr lang="en-US" sz="1800" b="0" strike="noStrike" spc="-1">
              <a:solidFill>
                <a:srgbClr val="000000"/>
              </a:solidFill>
              <a:latin typeface="Calibri"/>
            </a:endParaRPr>
          </a:p>
        </p:txBody>
      </p:sp>
      <p:sp>
        <p:nvSpPr>
          <p:cNvPr id="192" name="PlaceHolder 2"/>
          <p:cNvSpPr>
            <a:spLocks noGrp="1"/>
          </p:cNvSpPr>
          <p:nvPr>
            <p:ph type="title"/>
          </p:nvPr>
        </p:nvSpPr>
        <p:spPr>
          <a:xfrm>
            <a:off x="4558320" y="404280"/>
            <a:ext cx="7391160" cy="435600"/>
          </a:xfrm>
          <a:prstGeom prst="rect">
            <a:avLst/>
          </a:prstGeom>
        </p:spPr>
        <p:txBody>
          <a:bodyPr lIns="90000" tIns="45000" rIns="90000" bIns="45000">
            <a:noAutofit/>
          </a:bodyPr>
          <a:lstStyle/>
          <a:p>
            <a:pPr>
              <a:lnSpc>
                <a:spcPct val="90000"/>
              </a:lnSpc>
            </a:pPr>
            <a:r>
              <a:rPr lang="en-US" sz="2800" b="1" strike="noStrike" spc="-1">
                <a:solidFill>
                  <a:srgbClr val="000000"/>
                </a:solidFill>
                <a:latin typeface="Lato"/>
                <a:ea typeface="Lato"/>
              </a:rPr>
              <a:t>Title 4:……………………………………..</a:t>
            </a:r>
            <a:endParaRPr lang="en-US" sz="28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68" name="PlaceHolder 1"/>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26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7/6/2023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7/6/2023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5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55.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55.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5.xml"/><Relationship Id="rId5" Type="http://schemas.openxmlformats.org/officeDocument/2006/relationships/image" Target="../media/image23.png"/><Relationship Id="rId4" Type="http://schemas.openxmlformats.org/officeDocument/2006/relationships/hyperlink" Target="https://aclanthology.org/D14-1181"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55.xml"/><Relationship Id="rId4" Type="http://schemas.openxmlformats.org/officeDocument/2006/relationships/hyperlink" Target="https://drive.google.com/file/d/0B7XkCwpI5KDYNlNUTTlSS21pQmM/edit?usp=sharing"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5.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5.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55.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6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5.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5.xml"/><Relationship Id="rId5" Type="http://schemas.openxmlformats.org/officeDocument/2006/relationships/image" Target="../media/image11.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5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1099044" y="2282066"/>
            <a:ext cx="9197277" cy="2644955"/>
          </a:xfrm>
          <a:prstGeom prst="rect">
            <a:avLst/>
          </a:prstGeom>
        </p:spPr>
        <p:txBody>
          <a:bodyPr lIns="0" tIns="0" rIns="0" bIns="0" rtlCol="0" anchor="t">
            <a:spAutoFit/>
          </a:bodyPr>
          <a:lstStyle/>
          <a:p>
            <a:pPr>
              <a:lnSpc>
                <a:spcPts val="2333"/>
              </a:lnSpc>
            </a:pPr>
            <a:r>
              <a:rPr lang="en-US" sz="1650">
                <a:solidFill>
                  <a:srgbClr val="000000"/>
                </a:solidFill>
                <a:latin typeface="Nunito Bold"/>
              </a:rPr>
              <a:t>The types of grams in N-grams used depend on the problem and the complexity of the data. </a:t>
            </a:r>
            <a:endParaRPr lang="en-US" sz="1666">
              <a:solidFill>
                <a:srgbClr val="000000"/>
              </a:solidFill>
              <a:latin typeface="Nunito Bold"/>
            </a:endParaRPr>
          </a:p>
          <a:p>
            <a:pPr>
              <a:lnSpc>
                <a:spcPts val="2333"/>
              </a:lnSpc>
            </a:pPr>
            <a:r>
              <a:rPr lang="en-US" sz="1650">
                <a:solidFill>
                  <a:srgbClr val="000000"/>
                </a:solidFill>
                <a:latin typeface="Nunito Bold"/>
              </a:rPr>
              <a:t>1. Unigram</a:t>
            </a:r>
          </a:p>
          <a:p>
            <a:pPr>
              <a:lnSpc>
                <a:spcPts val="2333"/>
              </a:lnSpc>
            </a:pPr>
            <a:endParaRPr lang="en-US" sz="1650">
              <a:solidFill>
                <a:srgbClr val="000000"/>
              </a:solidFill>
              <a:latin typeface="Nunito Bold"/>
            </a:endParaRPr>
          </a:p>
          <a:p>
            <a:pPr>
              <a:lnSpc>
                <a:spcPts val="2333"/>
              </a:lnSpc>
            </a:pPr>
            <a:r>
              <a:rPr lang="en-US" sz="1650">
                <a:solidFill>
                  <a:srgbClr val="000000"/>
                </a:solidFill>
                <a:latin typeface="Nunito Bold"/>
              </a:rPr>
              <a:t>2. Bigram</a:t>
            </a:r>
          </a:p>
          <a:p>
            <a:pPr>
              <a:lnSpc>
                <a:spcPts val="2333"/>
              </a:lnSpc>
            </a:pPr>
            <a:endParaRPr lang="en-US" sz="1650">
              <a:solidFill>
                <a:srgbClr val="000000"/>
              </a:solidFill>
              <a:latin typeface="Nunito Bold"/>
            </a:endParaRPr>
          </a:p>
          <a:p>
            <a:pPr>
              <a:lnSpc>
                <a:spcPts val="2333"/>
              </a:lnSpc>
            </a:pPr>
            <a:r>
              <a:rPr lang="en-US" sz="1650">
                <a:solidFill>
                  <a:srgbClr val="000000"/>
                </a:solidFill>
                <a:latin typeface="Nunito Bold"/>
              </a:rPr>
              <a:t>3. Trigram</a:t>
            </a:r>
          </a:p>
          <a:p>
            <a:pPr>
              <a:lnSpc>
                <a:spcPts val="2333"/>
              </a:lnSpc>
            </a:pPr>
            <a:endParaRPr lang="en-US" sz="1650">
              <a:solidFill>
                <a:srgbClr val="000000"/>
              </a:solidFill>
              <a:latin typeface="Nunito Bold"/>
            </a:endParaRPr>
          </a:p>
          <a:p>
            <a:pPr>
              <a:lnSpc>
                <a:spcPts val="2333"/>
              </a:lnSpc>
            </a:pPr>
            <a:r>
              <a:rPr lang="en-US" sz="1650">
                <a:solidFill>
                  <a:srgbClr val="000000"/>
                </a:solidFill>
                <a:latin typeface="Nunito Bold"/>
              </a:rPr>
              <a:t>The results of data analysis based on different grams will yield different results depending on the intended use and input data.</a:t>
            </a:r>
          </a:p>
        </p:txBody>
      </p:sp>
      <p:sp>
        <p:nvSpPr>
          <p:cNvPr id="4" name="TextBox 4"/>
          <p:cNvSpPr txBox="1"/>
          <p:nvPr/>
        </p:nvSpPr>
        <p:spPr>
          <a:xfrm>
            <a:off x="112812" y="885296"/>
            <a:ext cx="6205553" cy="530273"/>
          </a:xfrm>
          <a:prstGeom prst="rect">
            <a:avLst/>
          </a:prstGeom>
        </p:spPr>
        <p:txBody>
          <a:bodyPr lIns="0" tIns="0" rIns="0" bIns="0" rtlCol="0" anchor="t">
            <a:spAutoFit/>
          </a:bodyPr>
          <a:lstStyle/>
          <a:p>
            <a:pPr algn="ctr">
              <a:lnSpc>
                <a:spcPts val="4366"/>
              </a:lnSpc>
              <a:spcBef>
                <a:spcPct val="0"/>
              </a:spcBef>
            </a:pPr>
            <a:endParaRPr lang="en-US" sz="3150" spc="25">
              <a:solidFill>
                <a:srgbClr val="000000"/>
              </a:solidFill>
              <a:latin typeface="Archivo Black"/>
            </a:endParaRPr>
          </a:p>
        </p:txBody>
      </p:sp>
      <p:sp>
        <p:nvSpPr>
          <p:cNvPr id="5" name="TextBox 5"/>
          <p:cNvSpPr txBox="1"/>
          <p:nvPr/>
        </p:nvSpPr>
        <p:spPr>
          <a:xfrm>
            <a:off x="1634503" y="1532592"/>
            <a:ext cx="6205553" cy="364074"/>
          </a:xfrm>
          <a:prstGeom prst="rect">
            <a:avLst/>
          </a:prstGeom>
        </p:spPr>
        <p:txBody>
          <a:bodyPr lIns="0" tIns="0" rIns="0" bIns="0" rtlCol="0" anchor="t">
            <a:spAutoFit/>
          </a:bodyPr>
          <a:lstStyle/>
          <a:p>
            <a:pPr algn="ctr">
              <a:lnSpc>
                <a:spcPts val="2760"/>
              </a:lnSpc>
              <a:spcBef>
                <a:spcPct val="0"/>
              </a:spcBef>
            </a:pPr>
            <a:r>
              <a:rPr lang="en-US" sz="2800" spc="16">
                <a:solidFill>
                  <a:srgbClr val="000000"/>
                </a:solidFill>
                <a:latin typeface="Archivo Black"/>
              </a:rPr>
              <a:t>N-grams</a:t>
            </a:r>
          </a:p>
        </p:txBody>
      </p:sp>
    </p:spTree>
    <p:extLst>
      <p:ext uri="{BB962C8B-B14F-4D97-AF65-F5344CB8AC3E}">
        <p14:creationId xmlns:p14="http://schemas.microsoft.com/office/powerpoint/2010/main" val="1159991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1099044" y="2282066"/>
            <a:ext cx="9197277" cy="2252540"/>
          </a:xfrm>
          <a:prstGeom prst="rect">
            <a:avLst/>
          </a:prstGeom>
        </p:spPr>
        <p:txBody>
          <a:bodyPr lIns="0" tIns="0" rIns="0" bIns="0" rtlCol="0" anchor="t">
            <a:spAutoFit/>
          </a:bodyPr>
          <a:lstStyle/>
          <a:p>
            <a:endParaRPr lang="en-US" sz="1600">
              <a:latin typeface="Nunito Bold"/>
              <a:cs typeface="Times New Roman"/>
            </a:endParaRPr>
          </a:p>
          <a:p>
            <a:r>
              <a:rPr lang="en-US" sz="1600">
                <a:latin typeface="Nunito Bold"/>
                <a:cs typeface="Times New Roman"/>
              </a:rPr>
              <a:t>We use 5 types of features to create the bag-of-word input: unigram, </a:t>
            </a:r>
            <a:r>
              <a:rPr lang="en-US" sz="1600" err="1">
                <a:latin typeface="Nunito Bold"/>
                <a:cs typeface="Times New Roman"/>
              </a:rPr>
              <a:t>unigram_bigram</a:t>
            </a:r>
            <a:r>
              <a:rPr lang="en-US" sz="1600">
                <a:latin typeface="Nunito Bold"/>
                <a:cs typeface="Times New Roman"/>
              </a:rPr>
              <a:t>, bigram, </a:t>
            </a:r>
            <a:r>
              <a:rPr lang="en-US" sz="1600" err="1">
                <a:latin typeface="Nunito Bold"/>
                <a:cs typeface="Times New Roman"/>
              </a:rPr>
              <a:t>bigram_trigram</a:t>
            </a:r>
            <a:r>
              <a:rPr lang="en-US" sz="1600">
                <a:latin typeface="Nunito Bold"/>
                <a:cs typeface="Times New Roman"/>
              </a:rPr>
              <a:t>, trigram. </a:t>
            </a:r>
          </a:p>
          <a:p>
            <a:endParaRPr lang="en-US" sz="1600">
              <a:latin typeface="Nunito Bold"/>
              <a:cs typeface="Times New Roman"/>
            </a:endParaRPr>
          </a:p>
          <a:p>
            <a:r>
              <a:rPr lang="en-US" sz="1600">
                <a:latin typeface="Nunito Bold"/>
                <a:cs typeface="Times New Roman"/>
              </a:rPr>
              <a:t>In 5 types of features,  </a:t>
            </a:r>
            <a:r>
              <a:rPr lang="en-US" sz="1600" err="1">
                <a:latin typeface="Nunito Bold"/>
                <a:cs typeface="Times New Roman"/>
              </a:rPr>
              <a:t>unigram_bigram</a:t>
            </a:r>
            <a:r>
              <a:rPr lang="en-US" sz="1600">
                <a:latin typeface="Nunito Bold"/>
                <a:cs typeface="Times New Roman"/>
              </a:rPr>
              <a:t> and </a:t>
            </a:r>
            <a:r>
              <a:rPr lang="en-US" sz="1600" err="1">
                <a:latin typeface="Nunito Bold"/>
                <a:cs typeface="Times New Roman"/>
              </a:rPr>
              <a:t>bigram_trigram</a:t>
            </a:r>
            <a:r>
              <a:rPr lang="en-US" sz="1600">
                <a:latin typeface="Nunito Bold"/>
                <a:cs typeface="Times New Roman"/>
              </a:rPr>
              <a:t> are the combination of 2 types of grams to form a feature to help your model or algorithm understand the association between single words (unigram) and consecutive word pairs (bigram) in sentences, and is able to better predict or classify data based on this feature.</a:t>
            </a:r>
            <a:endParaRPr lang="en-US"/>
          </a:p>
          <a:p>
            <a:pPr>
              <a:lnSpc>
                <a:spcPts val="2333"/>
              </a:lnSpc>
            </a:pPr>
            <a:endParaRPr lang="en-US" sz="1600">
              <a:solidFill>
                <a:srgbClr val="000000"/>
              </a:solidFill>
              <a:latin typeface="Nunito Bold"/>
            </a:endParaRPr>
          </a:p>
        </p:txBody>
      </p:sp>
      <p:sp>
        <p:nvSpPr>
          <p:cNvPr id="4" name="TextBox 4"/>
          <p:cNvSpPr txBox="1"/>
          <p:nvPr/>
        </p:nvSpPr>
        <p:spPr>
          <a:xfrm>
            <a:off x="112812" y="885296"/>
            <a:ext cx="6205553" cy="530273"/>
          </a:xfrm>
          <a:prstGeom prst="rect">
            <a:avLst/>
          </a:prstGeom>
        </p:spPr>
        <p:txBody>
          <a:bodyPr lIns="0" tIns="0" rIns="0" bIns="0" rtlCol="0" anchor="t">
            <a:spAutoFit/>
          </a:bodyPr>
          <a:lstStyle/>
          <a:p>
            <a:pPr algn="ctr">
              <a:lnSpc>
                <a:spcPts val="4366"/>
              </a:lnSpc>
              <a:spcBef>
                <a:spcPct val="0"/>
              </a:spcBef>
            </a:pPr>
            <a:endParaRPr lang="en-US" sz="3150" spc="25">
              <a:solidFill>
                <a:srgbClr val="000000"/>
              </a:solidFill>
              <a:latin typeface="Archivo Black"/>
            </a:endParaRPr>
          </a:p>
        </p:txBody>
      </p:sp>
      <p:sp>
        <p:nvSpPr>
          <p:cNvPr id="5" name="TextBox 5"/>
          <p:cNvSpPr txBox="1"/>
          <p:nvPr/>
        </p:nvSpPr>
        <p:spPr>
          <a:xfrm>
            <a:off x="1634503" y="1532592"/>
            <a:ext cx="6205553" cy="337015"/>
          </a:xfrm>
          <a:prstGeom prst="rect">
            <a:avLst/>
          </a:prstGeom>
        </p:spPr>
        <p:txBody>
          <a:bodyPr lIns="0" tIns="0" rIns="0" bIns="0" rtlCol="0" anchor="t">
            <a:spAutoFit/>
          </a:bodyPr>
          <a:lstStyle/>
          <a:p>
            <a:pPr algn="ctr">
              <a:lnSpc>
                <a:spcPts val="2760"/>
              </a:lnSpc>
              <a:spcBef>
                <a:spcPct val="0"/>
              </a:spcBef>
            </a:pPr>
            <a:endParaRPr lang="en-US" sz="2000" spc="16">
              <a:solidFill>
                <a:srgbClr val="000000"/>
              </a:solidFill>
              <a:latin typeface="Archivo Black"/>
            </a:endParaRPr>
          </a:p>
        </p:txBody>
      </p:sp>
      <p:sp>
        <p:nvSpPr>
          <p:cNvPr id="6" name="TextBox 5">
            <a:extLst>
              <a:ext uri="{FF2B5EF4-FFF2-40B4-BE49-F238E27FC236}">
                <a16:creationId xmlns:a16="http://schemas.microsoft.com/office/drawing/2014/main" id="{FDB0445C-FCD6-A519-FD0A-A08D58D7AE27}"/>
              </a:ext>
            </a:extLst>
          </p:cNvPr>
          <p:cNvSpPr txBox="1"/>
          <p:nvPr/>
        </p:nvSpPr>
        <p:spPr>
          <a:xfrm>
            <a:off x="3843866" y="149013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chivo Black"/>
              </a:rPr>
              <a:t>N-grams​</a:t>
            </a:r>
            <a:endParaRPr lang="en-US" sz="2800">
              <a:cs typeface="Calibri"/>
            </a:endParaRPr>
          </a:p>
        </p:txBody>
      </p:sp>
    </p:spTree>
    <p:extLst>
      <p:ext uri="{BB962C8B-B14F-4D97-AF65-F5344CB8AC3E}">
        <p14:creationId xmlns:p14="http://schemas.microsoft.com/office/powerpoint/2010/main" val="3567282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1099044" y="2282066"/>
            <a:ext cx="9197277" cy="1118896"/>
          </a:xfrm>
          <a:prstGeom prst="rect">
            <a:avLst/>
          </a:prstGeom>
        </p:spPr>
        <p:txBody>
          <a:bodyPr lIns="0" tIns="0" rIns="0" bIns="0" rtlCol="0" anchor="t">
            <a:spAutoFit/>
          </a:bodyPr>
          <a:lstStyle/>
          <a:p>
            <a:r>
              <a:rPr lang="en-US" sz="1600">
                <a:latin typeface="Nunito Bold"/>
                <a:cs typeface="Times New Roman"/>
              </a:rPr>
              <a:t>The data dimension for each feature as below:</a:t>
            </a:r>
            <a:endParaRPr lang="en-US"/>
          </a:p>
          <a:p>
            <a:pPr>
              <a:lnSpc>
                <a:spcPts val="2333"/>
              </a:lnSpc>
            </a:pPr>
            <a:endParaRPr lang="en-US" sz="1600">
              <a:solidFill>
                <a:srgbClr val="000000"/>
              </a:solidFill>
              <a:latin typeface="Nunito Bold"/>
            </a:endParaRPr>
          </a:p>
          <a:p>
            <a:pPr>
              <a:lnSpc>
                <a:spcPts val="2333"/>
              </a:lnSpc>
            </a:pPr>
            <a:endParaRPr lang="en-US" sz="1600">
              <a:solidFill>
                <a:srgbClr val="000000"/>
              </a:solidFill>
              <a:latin typeface="Nunito Bold"/>
            </a:endParaRPr>
          </a:p>
          <a:p>
            <a:pPr>
              <a:lnSpc>
                <a:spcPts val="2333"/>
              </a:lnSpc>
            </a:pPr>
            <a:endParaRPr lang="en-US" sz="1600">
              <a:solidFill>
                <a:srgbClr val="000000"/>
              </a:solidFill>
              <a:latin typeface="Nunito Bold"/>
            </a:endParaRPr>
          </a:p>
        </p:txBody>
      </p:sp>
      <p:sp>
        <p:nvSpPr>
          <p:cNvPr id="4" name="TextBox 4"/>
          <p:cNvSpPr txBox="1"/>
          <p:nvPr/>
        </p:nvSpPr>
        <p:spPr>
          <a:xfrm>
            <a:off x="112812" y="885296"/>
            <a:ext cx="6205553" cy="530273"/>
          </a:xfrm>
          <a:prstGeom prst="rect">
            <a:avLst/>
          </a:prstGeom>
        </p:spPr>
        <p:txBody>
          <a:bodyPr lIns="0" tIns="0" rIns="0" bIns="0" rtlCol="0" anchor="t">
            <a:spAutoFit/>
          </a:bodyPr>
          <a:lstStyle/>
          <a:p>
            <a:pPr algn="ctr">
              <a:lnSpc>
                <a:spcPts val="4366"/>
              </a:lnSpc>
              <a:spcBef>
                <a:spcPct val="0"/>
              </a:spcBef>
            </a:pPr>
            <a:endParaRPr lang="en-US" sz="3150" spc="25">
              <a:solidFill>
                <a:srgbClr val="000000"/>
              </a:solidFill>
              <a:latin typeface="Archivo Black"/>
            </a:endParaRPr>
          </a:p>
        </p:txBody>
      </p:sp>
      <p:sp>
        <p:nvSpPr>
          <p:cNvPr id="5" name="TextBox 5"/>
          <p:cNvSpPr txBox="1"/>
          <p:nvPr/>
        </p:nvSpPr>
        <p:spPr>
          <a:xfrm>
            <a:off x="1634503" y="1532592"/>
            <a:ext cx="6205553" cy="337015"/>
          </a:xfrm>
          <a:prstGeom prst="rect">
            <a:avLst/>
          </a:prstGeom>
        </p:spPr>
        <p:txBody>
          <a:bodyPr lIns="0" tIns="0" rIns="0" bIns="0" rtlCol="0" anchor="t">
            <a:spAutoFit/>
          </a:bodyPr>
          <a:lstStyle/>
          <a:p>
            <a:pPr algn="ctr">
              <a:lnSpc>
                <a:spcPts val="2760"/>
              </a:lnSpc>
              <a:spcBef>
                <a:spcPct val="0"/>
              </a:spcBef>
            </a:pPr>
            <a:endParaRPr lang="en-US" sz="2000" spc="16">
              <a:solidFill>
                <a:srgbClr val="000000"/>
              </a:solidFill>
              <a:latin typeface="Archivo Black"/>
            </a:endParaRPr>
          </a:p>
        </p:txBody>
      </p:sp>
      <p:sp>
        <p:nvSpPr>
          <p:cNvPr id="6" name="TextBox 5">
            <a:extLst>
              <a:ext uri="{FF2B5EF4-FFF2-40B4-BE49-F238E27FC236}">
                <a16:creationId xmlns:a16="http://schemas.microsoft.com/office/drawing/2014/main" id="{FDB0445C-FCD6-A519-FD0A-A08D58D7AE27}"/>
              </a:ext>
            </a:extLst>
          </p:cNvPr>
          <p:cNvSpPr txBox="1"/>
          <p:nvPr/>
        </p:nvSpPr>
        <p:spPr>
          <a:xfrm>
            <a:off x="3843866" y="149013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chivo Black"/>
              </a:rPr>
              <a:t>N-grams​</a:t>
            </a:r>
            <a:endParaRPr lang="en-US" sz="2800">
              <a:cs typeface="Calibri"/>
            </a:endParaRPr>
          </a:p>
        </p:txBody>
      </p:sp>
      <p:pic>
        <p:nvPicPr>
          <p:cNvPr id="7" name="Picture 7" descr="A screenshot of a data&#10;&#10;Description automatically generated">
            <a:extLst>
              <a:ext uri="{FF2B5EF4-FFF2-40B4-BE49-F238E27FC236}">
                <a16:creationId xmlns:a16="http://schemas.microsoft.com/office/drawing/2014/main" id="{D9137202-DE24-B883-C2C0-FB22DB80FB87}"/>
              </a:ext>
            </a:extLst>
          </p:cNvPr>
          <p:cNvPicPr>
            <a:picLocks noChangeAspect="1"/>
          </p:cNvPicPr>
          <p:nvPr/>
        </p:nvPicPr>
        <p:blipFill>
          <a:blip r:embed="rId3"/>
          <a:stretch>
            <a:fillRect/>
          </a:stretch>
        </p:blipFill>
        <p:spPr>
          <a:xfrm>
            <a:off x="3437466" y="2986902"/>
            <a:ext cx="4080933" cy="2154198"/>
          </a:xfrm>
          <a:prstGeom prst="rect">
            <a:avLst/>
          </a:prstGeom>
        </p:spPr>
      </p:pic>
    </p:spTree>
    <p:extLst>
      <p:ext uri="{BB962C8B-B14F-4D97-AF65-F5344CB8AC3E}">
        <p14:creationId xmlns:p14="http://schemas.microsoft.com/office/powerpoint/2010/main" val="3772845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1099044" y="2282066"/>
            <a:ext cx="9197277" cy="1477328"/>
          </a:xfrm>
          <a:prstGeom prst="rect">
            <a:avLst/>
          </a:prstGeom>
        </p:spPr>
        <p:txBody>
          <a:bodyPr lIns="0" tIns="0" rIns="0" bIns="0" rtlCol="0" anchor="t">
            <a:spAutoFit/>
          </a:bodyPr>
          <a:lstStyle/>
          <a:p>
            <a:r>
              <a:rPr lang="en-US" sz="1600">
                <a:latin typeface="Nunito Bold"/>
                <a:cs typeface="Times New Roman"/>
              </a:rPr>
              <a:t>Because the data dimension of each feature vector is too high so we use a method to reduce the dimension that is </a:t>
            </a:r>
            <a:r>
              <a:rPr lang="en-US" sz="1600" err="1">
                <a:latin typeface="Nunito Bold"/>
                <a:cs typeface="Times New Roman"/>
              </a:rPr>
              <a:t>SelectFromModel</a:t>
            </a:r>
            <a:r>
              <a:rPr lang="en-US" sz="1600">
                <a:latin typeface="Nunito Bold"/>
                <a:cs typeface="Times New Roman"/>
              </a:rPr>
              <a:t>.</a:t>
            </a:r>
          </a:p>
          <a:p>
            <a:endParaRPr lang="en-US" sz="1600">
              <a:solidFill>
                <a:srgbClr val="000000"/>
              </a:solidFill>
              <a:latin typeface="Nunito Bold"/>
              <a:cs typeface="Times New Roman"/>
            </a:endParaRPr>
          </a:p>
          <a:p>
            <a:endParaRPr lang="en-US" sz="1600">
              <a:solidFill>
                <a:srgbClr val="000000"/>
              </a:solidFill>
              <a:latin typeface="Nunito Bold"/>
              <a:cs typeface="Times New Roman"/>
            </a:endParaRPr>
          </a:p>
          <a:p>
            <a:r>
              <a:rPr lang="en-US" sz="1600">
                <a:solidFill>
                  <a:srgbClr val="000000"/>
                </a:solidFill>
                <a:latin typeface="Nunito Bold"/>
                <a:cs typeface="Times New Roman"/>
              </a:rPr>
              <a:t>Random Forest evaluates the importance scores of features based on two methods: orthogonality importance and mean decrease impurity.</a:t>
            </a:r>
          </a:p>
        </p:txBody>
      </p:sp>
      <p:sp>
        <p:nvSpPr>
          <p:cNvPr id="4" name="TextBox 4"/>
          <p:cNvSpPr txBox="1"/>
          <p:nvPr/>
        </p:nvSpPr>
        <p:spPr>
          <a:xfrm>
            <a:off x="112812" y="885296"/>
            <a:ext cx="6205553" cy="530273"/>
          </a:xfrm>
          <a:prstGeom prst="rect">
            <a:avLst/>
          </a:prstGeom>
        </p:spPr>
        <p:txBody>
          <a:bodyPr lIns="0" tIns="0" rIns="0" bIns="0" rtlCol="0" anchor="t">
            <a:spAutoFit/>
          </a:bodyPr>
          <a:lstStyle/>
          <a:p>
            <a:pPr algn="ctr">
              <a:lnSpc>
                <a:spcPts val="4366"/>
              </a:lnSpc>
              <a:spcBef>
                <a:spcPct val="0"/>
              </a:spcBef>
            </a:pPr>
            <a:endParaRPr lang="en-US" sz="3150" spc="25">
              <a:solidFill>
                <a:srgbClr val="000000"/>
              </a:solidFill>
              <a:latin typeface="Archivo Black"/>
            </a:endParaRPr>
          </a:p>
        </p:txBody>
      </p:sp>
      <p:sp>
        <p:nvSpPr>
          <p:cNvPr id="5" name="TextBox 5"/>
          <p:cNvSpPr txBox="1"/>
          <p:nvPr/>
        </p:nvSpPr>
        <p:spPr>
          <a:xfrm>
            <a:off x="1634503" y="1532592"/>
            <a:ext cx="6205553" cy="337015"/>
          </a:xfrm>
          <a:prstGeom prst="rect">
            <a:avLst/>
          </a:prstGeom>
        </p:spPr>
        <p:txBody>
          <a:bodyPr lIns="0" tIns="0" rIns="0" bIns="0" rtlCol="0" anchor="t">
            <a:spAutoFit/>
          </a:bodyPr>
          <a:lstStyle/>
          <a:p>
            <a:pPr algn="ctr">
              <a:lnSpc>
                <a:spcPts val="2760"/>
              </a:lnSpc>
              <a:spcBef>
                <a:spcPct val="0"/>
              </a:spcBef>
            </a:pPr>
            <a:endParaRPr lang="en-US" sz="2000" spc="16">
              <a:solidFill>
                <a:srgbClr val="000000"/>
              </a:solidFill>
              <a:latin typeface="Archivo Black"/>
            </a:endParaRPr>
          </a:p>
        </p:txBody>
      </p:sp>
      <p:sp>
        <p:nvSpPr>
          <p:cNvPr id="6" name="TextBox 5">
            <a:extLst>
              <a:ext uri="{FF2B5EF4-FFF2-40B4-BE49-F238E27FC236}">
                <a16:creationId xmlns:a16="http://schemas.microsoft.com/office/drawing/2014/main" id="{FDB0445C-FCD6-A519-FD0A-A08D58D7AE27}"/>
              </a:ext>
            </a:extLst>
          </p:cNvPr>
          <p:cNvSpPr txBox="1"/>
          <p:nvPr/>
        </p:nvSpPr>
        <p:spPr>
          <a:xfrm>
            <a:off x="3843866" y="149013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chivo Black"/>
              </a:rPr>
              <a:t>N-grams​</a:t>
            </a:r>
            <a:endParaRPr lang="en-US" sz="2800">
              <a:cs typeface="Calibri"/>
            </a:endParaRPr>
          </a:p>
        </p:txBody>
      </p:sp>
    </p:spTree>
    <p:extLst>
      <p:ext uri="{BB962C8B-B14F-4D97-AF65-F5344CB8AC3E}">
        <p14:creationId xmlns:p14="http://schemas.microsoft.com/office/powerpoint/2010/main" val="437436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1099044" y="2282066"/>
            <a:ext cx="9197277" cy="2708434"/>
          </a:xfrm>
          <a:prstGeom prst="rect">
            <a:avLst/>
          </a:prstGeom>
        </p:spPr>
        <p:txBody>
          <a:bodyPr lIns="0" tIns="0" rIns="0" bIns="0" rtlCol="0" anchor="t">
            <a:spAutoFit/>
          </a:bodyPr>
          <a:lstStyle/>
          <a:p>
            <a:r>
              <a:rPr lang="en-US" sz="1600">
                <a:latin typeface="Nunito Bold"/>
                <a:cs typeface="Times New Roman"/>
              </a:rPr>
              <a:t>Permutation importance is a way of assessing the importance of a feature by removing it from a data set and considering the impact of that removal on the accuracy of the Random Forest. In particular, a feature that is removed will significantly reduce the predictive power of the model.</a:t>
            </a:r>
          </a:p>
          <a:p>
            <a:endParaRPr lang="en-US" sz="1600">
              <a:solidFill>
                <a:srgbClr val="000000"/>
              </a:solidFill>
              <a:latin typeface="Nunito Bold"/>
              <a:cs typeface="Times New Roman"/>
            </a:endParaRPr>
          </a:p>
          <a:p>
            <a:endParaRPr lang="en-US" sz="1600">
              <a:latin typeface="Nunito Bold"/>
              <a:cs typeface="Times New Roman"/>
            </a:endParaRPr>
          </a:p>
          <a:p>
            <a:r>
              <a:rPr lang="en-US" sz="1600">
                <a:latin typeface="Nunito Bold"/>
                <a:cs typeface="Times New Roman"/>
              </a:rPr>
              <a:t>The mean decrease impurity is calculated by measuring the decrease in the error value of the Random Forest when the feature is used to build a decision tree in some depth. In particular, suppose a feature allows to separate samples into two groups of different purity, then that feature is of high importance.</a:t>
            </a:r>
          </a:p>
          <a:p>
            <a:endParaRPr lang="en-US" sz="1600">
              <a:latin typeface="Nunito Bold"/>
              <a:cs typeface="Times New Roman"/>
            </a:endParaRPr>
          </a:p>
          <a:p>
            <a:endParaRPr lang="en-US" sz="1600">
              <a:solidFill>
                <a:srgbClr val="000000"/>
              </a:solidFill>
              <a:latin typeface="Nunito Bold"/>
              <a:cs typeface="Times New Roman"/>
            </a:endParaRPr>
          </a:p>
        </p:txBody>
      </p:sp>
      <p:sp>
        <p:nvSpPr>
          <p:cNvPr id="4" name="TextBox 4"/>
          <p:cNvSpPr txBox="1"/>
          <p:nvPr/>
        </p:nvSpPr>
        <p:spPr>
          <a:xfrm>
            <a:off x="112812" y="885296"/>
            <a:ext cx="6205553" cy="530273"/>
          </a:xfrm>
          <a:prstGeom prst="rect">
            <a:avLst/>
          </a:prstGeom>
        </p:spPr>
        <p:txBody>
          <a:bodyPr lIns="0" tIns="0" rIns="0" bIns="0" rtlCol="0" anchor="t">
            <a:spAutoFit/>
          </a:bodyPr>
          <a:lstStyle/>
          <a:p>
            <a:pPr algn="ctr">
              <a:lnSpc>
                <a:spcPts val="4366"/>
              </a:lnSpc>
              <a:spcBef>
                <a:spcPct val="0"/>
              </a:spcBef>
            </a:pPr>
            <a:endParaRPr lang="en-US" sz="3150" spc="25">
              <a:solidFill>
                <a:srgbClr val="000000"/>
              </a:solidFill>
              <a:latin typeface="Archivo Black"/>
            </a:endParaRPr>
          </a:p>
        </p:txBody>
      </p:sp>
      <p:sp>
        <p:nvSpPr>
          <p:cNvPr id="5" name="TextBox 5"/>
          <p:cNvSpPr txBox="1"/>
          <p:nvPr/>
        </p:nvSpPr>
        <p:spPr>
          <a:xfrm>
            <a:off x="1634503" y="1532592"/>
            <a:ext cx="6205553" cy="337015"/>
          </a:xfrm>
          <a:prstGeom prst="rect">
            <a:avLst/>
          </a:prstGeom>
        </p:spPr>
        <p:txBody>
          <a:bodyPr lIns="0" tIns="0" rIns="0" bIns="0" rtlCol="0" anchor="t">
            <a:spAutoFit/>
          </a:bodyPr>
          <a:lstStyle/>
          <a:p>
            <a:pPr algn="ctr">
              <a:lnSpc>
                <a:spcPts val="2760"/>
              </a:lnSpc>
              <a:spcBef>
                <a:spcPct val="0"/>
              </a:spcBef>
            </a:pPr>
            <a:endParaRPr lang="en-US" sz="2000" spc="16">
              <a:solidFill>
                <a:srgbClr val="000000"/>
              </a:solidFill>
              <a:latin typeface="Archivo Black"/>
            </a:endParaRPr>
          </a:p>
        </p:txBody>
      </p:sp>
      <p:sp>
        <p:nvSpPr>
          <p:cNvPr id="6" name="TextBox 5">
            <a:extLst>
              <a:ext uri="{FF2B5EF4-FFF2-40B4-BE49-F238E27FC236}">
                <a16:creationId xmlns:a16="http://schemas.microsoft.com/office/drawing/2014/main" id="{FDB0445C-FCD6-A519-FD0A-A08D58D7AE27}"/>
              </a:ext>
            </a:extLst>
          </p:cNvPr>
          <p:cNvSpPr txBox="1"/>
          <p:nvPr/>
        </p:nvSpPr>
        <p:spPr>
          <a:xfrm>
            <a:off x="3843866" y="149013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chivo Black"/>
              </a:rPr>
              <a:t>N-grams​</a:t>
            </a:r>
            <a:endParaRPr lang="en-US" sz="2800">
              <a:cs typeface="Calibri"/>
            </a:endParaRPr>
          </a:p>
        </p:txBody>
      </p:sp>
    </p:spTree>
    <p:extLst>
      <p:ext uri="{BB962C8B-B14F-4D97-AF65-F5344CB8AC3E}">
        <p14:creationId xmlns:p14="http://schemas.microsoft.com/office/powerpoint/2010/main" val="1912253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8058644" y="2519133"/>
            <a:ext cx="2830343" cy="1723549"/>
          </a:xfrm>
          <a:prstGeom prst="rect">
            <a:avLst/>
          </a:prstGeom>
        </p:spPr>
        <p:txBody>
          <a:bodyPr wrap="square" lIns="0" tIns="0" rIns="0" bIns="0" rtlCol="0" anchor="t">
            <a:spAutoFit/>
          </a:bodyPr>
          <a:lstStyle/>
          <a:p>
            <a:r>
              <a:rPr lang="vi-VN" sz="1600" err="1">
                <a:latin typeface="Nunito Bold"/>
              </a:rPr>
              <a:t>Finally</a:t>
            </a:r>
            <a:r>
              <a:rPr lang="vi-VN" sz="1600">
                <a:latin typeface="Nunito Bold"/>
              </a:rPr>
              <a:t>, </a:t>
            </a:r>
            <a:r>
              <a:rPr lang="vi-VN" sz="1600" err="1">
                <a:latin typeface="Nunito Bold"/>
              </a:rPr>
              <a:t>we</a:t>
            </a:r>
            <a:r>
              <a:rPr lang="vi-VN" sz="1600">
                <a:latin typeface="Nunito Bold"/>
              </a:rPr>
              <a:t> </a:t>
            </a:r>
            <a:r>
              <a:rPr lang="vi-VN" sz="1600" err="1">
                <a:latin typeface="Nunito Bold"/>
              </a:rPr>
              <a:t>train</a:t>
            </a:r>
            <a:r>
              <a:rPr lang="vi-VN" sz="1600">
                <a:latin typeface="Nunito Bold"/>
              </a:rPr>
              <a:t> the </a:t>
            </a:r>
            <a:r>
              <a:rPr lang="vi-VN" sz="1600" err="1">
                <a:latin typeface="Nunito Bold"/>
              </a:rPr>
              <a:t>model</a:t>
            </a:r>
            <a:r>
              <a:rPr lang="vi-VN" sz="1600">
                <a:latin typeface="Nunito Bold"/>
              </a:rPr>
              <a:t> </a:t>
            </a:r>
            <a:r>
              <a:rPr lang="vi-VN" sz="1600" err="1">
                <a:latin typeface="Nunito Bold"/>
              </a:rPr>
              <a:t>again</a:t>
            </a:r>
            <a:r>
              <a:rPr lang="vi-VN" sz="1600">
                <a:latin typeface="Nunito Bold"/>
              </a:rPr>
              <a:t> </a:t>
            </a:r>
            <a:r>
              <a:rPr lang="vi-VN" sz="1600" err="1">
                <a:latin typeface="Nunito Bold"/>
              </a:rPr>
              <a:t>with</a:t>
            </a:r>
            <a:r>
              <a:rPr lang="vi-VN" sz="1600">
                <a:latin typeface="Nunito Bold"/>
              </a:rPr>
              <a:t> the </a:t>
            </a:r>
            <a:r>
              <a:rPr lang="vi-VN" sz="1600" err="1">
                <a:latin typeface="Nunito Bold"/>
              </a:rPr>
              <a:t>reduced</a:t>
            </a:r>
            <a:r>
              <a:rPr lang="vi-VN" sz="1600">
                <a:latin typeface="Nunito Bold"/>
              </a:rPr>
              <a:t> </a:t>
            </a:r>
            <a:r>
              <a:rPr lang="vi-VN" sz="1600" err="1">
                <a:latin typeface="Nunito Bold"/>
              </a:rPr>
              <a:t>dimensional</a:t>
            </a:r>
            <a:r>
              <a:rPr lang="vi-VN" sz="1600">
                <a:latin typeface="Nunito Bold"/>
              </a:rPr>
              <a:t> </a:t>
            </a:r>
            <a:r>
              <a:rPr lang="vi-VN" sz="1600" err="1">
                <a:latin typeface="Nunito Bold"/>
              </a:rPr>
              <a:t>dataset</a:t>
            </a:r>
            <a:r>
              <a:rPr lang="vi-VN" sz="1600">
                <a:latin typeface="Nunito Bold"/>
                <a:cs typeface="Times New Roman"/>
              </a:rPr>
              <a:t>.</a:t>
            </a:r>
          </a:p>
          <a:p>
            <a:endParaRPr lang="vi-VN" sz="1600">
              <a:solidFill>
                <a:srgbClr val="000000"/>
              </a:solidFill>
              <a:latin typeface="Nunito Bold"/>
              <a:cs typeface="Times New Roman"/>
            </a:endParaRPr>
          </a:p>
          <a:p>
            <a:endParaRPr lang="vi-VN" sz="1600">
              <a:solidFill>
                <a:srgbClr val="000000"/>
              </a:solidFill>
              <a:latin typeface="Nunito Bold"/>
              <a:cs typeface="Times New Roman"/>
            </a:endParaRPr>
          </a:p>
          <a:p>
            <a:endParaRPr lang="vi-VN" sz="1600">
              <a:latin typeface="Nunito Bold"/>
              <a:cs typeface="Times New Roman"/>
            </a:endParaRPr>
          </a:p>
          <a:p>
            <a:endParaRPr lang="vi-VN" sz="1600">
              <a:solidFill>
                <a:srgbClr val="000000"/>
              </a:solidFill>
              <a:latin typeface="Nunito Bold"/>
              <a:cs typeface="Times New Roman"/>
            </a:endParaRPr>
          </a:p>
        </p:txBody>
      </p:sp>
      <p:sp>
        <p:nvSpPr>
          <p:cNvPr id="4" name="TextBox 4"/>
          <p:cNvSpPr txBox="1"/>
          <p:nvPr/>
        </p:nvSpPr>
        <p:spPr>
          <a:xfrm>
            <a:off x="112812" y="885296"/>
            <a:ext cx="6205553" cy="530273"/>
          </a:xfrm>
          <a:prstGeom prst="rect">
            <a:avLst/>
          </a:prstGeom>
        </p:spPr>
        <p:txBody>
          <a:bodyPr lIns="0" tIns="0" rIns="0" bIns="0" rtlCol="0" anchor="t">
            <a:spAutoFit/>
          </a:bodyPr>
          <a:lstStyle/>
          <a:p>
            <a:pPr algn="ctr">
              <a:lnSpc>
                <a:spcPts val="4366"/>
              </a:lnSpc>
              <a:spcBef>
                <a:spcPct val="0"/>
              </a:spcBef>
            </a:pPr>
            <a:endParaRPr lang="en-US" sz="3150" spc="25">
              <a:solidFill>
                <a:srgbClr val="000000"/>
              </a:solidFill>
              <a:latin typeface="Archivo Black"/>
            </a:endParaRPr>
          </a:p>
        </p:txBody>
      </p:sp>
      <p:sp>
        <p:nvSpPr>
          <p:cNvPr id="5" name="TextBox 5"/>
          <p:cNvSpPr txBox="1"/>
          <p:nvPr/>
        </p:nvSpPr>
        <p:spPr>
          <a:xfrm>
            <a:off x="1634503" y="1532592"/>
            <a:ext cx="6205553" cy="337015"/>
          </a:xfrm>
          <a:prstGeom prst="rect">
            <a:avLst/>
          </a:prstGeom>
        </p:spPr>
        <p:txBody>
          <a:bodyPr lIns="0" tIns="0" rIns="0" bIns="0" rtlCol="0" anchor="t">
            <a:spAutoFit/>
          </a:bodyPr>
          <a:lstStyle/>
          <a:p>
            <a:pPr algn="ctr">
              <a:lnSpc>
                <a:spcPts val="2760"/>
              </a:lnSpc>
              <a:spcBef>
                <a:spcPct val="0"/>
              </a:spcBef>
            </a:pPr>
            <a:endParaRPr lang="en-US" sz="2000" spc="16">
              <a:solidFill>
                <a:srgbClr val="000000"/>
              </a:solidFill>
              <a:latin typeface="Archivo Black"/>
            </a:endParaRPr>
          </a:p>
        </p:txBody>
      </p:sp>
      <p:sp>
        <p:nvSpPr>
          <p:cNvPr id="6" name="TextBox 5">
            <a:extLst>
              <a:ext uri="{FF2B5EF4-FFF2-40B4-BE49-F238E27FC236}">
                <a16:creationId xmlns:a16="http://schemas.microsoft.com/office/drawing/2014/main" id="{FDB0445C-FCD6-A519-FD0A-A08D58D7AE27}"/>
              </a:ext>
            </a:extLst>
          </p:cNvPr>
          <p:cNvSpPr txBox="1"/>
          <p:nvPr/>
        </p:nvSpPr>
        <p:spPr>
          <a:xfrm>
            <a:off x="3843866" y="149013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rchivo Black"/>
              </a:rPr>
              <a:t>N-grams​</a:t>
            </a:r>
            <a:endParaRPr lang="en-US" sz="2800">
              <a:cs typeface="Calibri"/>
            </a:endParaRPr>
          </a:p>
        </p:txBody>
      </p:sp>
      <p:pic>
        <p:nvPicPr>
          <p:cNvPr id="7" name="Picture 7" descr="A graph with numbers and a bar&#10;&#10;Description automatically generated">
            <a:extLst>
              <a:ext uri="{FF2B5EF4-FFF2-40B4-BE49-F238E27FC236}">
                <a16:creationId xmlns:a16="http://schemas.microsoft.com/office/drawing/2014/main" id="{5B71FB22-65B5-5465-2F4C-6460C871532C}"/>
              </a:ext>
            </a:extLst>
          </p:cNvPr>
          <p:cNvPicPr>
            <a:picLocks noChangeAspect="1"/>
          </p:cNvPicPr>
          <p:nvPr/>
        </p:nvPicPr>
        <p:blipFill>
          <a:blip r:embed="rId3"/>
          <a:stretch>
            <a:fillRect/>
          </a:stretch>
        </p:blipFill>
        <p:spPr>
          <a:xfrm>
            <a:off x="1405468" y="2218680"/>
            <a:ext cx="6282266" cy="3622906"/>
          </a:xfrm>
          <a:prstGeom prst="rect">
            <a:avLst/>
          </a:prstGeom>
        </p:spPr>
      </p:pic>
    </p:spTree>
    <p:extLst>
      <p:ext uri="{BB962C8B-B14F-4D97-AF65-F5344CB8AC3E}">
        <p14:creationId xmlns:p14="http://schemas.microsoft.com/office/powerpoint/2010/main" val="953879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1099044" y="2282066"/>
            <a:ext cx="9197277" cy="1477328"/>
          </a:xfrm>
          <a:prstGeom prst="rect">
            <a:avLst/>
          </a:prstGeom>
        </p:spPr>
        <p:txBody>
          <a:bodyPr lIns="0" tIns="0" rIns="0" bIns="0" rtlCol="0" anchor="t">
            <a:spAutoFit/>
          </a:bodyPr>
          <a:lstStyle/>
          <a:p>
            <a:endParaRPr lang="en-US" sz="1600">
              <a:latin typeface="Nunito Bold"/>
              <a:cs typeface="Times New Roman"/>
            </a:endParaRPr>
          </a:p>
          <a:p>
            <a:r>
              <a:rPr lang="en-US" sz="1600">
                <a:latin typeface="Nunito Bold"/>
                <a:cs typeface="Times New Roman"/>
              </a:rPr>
              <a:t>Random forest will be trained with these hyperparameters:</a:t>
            </a:r>
          </a:p>
          <a:p>
            <a:r>
              <a:rPr lang="en-US" sz="1600">
                <a:latin typeface="Nunito Bold"/>
                <a:cs typeface="Times New Roman"/>
              </a:rPr>
              <a:t>- n-</a:t>
            </a:r>
            <a:r>
              <a:rPr lang="en-US" sz="1600" err="1">
                <a:latin typeface="Nunito Bold"/>
                <a:cs typeface="Times New Roman"/>
              </a:rPr>
              <a:t>esimators</a:t>
            </a:r>
            <a:r>
              <a:rPr lang="en-US" sz="1600">
                <a:latin typeface="Nunito Bold"/>
                <a:cs typeface="Times New Roman"/>
              </a:rPr>
              <a:t> = 100</a:t>
            </a:r>
          </a:p>
          <a:p>
            <a:r>
              <a:rPr lang="en-US" sz="1600">
                <a:latin typeface="Nunito Bold"/>
                <a:cs typeface="Times New Roman"/>
              </a:rPr>
              <a:t>- </a:t>
            </a:r>
            <a:r>
              <a:rPr lang="en-US" sz="1600" err="1">
                <a:latin typeface="Nunito Bold"/>
                <a:cs typeface="Times New Roman"/>
              </a:rPr>
              <a:t>max_depth</a:t>
            </a:r>
            <a:r>
              <a:rPr lang="en-US" sz="1600">
                <a:latin typeface="Nunito Bold"/>
                <a:cs typeface="Times New Roman"/>
              </a:rPr>
              <a:t> = 30</a:t>
            </a:r>
          </a:p>
          <a:p>
            <a:r>
              <a:rPr lang="en-US" sz="1600">
                <a:latin typeface="Nunito Bold"/>
                <a:cs typeface="Times New Roman"/>
              </a:rPr>
              <a:t>- </a:t>
            </a:r>
            <a:r>
              <a:rPr lang="en-US" sz="1600" err="1">
                <a:latin typeface="Nunito Bold"/>
                <a:cs typeface="Times New Roman"/>
              </a:rPr>
              <a:t>min_samples_split</a:t>
            </a:r>
            <a:r>
              <a:rPr lang="en-US" sz="1600">
                <a:latin typeface="Nunito Bold"/>
                <a:cs typeface="Times New Roman"/>
              </a:rPr>
              <a:t> = 4</a:t>
            </a:r>
          </a:p>
          <a:p>
            <a:endParaRPr lang="en-US" sz="1600">
              <a:solidFill>
                <a:srgbClr val="000000"/>
              </a:solidFill>
              <a:latin typeface="Nunito Bold"/>
              <a:cs typeface="Times New Roman"/>
            </a:endParaRPr>
          </a:p>
        </p:txBody>
      </p:sp>
      <p:sp>
        <p:nvSpPr>
          <p:cNvPr id="4" name="TextBox 4"/>
          <p:cNvSpPr txBox="1"/>
          <p:nvPr/>
        </p:nvSpPr>
        <p:spPr>
          <a:xfrm>
            <a:off x="112812" y="885296"/>
            <a:ext cx="6205553" cy="530273"/>
          </a:xfrm>
          <a:prstGeom prst="rect">
            <a:avLst/>
          </a:prstGeom>
        </p:spPr>
        <p:txBody>
          <a:bodyPr lIns="0" tIns="0" rIns="0" bIns="0" rtlCol="0" anchor="t">
            <a:spAutoFit/>
          </a:bodyPr>
          <a:lstStyle/>
          <a:p>
            <a:pPr algn="ctr">
              <a:lnSpc>
                <a:spcPts val="4366"/>
              </a:lnSpc>
              <a:spcBef>
                <a:spcPct val="0"/>
              </a:spcBef>
            </a:pPr>
            <a:endParaRPr lang="en-US" sz="3150" spc="25">
              <a:solidFill>
                <a:srgbClr val="000000"/>
              </a:solidFill>
              <a:latin typeface="Archivo Black"/>
            </a:endParaRPr>
          </a:p>
        </p:txBody>
      </p:sp>
      <p:sp>
        <p:nvSpPr>
          <p:cNvPr id="8" name="TextBox 4">
            <a:extLst>
              <a:ext uri="{FF2B5EF4-FFF2-40B4-BE49-F238E27FC236}">
                <a16:creationId xmlns:a16="http://schemas.microsoft.com/office/drawing/2014/main" id="{D9E6789D-A3AA-C644-A2D7-261022FEB759}"/>
              </a:ext>
            </a:extLst>
          </p:cNvPr>
          <p:cNvSpPr txBox="1"/>
          <p:nvPr/>
        </p:nvSpPr>
        <p:spPr>
          <a:xfrm>
            <a:off x="1061028" y="1302453"/>
            <a:ext cx="6205553" cy="329386"/>
          </a:xfrm>
          <a:prstGeom prst="rect">
            <a:avLst/>
          </a:prstGeom>
        </p:spPr>
        <p:txBody>
          <a:bodyPr lIns="0" tIns="0" rIns="0" bIns="0" rtlCol="0" anchor="t">
            <a:spAutoFit/>
          </a:bodyPr>
          <a:lstStyle/>
          <a:p>
            <a:pPr>
              <a:lnSpc>
                <a:spcPts val="2760"/>
              </a:lnSpc>
              <a:spcBef>
                <a:spcPct val="0"/>
              </a:spcBef>
            </a:pPr>
            <a:r>
              <a:rPr lang="en-US" sz="2000" b="1" spc="16">
                <a:solidFill>
                  <a:srgbClr val="000000"/>
                </a:solidFill>
                <a:latin typeface="Times New Roman" panose="02020603050405020304" pitchFamily="18" charset="0"/>
                <a:cs typeface="Times New Roman" panose="02020603050405020304" pitchFamily="18" charset="0"/>
              </a:rPr>
              <a:t>Training process</a:t>
            </a:r>
          </a:p>
        </p:txBody>
      </p:sp>
    </p:spTree>
    <p:extLst>
      <p:ext uri="{BB962C8B-B14F-4D97-AF65-F5344CB8AC3E}">
        <p14:creationId xmlns:p14="http://schemas.microsoft.com/office/powerpoint/2010/main" val="2171191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1107511" y="2061933"/>
            <a:ext cx="9197277" cy="492443"/>
          </a:xfrm>
          <a:prstGeom prst="rect">
            <a:avLst/>
          </a:prstGeom>
        </p:spPr>
        <p:txBody>
          <a:bodyPr lIns="0" tIns="0" rIns="0" bIns="0" rtlCol="0" anchor="t">
            <a:spAutoFit/>
          </a:bodyPr>
          <a:lstStyle/>
          <a:p>
            <a:r>
              <a:rPr lang="en-US" sz="1600">
                <a:latin typeface="Nunito Bold"/>
                <a:cs typeface="Times New Roman"/>
              </a:rPr>
              <a:t>Each vector will be evaluated by the accuracy value on validation data to choose the vector that best affects the model</a:t>
            </a:r>
            <a:endParaRPr lang="en-US" sz="1600">
              <a:solidFill>
                <a:srgbClr val="000000"/>
              </a:solidFill>
              <a:latin typeface="Nunito Bold"/>
              <a:cs typeface="Times New Roman"/>
            </a:endParaRPr>
          </a:p>
        </p:txBody>
      </p:sp>
      <p:sp>
        <p:nvSpPr>
          <p:cNvPr id="4" name="TextBox 4"/>
          <p:cNvSpPr txBox="1"/>
          <p:nvPr/>
        </p:nvSpPr>
        <p:spPr>
          <a:xfrm>
            <a:off x="112812" y="885296"/>
            <a:ext cx="6205553" cy="530273"/>
          </a:xfrm>
          <a:prstGeom prst="rect">
            <a:avLst/>
          </a:prstGeom>
        </p:spPr>
        <p:txBody>
          <a:bodyPr lIns="0" tIns="0" rIns="0" bIns="0" rtlCol="0" anchor="t">
            <a:spAutoFit/>
          </a:bodyPr>
          <a:lstStyle/>
          <a:p>
            <a:pPr algn="ctr">
              <a:lnSpc>
                <a:spcPts val="4366"/>
              </a:lnSpc>
              <a:spcBef>
                <a:spcPct val="0"/>
              </a:spcBef>
            </a:pPr>
            <a:endParaRPr lang="en-US" sz="3150" spc="25">
              <a:solidFill>
                <a:srgbClr val="000000"/>
              </a:solidFill>
              <a:latin typeface="Archivo Black"/>
            </a:endParaRPr>
          </a:p>
        </p:txBody>
      </p:sp>
      <p:sp>
        <p:nvSpPr>
          <p:cNvPr id="5" name="TextBox 5"/>
          <p:cNvSpPr txBox="1"/>
          <p:nvPr/>
        </p:nvSpPr>
        <p:spPr>
          <a:xfrm>
            <a:off x="1634503" y="1532592"/>
            <a:ext cx="6205553" cy="337015"/>
          </a:xfrm>
          <a:prstGeom prst="rect">
            <a:avLst/>
          </a:prstGeom>
        </p:spPr>
        <p:txBody>
          <a:bodyPr lIns="0" tIns="0" rIns="0" bIns="0" rtlCol="0" anchor="t">
            <a:spAutoFit/>
          </a:bodyPr>
          <a:lstStyle/>
          <a:p>
            <a:pPr algn="ctr">
              <a:lnSpc>
                <a:spcPts val="2760"/>
              </a:lnSpc>
              <a:spcBef>
                <a:spcPct val="0"/>
              </a:spcBef>
            </a:pPr>
            <a:endParaRPr lang="en-US" sz="2000" spc="16">
              <a:solidFill>
                <a:srgbClr val="000000"/>
              </a:solidFill>
              <a:latin typeface="Archivo Black"/>
            </a:endParaRPr>
          </a:p>
        </p:txBody>
      </p:sp>
      <p:sp>
        <p:nvSpPr>
          <p:cNvPr id="6" name="TextBox 5">
            <a:extLst>
              <a:ext uri="{FF2B5EF4-FFF2-40B4-BE49-F238E27FC236}">
                <a16:creationId xmlns:a16="http://schemas.microsoft.com/office/drawing/2014/main" id="{FDB0445C-FCD6-A519-FD0A-A08D58D7AE27}"/>
              </a:ext>
            </a:extLst>
          </p:cNvPr>
          <p:cNvSpPr txBox="1"/>
          <p:nvPr/>
        </p:nvSpPr>
        <p:spPr>
          <a:xfrm>
            <a:off x="1032933" y="1413934"/>
            <a:ext cx="4233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ea typeface="Cambria"/>
                <a:cs typeface="Times New Roman"/>
              </a:rPr>
              <a:t>Experimental results</a:t>
            </a:r>
            <a:endParaRPr lang="en-US" sz="2800" b="1">
              <a:latin typeface="Times New Roman"/>
              <a:cs typeface="Times New Roman"/>
            </a:endParaRPr>
          </a:p>
        </p:txBody>
      </p:sp>
      <p:sp>
        <p:nvSpPr>
          <p:cNvPr id="7" name="TextBox 3">
            <a:extLst>
              <a:ext uri="{FF2B5EF4-FFF2-40B4-BE49-F238E27FC236}">
                <a16:creationId xmlns:a16="http://schemas.microsoft.com/office/drawing/2014/main" id="{B0D1EB33-ED15-1F12-CD63-15A5F585C218}"/>
              </a:ext>
            </a:extLst>
          </p:cNvPr>
          <p:cNvSpPr txBox="1"/>
          <p:nvPr/>
        </p:nvSpPr>
        <p:spPr>
          <a:xfrm>
            <a:off x="2055777" y="2663067"/>
            <a:ext cx="1611143" cy="246221"/>
          </a:xfrm>
          <a:prstGeom prst="rect">
            <a:avLst/>
          </a:prstGeom>
        </p:spPr>
        <p:txBody>
          <a:bodyPr wrap="square" lIns="0" tIns="0" rIns="0" bIns="0" rtlCol="0" anchor="t">
            <a:spAutoFit/>
          </a:bodyPr>
          <a:lstStyle/>
          <a:p>
            <a:r>
              <a:rPr lang="en-US" sz="1600">
                <a:latin typeface="Nunito Bold"/>
                <a:cs typeface="Times New Roman"/>
              </a:rPr>
              <a:t>Before reduction</a:t>
            </a:r>
            <a:endParaRPr lang="en-US" sz="1600">
              <a:latin typeface="Nunito Bold"/>
            </a:endParaRPr>
          </a:p>
        </p:txBody>
      </p:sp>
      <p:pic>
        <p:nvPicPr>
          <p:cNvPr id="8" name="Picture 8" descr="A screenshot of a computer&#10;&#10;Description automatically generated">
            <a:extLst>
              <a:ext uri="{FF2B5EF4-FFF2-40B4-BE49-F238E27FC236}">
                <a16:creationId xmlns:a16="http://schemas.microsoft.com/office/drawing/2014/main" id="{5D5F189A-4F6C-28A6-C068-3B58D678CACC}"/>
              </a:ext>
            </a:extLst>
          </p:cNvPr>
          <p:cNvPicPr>
            <a:picLocks noChangeAspect="1"/>
          </p:cNvPicPr>
          <p:nvPr/>
        </p:nvPicPr>
        <p:blipFill>
          <a:blip r:embed="rId3"/>
          <a:stretch>
            <a:fillRect/>
          </a:stretch>
        </p:blipFill>
        <p:spPr>
          <a:xfrm>
            <a:off x="1109133" y="3100986"/>
            <a:ext cx="3962400" cy="1680494"/>
          </a:xfrm>
          <a:prstGeom prst="rect">
            <a:avLst/>
          </a:prstGeom>
        </p:spPr>
      </p:pic>
      <p:sp>
        <p:nvSpPr>
          <p:cNvPr id="10" name="TextBox 3">
            <a:extLst>
              <a:ext uri="{FF2B5EF4-FFF2-40B4-BE49-F238E27FC236}">
                <a16:creationId xmlns:a16="http://schemas.microsoft.com/office/drawing/2014/main" id="{B6F39362-024E-AE18-E694-20DB6DA4283F}"/>
              </a:ext>
            </a:extLst>
          </p:cNvPr>
          <p:cNvSpPr txBox="1"/>
          <p:nvPr/>
        </p:nvSpPr>
        <p:spPr>
          <a:xfrm>
            <a:off x="8041711" y="2663067"/>
            <a:ext cx="1611143" cy="246221"/>
          </a:xfrm>
          <a:prstGeom prst="rect">
            <a:avLst/>
          </a:prstGeom>
        </p:spPr>
        <p:txBody>
          <a:bodyPr wrap="square" lIns="0" tIns="0" rIns="0" bIns="0" rtlCol="0" anchor="t">
            <a:spAutoFit/>
          </a:bodyPr>
          <a:lstStyle/>
          <a:p>
            <a:r>
              <a:rPr lang="en-US" sz="1600">
                <a:latin typeface="Nunito Bold"/>
                <a:cs typeface="Times New Roman"/>
              </a:rPr>
              <a:t>After reduction</a:t>
            </a:r>
            <a:endParaRPr lang="en-US" sz="1600">
              <a:latin typeface="Nunito Bold"/>
            </a:endParaRPr>
          </a:p>
        </p:txBody>
      </p:sp>
      <p:pic>
        <p:nvPicPr>
          <p:cNvPr id="11" name="Picture 11" descr="A screenshot of a computer&#10;&#10;Description automatically generated">
            <a:extLst>
              <a:ext uri="{FF2B5EF4-FFF2-40B4-BE49-F238E27FC236}">
                <a16:creationId xmlns:a16="http://schemas.microsoft.com/office/drawing/2014/main" id="{5D96043D-6487-637D-FE3A-95208E075222}"/>
              </a:ext>
            </a:extLst>
          </p:cNvPr>
          <p:cNvPicPr>
            <a:picLocks noChangeAspect="1"/>
          </p:cNvPicPr>
          <p:nvPr/>
        </p:nvPicPr>
        <p:blipFill>
          <a:blip r:embed="rId4"/>
          <a:stretch>
            <a:fillRect/>
          </a:stretch>
        </p:blipFill>
        <p:spPr>
          <a:xfrm>
            <a:off x="6739467" y="3105037"/>
            <a:ext cx="4106333" cy="1689322"/>
          </a:xfrm>
          <a:prstGeom prst="rect">
            <a:avLst/>
          </a:prstGeom>
        </p:spPr>
      </p:pic>
      <p:sp>
        <p:nvSpPr>
          <p:cNvPr id="12" name="TextBox 11">
            <a:extLst>
              <a:ext uri="{FF2B5EF4-FFF2-40B4-BE49-F238E27FC236}">
                <a16:creationId xmlns:a16="http://schemas.microsoft.com/office/drawing/2014/main" id="{22756E5B-502C-9223-4169-45CB395F81D0}"/>
              </a:ext>
            </a:extLst>
          </p:cNvPr>
          <p:cNvSpPr txBox="1"/>
          <p:nvPr/>
        </p:nvSpPr>
        <p:spPr>
          <a:xfrm>
            <a:off x="1032933" y="5232400"/>
            <a:ext cx="101854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vi" sz="1600">
              <a:latin typeface="Nunito Bold"/>
              <a:cs typeface="Times New Roman"/>
            </a:endParaRPr>
          </a:p>
        </p:txBody>
      </p:sp>
    </p:spTree>
    <p:extLst>
      <p:ext uri="{BB962C8B-B14F-4D97-AF65-F5344CB8AC3E}">
        <p14:creationId xmlns:p14="http://schemas.microsoft.com/office/powerpoint/2010/main" val="4098896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540244" y="2332866"/>
            <a:ext cx="3643145" cy="1723549"/>
          </a:xfrm>
          <a:prstGeom prst="rect">
            <a:avLst/>
          </a:prstGeom>
        </p:spPr>
        <p:txBody>
          <a:bodyPr wrap="square" lIns="0" tIns="0" rIns="0" bIns="0" rtlCol="0" anchor="t">
            <a:spAutoFit/>
          </a:bodyPr>
          <a:lstStyle/>
          <a:p>
            <a:r>
              <a:rPr lang="vi" sz="1600" err="1">
                <a:latin typeface="Nunito Bold"/>
                <a:cs typeface="Times New Roman"/>
              </a:rPr>
              <a:t>We</a:t>
            </a:r>
            <a:r>
              <a:rPr lang="vi" sz="1600">
                <a:latin typeface="Nunito Bold"/>
                <a:cs typeface="Times New Roman"/>
              </a:rPr>
              <a:t> </a:t>
            </a:r>
            <a:r>
              <a:rPr lang="vi" sz="1600" err="1">
                <a:latin typeface="Nunito Bold"/>
                <a:cs typeface="Times New Roman"/>
              </a:rPr>
              <a:t>see</a:t>
            </a:r>
            <a:r>
              <a:rPr lang="vi" sz="1600">
                <a:latin typeface="Nunito Bold"/>
                <a:cs typeface="Times New Roman"/>
              </a:rPr>
              <a:t> </a:t>
            </a:r>
            <a:r>
              <a:rPr lang="vi" sz="1600" err="1">
                <a:latin typeface="Nunito Bold"/>
                <a:cs typeface="Times New Roman"/>
              </a:rPr>
              <a:t>how</a:t>
            </a:r>
            <a:r>
              <a:rPr lang="vi" sz="1600">
                <a:latin typeface="Nunito Bold"/>
                <a:cs typeface="Times New Roman"/>
              </a:rPr>
              <a:t> </a:t>
            </a:r>
            <a:r>
              <a:rPr lang="vi" sz="1600" err="1">
                <a:latin typeface="Nunito Bold"/>
                <a:cs typeface="Times New Roman"/>
              </a:rPr>
              <a:t>dimensionality</a:t>
            </a:r>
            <a:r>
              <a:rPr lang="vi" sz="1600">
                <a:latin typeface="Nunito Bold"/>
                <a:cs typeface="Times New Roman"/>
              </a:rPr>
              <a:t> </a:t>
            </a:r>
            <a:r>
              <a:rPr lang="vi" sz="1600" err="1">
                <a:latin typeface="Nunito Bold"/>
                <a:cs typeface="Times New Roman"/>
              </a:rPr>
              <a:t>reduction</a:t>
            </a:r>
            <a:r>
              <a:rPr lang="vi" sz="1600">
                <a:latin typeface="Nunito Bold"/>
                <a:cs typeface="Times New Roman"/>
              </a:rPr>
              <a:t> </a:t>
            </a:r>
            <a:r>
              <a:rPr lang="vi" sz="1600" err="1">
                <a:latin typeface="Nunito Bold"/>
                <a:cs typeface="Times New Roman"/>
              </a:rPr>
              <a:t>affects</a:t>
            </a:r>
            <a:r>
              <a:rPr lang="vi" sz="1600">
                <a:latin typeface="Nunito Bold"/>
                <a:cs typeface="Times New Roman"/>
              </a:rPr>
              <a:t> </a:t>
            </a:r>
            <a:r>
              <a:rPr lang="vi" sz="1600" err="1">
                <a:latin typeface="Nunito Bold"/>
                <a:cs typeface="Times New Roman"/>
              </a:rPr>
              <a:t>on</a:t>
            </a:r>
            <a:r>
              <a:rPr lang="vi" sz="1600">
                <a:latin typeface="Nunito Bold"/>
                <a:cs typeface="Times New Roman"/>
              </a:rPr>
              <a:t> </a:t>
            </a:r>
            <a:r>
              <a:rPr lang="vi" sz="1600" err="1">
                <a:latin typeface="Nunito Bold"/>
                <a:cs typeface="Times New Roman"/>
              </a:rPr>
              <a:t>our</a:t>
            </a:r>
            <a:r>
              <a:rPr lang="vi" sz="1600">
                <a:latin typeface="Nunito Bold"/>
                <a:cs typeface="Times New Roman"/>
              </a:rPr>
              <a:t> </a:t>
            </a:r>
            <a:r>
              <a:rPr lang="vi" sz="1600" err="1">
                <a:latin typeface="Nunito Bold"/>
                <a:cs typeface="Times New Roman"/>
              </a:rPr>
              <a:t>Machine</a:t>
            </a:r>
            <a:r>
              <a:rPr lang="vi" sz="1600">
                <a:latin typeface="Nunito Bold"/>
                <a:cs typeface="Times New Roman"/>
              </a:rPr>
              <a:t> </a:t>
            </a:r>
            <a:r>
              <a:rPr lang="vi" sz="1600" err="1">
                <a:latin typeface="Nunito Bold"/>
                <a:cs typeface="Times New Roman"/>
              </a:rPr>
              <a:t>learning</a:t>
            </a:r>
            <a:r>
              <a:rPr lang="vi" sz="1600">
                <a:latin typeface="Nunito Bold"/>
                <a:cs typeface="Times New Roman"/>
              </a:rPr>
              <a:t> </a:t>
            </a:r>
            <a:r>
              <a:rPr lang="vi" sz="1600" err="1">
                <a:latin typeface="Nunito Bold"/>
                <a:cs typeface="Times New Roman"/>
              </a:rPr>
              <a:t>mode</a:t>
            </a:r>
            <a:r>
              <a:rPr lang="en-US" sz="1600">
                <a:latin typeface="Nunito Bold"/>
                <a:cs typeface="Times New Roman"/>
              </a:rPr>
              <a:t>l.</a:t>
            </a:r>
          </a:p>
          <a:p>
            <a:endParaRPr lang="en-US" sz="1600">
              <a:solidFill>
                <a:srgbClr val="000000"/>
              </a:solidFill>
              <a:latin typeface="Nunito Bold"/>
              <a:cs typeface="Times New Roman"/>
            </a:endParaRPr>
          </a:p>
          <a:p>
            <a:endParaRPr lang="en-US" sz="1600">
              <a:solidFill>
                <a:srgbClr val="000000"/>
              </a:solidFill>
              <a:latin typeface="Nunito Bold"/>
              <a:cs typeface="Times New Roman"/>
            </a:endParaRPr>
          </a:p>
          <a:p>
            <a:endParaRPr lang="en-US" sz="1600">
              <a:solidFill>
                <a:srgbClr val="000000"/>
              </a:solidFill>
              <a:latin typeface="Nunito Bold"/>
              <a:cs typeface="Times New Roman"/>
            </a:endParaRPr>
          </a:p>
          <a:p>
            <a:endParaRPr lang="en-US" sz="1600">
              <a:solidFill>
                <a:srgbClr val="000000"/>
              </a:solidFill>
              <a:latin typeface="Nunito Bold"/>
              <a:cs typeface="Times New Roman"/>
            </a:endParaRPr>
          </a:p>
        </p:txBody>
      </p:sp>
      <p:sp>
        <p:nvSpPr>
          <p:cNvPr id="4" name="TextBox 4"/>
          <p:cNvSpPr txBox="1"/>
          <p:nvPr/>
        </p:nvSpPr>
        <p:spPr>
          <a:xfrm>
            <a:off x="112812" y="885296"/>
            <a:ext cx="6205553" cy="530273"/>
          </a:xfrm>
          <a:prstGeom prst="rect">
            <a:avLst/>
          </a:prstGeom>
        </p:spPr>
        <p:txBody>
          <a:bodyPr lIns="0" tIns="0" rIns="0" bIns="0" rtlCol="0" anchor="t">
            <a:spAutoFit/>
          </a:bodyPr>
          <a:lstStyle/>
          <a:p>
            <a:pPr algn="ctr">
              <a:lnSpc>
                <a:spcPts val="4366"/>
              </a:lnSpc>
              <a:spcBef>
                <a:spcPct val="0"/>
              </a:spcBef>
            </a:pPr>
            <a:endParaRPr lang="en-US" sz="3150" spc="25">
              <a:solidFill>
                <a:srgbClr val="000000"/>
              </a:solidFill>
              <a:latin typeface="Archivo Black"/>
            </a:endParaRPr>
          </a:p>
        </p:txBody>
      </p:sp>
      <p:sp>
        <p:nvSpPr>
          <p:cNvPr id="5" name="TextBox 5"/>
          <p:cNvSpPr txBox="1"/>
          <p:nvPr/>
        </p:nvSpPr>
        <p:spPr>
          <a:xfrm>
            <a:off x="1634503" y="1532592"/>
            <a:ext cx="6205553" cy="337015"/>
          </a:xfrm>
          <a:prstGeom prst="rect">
            <a:avLst/>
          </a:prstGeom>
        </p:spPr>
        <p:txBody>
          <a:bodyPr lIns="0" tIns="0" rIns="0" bIns="0" rtlCol="0" anchor="t">
            <a:spAutoFit/>
          </a:bodyPr>
          <a:lstStyle/>
          <a:p>
            <a:pPr algn="ctr">
              <a:lnSpc>
                <a:spcPts val="2760"/>
              </a:lnSpc>
              <a:spcBef>
                <a:spcPct val="0"/>
              </a:spcBef>
            </a:pPr>
            <a:endParaRPr lang="en-US" sz="2000" spc="16">
              <a:solidFill>
                <a:srgbClr val="000000"/>
              </a:solidFill>
              <a:latin typeface="Archivo Black"/>
            </a:endParaRPr>
          </a:p>
        </p:txBody>
      </p:sp>
      <p:sp>
        <p:nvSpPr>
          <p:cNvPr id="6" name="TextBox 5">
            <a:extLst>
              <a:ext uri="{FF2B5EF4-FFF2-40B4-BE49-F238E27FC236}">
                <a16:creationId xmlns:a16="http://schemas.microsoft.com/office/drawing/2014/main" id="{FDB0445C-FCD6-A519-FD0A-A08D58D7AE27}"/>
              </a:ext>
            </a:extLst>
          </p:cNvPr>
          <p:cNvSpPr txBox="1"/>
          <p:nvPr/>
        </p:nvSpPr>
        <p:spPr>
          <a:xfrm>
            <a:off x="1032933" y="1413934"/>
            <a:ext cx="4233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ea typeface="Cambria"/>
                <a:cs typeface="Times New Roman"/>
              </a:rPr>
              <a:t>Experimental results</a:t>
            </a:r>
            <a:endParaRPr lang="en-US" sz="2800" b="1">
              <a:latin typeface="Times New Roman"/>
              <a:cs typeface="Times New Roman"/>
            </a:endParaRPr>
          </a:p>
        </p:txBody>
      </p:sp>
      <p:graphicFrame>
        <p:nvGraphicFramePr>
          <p:cNvPr id="13" name="Table 12">
            <a:extLst>
              <a:ext uri="{FF2B5EF4-FFF2-40B4-BE49-F238E27FC236}">
                <a16:creationId xmlns:a16="http://schemas.microsoft.com/office/drawing/2014/main" id="{C2AA47A1-0D58-FCA2-E0EA-4D9EE0265C2F}"/>
              </a:ext>
            </a:extLst>
          </p:cNvPr>
          <p:cNvGraphicFramePr>
            <a:graphicFrameLocks noGrp="1"/>
          </p:cNvGraphicFramePr>
          <p:nvPr>
            <p:extLst>
              <p:ext uri="{D42A27DB-BD31-4B8C-83A1-F6EECF244321}">
                <p14:modId xmlns:p14="http://schemas.microsoft.com/office/powerpoint/2010/main" val="1540871287"/>
              </p:ext>
            </p:extLst>
          </p:nvPr>
        </p:nvGraphicFramePr>
        <p:xfrm>
          <a:off x="4411133" y="2218266"/>
          <a:ext cx="7248537" cy="1960530"/>
        </p:xfrm>
        <a:graphic>
          <a:graphicData uri="http://schemas.openxmlformats.org/drawingml/2006/table">
            <a:tbl>
              <a:tblPr firstRow="1" bandRow="1">
                <a:tableStyleId>{5C22544A-7EE6-4342-B048-85BDC9FD1C3A}</a:tableStyleId>
              </a:tblPr>
              <a:tblGrid>
                <a:gridCol w="2416179">
                  <a:extLst>
                    <a:ext uri="{9D8B030D-6E8A-4147-A177-3AD203B41FA5}">
                      <a16:colId xmlns:a16="http://schemas.microsoft.com/office/drawing/2014/main" val="2690376409"/>
                    </a:ext>
                  </a:extLst>
                </a:gridCol>
                <a:gridCol w="2416179">
                  <a:extLst>
                    <a:ext uri="{9D8B030D-6E8A-4147-A177-3AD203B41FA5}">
                      <a16:colId xmlns:a16="http://schemas.microsoft.com/office/drawing/2014/main" val="4139167406"/>
                    </a:ext>
                  </a:extLst>
                </a:gridCol>
                <a:gridCol w="2416179">
                  <a:extLst>
                    <a:ext uri="{9D8B030D-6E8A-4147-A177-3AD203B41FA5}">
                      <a16:colId xmlns:a16="http://schemas.microsoft.com/office/drawing/2014/main" val="2608080769"/>
                    </a:ext>
                  </a:extLst>
                </a:gridCol>
              </a:tblGrid>
              <a:tr h="653510">
                <a:tc>
                  <a:txBody>
                    <a:bodyPr/>
                    <a:lstStyle/>
                    <a:p>
                      <a:pPr fontAlgn="t"/>
                      <a:endParaRPr lang="en-US">
                        <a:effectLst/>
                      </a:endParaRPr>
                    </a:p>
                    <a:p>
                      <a:pPr algn="ctr" rtl="0" fontAlgn="base"/>
                      <a:endParaRPr lang="en-US">
                        <a:effectLst/>
                      </a:endParaRPr>
                    </a:p>
                  </a:txBody>
                  <a:tcPr/>
                </a:tc>
                <a:tc>
                  <a:txBody>
                    <a:bodyPr/>
                    <a:lstStyle/>
                    <a:p>
                      <a:pPr algn="ctr" fontAlgn="t"/>
                      <a:endParaRPr lang="en-US">
                        <a:effectLst/>
                      </a:endParaRPr>
                    </a:p>
                    <a:p>
                      <a:pPr algn="ctr" rtl="0" fontAlgn="base"/>
                      <a:r>
                        <a:rPr lang="en-US" sz="1100">
                          <a:effectLst/>
                        </a:rPr>
                        <a:t>Training time </a:t>
                      </a:r>
                      <a:endParaRPr lang="en-US">
                        <a:effectLst/>
                      </a:endParaRPr>
                    </a:p>
                  </a:txBody>
                  <a:tcPr/>
                </a:tc>
                <a:tc>
                  <a:txBody>
                    <a:bodyPr/>
                    <a:lstStyle/>
                    <a:p>
                      <a:pPr algn="ctr" fontAlgn="t"/>
                      <a:endParaRPr lang="en-US">
                        <a:effectLst/>
                      </a:endParaRPr>
                    </a:p>
                    <a:p>
                      <a:pPr algn="ctr" rtl="0" fontAlgn="base"/>
                      <a:r>
                        <a:rPr lang="en-US" sz="1100">
                          <a:effectLst/>
                        </a:rPr>
                        <a:t>Accuracy </a:t>
                      </a:r>
                      <a:endParaRPr lang="en-US">
                        <a:effectLst/>
                      </a:endParaRPr>
                    </a:p>
                  </a:txBody>
                  <a:tcPr/>
                </a:tc>
                <a:extLst>
                  <a:ext uri="{0D108BD9-81ED-4DB2-BD59-A6C34878D82A}">
                    <a16:rowId xmlns:a16="http://schemas.microsoft.com/office/drawing/2014/main" val="255424161"/>
                  </a:ext>
                </a:extLst>
              </a:tr>
              <a:tr h="653510">
                <a:tc>
                  <a:txBody>
                    <a:bodyPr/>
                    <a:lstStyle/>
                    <a:p>
                      <a:pPr fontAlgn="t"/>
                      <a:endParaRPr lang="en-US">
                        <a:effectLst/>
                      </a:endParaRPr>
                    </a:p>
                    <a:p>
                      <a:pPr algn="ctr" rtl="0" fontAlgn="base"/>
                      <a:r>
                        <a:rPr lang="en-US" sz="1100">
                          <a:effectLst/>
                        </a:rPr>
                        <a:t>Before reduction </a:t>
                      </a:r>
                      <a:endParaRPr lang="en-US">
                        <a:effectLst/>
                      </a:endParaRPr>
                    </a:p>
                  </a:txBody>
                  <a:tcPr/>
                </a:tc>
                <a:tc>
                  <a:txBody>
                    <a:bodyPr/>
                    <a:lstStyle/>
                    <a:p>
                      <a:pPr fontAlgn="t"/>
                      <a:endParaRPr lang="en-US">
                        <a:effectLst/>
                      </a:endParaRPr>
                    </a:p>
                    <a:p>
                      <a:pPr algn="ctr" rtl="0" fontAlgn="base"/>
                      <a:r>
                        <a:rPr lang="en-US" sz="1100">
                          <a:effectLst/>
                        </a:rPr>
                        <a:t>10h 30min </a:t>
                      </a:r>
                      <a:endParaRPr lang="en-US">
                        <a:effectLst/>
                      </a:endParaRPr>
                    </a:p>
                  </a:txBody>
                  <a:tcPr/>
                </a:tc>
                <a:tc>
                  <a:txBody>
                    <a:bodyPr/>
                    <a:lstStyle/>
                    <a:p>
                      <a:pPr fontAlgn="t"/>
                      <a:endParaRPr lang="en-US">
                        <a:effectLst/>
                      </a:endParaRPr>
                    </a:p>
                    <a:p>
                      <a:pPr algn="ctr" rtl="0" fontAlgn="base"/>
                      <a:r>
                        <a:rPr lang="en-US" sz="1100">
                          <a:effectLst/>
                        </a:rPr>
                        <a:t>57% </a:t>
                      </a:r>
                      <a:endParaRPr lang="en-US">
                        <a:effectLst/>
                      </a:endParaRPr>
                    </a:p>
                  </a:txBody>
                  <a:tcPr/>
                </a:tc>
                <a:extLst>
                  <a:ext uri="{0D108BD9-81ED-4DB2-BD59-A6C34878D82A}">
                    <a16:rowId xmlns:a16="http://schemas.microsoft.com/office/drawing/2014/main" val="3578973541"/>
                  </a:ext>
                </a:extLst>
              </a:tr>
              <a:tr h="653510">
                <a:tc>
                  <a:txBody>
                    <a:bodyPr/>
                    <a:lstStyle/>
                    <a:p>
                      <a:pPr fontAlgn="t"/>
                      <a:endParaRPr lang="en-US">
                        <a:effectLst/>
                      </a:endParaRPr>
                    </a:p>
                    <a:p>
                      <a:pPr algn="ctr" rtl="0" fontAlgn="base"/>
                      <a:r>
                        <a:rPr lang="en-US" sz="1100">
                          <a:effectLst/>
                        </a:rPr>
                        <a:t>After reduction </a:t>
                      </a:r>
                      <a:endParaRPr lang="en-US">
                        <a:effectLst/>
                      </a:endParaRPr>
                    </a:p>
                  </a:txBody>
                  <a:tcPr/>
                </a:tc>
                <a:tc>
                  <a:txBody>
                    <a:bodyPr/>
                    <a:lstStyle/>
                    <a:p>
                      <a:pPr fontAlgn="t"/>
                      <a:endParaRPr lang="en-US">
                        <a:effectLst/>
                      </a:endParaRPr>
                    </a:p>
                    <a:p>
                      <a:pPr algn="ctr" rtl="0" fontAlgn="base"/>
                      <a:r>
                        <a:rPr lang="en-US" sz="1100">
                          <a:effectLst/>
                        </a:rPr>
                        <a:t>2h 10min </a:t>
                      </a:r>
                      <a:endParaRPr lang="en-US">
                        <a:effectLst/>
                      </a:endParaRPr>
                    </a:p>
                  </a:txBody>
                  <a:tcPr/>
                </a:tc>
                <a:tc>
                  <a:txBody>
                    <a:bodyPr/>
                    <a:lstStyle/>
                    <a:p>
                      <a:pPr fontAlgn="t"/>
                      <a:endParaRPr lang="en-US">
                        <a:effectLst/>
                      </a:endParaRPr>
                    </a:p>
                    <a:p>
                      <a:pPr algn="ctr" rtl="0" fontAlgn="base"/>
                      <a:r>
                        <a:rPr lang="en-US" sz="1100">
                          <a:effectLst/>
                        </a:rPr>
                        <a:t>64% </a:t>
                      </a:r>
                      <a:endParaRPr lang="en-US">
                        <a:effectLst/>
                      </a:endParaRPr>
                    </a:p>
                  </a:txBody>
                  <a:tcPr/>
                </a:tc>
                <a:extLst>
                  <a:ext uri="{0D108BD9-81ED-4DB2-BD59-A6C34878D82A}">
                    <a16:rowId xmlns:a16="http://schemas.microsoft.com/office/drawing/2014/main" val="3565328319"/>
                  </a:ext>
                </a:extLst>
              </a:tr>
            </a:tbl>
          </a:graphicData>
        </a:graphic>
      </p:graphicFrame>
    </p:spTree>
    <p:extLst>
      <p:ext uri="{BB962C8B-B14F-4D97-AF65-F5344CB8AC3E}">
        <p14:creationId xmlns:p14="http://schemas.microsoft.com/office/powerpoint/2010/main" val="15969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2"/>
          <p:cNvSpPr txBox="1"/>
          <p:nvPr/>
        </p:nvSpPr>
        <p:spPr>
          <a:xfrm>
            <a:off x="4558320" y="404280"/>
            <a:ext cx="739116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3" name="TextShape 1">
            <a:extLst>
              <a:ext uri="{FF2B5EF4-FFF2-40B4-BE49-F238E27FC236}">
                <a16:creationId xmlns:a16="http://schemas.microsoft.com/office/drawing/2014/main" id="{543E1974-7DCD-8AA1-F5E8-66D5BD29FBF1}"/>
              </a:ext>
            </a:extLst>
          </p:cNvPr>
          <p:cNvSpPr txBox="1"/>
          <p:nvPr/>
        </p:nvSpPr>
        <p:spPr>
          <a:xfrm>
            <a:off x="4800840" y="1169822"/>
            <a:ext cx="7391160" cy="5204880"/>
          </a:xfrm>
          <a:prstGeom prst="rect">
            <a:avLst/>
          </a:prstGeom>
          <a:noFill/>
          <a:ln>
            <a:noFill/>
          </a:ln>
        </p:spPr>
        <p:txBody>
          <a:bodyPr lIns="90000" tIns="45000" rIns="90000" bIns="45000">
            <a:noAutofit/>
          </a:bodyPr>
          <a:lstStyle/>
          <a:p>
            <a:endParaRPr lang="en-US" sz="3600" b="0" strike="noStrike" spc="-1">
              <a:solidFill>
                <a:schemeClr val="accent1">
                  <a:lumMod val="75000"/>
                </a:schemeClr>
              </a:solidFill>
              <a:latin typeface="Calibri"/>
            </a:endParaRPr>
          </a:p>
          <a:p>
            <a:endParaRPr lang="en-US" sz="3600" spc="-1">
              <a:solidFill>
                <a:schemeClr val="accent1">
                  <a:lumMod val="75000"/>
                </a:schemeClr>
              </a:solidFill>
              <a:latin typeface="Calibri"/>
            </a:endParaRPr>
          </a:p>
          <a:p>
            <a:endParaRPr lang="en-US" sz="3600" b="1" strike="noStrike" spc="-1">
              <a:solidFill>
                <a:schemeClr val="accent1">
                  <a:lumMod val="75000"/>
                </a:schemeClr>
              </a:solidFill>
              <a:latin typeface="Calibri"/>
            </a:endParaRPr>
          </a:p>
          <a:p>
            <a:pPr algn="ctr"/>
            <a:r>
              <a:rPr lang="en-US" sz="3600" b="1" spc="-1">
                <a:solidFill>
                  <a:schemeClr val="accent1">
                    <a:lumMod val="75000"/>
                  </a:schemeClr>
                </a:solidFill>
                <a:latin typeface="Calibri"/>
              </a:rPr>
              <a:t>Deep learning approaches</a:t>
            </a:r>
            <a:endParaRPr lang="en-US" sz="3600" b="1" strike="noStrike" spc="-1">
              <a:solidFill>
                <a:schemeClr val="accent1">
                  <a:lumMod val="75000"/>
                </a:schemeClr>
              </a:solidFill>
              <a:latin typeface="Calibri"/>
            </a:endParaRPr>
          </a:p>
        </p:txBody>
      </p:sp>
    </p:spTree>
    <p:extLst>
      <p:ext uri="{BB962C8B-B14F-4D97-AF65-F5344CB8AC3E}">
        <p14:creationId xmlns:p14="http://schemas.microsoft.com/office/powerpoint/2010/main" val="2564006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 name="Rectangle 3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25">
            <a:extLst>
              <a:ext uri="{FF2B5EF4-FFF2-40B4-BE49-F238E27FC236}">
                <a16:creationId xmlns:a16="http://schemas.microsoft.com/office/drawing/2014/main" id="{79FD1EDD-C1D5-AA3D-8E28-B07E821879BE}"/>
              </a:ext>
            </a:extLst>
          </p:cNvPr>
          <p:cNvSpPr txBox="1"/>
          <p:nvPr/>
        </p:nvSpPr>
        <p:spPr>
          <a:xfrm>
            <a:off x="6619417" y="3994663"/>
            <a:ext cx="4805996" cy="1297115"/>
          </a:xfrm>
          <a:prstGeom prst="rect">
            <a:avLst/>
          </a:prstGeom>
        </p:spPr>
        <p:txBody>
          <a:bodyPr vert="horz" lIns="91440" tIns="45720" rIns="91440" bIns="45720" rtlCol="0" anchor="t">
            <a:noAutofit/>
          </a:bodyPr>
          <a:lstStyle/>
          <a:p>
            <a:pPr>
              <a:lnSpc>
                <a:spcPct val="90000"/>
              </a:lnSpc>
              <a:spcBef>
                <a:spcPct val="0"/>
              </a:spcBef>
              <a:spcAft>
                <a:spcPts val="600"/>
              </a:spcAft>
            </a:pPr>
            <a:r>
              <a:rPr lang="en-US" sz="5400" kern="1200" spc="25">
                <a:solidFill>
                  <a:schemeClr val="tx2"/>
                </a:solidFill>
                <a:latin typeface="+mj-lt"/>
                <a:ea typeface="+mj-ea"/>
                <a:cs typeface="+mj-cs"/>
              </a:rPr>
              <a:t>SENTIMENT ANALYSIS</a:t>
            </a:r>
            <a:endParaRPr lang="en-US" sz="5400" kern="1200">
              <a:solidFill>
                <a:schemeClr val="tx2"/>
              </a:solidFill>
              <a:latin typeface="+mj-lt"/>
              <a:ea typeface="+mj-ea"/>
              <a:cs typeface="+mj-cs"/>
            </a:endParaRPr>
          </a:p>
        </p:txBody>
      </p:sp>
      <p:pic>
        <p:nvPicPr>
          <p:cNvPr id="306" name="Picture 3" descr="Text&#10;&#10;Description automatically generated"/>
          <p:cNvPicPr/>
          <p:nvPr/>
        </p:nvPicPr>
        <p:blipFill>
          <a:blip r:embed="rId2"/>
          <a:stretch/>
        </p:blipFill>
        <p:spPr>
          <a:xfrm>
            <a:off x="340470" y="3135506"/>
            <a:ext cx="4141760" cy="1501388"/>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315" name="Group 3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16" name="Freeform: Shape 3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Freeform: Shape 3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Freeform: Shape 3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25">
            <a:extLst>
              <a:ext uri="{FF2B5EF4-FFF2-40B4-BE49-F238E27FC236}">
                <a16:creationId xmlns:a16="http://schemas.microsoft.com/office/drawing/2014/main" id="{C8AE749C-D38F-A0DB-F6EA-15510D58E7EB}"/>
              </a:ext>
            </a:extLst>
          </p:cNvPr>
          <p:cNvSpPr txBox="1"/>
          <p:nvPr/>
        </p:nvSpPr>
        <p:spPr>
          <a:xfrm>
            <a:off x="6700746" y="5556140"/>
            <a:ext cx="4882836" cy="103412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4366"/>
              </a:lnSpc>
              <a:spcBef>
                <a:spcPct val="0"/>
              </a:spcBef>
            </a:pPr>
            <a:r>
              <a:rPr lang="en-US" sz="1600" spc="25">
                <a:solidFill>
                  <a:schemeClr val="tx2"/>
                </a:solidFill>
                <a:latin typeface="+mj-lt"/>
                <a:ea typeface="+mj-ea"/>
                <a:cs typeface="+mj-cs"/>
              </a:rPr>
              <a:t>NATURAL LANGUAGE PROCESSING PROJECT</a:t>
            </a:r>
          </a:p>
          <a:p>
            <a:pPr>
              <a:lnSpc>
                <a:spcPts val="4366"/>
              </a:lnSpc>
              <a:spcBef>
                <a:spcPct val="0"/>
              </a:spcBef>
            </a:pPr>
            <a:r>
              <a:rPr lang="en-US" sz="1600" spc="25">
                <a:solidFill>
                  <a:schemeClr val="tx2"/>
                </a:solidFill>
                <a:latin typeface="+mj-lt"/>
                <a:ea typeface="+mj-ea"/>
                <a:cs typeface="+mj-cs"/>
              </a:rPr>
              <a:t>GROUP 9</a:t>
            </a:r>
          </a:p>
        </p:txBody>
      </p:sp>
      <p:pic>
        <p:nvPicPr>
          <p:cNvPr id="11" name="Picture 11" descr="A diagram of different colored circles&#10;&#10;Description automatically generated">
            <a:extLst>
              <a:ext uri="{FF2B5EF4-FFF2-40B4-BE49-F238E27FC236}">
                <a16:creationId xmlns:a16="http://schemas.microsoft.com/office/drawing/2014/main" id="{DBD12D5C-C241-DEFA-6982-49CA435A6ADB}"/>
              </a:ext>
            </a:extLst>
          </p:cNvPr>
          <p:cNvPicPr>
            <a:picLocks noChangeAspect="1"/>
          </p:cNvPicPr>
          <p:nvPr/>
        </p:nvPicPr>
        <p:blipFill>
          <a:blip r:embed="rId3"/>
          <a:stretch>
            <a:fillRect/>
          </a:stretch>
        </p:blipFill>
        <p:spPr>
          <a:xfrm>
            <a:off x="6622212" y="545123"/>
            <a:ext cx="4382219" cy="3294848"/>
          </a:xfrm>
          <a:prstGeom prst="rect">
            <a:avLst/>
          </a:prstGeom>
        </p:spPr>
      </p:pic>
    </p:spTree>
    <p:extLst>
      <p:ext uri="{BB962C8B-B14F-4D97-AF65-F5344CB8AC3E}">
        <p14:creationId xmlns:p14="http://schemas.microsoft.com/office/powerpoint/2010/main" val="1392481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192000" cy="6858000"/>
          </a:xfrm>
          <a:prstGeom prst="rect">
            <a:avLst/>
          </a:prstGeom>
        </p:spPr>
      </p:pic>
      <p:sp>
        <p:nvSpPr>
          <p:cNvPr id="3" name="TextBox 3"/>
          <p:cNvSpPr txBox="1"/>
          <p:nvPr/>
        </p:nvSpPr>
        <p:spPr>
          <a:xfrm>
            <a:off x="883762" y="1486402"/>
            <a:ext cx="10424475" cy="2323328"/>
          </a:xfrm>
          <a:prstGeom prst="rect">
            <a:avLst/>
          </a:prstGeom>
        </p:spPr>
        <p:txBody>
          <a:bodyPr lIns="0" tIns="0" rIns="0" bIns="0" rtlCol="0" anchor="t">
            <a:spAutoFit/>
          </a:bodyPr>
          <a:lstStyle/>
          <a:p>
            <a:pPr>
              <a:lnSpc>
                <a:spcPts val="2645"/>
              </a:lnSpc>
            </a:pPr>
            <a:r>
              <a:rPr lang="en-US">
                <a:solidFill>
                  <a:srgbClr val="000000"/>
                </a:solidFill>
                <a:latin typeface="Times New Roman" panose="02020603050405020304" pitchFamily="18" charset="0"/>
                <a:cs typeface="Times New Roman" panose="02020603050405020304" pitchFamily="18" charset="0"/>
              </a:rPr>
              <a:t>Word2vec is a group of simple and well-known models that are used to produce word embeddings.</a:t>
            </a:r>
          </a:p>
          <a:p>
            <a:pPr>
              <a:lnSpc>
                <a:spcPts val="2645"/>
              </a:lnSpc>
            </a:pPr>
            <a:r>
              <a:rPr lang="en-US">
                <a:solidFill>
                  <a:srgbClr val="000000"/>
                </a:solidFill>
                <a:latin typeface="Times New Roman" panose="02020603050405020304" pitchFamily="18" charset="0"/>
                <a:cs typeface="Times New Roman" panose="02020603050405020304" pitchFamily="18" charset="0"/>
              </a:rPr>
              <a:t>Word2Vec is based on the idea that the meaning of a word can be inferred from its neighboring words. The two main architectures employed by Word2Vec are: </a:t>
            </a:r>
          </a:p>
          <a:p>
            <a:pPr marL="407670" lvl="1" indent="-203835">
              <a:lnSpc>
                <a:spcPts val="2645"/>
              </a:lnSpc>
              <a:buFont typeface="Arial"/>
              <a:buChar char="•"/>
            </a:pPr>
            <a:r>
              <a:rPr lang="en-US">
                <a:solidFill>
                  <a:srgbClr val="000000"/>
                </a:solidFill>
                <a:latin typeface="Times New Roman" panose="02020603050405020304" pitchFamily="18" charset="0"/>
                <a:cs typeface="Times New Roman" panose="02020603050405020304" pitchFamily="18" charset="0"/>
              </a:rPr>
              <a:t>Continuous Bag-of-Words (CBOW): the model predicts the target word given a context of surrounding words.</a:t>
            </a:r>
          </a:p>
          <a:p>
            <a:pPr marL="407670" lvl="1" indent="-203835">
              <a:lnSpc>
                <a:spcPts val="2645"/>
              </a:lnSpc>
              <a:buFont typeface="Arial"/>
              <a:buChar char="•"/>
            </a:pPr>
            <a:r>
              <a:rPr lang="en-US">
                <a:solidFill>
                  <a:srgbClr val="000000"/>
                </a:solidFill>
                <a:latin typeface="Times New Roman" panose="02020603050405020304" pitchFamily="18" charset="0"/>
                <a:cs typeface="Times New Roman" panose="02020603050405020304" pitchFamily="18" charset="0"/>
              </a:rPr>
              <a:t> Skip-gram: is the reverse of CBOW. It takes a single word as input and predicts the context words around it</a:t>
            </a:r>
            <a:r>
              <a:rPr lang="en-US">
                <a:solidFill>
                  <a:srgbClr val="000000"/>
                </a:solidFill>
                <a:latin typeface="Archivo Black"/>
              </a:rPr>
              <a:t>.</a:t>
            </a:r>
          </a:p>
          <a:p>
            <a:pPr algn="ctr">
              <a:lnSpc>
                <a:spcPts val="2645"/>
              </a:lnSpc>
            </a:pPr>
            <a:endParaRPr lang="en-US" sz="1889">
              <a:solidFill>
                <a:srgbClr val="000000"/>
              </a:solidFill>
              <a:latin typeface="Nunito Bold"/>
            </a:endParaRPr>
          </a:p>
        </p:txBody>
      </p:sp>
      <p:sp>
        <p:nvSpPr>
          <p:cNvPr id="4" name="TextBox 4"/>
          <p:cNvSpPr txBox="1"/>
          <p:nvPr/>
        </p:nvSpPr>
        <p:spPr>
          <a:xfrm>
            <a:off x="426028" y="1082320"/>
            <a:ext cx="6205553" cy="329386"/>
          </a:xfrm>
          <a:prstGeom prst="rect">
            <a:avLst/>
          </a:prstGeom>
        </p:spPr>
        <p:txBody>
          <a:bodyPr lIns="0" tIns="0" rIns="0" bIns="0" rtlCol="0" anchor="t">
            <a:spAutoFit/>
          </a:bodyPr>
          <a:lstStyle/>
          <a:p>
            <a:pPr>
              <a:lnSpc>
                <a:spcPts val="2760"/>
              </a:lnSpc>
              <a:spcBef>
                <a:spcPct val="0"/>
              </a:spcBef>
            </a:pPr>
            <a:r>
              <a:rPr lang="en-US" sz="2000" b="1">
                <a:solidFill>
                  <a:srgbClr val="000000"/>
                </a:solidFill>
                <a:latin typeface="Times New Roman" panose="02020603050405020304" pitchFamily="18" charset="0"/>
                <a:cs typeface="Times New Roman" panose="02020603050405020304" pitchFamily="18" charset="0"/>
              </a:rPr>
              <a:t>Word2vec</a:t>
            </a:r>
            <a:endParaRPr lang="en-US" sz="2000" b="1" spc="16">
              <a:solidFill>
                <a:srgbClr val="000000"/>
              </a:solidFill>
              <a:latin typeface="Times New Roman" panose="02020603050405020304" pitchFamily="18" charset="0"/>
              <a:cs typeface="Times New Roman" panose="02020603050405020304" pitchFamily="18" charset="0"/>
            </a:endParaRPr>
          </a:p>
        </p:txBody>
      </p:sp>
      <p:pic>
        <p:nvPicPr>
          <p:cNvPr id="5" name="Picture 4" descr="A picture containing text, diagram, line, parallel&#10;&#10;Description automatically generated">
            <a:extLst>
              <a:ext uri="{FF2B5EF4-FFF2-40B4-BE49-F238E27FC236}">
                <a16:creationId xmlns:a16="http://schemas.microsoft.com/office/drawing/2014/main" id="{66C6C04F-D41D-0921-EC3C-63CCD0ECE1C6}"/>
              </a:ext>
            </a:extLst>
          </p:cNvPr>
          <p:cNvPicPr>
            <a:picLocks noChangeAspect="1"/>
          </p:cNvPicPr>
          <p:nvPr/>
        </p:nvPicPr>
        <p:blipFill rotWithShape="1">
          <a:blip r:embed="rId4">
            <a:extLst>
              <a:ext uri="{28A0092B-C50C-407E-A947-70E740481C1C}">
                <a14:useLocalDpi xmlns:a14="http://schemas.microsoft.com/office/drawing/2010/main" val="0"/>
              </a:ext>
            </a:extLst>
          </a:blip>
          <a:srcRect b="20800"/>
          <a:stretch/>
        </p:blipFill>
        <p:spPr bwMode="auto">
          <a:xfrm>
            <a:off x="6859434" y="3801593"/>
            <a:ext cx="2437130" cy="2289810"/>
          </a:xfrm>
          <a:prstGeom prst="rect">
            <a:avLst/>
          </a:prstGeom>
          <a:noFill/>
          <a:ln>
            <a:noFill/>
          </a:ln>
          <a:extLst>
            <a:ext uri="{53640926-AAD7-44D8-BBD7-CCE9431645EC}">
              <a14:shadowObscured xmlns:a14="http://schemas.microsoft.com/office/drawing/2010/main"/>
            </a:ext>
          </a:extLst>
        </p:spPr>
      </p:pic>
      <p:pic>
        <p:nvPicPr>
          <p:cNvPr id="6" name="Picture 5" descr="A picture containing text, line, diagram, font&#10;&#10;Description automatically generated">
            <a:extLst>
              <a:ext uri="{FF2B5EF4-FFF2-40B4-BE49-F238E27FC236}">
                <a16:creationId xmlns:a16="http://schemas.microsoft.com/office/drawing/2014/main" id="{151511BC-2C05-D5BE-C933-A4F62C159A4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09362" y="3699358"/>
            <a:ext cx="2438400" cy="2392045"/>
          </a:xfrm>
          <a:prstGeom prst="rect">
            <a:avLst/>
          </a:prstGeom>
          <a:noFill/>
          <a:ln>
            <a:noFill/>
          </a:ln>
        </p:spPr>
      </p:pic>
      <p:sp>
        <p:nvSpPr>
          <p:cNvPr id="8" name="TextBox 7">
            <a:extLst>
              <a:ext uri="{FF2B5EF4-FFF2-40B4-BE49-F238E27FC236}">
                <a16:creationId xmlns:a16="http://schemas.microsoft.com/office/drawing/2014/main" id="{C0EC8948-1324-AC02-C119-EB6C42DDF218}"/>
              </a:ext>
            </a:extLst>
          </p:cNvPr>
          <p:cNvSpPr txBox="1"/>
          <p:nvPr/>
        </p:nvSpPr>
        <p:spPr>
          <a:xfrm>
            <a:off x="2623492" y="6091403"/>
            <a:ext cx="1810624" cy="276999"/>
          </a:xfrm>
          <a:prstGeom prst="rect">
            <a:avLst/>
          </a:prstGeom>
          <a:noFill/>
        </p:spPr>
        <p:txBody>
          <a:bodyPr wrap="none" rtlCol="0">
            <a:spAutoFit/>
          </a:bodyPr>
          <a:lstStyle/>
          <a:p>
            <a:r>
              <a:rPr lang="en-US" sz="1200" i="1">
                <a:latin typeface="Times New Roman" panose="02020603050405020304" pitchFamily="18" charset="0"/>
                <a:cs typeface="Times New Roman" panose="02020603050405020304" pitchFamily="18" charset="0"/>
              </a:rPr>
              <a:t>Continuous Bag-of-Words</a:t>
            </a:r>
          </a:p>
        </p:txBody>
      </p:sp>
      <p:sp>
        <p:nvSpPr>
          <p:cNvPr id="9" name="TextBox 8">
            <a:extLst>
              <a:ext uri="{FF2B5EF4-FFF2-40B4-BE49-F238E27FC236}">
                <a16:creationId xmlns:a16="http://schemas.microsoft.com/office/drawing/2014/main" id="{61A79C06-7907-C1F4-671F-2CB1FDBA4234}"/>
              </a:ext>
            </a:extLst>
          </p:cNvPr>
          <p:cNvSpPr txBox="1"/>
          <p:nvPr/>
        </p:nvSpPr>
        <p:spPr>
          <a:xfrm>
            <a:off x="7757886" y="6091402"/>
            <a:ext cx="835485" cy="276999"/>
          </a:xfrm>
          <a:prstGeom prst="rect">
            <a:avLst/>
          </a:prstGeom>
          <a:noFill/>
        </p:spPr>
        <p:txBody>
          <a:bodyPr wrap="none" rtlCol="0">
            <a:spAutoFit/>
          </a:bodyPr>
          <a:lstStyle/>
          <a:p>
            <a:r>
              <a:rPr lang="en-US" sz="1200" i="1">
                <a:latin typeface="Times New Roman" panose="02020603050405020304" pitchFamily="18" charset="0"/>
                <a:cs typeface="Times New Roman" panose="02020603050405020304" pitchFamily="18" charset="0"/>
              </a:rPr>
              <a:t>Skip-gram</a:t>
            </a:r>
          </a:p>
        </p:txBody>
      </p:sp>
    </p:spTree>
    <p:extLst>
      <p:ext uri="{BB962C8B-B14F-4D97-AF65-F5344CB8AC3E}">
        <p14:creationId xmlns:p14="http://schemas.microsoft.com/office/powerpoint/2010/main" val="2563671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192000" cy="6858000"/>
          </a:xfrm>
          <a:prstGeom prst="rect">
            <a:avLst/>
          </a:prstGeom>
        </p:spPr>
      </p:pic>
      <p:sp>
        <p:nvSpPr>
          <p:cNvPr id="3" name="TextBox 3"/>
          <p:cNvSpPr txBox="1"/>
          <p:nvPr/>
        </p:nvSpPr>
        <p:spPr>
          <a:xfrm>
            <a:off x="883762" y="1486402"/>
            <a:ext cx="10424475" cy="1707775"/>
          </a:xfrm>
          <a:prstGeom prst="rect">
            <a:avLst/>
          </a:prstGeom>
        </p:spPr>
        <p:txBody>
          <a:bodyPr lIns="0" tIns="0" rIns="0" bIns="0" rtlCol="0" anchor="t">
            <a:spAutoFit/>
          </a:bodyPr>
          <a:lstStyle/>
          <a:p>
            <a:pPr>
              <a:lnSpc>
                <a:spcPts val="1980"/>
              </a:lnSpc>
            </a:pPr>
            <a:r>
              <a:rPr lang="en-US">
                <a:effectLst/>
                <a:latin typeface="Times New Roman" panose="02020603050405020304" pitchFamily="18" charset="0"/>
                <a:ea typeface="Times New Roman" panose="02020603050405020304" pitchFamily="18" charset="0"/>
                <a:cs typeface="Times New Roman" panose="02020603050405020304" pitchFamily="18" charset="0"/>
              </a:rPr>
              <a:t>LSTM a special type of RNN is developed to solve the problem of long-term dependencies occurring in RNN by adopting the notion of cell state and hidden state</a:t>
            </a:r>
          </a:p>
          <a:p>
            <a:pPr>
              <a:lnSpc>
                <a:spcPts val="1980"/>
              </a:lnSpc>
            </a:pP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1565"/>
              </a:lnSpc>
            </a:pPr>
            <a:r>
              <a:rPr lang="en-US" err="1">
                <a:solidFill>
                  <a:srgbClr val="000000"/>
                </a:solidFill>
                <a:latin typeface="Times New Roman" panose="02020603050405020304" pitchFamily="18" charset="0"/>
                <a:cs typeface="Times New Roman" panose="02020603050405020304" pitchFamily="18" charset="0"/>
              </a:rPr>
              <a:t>BiLSTM</a:t>
            </a:r>
            <a:r>
              <a:rPr lang="en-US">
                <a:solidFill>
                  <a:srgbClr val="000000"/>
                </a:solidFill>
                <a:latin typeface="Times New Roman" panose="02020603050405020304" pitchFamily="18" charset="0"/>
                <a:cs typeface="Times New Roman" panose="02020603050405020304" pitchFamily="18" charset="0"/>
              </a:rPr>
              <a:t> is simply a LSTM layer of the backward direction coupled with a LSTM layer of the forward direction</a:t>
            </a:r>
          </a:p>
          <a:p>
            <a:pPr>
              <a:lnSpc>
                <a:spcPts val="1565"/>
              </a:lnSpc>
            </a:pPr>
            <a:endParaRPr lang="en-US">
              <a:solidFill>
                <a:srgbClr val="000000"/>
              </a:solidFill>
              <a:latin typeface="Times New Roman" panose="02020603050405020304" pitchFamily="18" charset="0"/>
              <a:cs typeface="Times New Roman" panose="02020603050405020304" pitchFamily="18" charset="0"/>
            </a:endParaRPr>
          </a:p>
          <a:p>
            <a:pPr>
              <a:lnSpc>
                <a:spcPts val="1565"/>
              </a:lnSpc>
            </a:pPr>
            <a:r>
              <a:rPr lang="en-US">
                <a:solidFill>
                  <a:srgbClr val="000000"/>
                </a:solidFill>
                <a:latin typeface="Times New Roman" panose="02020603050405020304" pitchFamily="18" charset="0"/>
                <a:cs typeface="Times New Roman" panose="02020603050405020304" pitchFamily="18" charset="0"/>
              </a:rPr>
              <a:t>Output is the concatenation of the two layers </a:t>
            </a:r>
            <a:endParaRPr lang="en-US">
              <a:solidFill>
                <a:srgbClr val="000000"/>
              </a:solidFill>
              <a:latin typeface="Archivo Black"/>
            </a:endParaRPr>
          </a:p>
          <a:p>
            <a:pPr algn="ctr">
              <a:lnSpc>
                <a:spcPts val="2645"/>
              </a:lnSpc>
            </a:pPr>
            <a:endParaRPr lang="en-US" sz="1889">
              <a:solidFill>
                <a:srgbClr val="000000"/>
              </a:solidFill>
              <a:latin typeface="Nunito Bold"/>
            </a:endParaRPr>
          </a:p>
        </p:txBody>
      </p:sp>
      <p:sp>
        <p:nvSpPr>
          <p:cNvPr id="4" name="TextBox 4"/>
          <p:cNvSpPr txBox="1"/>
          <p:nvPr/>
        </p:nvSpPr>
        <p:spPr>
          <a:xfrm>
            <a:off x="426028" y="1082320"/>
            <a:ext cx="6205553" cy="329386"/>
          </a:xfrm>
          <a:prstGeom prst="rect">
            <a:avLst/>
          </a:prstGeom>
        </p:spPr>
        <p:txBody>
          <a:bodyPr lIns="0" tIns="0" rIns="0" bIns="0" rtlCol="0" anchor="t">
            <a:spAutoFit/>
          </a:bodyPr>
          <a:lstStyle/>
          <a:p>
            <a:pPr>
              <a:lnSpc>
                <a:spcPts val="2760"/>
              </a:lnSpc>
              <a:spcBef>
                <a:spcPct val="0"/>
              </a:spcBef>
            </a:pPr>
            <a:r>
              <a:rPr lang="en-US" sz="2000" b="1" spc="16">
                <a:solidFill>
                  <a:srgbClr val="000000"/>
                </a:solidFill>
                <a:latin typeface="Times New Roman" panose="02020603050405020304" pitchFamily="18" charset="0"/>
                <a:cs typeface="Times New Roman" panose="02020603050405020304" pitchFamily="18" charset="0"/>
              </a:rPr>
              <a:t>Bidirectional Long Short Term Memory(</a:t>
            </a:r>
            <a:r>
              <a:rPr lang="en-US" sz="2000" b="1" spc="16" err="1">
                <a:solidFill>
                  <a:srgbClr val="000000"/>
                </a:solidFill>
                <a:latin typeface="Times New Roman" panose="02020603050405020304" pitchFamily="18" charset="0"/>
                <a:cs typeface="Times New Roman" panose="02020603050405020304" pitchFamily="18" charset="0"/>
              </a:rPr>
              <a:t>BiLSTM</a:t>
            </a:r>
            <a:r>
              <a:rPr lang="en-US" sz="2000" b="1" spc="16">
                <a:solidFill>
                  <a:srgbClr val="000000"/>
                </a:solidFill>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AA364D00-BD7E-7C80-8F0A-E5E87B658E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09566" y="3194177"/>
            <a:ext cx="7001268" cy="2773579"/>
          </a:xfrm>
          <a:prstGeom prst="rect">
            <a:avLst/>
          </a:prstGeom>
          <a:noFill/>
          <a:ln>
            <a:noFill/>
          </a:ln>
        </p:spPr>
      </p:pic>
    </p:spTree>
    <p:extLst>
      <p:ext uri="{BB962C8B-B14F-4D97-AF65-F5344CB8AC3E}">
        <p14:creationId xmlns:p14="http://schemas.microsoft.com/office/powerpoint/2010/main" val="2616698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192000" cy="6858000"/>
          </a:xfrm>
          <a:prstGeom prst="rect">
            <a:avLst/>
          </a:prstGeom>
        </p:spPr>
      </p:pic>
      <p:sp>
        <p:nvSpPr>
          <p:cNvPr id="3" name="TextBox 3"/>
          <p:cNvSpPr txBox="1"/>
          <p:nvPr/>
        </p:nvSpPr>
        <p:spPr>
          <a:xfrm>
            <a:off x="883762" y="1486402"/>
            <a:ext cx="10424475" cy="1656479"/>
          </a:xfrm>
          <a:prstGeom prst="rect">
            <a:avLst/>
          </a:prstGeom>
        </p:spPr>
        <p:txBody>
          <a:bodyPr lIns="0" tIns="0" rIns="0" bIns="0" rtlCol="0" anchor="t">
            <a:spAutoFit/>
          </a:bodyPr>
          <a:lstStyle/>
          <a:p>
            <a:pPr>
              <a:lnSpc>
                <a:spcPts val="1980"/>
              </a:lnSpc>
            </a:pPr>
            <a:r>
              <a:rPr lang="en-US" sz="1800">
                <a:effectLst/>
                <a:latin typeface="Times New Roman" panose="02020603050405020304" pitchFamily="18" charset="0"/>
                <a:ea typeface="Times New Roman" panose="02020603050405020304" pitchFamily="18" charset="0"/>
              </a:rPr>
              <a:t>CNN has a long history of solving computer vision related tasks</a:t>
            </a:r>
          </a:p>
          <a:p>
            <a:pPr>
              <a:lnSpc>
                <a:spcPts val="1980"/>
              </a:lnSpc>
            </a:pP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1565"/>
              </a:lnSpc>
            </a:pPr>
            <a:r>
              <a:rPr lang="en-US" sz="1800">
                <a:effectLst/>
                <a:latin typeface="Times New Roman" panose="02020603050405020304" pitchFamily="18" charset="0"/>
                <a:ea typeface="Times New Roman" panose="02020603050405020304" pitchFamily="18" charset="0"/>
              </a:rPr>
              <a:t>In 2014, a paper named </a:t>
            </a:r>
            <a:r>
              <a:rPr lang="vi-VN" sz="1800" u="sng">
                <a:solidFill>
                  <a:srgbClr val="446E9B"/>
                </a:solidFill>
                <a:effectLst/>
                <a:latin typeface="Times New Roman" panose="02020603050405020304" pitchFamily="18" charset="0"/>
                <a:ea typeface="Times New Roman" panose="02020603050405020304" pitchFamily="18" charset="0"/>
                <a:hlinkClick r:id="rId4"/>
              </a:rPr>
              <a:t>Convolutional Neural Networks for Sentence Classification</a:t>
            </a:r>
            <a:r>
              <a:rPr lang="en-US" sz="1800" u="sng">
                <a:solidFill>
                  <a:srgbClr val="446E9B"/>
                </a:solidFill>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showing that it turns out CNN can be very efficient in solving tasks in natural language processing(NLP) also</a:t>
            </a:r>
          </a:p>
          <a:p>
            <a:pPr>
              <a:lnSpc>
                <a:spcPts val="1565"/>
              </a:lnSpc>
            </a:pPr>
            <a:endParaRPr lang="en-US">
              <a:solidFill>
                <a:srgbClr val="000000"/>
              </a:solidFill>
              <a:latin typeface="Times New Roman" panose="02020603050405020304" pitchFamily="18" charset="0"/>
              <a:cs typeface="Times New Roman" panose="02020603050405020304" pitchFamily="18" charset="0"/>
            </a:endParaRPr>
          </a:p>
          <a:p>
            <a:pPr>
              <a:lnSpc>
                <a:spcPts val="1565"/>
              </a:lnSpc>
            </a:pPr>
            <a:r>
              <a:rPr lang="en-US">
                <a:solidFill>
                  <a:srgbClr val="000000"/>
                </a:solidFill>
                <a:latin typeface="Times New Roman" panose="02020603050405020304" pitchFamily="18" charset="0"/>
                <a:cs typeface="Times New Roman" panose="02020603050405020304" pitchFamily="18" charset="0"/>
              </a:rPr>
              <a:t>Convolutional operation slides along the sequence length dimension to do computation</a:t>
            </a:r>
            <a:endParaRPr lang="en-US">
              <a:solidFill>
                <a:srgbClr val="000000"/>
              </a:solidFill>
              <a:latin typeface="Archivo Black"/>
            </a:endParaRPr>
          </a:p>
          <a:p>
            <a:pPr algn="ctr">
              <a:lnSpc>
                <a:spcPts val="2645"/>
              </a:lnSpc>
            </a:pPr>
            <a:endParaRPr lang="en-US" sz="1889">
              <a:solidFill>
                <a:srgbClr val="000000"/>
              </a:solidFill>
              <a:latin typeface="Nunito Bold"/>
            </a:endParaRPr>
          </a:p>
        </p:txBody>
      </p:sp>
      <p:sp>
        <p:nvSpPr>
          <p:cNvPr id="4" name="TextBox 4"/>
          <p:cNvSpPr txBox="1"/>
          <p:nvPr/>
        </p:nvSpPr>
        <p:spPr>
          <a:xfrm>
            <a:off x="426028" y="1082320"/>
            <a:ext cx="6205553" cy="329386"/>
          </a:xfrm>
          <a:prstGeom prst="rect">
            <a:avLst/>
          </a:prstGeom>
        </p:spPr>
        <p:txBody>
          <a:bodyPr lIns="0" tIns="0" rIns="0" bIns="0" rtlCol="0" anchor="t">
            <a:spAutoFit/>
          </a:bodyPr>
          <a:lstStyle/>
          <a:p>
            <a:pPr>
              <a:lnSpc>
                <a:spcPts val="2760"/>
              </a:lnSpc>
              <a:spcBef>
                <a:spcPct val="0"/>
              </a:spcBef>
            </a:pPr>
            <a:r>
              <a:rPr lang="en-US" sz="2000" b="1" spc="16">
                <a:solidFill>
                  <a:srgbClr val="000000"/>
                </a:solidFill>
                <a:latin typeface="Times New Roman" panose="02020603050405020304" pitchFamily="18" charset="0"/>
                <a:cs typeface="Times New Roman" panose="02020603050405020304" pitchFamily="18" charset="0"/>
              </a:rPr>
              <a:t>Convolutional Neural Network(CNN)</a:t>
            </a:r>
          </a:p>
        </p:txBody>
      </p:sp>
      <p:pic>
        <p:nvPicPr>
          <p:cNvPr id="8" name="Picture 7">
            <a:extLst>
              <a:ext uri="{FF2B5EF4-FFF2-40B4-BE49-F238E27FC236}">
                <a16:creationId xmlns:a16="http://schemas.microsoft.com/office/drawing/2014/main" id="{9B1D10BA-E3D5-A3D8-4461-B3ACF63E9FD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53499" y="3357656"/>
            <a:ext cx="5900103" cy="2817001"/>
          </a:xfrm>
          <a:prstGeom prst="rect">
            <a:avLst/>
          </a:prstGeom>
          <a:noFill/>
          <a:ln>
            <a:noFill/>
          </a:ln>
        </p:spPr>
      </p:pic>
    </p:spTree>
    <p:extLst>
      <p:ext uri="{BB962C8B-B14F-4D97-AF65-F5344CB8AC3E}">
        <p14:creationId xmlns:p14="http://schemas.microsoft.com/office/powerpoint/2010/main" val="2391803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192000" cy="6858000"/>
          </a:xfrm>
          <a:prstGeom prst="rect">
            <a:avLst/>
          </a:prstGeom>
        </p:spPr>
      </p:pic>
      <p:sp>
        <p:nvSpPr>
          <p:cNvPr id="4" name="TextBox 4"/>
          <p:cNvSpPr txBox="1"/>
          <p:nvPr/>
        </p:nvSpPr>
        <p:spPr>
          <a:xfrm>
            <a:off x="426028" y="917627"/>
            <a:ext cx="6205553" cy="329386"/>
          </a:xfrm>
          <a:prstGeom prst="rect">
            <a:avLst/>
          </a:prstGeom>
        </p:spPr>
        <p:txBody>
          <a:bodyPr lIns="0" tIns="0" rIns="0" bIns="0" rtlCol="0" anchor="t">
            <a:spAutoFit/>
          </a:bodyPr>
          <a:lstStyle/>
          <a:p>
            <a:pPr>
              <a:lnSpc>
                <a:spcPts val="2760"/>
              </a:lnSpc>
              <a:spcBef>
                <a:spcPct val="0"/>
              </a:spcBef>
            </a:pPr>
            <a:r>
              <a:rPr lang="en-US" sz="2000" b="1" spc="16">
                <a:solidFill>
                  <a:srgbClr val="000000"/>
                </a:solidFill>
                <a:latin typeface="Times New Roman" panose="02020603050405020304" pitchFamily="18" charset="0"/>
                <a:cs typeface="Times New Roman" panose="02020603050405020304" pitchFamily="18" charset="0"/>
              </a:rPr>
              <a:t>Model Architechture</a:t>
            </a:r>
          </a:p>
        </p:txBody>
      </p:sp>
      <p:graphicFrame>
        <p:nvGraphicFramePr>
          <p:cNvPr id="5" name="Table 4">
            <a:extLst>
              <a:ext uri="{FF2B5EF4-FFF2-40B4-BE49-F238E27FC236}">
                <a16:creationId xmlns:a16="http://schemas.microsoft.com/office/drawing/2014/main" id="{D682D942-A838-131F-4115-77EA1432ED83}"/>
              </a:ext>
            </a:extLst>
          </p:cNvPr>
          <p:cNvGraphicFramePr>
            <a:graphicFrameLocks noGrp="1"/>
          </p:cNvGraphicFramePr>
          <p:nvPr>
            <p:extLst>
              <p:ext uri="{D42A27DB-BD31-4B8C-83A1-F6EECF244321}">
                <p14:modId xmlns:p14="http://schemas.microsoft.com/office/powerpoint/2010/main" val="1964676307"/>
              </p:ext>
            </p:extLst>
          </p:nvPr>
        </p:nvGraphicFramePr>
        <p:xfrm>
          <a:off x="883762" y="3142881"/>
          <a:ext cx="2765462" cy="2017295"/>
        </p:xfrm>
        <a:graphic>
          <a:graphicData uri="http://schemas.openxmlformats.org/drawingml/2006/table">
            <a:tbl>
              <a:tblPr firstRow="1" firstCol="1" bandRow="1"/>
              <a:tblGrid>
                <a:gridCol w="2765462">
                  <a:extLst>
                    <a:ext uri="{9D8B030D-6E8A-4147-A177-3AD203B41FA5}">
                      <a16:colId xmlns:a16="http://schemas.microsoft.com/office/drawing/2014/main" val="3508602455"/>
                    </a:ext>
                  </a:extLst>
                </a:gridCol>
              </a:tblGrid>
              <a:tr h="288185">
                <a:tc>
                  <a:txBody>
                    <a:bodyPr/>
                    <a:lstStyle/>
                    <a:p>
                      <a:pPr algn="ctr"/>
                      <a:r>
                        <a:rPr lang="en-US" sz="1600" b="1">
                          <a:effectLst/>
                          <a:latin typeface="Times New Roman" panose="02020603050405020304" pitchFamily="18" charset="0"/>
                          <a:ea typeface="Times New Roman" panose="02020603050405020304" pitchFamily="18" charset="0"/>
                          <a:cs typeface="Arial" panose="020B0604020202020204" pitchFamily="34" charset="0"/>
                        </a:rPr>
                        <a:t>Layer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8227819"/>
                  </a:ext>
                </a:extLst>
              </a:tr>
              <a:tr h="288185">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Embedding</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426225"/>
                  </a:ext>
                </a:extLst>
              </a:tr>
              <a:tr h="288185">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Dropout</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500941"/>
                  </a:ext>
                </a:extLst>
              </a:tr>
              <a:tr h="288185">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BiLSTM</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733934"/>
                  </a:ext>
                </a:extLst>
              </a:tr>
              <a:tr h="288185">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BiLSTM</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1849497"/>
                  </a:ext>
                </a:extLst>
              </a:tr>
              <a:tr h="288185">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Dropout</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9973594"/>
                  </a:ext>
                </a:extLst>
              </a:tr>
              <a:tr h="288185">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Fully-connected layer</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518382"/>
                  </a:ext>
                </a:extLst>
              </a:tr>
            </a:tbl>
          </a:graphicData>
        </a:graphic>
      </p:graphicFrame>
      <p:graphicFrame>
        <p:nvGraphicFramePr>
          <p:cNvPr id="6" name="Table 5">
            <a:extLst>
              <a:ext uri="{FF2B5EF4-FFF2-40B4-BE49-F238E27FC236}">
                <a16:creationId xmlns:a16="http://schemas.microsoft.com/office/drawing/2014/main" id="{4C4F3214-2D21-64D3-97AE-338F42804BFF}"/>
              </a:ext>
            </a:extLst>
          </p:cNvPr>
          <p:cNvGraphicFramePr>
            <a:graphicFrameLocks noGrp="1"/>
          </p:cNvGraphicFramePr>
          <p:nvPr>
            <p:extLst>
              <p:ext uri="{D42A27DB-BD31-4B8C-83A1-F6EECF244321}">
                <p14:modId xmlns:p14="http://schemas.microsoft.com/office/powerpoint/2010/main" val="2287853932"/>
              </p:ext>
            </p:extLst>
          </p:nvPr>
        </p:nvGraphicFramePr>
        <p:xfrm>
          <a:off x="6631581" y="2838360"/>
          <a:ext cx="4252452" cy="2937320"/>
        </p:xfrm>
        <a:graphic>
          <a:graphicData uri="http://schemas.openxmlformats.org/drawingml/2006/table">
            <a:tbl>
              <a:tblPr firstRow="1" firstCol="1" bandRow="1"/>
              <a:tblGrid>
                <a:gridCol w="4252452">
                  <a:extLst>
                    <a:ext uri="{9D8B030D-6E8A-4147-A177-3AD203B41FA5}">
                      <a16:colId xmlns:a16="http://schemas.microsoft.com/office/drawing/2014/main" val="1027177335"/>
                    </a:ext>
                  </a:extLst>
                </a:gridCol>
              </a:tblGrid>
              <a:tr h="280280">
                <a:tc>
                  <a:txBody>
                    <a:bodyPr/>
                    <a:lstStyle/>
                    <a:p>
                      <a:pPr algn="ctr"/>
                      <a:r>
                        <a:rPr lang="en-US" sz="1600" b="1">
                          <a:effectLst/>
                          <a:latin typeface="Times New Roman" panose="02020603050405020304" pitchFamily="18" charset="0"/>
                          <a:ea typeface="Times New Roman" panose="02020603050405020304" pitchFamily="18" charset="0"/>
                          <a:cs typeface="Arial" panose="020B0604020202020204" pitchFamily="34" charset="0"/>
                        </a:rPr>
                        <a:t>Layer</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886764"/>
                  </a:ext>
                </a:extLst>
              </a:tr>
              <a:tr h="280280">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Embedding</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6070617"/>
                  </a:ext>
                </a:extLst>
              </a:tr>
              <a:tr h="280280">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Dropout</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9386137"/>
                  </a:ext>
                </a:extLst>
              </a:tr>
              <a:tr h="0">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Conv1D</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779451"/>
                  </a:ext>
                </a:extLst>
              </a:tr>
              <a:tr h="0">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Conv1D</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8059757"/>
                  </a:ext>
                </a:extLst>
              </a:tr>
              <a:tr h="280280">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MaxPooling1D</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0427573"/>
                  </a:ext>
                </a:extLst>
              </a:tr>
              <a:tr h="237173">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Conv1D</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55722574"/>
                  </a:ext>
                </a:extLst>
              </a:tr>
              <a:tr h="108155">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Conv1D</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44282"/>
                  </a:ext>
                </a:extLst>
              </a:tr>
              <a:tr h="280280">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GlobalAveragePooling1D</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7512217"/>
                  </a:ext>
                </a:extLst>
              </a:tr>
              <a:tr h="280280">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Dropout</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217339"/>
                  </a:ext>
                </a:extLst>
              </a:tr>
              <a:tr h="280280">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Fully-connected layer</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0351400"/>
                  </a:ext>
                </a:extLst>
              </a:tr>
            </a:tbl>
          </a:graphicData>
        </a:graphic>
      </p:graphicFrame>
      <p:sp>
        <p:nvSpPr>
          <p:cNvPr id="7" name="TextBox 6">
            <a:extLst>
              <a:ext uri="{FF2B5EF4-FFF2-40B4-BE49-F238E27FC236}">
                <a16:creationId xmlns:a16="http://schemas.microsoft.com/office/drawing/2014/main" id="{5005056F-24D2-C8FB-7102-33B92796371F}"/>
              </a:ext>
            </a:extLst>
          </p:cNvPr>
          <p:cNvSpPr txBox="1"/>
          <p:nvPr/>
        </p:nvSpPr>
        <p:spPr>
          <a:xfrm>
            <a:off x="1621769" y="5908479"/>
            <a:ext cx="1556645" cy="276999"/>
          </a:xfrm>
          <a:prstGeom prst="rect">
            <a:avLst/>
          </a:prstGeom>
          <a:noFill/>
        </p:spPr>
        <p:txBody>
          <a:bodyPr wrap="none" rtlCol="0">
            <a:spAutoFit/>
          </a:bodyPr>
          <a:lstStyle/>
          <a:p>
            <a:r>
              <a:rPr lang="en-US" sz="1200" i="1">
                <a:latin typeface="Times New Roman" panose="02020603050405020304" pitchFamily="18" charset="0"/>
                <a:cs typeface="Times New Roman" panose="02020603050405020304" pitchFamily="18" charset="0"/>
              </a:rPr>
              <a:t>BiLSTM architechture</a:t>
            </a:r>
          </a:p>
        </p:txBody>
      </p:sp>
      <p:sp>
        <p:nvSpPr>
          <p:cNvPr id="9" name="TextBox 8">
            <a:extLst>
              <a:ext uri="{FF2B5EF4-FFF2-40B4-BE49-F238E27FC236}">
                <a16:creationId xmlns:a16="http://schemas.microsoft.com/office/drawing/2014/main" id="{29FA2318-6C60-FC74-FC89-48AA29F1B8E5}"/>
              </a:ext>
            </a:extLst>
          </p:cNvPr>
          <p:cNvSpPr txBox="1"/>
          <p:nvPr/>
        </p:nvSpPr>
        <p:spPr>
          <a:xfrm>
            <a:off x="8211135" y="5901341"/>
            <a:ext cx="1351460" cy="276999"/>
          </a:xfrm>
          <a:prstGeom prst="rect">
            <a:avLst/>
          </a:prstGeom>
          <a:noFill/>
        </p:spPr>
        <p:txBody>
          <a:bodyPr wrap="none" rtlCol="0">
            <a:spAutoFit/>
          </a:bodyPr>
          <a:lstStyle/>
          <a:p>
            <a:r>
              <a:rPr lang="en-US" sz="1200" i="1">
                <a:latin typeface="Times New Roman" panose="02020603050405020304" pitchFamily="18" charset="0"/>
                <a:cs typeface="Times New Roman" panose="02020603050405020304" pitchFamily="18" charset="0"/>
              </a:rPr>
              <a:t>CNN architechture</a:t>
            </a:r>
          </a:p>
        </p:txBody>
      </p:sp>
      <p:sp>
        <p:nvSpPr>
          <p:cNvPr id="10" name="TextBox 3">
            <a:extLst>
              <a:ext uri="{FF2B5EF4-FFF2-40B4-BE49-F238E27FC236}">
                <a16:creationId xmlns:a16="http://schemas.microsoft.com/office/drawing/2014/main" id="{CA549D5C-06F1-19B4-A567-971BBB2C7153}"/>
              </a:ext>
            </a:extLst>
          </p:cNvPr>
          <p:cNvSpPr txBox="1"/>
          <p:nvPr/>
        </p:nvSpPr>
        <p:spPr>
          <a:xfrm>
            <a:off x="883762" y="1403481"/>
            <a:ext cx="10424475" cy="1441741"/>
          </a:xfrm>
          <a:prstGeom prst="rect">
            <a:avLst/>
          </a:prstGeom>
        </p:spPr>
        <p:txBody>
          <a:bodyPr lIns="0" tIns="0" rIns="0" bIns="0" rtlCol="0" anchor="t">
            <a:spAutoFit/>
          </a:bodyPr>
          <a:lstStyle/>
          <a:p>
            <a:pPr>
              <a:lnSpc>
                <a:spcPts val="1980"/>
              </a:lnSpc>
            </a:pPr>
            <a:r>
              <a:rPr lang="en-US">
                <a:effectLst/>
                <a:latin typeface="Times New Roman" panose="02020603050405020304" pitchFamily="18" charset="0"/>
                <a:ea typeface="Times New Roman" panose="02020603050405020304" pitchFamily="18" charset="0"/>
                <a:cs typeface="Times New Roman" panose="02020603050405020304" pitchFamily="18" charset="0"/>
              </a:rPr>
              <a:t>Embedding: learn word representation</a:t>
            </a:r>
          </a:p>
          <a:p>
            <a:pPr>
              <a:lnSpc>
                <a:spcPts val="1980"/>
              </a:lnSpc>
            </a:pPr>
            <a:endParaRPr lang="en-US">
              <a:latin typeface="Times New Roman" panose="02020603050405020304" pitchFamily="18" charset="0"/>
              <a:cs typeface="Times New Roman" panose="02020603050405020304" pitchFamily="18" charset="0"/>
            </a:endParaRPr>
          </a:p>
          <a:p>
            <a:pPr>
              <a:lnSpc>
                <a:spcPts val="1980"/>
              </a:lnSpc>
            </a:pPr>
            <a:r>
              <a:rPr lang="en-US" sz="1800">
                <a:solidFill>
                  <a:srgbClr val="000000"/>
                </a:solidFill>
                <a:latin typeface="Times New Roman" panose="02020603050405020304" pitchFamily="18" charset="0"/>
                <a:cs typeface="Times New Roman" panose="02020603050405020304" pitchFamily="18" charset="0"/>
              </a:rPr>
              <a:t>Conv1D, BiLSTM: feature extraction</a:t>
            </a:r>
          </a:p>
          <a:p>
            <a:pPr>
              <a:lnSpc>
                <a:spcPts val="1980"/>
              </a:lnSpc>
            </a:pPr>
            <a:endParaRPr lang="en-US">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ts val="1565"/>
              </a:lnSpc>
            </a:pPr>
            <a:r>
              <a:rPr lang="en-US">
                <a:solidFill>
                  <a:srgbClr val="000000"/>
                </a:solidFill>
                <a:latin typeface="Times New Roman" panose="02020603050405020304" pitchFamily="18" charset="0"/>
                <a:cs typeface="Times New Roman" panose="02020603050405020304" pitchFamily="18" charset="0"/>
              </a:rPr>
              <a:t>Dropout: regularization</a:t>
            </a:r>
            <a:endParaRPr lang="en-US" sz="1889">
              <a:solidFill>
                <a:srgbClr val="000000"/>
              </a:solidFill>
              <a:latin typeface="Nunito Bold"/>
              <a:cs typeface="Times New Roman" panose="02020603050405020304" pitchFamily="18" charset="0"/>
            </a:endParaRPr>
          </a:p>
          <a:p>
            <a:pPr>
              <a:lnSpc>
                <a:spcPts val="1565"/>
              </a:lnSpc>
            </a:pPr>
            <a:endParaRPr lang="en-US" sz="1889">
              <a:solidFill>
                <a:srgbClr val="000000"/>
              </a:solidFill>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7B10FF16-AF11-9D54-E8D3-02E8B7E75518}"/>
              </a:ext>
            </a:extLst>
          </p:cNvPr>
          <p:cNvGraphicFramePr>
            <a:graphicFrameLocks noGrp="1"/>
          </p:cNvGraphicFramePr>
          <p:nvPr>
            <p:extLst>
              <p:ext uri="{D42A27DB-BD31-4B8C-83A1-F6EECF244321}">
                <p14:modId xmlns:p14="http://schemas.microsoft.com/office/powerpoint/2010/main" val="1841452010"/>
              </p:ext>
            </p:extLst>
          </p:nvPr>
        </p:nvGraphicFramePr>
        <p:xfrm>
          <a:off x="5388077" y="1425946"/>
          <a:ext cx="5791200" cy="775764"/>
        </p:xfrm>
        <a:graphic>
          <a:graphicData uri="http://schemas.openxmlformats.org/drawingml/2006/table">
            <a:tbl>
              <a:tblPr firstRow="1" firstCol="1" bandRow="1"/>
              <a:tblGrid>
                <a:gridCol w="2895600">
                  <a:extLst>
                    <a:ext uri="{9D8B030D-6E8A-4147-A177-3AD203B41FA5}">
                      <a16:colId xmlns:a16="http://schemas.microsoft.com/office/drawing/2014/main" val="472843523"/>
                    </a:ext>
                  </a:extLst>
                </a:gridCol>
                <a:gridCol w="2895600">
                  <a:extLst>
                    <a:ext uri="{9D8B030D-6E8A-4147-A177-3AD203B41FA5}">
                      <a16:colId xmlns:a16="http://schemas.microsoft.com/office/drawing/2014/main" val="2644998410"/>
                    </a:ext>
                  </a:extLst>
                </a:gridCol>
              </a:tblGrid>
              <a:tr h="258588">
                <a:tc>
                  <a:txBody>
                    <a:bodyPr/>
                    <a:lstStyle/>
                    <a:p>
                      <a:pPr algn="ctr"/>
                      <a:r>
                        <a:rPr lang="en-US" sz="1600" b="1">
                          <a:effectLst/>
                          <a:latin typeface="Times New Roman" panose="02020603050405020304" pitchFamily="18" charset="0"/>
                          <a:ea typeface="Times New Roman" panose="02020603050405020304" pitchFamily="18" charset="0"/>
                          <a:cs typeface="Arial" panose="020B0604020202020204" pitchFamily="34" charset="0"/>
                        </a:rPr>
                        <a:t>Architecture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a:effectLst/>
                          <a:latin typeface="Times New Roman" panose="02020603050405020304" pitchFamily="18" charset="0"/>
                          <a:ea typeface="Times New Roman" panose="02020603050405020304" pitchFamily="18" charset="0"/>
                          <a:cs typeface="Arial" panose="020B0604020202020204" pitchFamily="34" charset="0"/>
                        </a:rPr>
                        <a:t>#params</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3611822"/>
                  </a:ext>
                </a:extLst>
              </a:tr>
              <a:tr h="258588">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BiLSTM</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4 124 745</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3126413"/>
                  </a:ext>
                </a:extLst>
              </a:tr>
              <a:tr h="258588">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CNN</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4 125 445</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5214530"/>
                  </a:ext>
                </a:extLst>
              </a:tr>
            </a:tbl>
          </a:graphicData>
        </a:graphic>
      </p:graphicFrame>
    </p:spTree>
    <p:extLst>
      <p:ext uri="{BB962C8B-B14F-4D97-AF65-F5344CB8AC3E}">
        <p14:creationId xmlns:p14="http://schemas.microsoft.com/office/powerpoint/2010/main" val="4010531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192000" cy="6858000"/>
          </a:xfrm>
          <a:prstGeom prst="rect">
            <a:avLst/>
          </a:prstGeom>
        </p:spPr>
      </p:pic>
      <p:sp>
        <p:nvSpPr>
          <p:cNvPr id="3" name="TextBox 3"/>
          <p:cNvSpPr txBox="1"/>
          <p:nvPr/>
        </p:nvSpPr>
        <p:spPr>
          <a:xfrm>
            <a:off x="883762" y="1486402"/>
            <a:ext cx="10424475" cy="4477764"/>
          </a:xfrm>
          <a:prstGeom prst="rect">
            <a:avLst/>
          </a:prstGeom>
        </p:spPr>
        <p:txBody>
          <a:bodyPr lIns="0" tIns="0" rIns="0" bIns="0" rtlCol="0" anchor="t">
            <a:spAutoFit/>
          </a:bodyPr>
          <a:lstStyle/>
          <a:p>
            <a:r>
              <a:rPr lang="en-US" sz="1800">
                <a:effectLst/>
                <a:latin typeface="Times New Roman" panose="02020603050405020304" pitchFamily="18" charset="0"/>
                <a:ea typeface="Times New Roman" panose="02020603050405020304" pitchFamily="18" charset="0"/>
              </a:rPr>
              <a:t>Adam optimizer</a:t>
            </a:r>
          </a:p>
          <a:p>
            <a:r>
              <a:rPr lang="en-US" sz="1800">
                <a:effectLst/>
                <a:latin typeface="Times New Roman" panose="02020603050405020304" pitchFamily="18" charset="0"/>
                <a:ea typeface="Times New Roman" panose="02020603050405020304" pitchFamily="18" charset="0"/>
              </a:rPr>
              <a:t>+ learning rate = 1e-3</a:t>
            </a:r>
          </a:p>
          <a:p>
            <a:r>
              <a:rPr lang="en-US">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batch size = 128</a:t>
            </a:r>
          </a:p>
          <a:p>
            <a:r>
              <a:rPr lang="en-US">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epochs = 5</a:t>
            </a:r>
          </a:p>
          <a:p>
            <a:endParaRPr lang="en-US" sz="1800">
              <a:effectLst/>
              <a:latin typeface="Times New Roman" panose="02020603050405020304" pitchFamily="18" charset="0"/>
              <a:ea typeface="Times New Roman" panose="02020603050405020304" pitchFamily="18" charset="0"/>
            </a:endParaRPr>
          </a:p>
          <a:p>
            <a:r>
              <a:rPr lang="en-US" sz="1800">
                <a:effectLst/>
                <a:latin typeface="Times New Roman" panose="02020603050405020304" pitchFamily="18" charset="0"/>
                <a:ea typeface="Times New Roman" panose="02020603050405020304" pitchFamily="18" charset="0"/>
              </a:rPr>
              <a:t>For the pretrained versions, we use </a:t>
            </a:r>
            <a:r>
              <a:rPr lang="vi-VN" sz="1800">
                <a:solidFill>
                  <a:srgbClr val="444444"/>
                </a:solidFill>
                <a:effectLst/>
                <a:latin typeface="Arial" panose="020B0604020202020204" pitchFamily="34" charset="0"/>
                <a:ea typeface="Times New Roman" panose="02020603050405020304" pitchFamily="18" charset="0"/>
              </a:rPr>
              <a:t> </a:t>
            </a:r>
            <a:r>
              <a:rPr lang="vi-VN" sz="1800" u="sng">
                <a:solidFill>
                  <a:srgbClr val="245DC1"/>
                </a:solidFill>
                <a:effectLst/>
                <a:latin typeface="Arial" panose="020B0604020202020204" pitchFamily="34" charset="0"/>
                <a:ea typeface="Times New Roman" panose="02020603050405020304" pitchFamily="18" charset="0"/>
                <a:hlinkClick r:id="rId4"/>
              </a:rPr>
              <a:t>GoogleNews-vectors-negative300.bin.gz</a:t>
            </a:r>
            <a:r>
              <a:rPr lang="en-US" sz="1800">
                <a:effectLst/>
                <a:latin typeface="Times New Roman" panose="02020603050405020304" pitchFamily="18" charset="0"/>
                <a:ea typeface="Times New Roman" panose="02020603050405020304" pitchFamily="18" charset="0"/>
              </a:rPr>
              <a:t> (learned by Word2Vec) as the weight initialization of the embedding layer and we let the models fine-tune the embedding weights in the training process. </a:t>
            </a:r>
          </a:p>
          <a:p>
            <a:endParaRPr lang="en-US" u="sng">
              <a:solidFill>
                <a:srgbClr val="245DC1"/>
              </a:solidFill>
              <a:latin typeface="Times New Roman" panose="02020603050405020304" pitchFamily="18" charset="0"/>
              <a:ea typeface="Times New Roman" panose="02020603050405020304" pitchFamily="18" charset="0"/>
              <a:hlinkClick r:id="rId4"/>
            </a:endParaRPr>
          </a:p>
          <a:p>
            <a:r>
              <a:rPr lang="vi-VN" sz="1800" u="sng">
                <a:solidFill>
                  <a:srgbClr val="245DC1"/>
                </a:solidFill>
                <a:effectLst/>
                <a:latin typeface="Arial" panose="020B0604020202020204" pitchFamily="34" charset="0"/>
                <a:ea typeface="Times New Roman" panose="02020603050405020304" pitchFamily="18" charset="0"/>
                <a:hlinkClick r:id="rId4"/>
              </a:rPr>
              <a:t>GoogleNews-vectors-negative300.bin.gz</a:t>
            </a:r>
            <a:r>
              <a:rPr lang="en-US" sz="1800">
                <a:solidFill>
                  <a:srgbClr val="202124"/>
                </a:solidFill>
                <a:effectLst/>
                <a:latin typeface="Times New Roman" panose="02020603050405020304" pitchFamily="18" charset="0"/>
                <a:ea typeface="Times New Roman" panose="02020603050405020304" pitchFamily="18" charset="0"/>
              </a:rPr>
              <a:t> is produced by the model trained on part of Google News dataset (about 100 billion words) with the following details:</a:t>
            </a:r>
            <a:endParaRPr lang="en-US" sz="1800">
              <a:effectLst/>
              <a:latin typeface="Times New Roman" panose="02020603050405020304" pitchFamily="18" charset="0"/>
              <a:ea typeface="Times New Roman" panose="02020603050405020304" pitchFamily="18" charset="0"/>
            </a:endParaRPr>
          </a:p>
          <a:p>
            <a:r>
              <a:rPr lang="en-US" sz="1800">
                <a:solidFill>
                  <a:srgbClr val="202124"/>
                </a:solidFill>
                <a:effectLst/>
                <a:latin typeface="Times New Roman" panose="02020603050405020304" pitchFamily="18" charset="0"/>
                <a:ea typeface="Times New Roman" panose="02020603050405020304" pitchFamily="18" charset="0"/>
              </a:rPr>
              <a:t>+ Architecture: Continuous bag-of-words (CBOW)</a:t>
            </a:r>
            <a:endParaRPr lang="en-US" sz="1800">
              <a:effectLst/>
              <a:latin typeface="Times New Roman" panose="02020603050405020304" pitchFamily="18" charset="0"/>
              <a:ea typeface="Times New Roman" panose="02020603050405020304" pitchFamily="18" charset="0"/>
            </a:endParaRPr>
          </a:p>
          <a:p>
            <a:r>
              <a:rPr lang="en-US" sz="1800">
                <a:solidFill>
                  <a:srgbClr val="202124"/>
                </a:solidFill>
                <a:effectLst/>
                <a:latin typeface="Times New Roman" panose="02020603050405020304" pitchFamily="18" charset="0"/>
                <a:ea typeface="Times New Roman" panose="02020603050405020304" pitchFamily="18" charset="0"/>
              </a:rPr>
              <a:t>+ Dimensions: 300</a:t>
            </a:r>
            <a:endParaRPr lang="en-US" sz="1800">
              <a:effectLst/>
              <a:latin typeface="Times New Roman" panose="02020603050405020304" pitchFamily="18" charset="0"/>
              <a:ea typeface="Times New Roman" panose="02020603050405020304" pitchFamily="18" charset="0"/>
            </a:endParaRPr>
          </a:p>
          <a:p>
            <a:r>
              <a:rPr lang="en-US" sz="1800">
                <a:solidFill>
                  <a:srgbClr val="202124"/>
                </a:solidFill>
                <a:effectLst/>
                <a:latin typeface="Times New Roman" panose="02020603050405020304" pitchFamily="18" charset="0"/>
                <a:ea typeface="Times New Roman" panose="02020603050405020304" pitchFamily="18" charset="0"/>
              </a:rPr>
              <a:t>+ Window size: 5</a:t>
            </a:r>
            <a:endParaRPr lang="en-US" sz="1800">
              <a:effectLst/>
              <a:latin typeface="Times New Roman" panose="02020603050405020304" pitchFamily="18" charset="0"/>
              <a:ea typeface="Times New Roman" panose="02020603050405020304" pitchFamily="18" charset="0"/>
            </a:endParaRPr>
          </a:p>
          <a:p>
            <a:r>
              <a:rPr lang="en-US" sz="1800">
                <a:solidFill>
                  <a:srgbClr val="202124"/>
                </a:solidFill>
                <a:effectLst/>
                <a:latin typeface="Times New Roman" panose="02020603050405020304" pitchFamily="18" charset="0"/>
                <a:ea typeface="Times New Roman" panose="02020603050405020304" pitchFamily="18" charset="0"/>
              </a:rPr>
              <a:t>+ Training method: Negative sampling</a:t>
            </a:r>
            <a:endParaRPr lang="en-US" sz="1800">
              <a:effectLst/>
              <a:latin typeface="Times New Roman" panose="02020603050405020304" pitchFamily="18" charset="0"/>
              <a:ea typeface="Times New Roman" panose="02020603050405020304" pitchFamily="18" charset="0"/>
            </a:endParaRPr>
          </a:p>
          <a:p>
            <a:pPr algn="ctr">
              <a:lnSpc>
                <a:spcPts val="2645"/>
              </a:lnSpc>
            </a:pPr>
            <a:endParaRPr lang="en-US" sz="1889">
              <a:solidFill>
                <a:srgbClr val="000000"/>
              </a:solidFill>
              <a:latin typeface="Nunito Bold"/>
            </a:endParaRPr>
          </a:p>
        </p:txBody>
      </p:sp>
      <p:sp>
        <p:nvSpPr>
          <p:cNvPr id="4" name="TextBox 4"/>
          <p:cNvSpPr txBox="1"/>
          <p:nvPr/>
        </p:nvSpPr>
        <p:spPr>
          <a:xfrm>
            <a:off x="426028" y="1082320"/>
            <a:ext cx="6205553" cy="329386"/>
          </a:xfrm>
          <a:prstGeom prst="rect">
            <a:avLst/>
          </a:prstGeom>
        </p:spPr>
        <p:txBody>
          <a:bodyPr lIns="0" tIns="0" rIns="0" bIns="0" rtlCol="0" anchor="t">
            <a:spAutoFit/>
          </a:bodyPr>
          <a:lstStyle/>
          <a:p>
            <a:pPr>
              <a:lnSpc>
                <a:spcPts val="2760"/>
              </a:lnSpc>
              <a:spcBef>
                <a:spcPct val="0"/>
              </a:spcBef>
            </a:pPr>
            <a:r>
              <a:rPr lang="en-US" sz="2000" b="1" spc="16">
                <a:solidFill>
                  <a:srgbClr val="000000"/>
                </a:solidFill>
                <a:latin typeface="Times New Roman" panose="02020603050405020304" pitchFamily="18" charset="0"/>
                <a:cs typeface="Times New Roman" panose="02020603050405020304" pitchFamily="18" charset="0"/>
              </a:rPr>
              <a:t>Training process</a:t>
            </a:r>
          </a:p>
        </p:txBody>
      </p:sp>
    </p:spTree>
    <p:extLst>
      <p:ext uri="{BB962C8B-B14F-4D97-AF65-F5344CB8AC3E}">
        <p14:creationId xmlns:p14="http://schemas.microsoft.com/office/powerpoint/2010/main" val="1647686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0" y="0"/>
            <a:ext cx="12192000" cy="6858000"/>
          </a:xfrm>
          <a:prstGeom prst="rect">
            <a:avLst/>
          </a:prstGeom>
        </p:spPr>
      </p:pic>
      <p:sp>
        <p:nvSpPr>
          <p:cNvPr id="4" name="TextBox 4"/>
          <p:cNvSpPr txBox="1"/>
          <p:nvPr/>
        </p:nvSpPr>
        <p:spPr>
          <a:xfrm>
            <a:off x="426028" y="1082320"/>
            <a:ext cx="6205553" cy="329386"/>
          </a:xfrm>
          <a:prstGeom prst="rect">
            <a:avLst/>
          </a:prstGeom>
        </p:spPr>
        <p:txBody>
          <a:bodyPr lIns="0" tIns="0" rIns="0" bIns="0" rtlCol="0" anchor="t">
            <a:spAutoFit/>
          </a:bodyPr>
          <a:lstStyle/>
          <a:p>
            <a:pPr>
              <a:lnSpc>
                <a:spcPts val="2760"/>
              </a:lnSpc>
              <a:spcBef>
                <a:spcPct val="0"/>
              </a:spcBef>
            </a:pPr>
            <a:r>
              <a:rPr lang="en-US" sz="2000" b="1" spc="16">
                <a:solidFill>
                  <a:srgbClr val="000000"/>
                </a:solidFill>
                <a:latin typeface="Times New Roman" panose="02020603050405020304" pitchFamily="18" charset="0"/>
                <a:cs typeface="Times New Roman" panose="02020603050405020304" pitchFamily="18" charset="0"/>
              </a:rPr>
              <a:t>Result</a:t>
            </a:r>
          </a:p>
        </p:txBody>
      </p:sp>
      <p:graphicFrame>
        <p:nvGraphicFramePr>
          <p:cNvPr id="5" name="Table 4">
            <a:extLst>
              <a:ext uri="{FF2B5EF4-FFF2-40B4-BE49-F238E27FC236}">
                <a16:creationId xmlns:a16="http://schemas.microsoft.com/office/drawing/2014/main" id="{E872E0FD-22C4-A17A-F1AB-B467A020C108}"/>
              </a:ext>
            </a:extLst>
          </p:cNvPr>
          <p:cNvGraphicFramePr>
            <a:graphicFrameLocks noGrp="1"/>
          </p:cNvGraphicFramePr>
          <p:nvPr>
            <p:extLst>
              <p:ext uri="{D42A27DB-BD31-4B8C-83A1-F6EECF244321}">
                <p14:modId xmlns:p14="http://schemas.microsoft.com/office/powerpoint/2010/main" val="778123953"/>
              </p:ext>
            </p:extLst>
          </p:nvPr>
        </p:nvGraphicFramePr>
        <p:xfrm>
          <a:off x="2639962" y="2147174"/>
          <a:ext cx="6912076" cy="1081881"/>
        </p:xfrm>
        <a:graphic>
          <a:graphicData uri="http://schemas.openxmlformats.org/drawingml/2006/table">
            <a:tbl>
              <a:tblPr firstRow="1" firstCol="1" bandRow="1"/>
              <a:tblGrid>
                <a:gridCol w="2375485">
                  <a:extLst>
                    <a:ext uri="{9D8B030D-6E8A-4147-A177-3AD203B41FA5}">
                      <a16:colId xmlns:a16="http://schemas.microsoft.com/office/drawing/2014/main" val="2136455016"/>
                    </a:ext>
                  </a:extLst>
                </a:gridCol>
                <a:gridCol w="2386312">
                  <a:extLst>
                    <a:ext uri="{9D8B030D-6E8A-4147-A177-3AD203B41FA5}">
                      <a16:colId xmlns:a16="http://schemas.microsoft.com/office/drawing/2014/main" val="3348172781"/>
                    </a:ext>
                  </a:extLst>
                </a:gridCol>
                <a:gridCol w="2150279">
                  <a:extLst>
                    <a:ext uri="{9D8B030D-6E8A-4147-A177-3AD203B41FA5}">
                      <a16:colId xmlns:a16="http://schemas.microsoft.com/office/drawing/2014/main" val="2247743587"/>
                    </a:ext>
                  </a:extLst>
                </a:gridCol>
              </a:tblGrid>
              <a:tr h="360627">
                <a:tc>
                  <a:txBody>
                    <a:bodyPr/>
                    <a:lstStyle/>
                    <a:p>
                      <a:pPr algn="ctr"/>
                      <a:r>
                        <a:rPr lang="en-US" sz="1600" b="1">
                          <a:effectLst/>
                          <a:latin typeface="Times New Roman" panose="02020603050405020304" pitchFamily="18" charset="0"/>
                          <a:ea typeface="Times New Roman" panose="02020603050405020304" pitchFamily="18" charset="0"/>
                          <a:cs typeface="Arial" panose="020B0604020202020204" pitchFamily="34" charset="0"/>
                        </a:rPr>
                        <a:t>Model</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a:effectLst/>
                          <a:latin typeface="Times New Roman" panose="02020603050405020304" pitchFamily="18" charset="0"/>
                          <a:ea typeface="Times New Roman" panose="02020603050405020304" pitchFamily="18" charset="0"/>
                          <a:cs typeface="Arial" panose="020B0604020202020204" pitchFamily="34" charset="0"/>
                        </a:rPr>
                        <a:t>Training time</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b="1">
                          <a:effectLst/>
                          <a:latin typeface="Times New Roman" panose="02020603050405020304" pitchFamily="18" charset="0"/>
                          <a:ea typeface="Times New Roman" panose="02020603050405020304" pitchFamily="18" charset="0"/>
                          <a:cs typeface="Arial" panose="020B0604020202020204" pitchFamily="34" charset="0"/>
                        </a:rPr>
                        <a:t>Storage capacity</a:t>
                      </a:r>
                      <a:endParaRPr lang="en-US" sz="1600">
                        <a:effectLst/>
                        <a:latin typeface="Times New Roman" panose="02020603050405020304" pitchFamily="18" charset="0"/>
                        <a:ea typeface="Times New Roman" panose="02020603050405020304" pitchFamily="18" charset="0"/>
                        <a:cs typeface="Arial" panose="020B0604020202020204" pitchFamily="34" charset="0"/>
                      </a:endParaRP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3997168"/>
                  </a:ext>
                </a:extLst>
              </a:tr>
              <a:tr h="360627">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BiLSTM</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30min 58s</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46 092KB</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2944941"/>
                  </a:ext>
                </a:extLst>
              </a:tr>
              <a:tr h="360627">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CNN</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2min 30s</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600">
                          <a:effectLst/>
                          <a:latin typeface="Times New Roman" panose="02020603050405020304" pitchFamily="18" charset="0"/>
                          <a:ea typeface="Times New Roman" panose="02020603050405020304" pitchFamily="18" charset="0"/>
                          <a:cs typeface="Arial" panose="020B0604020202020204" pitchFamily="34" charset="0"/>
                        </a:rPr>
                        <a:t>45 488KB</a:t>
                      </a:r>
                    </a:p>
                  </a:txBody>
                  <a:tcPr marL="61877" marR="6187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5178861"/>
                  </a:ext>
                </a:extLst>
              </a:tr>
            </a:tbl>
          </a:graphicData>
        </a:graphic>
      </p:graphicFrame>
      <p:sp>
        <p:nvSpPr>
          <p:cNvPr id="7" name="TextBox 3">
            <a:extLst>
              <a:ext uri="{FF2B5EF4-FFF2-40B4-BE49-F238E27FC236}">
                <a16:creationId xmlns:a16="http://schemas.microsoft.com/office/drawing/2014/main" id="{961D79B2-1DE6-D7AF-08B6-4FF8326968C6}"/>
              </a:ext>
            </a:extLst>
          </p:cNvPr>
          <p:cNvSpPr txBox="1"/>
          <p:nvPr/>
        </p:nvSpPr>
        <p:spPr>
          <a:xfrm>
            <a:off x="660604" y="3729359"/>
            <a:ext cx="11736030" cy="1222835"/>
          </a:xfrm>
          <a:prstGeom prst="rect">
            <a:avLst/>
          </a:prstGeom>
        </p:spPr>
        <p:txBody>
          <a:bodyPr lIns="0" tIns="0" rIns="0" bIns="0" rtlCol="0" anchor="t">
            <a:spAutoFit/>
          </a:bodyPr>
          <a:lstStyle/>
          <a:p>
            <a:pPr>
              <a:lnSpc>
                <a:spcPts val="1565"/>
              </a:lnSpc>
            </a:pPr>
            <a:r>
              <a:rPr lang="en-US">
                <a:solidFill>
                  <a:srgbClr val="000000"/>
                </a:solidFill>
                <a:latin typeface="Times New Roman" panose="02020603050405020304" pitchFamily="18" charset="0"/>
                <a:cs typeface="Times New Roman" panose="02020603050405020304" pitchFamily="18" charset="0"/>
              </a:rPr>
              <a:t>CNN is x15 times faster</a:t>
            </a:r>
          </a:p>
          <a:p>
            <a:pPr>
              <a:lnSpc>
                <a:spcPts val="1565"/>
              </a:lnSpc>
            </a:pPr>
            <a:endParaRPr lang="en-US">
              <a:solidFill>
                <a:srgbClr val="000000"/>
              </a:solidFill>
              <a:latin typeface="Times New Roman" panose="02020603050405020304" pitchFamily="18" charset="0"/>
              <a:cs typeface="Times New Roman" panose="02020603050405020304" pitchFamily="18" charset="0"/>
            </a:endParaRPr>
          </a:p>
          <a:p>
            <a:pPr>
              <a:lnSpc>
                <a:spcPts val="1565"/>
              </a:lnSpc>
            </a:pPr>
            <a:r>
              <a:rPr lang="en-US">
                <a:effectLst/>
                <a:latin typeface="Times New Roman" panose="02020603050405020304" pitchFamily="18" charset="0"/>
                <a:ea typeface="Times New Roman" panose="02020603050405020304" pitchFamily="18" charset="0"/>
                <a:cs typeface="Times New Roman" panose="02020603050405020304" pitchFamily="18" charset="0"/>
              </a:rPr>
              <a:t>CNN and BiLSTM take up nearly the same amount of memory</a:t>
            </a:r>
            <a:r>
              <a:rPr lang="en-US">
                <a:solidFill>
                  <a:srgbClr val="000000"/>
                </a:solidFill>
                <a:latin typeface="Times New Roman" panose="02020603050405020304" pitchFamily="18" charset="0"/>
                <a:cs typeface="Times New Roman" panose="02020603050405020304" pitchFamily="18" charset="0"/>
              </a:rPr>
              <a:t> </a:t>
            </a:r>
          </a:p>
          <a:p>
            <a:pPr>
              <a:lnSpc>
                <a:spcPts val="1565"/>
              </a:lnSpc>
            </a:pPr>
            <a:endParaRPr lang="en-US" sz="1118">
              <a:solidFill>
                <a:srgbClr val="000000"/>
              </a:solidFill>
              <a:latin typeface="Nunito Bold"/>
            </a:endParaRPr>
          </a:p>
          <a:p>
            <a:pPr algn="ctr">
              <a:lnSpc>
                <a:spcPts val="1565"/>
              </a:lnSpc>
            </a:pPr>
            <a:r>
              <a:rPr lang="en-US" sz="1118">
                <a:solidFill>
                  <a:srgbClr val="000000"/>
                </a:solidFill>
                <a:latin typeface="Nunito Bold"/>
              </a:rPr>
              <a:t> </a:t>
            </a:r>
          </a:p>
          <a:p>
            <a:pPr algn="ctr">
              <a:lnSpc>
                <a:spcPts val="1565"/>
              </a:lnSpc>
            </a:pPr>
            <a:endParaRPr lang="en-US" sz="1118">
              <a:solidFill>
                <a:srgbClr val="000000"/>
              </a:solidFill>
              <a:latin typeface="Nunito Bold"/>
            </a:endParaRPr>
          </a:p>
        </p:txBody>
      </p:sp>
    </p:spTree>
    <p:extLst>
      <p:ext uri="{BB962C8B-B14F-4D97-AF65-F5344CB8AC3E}">
        <p14:creationId xmlns:p14="http://schemas.microsoft.com/office/powerpoint/2010/main" val="398134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26580" y="0"/>
            <a:ext cx="12192000" cy="6858000"/>
          </a:xfrm>
          <a:prstGeom prst="rect">
            <a:avLst/>
          </a:prstGeom>
        </p:spPr>
      </p:pic>
      <p:sp>
        <p:nvSpPr>
          <p:cNvPr id="4" name="TextBox 4"/>
          <p:cNvSpPr txBox="1"/>
          <p:nvPr/>
        </p:nvSpPr>
        <p:spPr>
          <a:xfrm>
            <a:off x="426028" y="1082320"/>
            <a:ext cx="6205553" cy="329386"/>
          </a:xfrm>
          <a:prstGeom prst="rect">
            <a:avLst/>
          </a:prstGeom>
        </p:spPr>
        <p:txBody>
          <a:bodyPr lIns="0" tIns="0" rIns="0" bIns="0" rtlCol="0" anchor="t">
            <a:spAutoFit/>
          </a:bodyPr>
          <a:lstStyle/>
          <a:p>
            <a:pPr>
              <a:lnSpc>
                <a:spcPts val="2760"/>
              </a:lnSpc>
              <a:spcBef>
                <a:spcPct val="0"/>
              </a:spcBef>
            </a:pPr>
            <a:r>
              <a:rPr lang="en-US" sz="2000" b="1" spc="16">
                <a:solidFill>
                  <a:srgbClr val="000000"/>
                </a:solidFill>
                <a:latin typeface="Times New Roman" panose="02020603050405020304" pitchFamily="18" charset="0"/>
                <a:cs typeface="Times New Roman" panose="02020603050405020304" pitchFamily="18" charset="0"/>
              </a:rPr>
              <a:t>Result</a:t>
            </a:r>
          </a:p>
        </p:txBody>
      </p:sp>
      <p:pic>
        <p:nvPicPr>
          <p:cNvPr id="6" name="Picture 5" descr="A graph of blue and orange lines&#10;&#10;Description automatically generated with low confidence">
            <a:extLst>
              <a:ext uri="{FF2B5EF4-FFF2-40B4-BE49-F238E27FC236}">
                <a16:creationId xmlns:a16="http://schemas.microsoft.com/office/drawing/2014/main" id="{B1633FDF-8380-3B0E-1FDA-AB2CD023A11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580" y="1491018"/>
            <a:ext cx="5935980" cy="3690581"/>
          </a:xfrm>
          <a:prstGeom prst="rect">
            <a:avLst/>
          </a:prstGeom>
          <a:noFill/>
          <a:ln>
            <a:noFill/>
          </a:ln>
        </p:spPr>
      </p:pic>
      <p:pic>
        <p:nvPicPr>
          <p:cNvPr id="8" name="Picture 7">
            <a:extLst>
              <a:ext uri="{FF2B5EF4-FFF2-40B4-BE49-F238E27FC236}">
                <a16:creationId xmlns:a16="http://schemas.microsoft.com/office/drawing/2014/main" id="{1CD2FDDD-58DC-4CAC-04B2-91A4B4C4A4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09400" y="1491018"/>
            <a:ext cx="5943600" cy="3690221"/>
          </a:xfrm>
          <a:prstGeom prst="rect">
            <a:avLst/>
          </a:prstGeom>
          <a:noFill/>
          <a:ln>
            <a:noFill/>
          </a:ln>
        </p:spPr>
      </p:pic>
    </p:spTree>
    <p:extLst>
      <p:ext uri="{BB962C8B-B14F-4D97-AF65-F5344CB8AC3E}">
        <p14:creationId xmlns:p14="http://schemas.microsoft.com/office/powerpoint/2010/main" val="1689670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26580" y="0"/>
            <a:ext cx="12192000" cy="6858000"/>
          </a:xfrm>
          <a:prstGeom prst="rect">
            <a:avLst/>
          </a:prstGeom>
        </p:spPr>
      </p:pic>
      <p:sp>
        <p:nvSpPr>
          <p:cNvPr id="4" name="TextBox 4"/>
          <p:cNvSpPr txBox="1"/>
          <p:nvPr/>
        </p:nvSpPr>
        <p:spPr>
          <a:xfrm>
            <a:off x="426028" y="1082320"/>
            <a:ext cx="6205553" cy="329386"/>
          </a:xfrm>
          <a:prstGeom prst="rect">
            <a:avLst/>
          </a:prstGeom>
        </p:spPr>
        <p:txBody>
          <a:bodyPr lIns="0" tIns="0" rIns="0" bIns="0" rtlCol="0" anchor="t">
            <a:spAutoFit/>
          </a:bodyPr>
          <a:lstStyle/>
          <a:p>
            <a:pPr>
              <a:lnSpc>
                <a:spcPts val="2760"/>
              </a:lnSpc>
              <a:spcBef>
                <a:spcPct val="0"/>
              </a:spcBef>
            </a:pPr>
            <a:r>
              <a:rPr lang="en-US" sz="2000" b="1" spc="16">
                <a:solidFill>
                  <a:srgbClr val="000000"/>
                </a:solidFill>
                <a:latin typeface="Times New Roman" panose="02020603050405020304" pitchFamily="18" charset="0"/>
                <a:cs typeface="Times New Roman" panose="02020603050405020304" pitchFamily="18" charset="0"/>
              </a:rPr>
              <a:t>Result</a:t>
            </a:r>
          </a:p>
        </p:txBody>
      </p:sp>
      <p:pic>
        <p:nvPicPr>
          <p:cNvPr id="3" name="Picture 2">
            <a:extLst>
              <a:ext uri="{FF2B5EF4-FFF2-40B4-BE49-F238E27FC236}">
                <a16:creationId xmlns:a16="http://schemas.microsoft.com/office/drawing/2014/main" id="{8B6BDBEF-7471-C2A1-25E0-F30F9FC36F1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60660" y="1556943"/>
            <a:ext cx="8015209" cy="4105351"/>
          </a:xfrm>
          <a:prstGeom prst="rect">
            <a:avLst/>
          </a:prstGeom>
          <a:noFill/>
          <a:ln>
            <a:noFill/>
          </a:ln>
        </p:spPr>
      </p:pic>
    </p:spTree>
    <p:extLst>
      <p:ext uri="{BB962C8B-B14F-4D97-AF65-F5344CB8AC3E}">
        <p14:creationId xmlns:p14="http://schemas.microsoft.com/office/powerpoint/2010/main" val="300260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2"/>
          <p:cNvSpPr txBox="1"/>
          <p:nvPr/>
        </p:nvSpPr>
        <p:spPr>
          <a:xfrm>
            <a:off x="4558320" y="404280"/>
            <a:ext cx="739116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3" name="TextShape 1">
            <a:extLst>
              <a:ext uri="{FF2B5EF4-FFF2-40B4-BE49-F238E27FC236}">
                <a16:creationId xmlns:a16="http://schemas.microsoft.com/office/drawing/2014/main" id="{543E1974-7DCD-8AA1-F5E8-66D5BD29FBF1}"/>
              </a:ext>
            </a:extLst>
          </p:cNvPr>
          <p:cNvSpPr txBox="1"/>
          <p:nvPr/>
        </p:nvSpPr>
        <p:spPr>
          <a:xfrm>
            <a:off x="4800840" y="1169822"/>
            <a:ext cx="7391160" cy="5204880"/>
          </a:xfrm>
          <a:prstGeom prst="rect">
            <a:avLst/>
          </a:prstGeom>
          <a:noFill/>
          <a:ln>
            <a:noFill/>
          </a:ln>
        </p:spPr>
        <p:txBody>
          <a:bodyPr lIns="90000" tIns="45000" rIns="90000" bIns="45000">
            <a:noAutofit/>
          </a:bodyPr>
          <a:lstStyle/>
          <a:p>
            <a:endParaRPr lang="en-US" sz="3600" b="0" strike="noStrike" spc="-1">
              <a:solidFill>
                <a:schemeClr val="accent1">
                  <a:lumMod val="75000"/>
                </a:schemeClr>
              </a:solidFill>
              <a:latin typeface="Calibri"/>
            </a:endParaRPr>
          </a:p>
          <a:p>
            <a:endParaRPr lang="en-US" sz="3600" spc="-1">
              <a:solidFill>
                <a:schemeClr val="accent1">
                  <a:lumMod val="75000"/>
                </a:schemeClr>
              </a:solidFill>
              <a:latin typeface="Calibri"/>
            </a:endParaRPr>
          </a:p>
          <a:p>
            <a:endParaRPr lang="en-US" sz="3600" b="1" strike="noStrike" spc="-1">
              <a:solidFill>
                <a:schemeClr val="accent1">
                  <a:lumMod val="75000"/>
                </a:schemeClr>
              </a:solidFill>
              <a:latin typeface="Calibri"/>
            </a:endParaRPr>
          </a:p>
          <a:p>
            <a:pPr algn="ctr"/>
            <a:r>
              <a:rPr lang="en-US" sz="3600" b="1" strike="noStrike" spc="-1">
                <a:solidFill>
                  <a:schemeClr val="accent1">
                    <a:lumMod val="75000"/>
                  </a:schemeClr>
                </a:solidFill>
                <a:latin typeface="Calibri"/>
              </a:rPr>
              <a:t>Evaluation</a:t>
            </a:r>
          </a:p>
        </p:txBody>
      </p:sp>
    </p:spTree>
    <p:extLst>
      <p:ext uri="{BB962C8B-B14F-4D97-AF65-F5344CB8AC3E}">
        <p14:creationId xmlns:p14="http://schemas.microsoft.com/office/powerpoint/2010/main" val="524727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Freeform 3"/>
          <p:cNvSpPr/>
          <p:nvPr/>
        </p:nvSpPr>
        <p:spPr>
          <a:xfrm>
            <a:off x="6602512" y="1495295"/>
            <a:ext cx="5163461" cy="3867411"/>
          </a:xfrm>
          <a:custGeom>
            <a:avLst/>
            <a:gdLst/>
            <a:ahLst/>
            <a:cxnLst/>
            <a:rect l="l" t="t" r="r" b="b"/>
            <a:pathLst>
              <a:path w="7745192" h="5801117">
                <a:moveTo>
                  <a:pt x="0" y="0"/>
                </a:moveTo>
                <a:lnTo>
                  <a:pt x="7745192" y="0"/>
                </a:lnTo>
                <a:lnTo>
                  <a:pt x="7745192" y="5801118"/>
                </a:lnTo>
                <a:lnTo>
                  <a:pt x="0" y="5801118"/>
                </a:lnTo>
                <a:lnTo>
                  <a:pt x="0" y="0"/>
                </a:lnTo>
                <a:close/>
              </a:path>
            </a:pathLst>
          </a:custGeom>
          <a:blipFill>
            <a:blip r:embed="rId3"/>
            <a:stretch>
              <a:fillRect/>
            </a:stretch>
          </a:blipFill>
        </p:spPr>
      </p:sp>
      <p:sp>
        <p:nvSpPr>
          <p:cNvPr id="4" name="TextBox 4"/>
          <p:cNvSpPr txBox="1"/>
          <p:nvPr/>
        </p:nvSpPr>
        <p:spPr>
          <a:xfrm>
            <a:off x="858982" y="1675981"/>
            <a:ext cx="5412022" cy="2512354"/>
          </a:xfrm>
          <a:prstGeom prst="rect">
            <a:avLst/>
          </a:prstGeom>
        </p:spPr>
        <p:txBody>
          <a:bodyPr lIns="0" tIns="0" rIns="0" bIns="0" rtlCol="0" anchor="t">
            <a:spAutoFit/>
          </a:bodyPr>
          <a:lstStyle/>
          <a:p>
            <a:pPr algn="ctr">
              <a:lnSpc>
                <a:spcPts val="3266"/>
              </a:lnSpc>
            </a:pPr>
            <a:r>
              <a:rPr lang="en-US" sz="2300">
                <a:solidFill>
                  <a:srgbClr val="000000"/>
                </a:solidFill>
                <a:latin typeface="Montserrat Semi-Bold"/>
              </a:rPr>
              <a:t> we can derive that pre-trained CNN yields the highest performance in both accuracy and training time. Therefore, we choose this model to train on both train set and validation set, then evaluate the model on test set.</a:t>
            </a:r>
          </a:p>
        </p:txBody>
      </p:sp>
    </p:spTree>
    <p:extLst>
      <p:ext uri="{BB962C8B-B14F-4D97-AF65-F5344CB8AC3E}">
        <p14:creationId xmlns:p14="http://schemas.microsoft.com/office/powerpoint/2010/main" val="32749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2"/>
          <p:cNvSpPr txBox="1"/>
          <p:nvPr/>
        </p:nvSpPr>
        <p:spPr>
          <a:xfrm>
            <a:off x="4558320" y="404280"/>
            <a:ext cx="739116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3" name="TextShape 1">
            <a:extLst>
              <a:ext uri="{FF2B5EF4-FFF2-40B4-BE49-F238E27FC236}">
                <a16:creationId xmlns:a16="http://schemas.microsoft.com/office/drawing/2014/main" id="{543E1974-7DCD-8AA1-F5E8-66D5BD29FBF1}"/>
              </a:ext>
            </a:extLst>
          </p:cNvPr>
          <p:cNvSpPr txBox="1"/>
          <p:nvPr/>
        </p:nvSpPr>
        <p:spPr>
          <a:xfrm>
            <a:off x="4800840" y="1169822"/>
            <a:ext cx="7391160" cy="5204880"/>
          </a:xfrm>
          <a:prstGeom prst="rect">
            <a:avLst/>
          </a:prstGeom>
          <a:noFill/>
          <a:ln>
            <a:noFill/>
          </a:ln>
        </p:spPr>
        <p:txBody>
          <a:bodyPr lIns="90000" tIns="45000" rIns="90000" bIns="45000" anchor="t">
            <a:noAutofit/>
          </a:bodyPr>
          <a:lstStyle/>
          <a:p>
            <a:endParaRPr lang="en-US" sz="3600" b="0" strike="noStrike" spc="-1">
              <a:solidFill>
                <a:schemeClr val="accent1">
                  <a:lumMod val="75000"/>
                </a:schemeClr>
              </a:solidFill>
              <a:latin typeface="Calibri"/>
            </a:endParaRPr>
          </a:p>
          <a:p>
            <a:endParaRPr lang="en-US" sz="3600" spc="-1">
              <a:solidFill>
                <a:schemeClr val="accent1">
                  <a:lumMod val="75000"/>
                </a:schemeClr>
              </a:solidFill>
              <a:latin typeface="Calibri"/>
            </a:endParaRPr>
          </a:p>
          <a:p>
            <a:endParaRPr lang="en-US" sz="3600" b="1" strike="noStrike" spc="-1">
              <a:solidFill>
                <a:schemeClr val="accent1">
                  <a:lumMod val="75000"/>
                </a:schemeClr>
              </a:solidFill>
              <a:latin typeface="Calibri"/>
            </a:endParaRPr>
          </a:p>
          <a:p>
            <a:pPr algn="ctr"/>
            <a:r>
              <a:rPr lang="en-US" sz="3600" b="1" spc="-1">
                <a:solidFill>
                  <a:schemeClr val="accent1">
                    <a:lumMod val="75000"/>
                  </a:schemeClr>
                </a:solidFill>
                <a:latin typeface="Calibri"/>
              </a:rPr>
              <a:t>1. Introduction</a:t>
            </a:r>
            <a:endParaRPr lang="en-US" sz="3600" b="1" strike="noStrike" spc="-1">
              <a:solidFill>
                <a:schemeClr val="accent1">
                  <a:lumMod val="75000"/>
                </a:schemeClr>
              </a:solidFill>
              <a:latin typeface="Calibri"/>
            </a:endParaRPr>
          </a:p>
        </p:txBody>
      </p:sp>
    </p:spTree>
    <p:extLst>
      <p:ext uri="{BB962C8B-B14F-4D97-AF65-F5344CB8AC3E}">
        <p14:creationId xmlns:p14="http://schemas.microsoft.com/office/powerpoint/2010/main" val="384691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Freeform 3"/>
          <p:cNvSpPr/>
          <p:nvPr/>
        </p:nvSpPr>
        <p:spPr>
          <a:xfrm>
            <a:off x="972433" y="3787103"/>
            <a:ext cx="10247135" cy="2101977"/>
          </a:xfrm>
          <a:custGeom>
            <a:avLst/>
            <a:gdLst/>
            <a:ahLst/>
            <a:cxnLst/>
            <a:rect l="l" t="t" r="r" b="b"/>
            <a:pathLst>
              <a:path w="15370703" h="3152965">
                <a:moveTo>
                  <a:pt x="0" y="0"/>
                </a:moveTo>
                <a:lnTo>
                  <a:pt x="15370702" y="0"/>
                </a:lnTo>
                <a:lnTo>
                  <a:pt x="15370702" y="3152965"/>
                </a:lnTo>
                <a:lnTo>
                  <a:pt x="0" y="3152965"/>
                </a:lnTo>
                <a:lnTo>
                  <a:pt x="0" y="0"/>
                </a:lnTo>
                <a:close/>
              </a:path>
            </a:pathLst>
          </a:custGeom>
          <a:blipFill>
            <a:blip r:embed="rId3"/>
            <a:stretch>
              <a:fillRect/>
            </a:stretch>
          </a:blipFill>
        </p:spPr>
      </p:sp>
      <p:sp>
        <p:nvSpPr>
          <p:cNvPr id="4" name="TextBox 4"/>
          <p:cNvSpPr txBox="1"/>
          <p:nvPr/>
        </p:nvSpPr>
        <p:spPr>
          <a:xfrm>
            <a:off x="870194" y="985479"/>
            <a:ext cx="10451613" cy="2224968"/>
          </a:xfrm>
          <a:prstGeom prst="rect">
            <a:avLst/>
          </a:prstGeom>
        </p:spPr>
        <p:txBody>
          <a:bodyPr lIns="0" tIns="0" rIns="0" bIns="0" rtlCol="0" anchor="t">
            <a:spAutoFit/>
          </a:bodyPr>
          <a:lstStyle/>
          <a:p>
            <a:pPr marL="388620" lvl="1" indent="-194310" algn="just">
              <a:lnSpc>
                <a:spcPts val="2519"/>
              </a:lnSpc>
              <a:buFont typeface="Arial"/>
              <a:buChar char="•"/>
            </a:pPr>
            <a:r>
              <a:rPr lang="en-US" sz="1750">
                <a:solidFill>
                  <a:srgbClr val="000000"/>
                </a:solidFill>
                <a:latin typeface="Montserrat Semi-Bold"/>
              </a:rPr>
              <a:t> Accuracy: 0.70 </a:t>
            </a:r>
            <a:endParaRPr lang="en-US"/>
          </a:p>
          <a:p>
            <a:pPr algn="just">
              <a:lnSpc>
                <a:spcPts val="2519"/>
              </a:lnSpc>
            </a:pPr>
            <a:endParaRPr lang="en-US" sz="1799">
              <a:solidFill>
                <a:srgbClr val="000000"/>
              </a:solidFill>
              <a:latin typeface="Montserrat Semi-Bold"/>
            </a:endParaRPr>
          </a:p>
          <a:p>
            <a:pPr marL="388620" lvl="1" indent="-194310" algn="just">
              <a:lnSpc>
                <a:spcPts val="2519"/>
              </a:lnSpc>
              <a:buFont typeface="Arial"/>
              <a:buChar char="•"/>
            </a:pPr>
            <a:r>
              <a:rPr lang="en-US" sz="1750">
                <a:solidFill>
                  <a:srgbClr val="000000"/>
                </a:solidFill>
                <a:latin typeface="Montserrat Semi-Bold"/>
              </a:rPr>
              <a:t>Macro-average f1-score: 0.46 </a:t>
            </a:r>
          </a:p>
          <a:p>
            <a:pPr algn="just">
              <a:lnSpc>
                <a:spcPts val="2519"/>
              </a:lnSpc>
            </a:pPr>
            <a:endParaRPr lang="en-US" sz="1799">
              <a:solidFill>
                <a:srgbClr val="000000"/>
              </a:solidFill>
              <a:latin typeface="Montserrat Semi-Bold"/>
            </a:endParaRPr>
          </a:p>
          <a:p>
            <a:pPr algn="just">
              <a:lnSpc>
                <a:spcPts val="2519"/>
              </a:lnSpc>
            </a:pPr>
            <a:r>
              <a:rPr lang="en-US" sz="1750">
                <a:solidFill>
                  <a:srgbClr val="000000"/>
                </a:solidFill>
                <a:latin typeface="Montserrat Semi-Bold"/>
              </a:rPr>
              <a:t>The model does quite a good job of predicting the instances that fall in class 5. For the hard classes such as 2, 3, and 4, the model still does not do well, we may improve this situation by training on more instances from these classes. The instances that belong to 4-star class tend to be misclassified into 5-star and vice versa.  </a:t>
            </a:r>
          </a:p>
        </p:txBody>
      </p:sp>
    </p:spTree>
    <p:extLst>
      <p:ext uri="{BB962C8B-B14F-4D97-AF65-F5344CB8AC3E}">
        <p14:creationId xmlns:p14="http://schemas.microsoft.com/office/powerpoint/2010/main" val="1541070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2"/>
          <p:cNvSpPr txBox="1"/>
          <p:nvPr/>
        </p:nvSpPr>
        <p:spPr>
          <a:xfrm>
            <a:off x="4558320" y="404280"/>
            <a:ext cx="739116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3" name="TextShape 1">
            <a:extLst>
              <a:ext uri="{FF2B5EF4-FFF2-40B4-BE49-F238E27FC236}">
                <a16:creationId xmlns:a16="http://schemas.microsoft.com/office/drawing/2014/main" id="{543E1974-7DCD-8AA1-F5E8-66D5BD29FBF1}"/>
              </a:ext>
            </a:extLst>
          </p:cNvPr>
          <p:cNvSpPr txBox="1"/>
          <p:nvPr/>
        </p:nvSpPr>
        <p:spPr>
          <a:xfrm>
            <a:off x="4800840" y="1169822"/>
            <a:ext cx="7391160" cy="5204880"/>
          </a:xfrm>
          <a:prstGeom prst="rect">
            <a:avLst/>
          </a:prstGeom>
          <a:noFill/>
          <a:ln>
            <a:noFill/>
          </a:ln>
        </p:spPr>
        <p:txBody>
          <a:bodyPr lIns="90000" tIns="45000" rIns="90000" bIns="45000">
            <a:noAutofit/>
          </a:bodyPr>
          <a:lstStyle/>
          <a:p>
            <a:endParaRPr lang="en-US" sz="3600" b="0" strike="noStrike" spc="-1">
              <a:solidFill>
                <a:schemeClr val="accent1">
                  <a:lumMod val="75000"/>
                </a:schemeClr>
              </a:solidFill>
              <a:latin typeface="Calibri"/>
            </a:endParaRPr>
          </a:p>
          <a:p>
            <a:endParaRPr lang="en-US" sz="3600" spc="-1">
              <a:solidFill>
                <a:schemeClr val="accent1">
                  <a:lumMod val="75000"/>
                </a:schemeClr>
              </a:solidFill>
              <a:latin typeface="Calibri"/>
            </a:endParaRPr>
          </a:p>
          <a:p>
            <a:endParaRPr lang="en-US" sz="3600" b="1" strike="noStrike" spc="-1">
              <a:solidFill>
                <a:schemeClr val="accent1">
                  <a:lumMod val="75000"/>
                </a:schemeClr>
              </a:solidFill>
              <a:latin typeface="Calibri"/>
            </a:endParaRPr>
          </a:p>
          <a:p>
            <a:pPr algn="ctr"/>
            <a:r>
              <a:rPr lang="en-US" sz="3600" b="1" spc="-1">
                <a:solidFill>
                  <a:schemeClr val="accent1">
                    <a:lumMod val="75000"/>
                  </a:schemeClr>
                </a:solidFill>
                <a:latin typeface="Calibri"/>
              </a:rPr>
              <a:t>Conclusion</a:t>
            </a:r>
            <a:endParaRPr lang="en-US" sz="3600" b="1" strike="noStrike" spc="-1">
              <a:solidFill>
                <a:schemeClr val="accent1">
                  <a:lumMod val="75000"/>
                </a:schemeClr>
              </a:solidFill>
              <a:latin typeface="Calibri"/>
            </a:endParaRPr>
          </a:p>
        </p:txBody>
      </p:sp>
    </p:spTree>
    <p:extLst>
      <p:ext uri="{BB962C8B-B14F-4D97-AF65-F5344CB8AC3E}">
        <p14:creationId xmlns:p14="http://schemas.microsoft.com/office/powerpoint/2010/main" val="3649713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1054587" y="1312216"/>
            <a:ext cx="10451613" cy="4469172"/>
          </a:xfrm>
          <a:prstGeom prst="rect">
            <a:avLst/>
          </a:prstGeom>
        </p:spPr>
        <p:txBody>
          <a:bodyPr lIns="0" tIns="0" rIns="0" bIns="0" rtlCol="0" anchor="t">
            <a:spAutoFit/>
          </a:bodyPr>
          <a:lstStyle/>
          <a:p>
            <a:pPr marL="388635" lvl="1" indent="-194318" algn="just">
              <a:lnSpc>
                <a:spcPts val="2519"/>
              </a:lnSpc>
              <a:buFont typeface="Arial"/>
              <a:buChar char="•"/>
            </a:pPr>
            <a:r>
              <a:rPr lang="en-US" sz="1799">
                <a:solidFill>
                  <a:srgbClr val="000000"/>
                </a:solidFill>
                <a:latin typeface="Montserrat Semi-Bold"/>
              </a:rPr>
              <a:t>Word2vec embedding matrix enhance the performances of CNN and </a:t>
            </a:r>
            <a:r>
              <a:rPr lang="en-US" sz="1799" err="1">
                <a:solidFill>
                  <a:srgbClr val="000000"/>
                </a:solidFill>
                <a:latin typeface="Montserrat Semi-Bold"/>
              </a:rPr>
              <a:t>BiLSTM</a:t>
            </a:r>
            <a:r>
              <a:rPr lang="en-US" sz="1799">
                <a:solidFill>
                  <a:srgbClr val="000000"/>
                </a:solidFill>
                <a:latin typeface="Montserrat Semi-Bold"/>
              </a:rPr>
              <a:t> </a:t>
            </a:r>
          </a:p>
          <a:p>
            <a:pPr algn="just">
              <a:lnSpc>
                <a:spcPts val="2519"/>
              </a:lnSpc>
            </a:pPr>
            <a:r>
              <a:rPr lang="en-US" sz="1799">
                <a:solidFill>
                  <a:srgbClr val="000000"/>
                </a:solidFill>
                <a:latin typeface="Montserrat Semi-Bold"/>
              </a:rPr>
              <a:t> </a:t>
            </a:r>
          </a:p>
          <a:p>
            <a:pPr marL="388635" lvl="1" indent="-194318" algn="just">
              <a:lnSpc>
                <a:spcPts val="2519"/>
              </a:lnSpc>
              <a:buFont typeface="Arial"/>
              <a:buChar char="•"/>
            </a:pPr>
            <a:r>
              <a:rPr lang="en-US" sz="1799">
                <a:solidFill>
                  <a:srgbClr val="000000"/>
                </a:solidFill>
                <a:latin typeface="Montserrat Semi-Bold"/>
              </a:rPr>
              <a:t>CNN gives a more stable performance </a:t>
            </a:r>
          </a:p>
          <a:p>
            <a:pPr algn="just">
              <a:lnSpc>
                <a:spcPts val="2519"/>
              </a:lnSpc>
            </a:pPr>
            <a:r>
              <a:rPr lang="en-US" sz="1799">
                <a:solidFill>
                  <a:srgbClr val="000000"/>
                </a:solidFill>
                <a:latin typeface="Montserrat Semi-Bold"/>
              </a:rPr>
              <a:t> </a:t>
            </a:r>
          </a:p>
          <a:p>
            <a:pPr marL="388635" lvl="1" indent="-194318" algn="just">
              <a:lnSpc>
                <a:spcPts val="2519"/>
              </a:lnSpc>
              <a:buFont typeface="Arial"/>
              <a:buChar char="•"/>
            </a:pPr>
            <a:r>
              <a:rPr lang="en-US" sz="1799">
                <a:solidFill>
                  <a:srgbClr val="000000"/>
                </a:solidFill>
                <a:latin typeface="Montserrat Semi-Bold"/>
              </a:rPr>
              <a:t>CNN is more computing efficient than </a:t>
            </a:r>
            <a:r>
              <a:rPr lang="en-US" sz="1799" err="1">
                <a:solidFill>
                  <a:srgbClr val="000000"/>
                </a:solidFill>
                <a:latin typeface="Montserrat Semi-Bold"/>
              </a:rPr>
              <a:t>BiLSTM</a:t>
            </a:r>
            <a:r>
              <a:rPr lang="en-US" sz="1799">
                <a:solidFill>
                  <a:srgbClr val="000000"/>
                </a:solidFill>
                <a:latin typeface="Montserrat Semi-Bold"/>
              </a:rPr>
              <a:t> using hardware such as GPU </a:t>
            </a:r>
          </a:p>
          <a:p>
            <a:pPr algn="just">
              <a:lnSpc>
                <a:spcPts val="2519"/>
              </a:lnSpc>
            </a:pPr>
            <a:r>
              <a:rPr lang="en-US" sz="1799">
                <a:solidFill>
                  <a:srgbClr val="000000"/>
                </a:solidFill>
                <a:latin typeface="Montserrat Semi-Bold"/>
              </a:rPr>
              <a:t> </a:t>
            </a:r>
          </a:p>
          <a:p>
            <a:pPr marL="388635" lvl="1" indent="-194318" algn="just">
              <a:lnSpc>
                <a:spcPts val="2519"/>
              </a:lnSpc>
              <a:buFont typeface="Arial"/>
              <a:buChar char="•"/>
            </a:pPr>
            <a:r>
              <a:rPr lang="en-US" sz="1799">
                <a:solidFill>
                  <a:srgbClr val="000000"/>
                </a:solidFill>
                <a:latin typeface="Montserrat Semi-Bold"/>
              </a:rPr>
              <a:t>Deep learning models that can take advantage from the sequence property of the text produce a better result than machine learning model </a:t>
            </a:r>
          </a:p>
          <a:p>
            <a:pPr algn="just">
              <a:lnSpc>
                <a:spcPts val="2519"/>
              </a:lnSpc>
            </a:pPr>
            <a:r>
              <a:rPr lang="en-US" sz="1799">
                <a:solidFill>
                  <a:srgbClr val="000000"/>
                </a:solidFill>
                <a:latin typeface="Montserrat Semi-Bold"/>
              </a:rPr>
              <a:t> </a:t>
            </a:r>
          </a:p>
          <a:p>
            <a:pPr marL="388635" lvl="1" indent="-194318" algn="just">
              <a:lnSpc>
                <a:spcPts val="2519"/>
              </a:lnSpc>
              <a:buFont typeface="Arial"/>
              <a:buChar char="•"/>
            </a:pPr>
            <a:r>
              <a:rPr lang="en-US" sz="1799">
                <a:solidFill>
                  <a:srgbClr val="000000"/>
                </a:solidFill>
                <a:latin typeface="Montserrat Semi-Bold"/>
              </a:rPr>
              <a:t>CNN with a pre-trained word2vec embedding matrix is the best model not only by its accuracy but also by its saving in computing resources. However, the model still needs to improve its performance in predicting the classes that are inherently hard. The most promising solution is using more computing resources to exploit all possible data points in the dataset. </a:t>
            </a:r>
          </a:p>
          <a:p>
            <a:pPr algn="just">
              <a:lnSpc>
                <a:spcPts val="2519"/>
              </a:lnSpc>
            </a:pPr>
            <a:endParaRPr lang="en-US" sz="1799">
              <a:solidFill>
                <a:srgbClr val="000000"/>
              </a:solidFill>
              <a:latin typeface="Montserrat Semi-Bold"/>
            </a:endParaRPr>
          </a:p>
        </p:txBody>
      </p:sp>
    </p:spTree>
    <p:extLst>
      <p:ext uri="{BB962C8B-B14F-4D97-AF65-F5344CB8AC3E}">
        <p14:creationId xmlns:p14="http://schemas.microsoft.com/office/powerpoint/2010/main" val="40152186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CustomShape 1"/>
          <p:cNvSpPr/>
          <p:nvPr/>
        </p:nvSpPr>
        <p:spPr>
          <a:xfrm>
            <a:off x="5756400" y="2824200"/>
            <a:ext cx="5136480" cy="9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pPr>
            <a:r>
              <a:rPr lang="en-US" sz="6000" b="1" strike="noStrike" spc="-1">
                <a:solidFill>
                  <a:srgbClr val="C00000"/>
                </a:solidFill>
                <a:latin typeface="Lato"/>
                <a:ea typeface="Lato"/>
              </a:rPr>
              <a:t>THANK YOU !</a:t>
            </a:r>
            <a:endParaRPr lang="en-US" sz="6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Freeform 3"/>
          <p:cNvSpPr/>
          <p:nvPr/>
        </p:nvSpPr>
        <p:spPr>
          <a:xfrm>
            <a:off x="392040" y="271440"/>
            <a:ext cx="3174120" cy="1153080"/>
          </a:xfrm>
          <a:custGeom>
            <a:avLst/>
            <a:gdLst/>
            <a:ahLst/>
            <a:cxnLst/>
            <a:rect l="l" t="t" r="r" b="b"/>
            <a:pathLst>
              <a:path w="4761180" h="1729620">
                <a:moveTo>
                  <a:pt x="0" y="0"/>
                </a:moveTo>
                <a:lnTo>
                  <a:pt x="4761180" y="0"/>
                </a:lnTo>
                <a:lnTo>
                  <a:pt x="4761180" y="1729620"/>
                </a:lnTo>
                <a:lnTo>
                  <a:pt x="0" y="1729620"/>
                </a:lnTo>
                <a:lnTo>
                  <a:pt x="0" y="0"/>
                </a:lnTo>
                <a:close/>
              </a:path>
            </a:pathLst>
          </a:custGeom>
          <a:blipFill>
            <a:blip r:embed="rId3"/>
            <a:stretch>
              <a:fillRect t="-14" b="-14"/>
            </a:stretch>
          </a:blipFill>
        </p:spPr>
      </p:sp>
      <p:sp>
        <p:nvSpPr>
          <p:cNvPr id="5" name="Freeform 5"/>
          <p:cNvSpPr/>
          <p:nvPr/>
        </p:nvSpPr>
        <p:spPr>
          <a:xfrm>
            <a:off x="692807" y="3149700"/>
            <a:ext cx="361371" cy="337982"/>
          </a:xfrm>
          <a:custGeom>
            <a:avLst/>
            <a:gdLst/>
            <a:ahLst/>
            <a:cxnLst/>
            <a:rect l="l" t="t" r="r" b="b"/>
            <a:pathLst>
              <a:path w="193883" h="167603">
                <a:moveTo>
                  <a:pt x="83802" y="0"/>
                </a:moveTo>
                <a:lnTo>
                  <a:pt x="110081" y="0"/>
                </a:lnTo>
                <a:cubicBezTo>
                  <a:pt x="156364" y="0"/>
                  <a:pt x="193883" y="37519"/>
                  <a:pt x="193883" y="83802"/>
                </a:cubicBezTo>
                <a:lnTo>
                  <a:pt x="193883" y="83802"/>
                </a:lnTo>
                <a:cubicBezTo>
                  <a:pt x="193883" y="130084"/>
                  <a:pt x="156364" y="167603"/>
                  <a:pt x="110081" y="167603"/>
                </a:cubicBezTo>
                <a:lnTo>
                  <a:pt x="83802" y="167603"/>
                </a:lnTo>
                <a:cubicBezTo>
                  <a:pt x="37519" y="167603"/>
                  <a:pt x="0" y="130084"/>
                  <a:pt x="0" y="83802"/>
                </a:cubicBezTo>
                <a:lnTo>
                  <a:pt x="0" y="83802"/>
                </a:lnTo>
                <a:cubicBezTo>
                  <a:pt x="0" y="37519"/>
                  <a:pt x="37519" y="0"/>
                  <a:pt x="83802" y="0"/>
                </a:cubicBezTo>
                <a:close/>
              </a:path>
            </a:pathLst>
          </a:custGeom>
          <a:solidFill>
            <a:srgbClr val="1A1A1A"/>
          </a:solidFill>
        </p:spPr>
      </p:sp>
      <p:sp>
        <p:nvSpPr>
          <p:cNvPr id="7" name="TextBox 7"/>
          <p:cNvSpPr txBox="1"/>
          <p:nvPr/>
        </p:nvSpPr>
        <p:spPr>
          <a:xfrm>
            <a:off x="1174167" y="2980526"/>
            <a:ext cx="4231237" cy="677237"/>
          </a:xfrm>
          <a:prstGeom prst="rect">
            <a:avLst/>
          </a:prstGeom>
        </p:spPr>
        <p:txBody>
          <a:bodyPr lIns="0" tIns="0" rIns="0" bIns="0" rtlCol="0" anchor="t">
            <a:spAutoFit/>
          </a:bodyPr>
          <a:lstStyle/>
          <a:p>
            <a:pPr>
              <a:lnSpc>
                <a:spcPts val="1849"/>
              </a:lnSpc>
              <a:spcBef>
                <a:spcPct val="0"/>
              </a:spcBef>
            </a:pPr>
            <a:r>
              <a:rPr lang="en-US" sz="1340" spc="131">
                <a:solidFill>
                  <a:srgbClr val="231F20"/>
                </a:solidFill>
                <a:latin typeface="Montserrat Light"/>
              </a:rPr>
              <a:t>Sentiment analysis is the automated method of examining text to determine the sentiment expressed.</a:t>
            </a:r>
          </a:p>
        </p:txBody>
      </p:sp>
      <p:sp>
        <p:nvSpPr>
          <p:cNvPr id="23" name="Freeform 23"/>
          <p:cNvSpPr/>
          <p:nvPr/>
        </p:nvSpPr>
        <p:spPr>
          <a:xfrm>
            <a:off x="7267724" y="3520140"/>
            <a:ext cx="670835" cy="640343"/>
          </a:xfrm>
          <a:custGeom>
            <a:avLst/>
            <a:gdLst/>
            <a:ahLst/>
            <a:cxnLst/>
            <a:rect l="l" t="t" r="r" b="b"/>
            <a:pathLst>
              <a:path w="1006253" h="960515">
                <a:moveTo>
                  <a:pt x="0" y="0"/>
                </a:moveTo>
                <a:lnTo>
                  <a:pt x="1006254" y="0"/>
                </a:lnTo>
                <a:lnTo>
                  <a:pt x="1006254" y="960514"/>
                </a:lnTo>
                <a:lnTo>
                  <a:pt x="0" y="9605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TextBox 25"/>
          <p:cNvSpPr txBox="1"/>
          <p:nvPr/>
        </p:nvSpPr>
        <p:spPr>
          <a:xfrm>
            <a:off x="692808" y="1661673"/>
            <a:ext cx="6205553" cy="530273"/>
          </a:xfrm>
          <a:prstGeom prst="rect">
            <a:avLst/>
          </a:prstGeom>
        </p:spPr>
        <p:txBody>
          <a:bodyPr lIns="0" tIns="0" rIns="0" bIns="0" rtlCol="0" anchor="t">
            <a:spAutoFit/>
          </a:bodyPr>
          <a:lstStyle/>
          <a:p>
            <a:pPr>
              <a:lnSpc>
                <a:spcPts val="4366"/>
              </a:lnSpc>
              <a:spcBef>
                <a:spcPct val="0"/>
              </a:spcBef>
            </a:pPr>
            <a:r>
              <a:rPr lang="en-US" sz="3150" spc="25">
                <a:solidFill>
                  <a:srgbClr val="000000"/>
                </a:solidFill>
                <a:latin typeface="Archivo Black"/>
              </a:rPr>
              <a:t>INTRODUCTION </a:t>
            </a:r>
            <a:endParaRPr lang="en-US">
              <a:cs typeface="Calibri" panose="020F0502020204030204"/>
            </a:endParaRPr>
          </a:p>
        </p:txBody>
      </p:sp>
      <p:grpSp>
        <p:nvGrpSpPr>
          <p:cNvPr id="26" name="Group 26"/>
          <p:cNvGrpSpPr/>
          <p:nvPr/>
        </p:nvGrpSpPr>
        <p:grpSpPr>
          <a:xfrm>
            <a:off x="584773" y="2338403"/>
            <a:ext cx="3792736" cy="527527"/>
            <a:chOff x="0" y="-19050"/>
            <a:chExt cx="4519796" cy="628650"/>
          </a:xfrm>
        </p:grpSpPr>
        <p:sp>
          <p:nvSpPr>
            <p:cNvPr id="27" name="Freeform 27"/>
            <p:cNvSpPr/>
            <p:nvPr/>
          </p:nvSpPr>
          <p:spPr>
            <a:xfrm>
              <a:off x="0" y="0"/>
              <a:ext cx="4519796" cy="218865"/>
            </a:xfrm>
            <a:custGeom>
              <a:avLst/>
              <a:gdLst/>
              <a:ahLst/>
              <a:cxnLst/>
              <a:rect l="l" t="t" r="r" b="b"/>
              <a:pathLst>
                <a:path w="4519796" h="218865">
                  <a:moveTo>
                    <a:pt x="4316596" y="0"/>
                  </a:moveTo>
                  <a:lnTo>
                    <a:pt x="0" y="0"/>
                  </a:lnTo>
                  <a:lnTo>
                    <a:pt x="203200" y="218865"/>
                  </a:lnTo>
                  <a:lnTo>
                    <a:pt x="4519796" y="218865"/>
                  </a:lnTo>
                  <a:lnTo>
                    <a:pt x="4316596" y="0"/>
                  </a:lnTo>
                  <a:close/>
                </a:path>
              </a:pathLst>
            </a:custGeom>
            <a:solidFill>
              <a:srgbClr val="727070"/>
            </a:solidFill>
            <a:ln>
              <a:noFill/>
            </a:ln>
          </p:spPr>
        </p:sp>
        <p:sp>
          <p:nvSpPr>
            <p:cNvPr id="28" name="TextBox 28"/>
            <p:cNvSpPr txBox="1"/>
            <p:nvPr/>
          </p:nvSpPr>
          <p:spPr>
            <a:xfrm>
              <a:off x="101600" y="-19050"/>
              <a:ext cx="609600" cy="628650"/>
            </a:xfrm>
            <a:prstGeom prst="rect">
              <a:avLst/>
            </a:prstGeom>
          </p:spPr>
          <p:txBody>
            <a:bodyPr lIns="33867" tIns="33867" rIns="33867" bIns="33867" rtlCol="0" anchor="ctr"/>
            <a:lstStyle/>
            <a:p>
              <a:pPr algn="ctr">
                <a:lnSpc>
                  <a:spcPts val="1906"/>
                </a:lnSpc>
                <a:spcBef>
                  <a:spcPct val="0"/>
                </a:spcBef>
              </a:pPr>
              <a:endParaRPr sz="800"/>
            </a:p>
          </p:txBody>
        </p:sp>
      </p:grpSp>
      <p:sp>
        <p:nvSpPr>
          <p:cNvPr id="32" name="TextBox 32"/>
          <p:cNvSpPr txBox="1"/>
          <p:nvPr/>
        </p:nvSpPr>
        <p:spPr>
          <a:xfrm>
            <a:off x="1174842" y="3836328"/>
            <a:ext cx="4231237" cy="905954"/>
          </a:xfrm>
          <a:prstGeom prst="rect">
            <a:avLst/>
          </a:prstGeom>
        </p:spPr>
        <p:txBody>
          <a:bodyPr wrap="square" lIns="0" tIns="0" rIns="0" bIns="0" rtlCol="0" anchor="t">
            <a:spAutoFit/>
          </a:bodyPr>
          <a:lstStyle/>
          <a:p>
            <a:pPr>
              <a:lnSpc>
                <a:spcPts val="1757"/>
              </a:lnSpc>
              <a:spcBef>
                <a:spcPct val="0"/>
              </a:spcBef>
            </a:pPr>
            <a:r>
              <a:rPr lang="en-US" sz="1300" spc="125">
                <a:solidFill>
                  <a:srgbClr val="231F20"/>
                </a:solidFill>
                <a:latin typeface="Montserrat Light"/>
              </a:rPr>
              <a:t>By tackling sentiment analysis problems, enterprises can build a system to recognize the customer satisfaction level during text messages or calls with their consultants.</a:t>
            </a:r>
          </a:p>
        </p:txBody>
      </p:sp>
      <p:sp>
        <p:nvSpPr>
          <p:cNvPr id="36" name="TextBox 36"/>
          <p:cNvSpPr txBox="1"/>
          <p:nvPr/>
        </p:nvSpPr>
        <p:spPr>
          <a:xfrm>
            <a:off x="1174842" y="4878740"/>
            <a:ext cx="4231237" cy="858761"/>
          </a:xfrm>
          <a:prstGeom prst="rect">
            <a:avLst/>
          </a:prstGeom>
        </p:spPr>
        <p:txBody>
          <a:bodyPr lIns="0" tIns="0" rIns="0" bIns="0" rtlCol="0" anchor="t">
            <a:spAutoFit/>
          </a:bodyPr>
          <a:lstStyle/>
          <a:p>
            <a:pPr>
              <a:lnSpc>
                <a:spcPts val="1665"/>
              </a:lnSpc>
              <a:spcBef>
                <a:spcPct val="0"/>
              </a:spcBef>
            </a:pPr>
            <a:r>
              <a:rPr lang="en-US" sz="1300" spc="118">
                <a:solidFill>
                  <a:srgbClr val="231F20"/>
                </a:solidFill>
                <a:latin typeface="Montserrat Light"/>
              </a:rPr>
              <a:t>In this project, we decided to use amazon product reviews dataset to train our systems. The system will take the customer review as an input and output rating stars</a:t>
            </a:r>
          </a:p>
        </p:txBody>
      </p:sp>
      <p:pic>
        <p:nvPicPr>
          <p:cNvPr id="42" name="Picture 42" descr="A diagram of different colors&#10;&#10;Description automatically generated">
            <a:extLst>
              <a:ext uri="{FF2B5EF4-FFF2-40B4-BE49-F238E27FC236}">
                <a16:creationId xmlns:a16="http://schemas.microsoft.com/office/drawing/2014/main" id="{DAF8096C-66A3-AF91-11D5-3FE487D3D0C4}"/>
              </a:ext>
            </a:extLst>
          </p:cNvPr>
          <p:cNvPicPr>
            <a:picLocks noChangeAspect="1"/>
          </p:cNvPicPr>
          <p:nvPr/>
        </p:nvPicPr>
        <p:blipFill>
          <a:blip r:embed="rId6"/>
          <a:stretch>
            <a:fillRect/>
          </a:stretch>
        </p:blipFill>
        <p:spPr>
          <a:xfrm>
            <a:off x="5400137" y="2537308"/>
            <a:ext cx="6222520" cy="3408027"/>
          </a:xfrm>
          <a:prstGeom prst="rect">
            <a:avLst/>
          </a:prstGeom>
        </p:spPr>
      </p:pic>
      <p:sp>
        <p:nvSpPr>
          <p:cNvPr id="45" name="Freeform 5">
            <a:extLst>
              <a:ext uri="{FF2B5EF4-FFF2-40B4-BE49-F238E27FC236}">
                <a16:creationId xmlns:a16="http://schemas.microsoft.com/office/drawing/2014/main" id="{3CDBE97A-9D88-35DF-DA5C-754520ECB07C}"/>
              </a:ext>
            </a:extLst>
          </p:cNvPr>
          <p:cNvSpPr/>
          <p:nvPr/>
        </p:nvSpPr>
        <p:spPr>
          <a:xfrm>
            <a:off x="692806" y="4069850"/>
            <a:ext cx="361371" cy="337982"/>
          </a:xfrm>
          <a:custGeom>
            <a:avLst/>
            <a:gdLst/>
            <a:ahLst/>
            <a:cxnLst/>
            <a:rect l="l" t="t" r="r" b="b"/>
            <a:pathLst>
              <a:path w="193883" h="167603">
                <a:moveTo>
                  <a:pt x="83802" y="0"/>
                </a:moveTo>
                <a:lnTo>
                  <a:pt x="110081" y="0"/>
                </a:lnTo>
                <a:cubicBezTo>
                  <a:pt x="156364" y="0"/>
                  <a:pt x="193883" y="37519"/>
                  <a:pt x="193883" y="83802"/>
                </a:cubicBezTo>
                <a:lnTo>
                  <a:pt x="193883" y="83802"/>
                </a:lnTo>
                <a:cubicBezTo>
                  <a:pt x="193883" y="130084"/>
                  <a:pt x="156364" y="167603"/>
                  <a:pt x="110081" y="167603"/>
                </a:cubicBezTo>
                <a:lnTo>
                  <a:pt x="83802" y="167603"/>
                </a:lnTo>
                <a:cubicBezTo>
                  <a:pt x="37519" y="167603"/>
                  <a:pt x="0" y="130084"/>
                  <a:pt x="0" y="83802"/>
                </a:cubicBezTo>
                <a:lnTo>
                  <a:pt x="0" y="83802"/>
                </a:lnTo>
                <a:cubicBezTo>
                  <a:pt x="0" y="37519"/>
                  <a:pt x="37519" y="0"/>
                  <a:pt x="83802" y="0"/>
                </a:cubicBezTo>
                <a:close/>
              </a:path>
            </a:pathLst>
          </a:custGeom>
          <a:solidFill>
            <a:srgbClr val="1A1A1A"/>
          </a:solidFill>
        </p:spPr>
      </p:sp>
      <p:sp>
        <p:nvSpPr>
          <p:cNvPr id="46" name="Freeform 5">
            <a:extLst>
              <a:ext uri="{FF2B5EF4-FFF2-40B4-BE49-F238E27FC236}">
                <a16:creationId xmlns:a16="http://schemas.microsoft.com/office/drawing/2014/main" id="{FEE5A370-D7C2-B98F-5828-E5D26744A167}"/>
              </a:ext>
            </a:extLst>
          </p:cNvPr>
          <p:cNvSpPr/>
          <p:nvPr/>
        </p:nvSpPr>
        <p:spPr>
          <a:xfrm>
            <a:off x="692807" y="5133775"/>
            <a:ext cx="361371" cy="337982"/>
          </a:xfrm>
          <a:custGeom>
            <a:avLst/>
            <a:gdLst/>
            <a:ahLst/>
            <a:cxnLst/>
            <a:rect l="l" t="t" r="r" b="b"/>
            <a:pathLst>
              <a:path w="193883" h="167603">
                <a:moveTo>
                  <a:pt x="83802" y="0"/>
                </a:moveTo>
                <a:lnTo>
                  <a:pt x="110081" y="0"/>
                </a:lnTo>
                <a:cubicBezTo>
                  <a:pt x="156364" y="0"/>
                  <a:pt x="193883" y="37519"/>
                  <a:pt x="193883" y="83802"/>
                </a:cubicBezTo>
                <a:lnTo>
                  <a:pt x="193883" y="83802"/>
                </a:lnTo>
                <a:cubicBezTo>
                  <a:pt x="193883" y="130084"/>
                  <a:pt x="156364" y="167603"/>
                  <a:pt x="110081" y="167603"/>
                </a:cubicBezTo>
                <a:lnTo>
                  <a:pt x="83802" y="167603"/>
                </a:lnTo>
                <a:cubicBezTo>
                  <a:pt x="37519" y="167603"/>
                  <a:pt x="0" y="130084"/>
                  <a:pt x="0" y="83802"/>
                </a:cubicBezTo>
                <a:lnTo>
                  <a:pt x="0" y="83802"/>
                </a:lnTo>
                <a:cubicBezTo>
                  <a:pt x="0" y="37519"/>
                  <a:pt x="37519" y="0"/>
                  <a:pt x="83802" y="0"/>
                </a:cubicBezTo>
                <a:close/>
              </a:path>
            </a:pathLst>
          </a:custGeom>
          <a:solidFill>
            <a:srgbClr val="1A1A1A"/>
          </a:solidFill>
        </p:spPr>
      </p:sp>
    </p:spTree>
    <p:extLst>
      <p:ext uri="{BB962C8B-B14F-4D97-AF65-F5344CB8AC3E}">
        <p14:creationId xmlns:p14="http://schemas.microsoft.com/office/powerpoint/2010/main" val="295417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2"/>
          <p:cNvSpPr txBox="1"/>
          <p:nvPr/>
        </p:nvSpPr>
        <p:spPr>
          <a:xfrm>
            <a:off x="4558320" y="404280"/>
            <a:ext cx="739116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3" name="TextShape 1">
            <a:extLst>
              <a:ext uri="{FF2B5EF4-FFF2-40B4-BE49-F238E27FC236}">
                <a16:creationId xmlns:a16="http://schemas.microsoft.com/office/drawing/2014/main" id="{543E1974-7DCD-8AA1-F5E8-66D5BD29FBF1}"/>
              </a:ext>
            </a:extLst>
          </p:cNvPr>
          <p:cNvSpPr txBox="1"/>
          <p:nvPr/>
        </p:nvSpPr>
        <p:spPr>
          <a:xfrm>
            <a:off x="4800840" y="1169822"/>
            <a:ext cx="7391160" cy="5204880"/>
          </a:xfrm>
          <a:prstGeom prst="rect">
            <a:avLst/>
          </a:prstGeom>
          <a:noFill/>
          <a:ln>
            <a:noFill/>
          </a:ln>
        </p:spPr>
        <p:txBody>
          <a:bodyPr lIns="90000" tIns="45000" rIns="90000" bIns="45000" anchor="t">
            <a:noAutofit/>
          </a:bodyPr>
          <a:lstStyle/>
          <a:p>
            <a:endParaRPr lang="en-US" sz="3600" b="0" strike="noStrike" spc="-1">
              <a:solidFill>
                <a:schemeClr val="accent1">
                  <a:lumMod val="75000"/>
                </a:schemeClr>
              </a:solidFill>
              <a:latin typeface="Calibri"/>
            </a:endParaRPr>
          </a:p>
          <a:p>
            <a:endParaRPr lang="en-US" sz="3600" spc="-1">
              <a:solidFill>
                <a:schemeClr val="accent1">
                  <a:lumMod val="75000"/>
                </a:schemeClr>
              </a:solidFill>
              <a:latin typeface="Calibri"/>
            </a:endParaRPr>
          </a:p>
          <a:p>
            <a:endParaRPr lang="en-US" sz="3600" b="1" strike="noStrike" spc="-1">
              <a:solidFill>
                <a:schemeClr val="accent1">
                  <a:lumMod val="75000"/>
                </a:schemeClr>
              </a:solidFill>
              <a:latin typeface="Calibri"/>
            </a:endParaRPr>
          </a:p>
          <a:p>
            <a:pPr algn="ctr"/>
            <a:r>
              <a:rPr lang="en-US" sz="3600" b="1" spc="-1">
                <a:solidFill>
                  <a:schemeClr val="accent1">
                    <a:lumMod val="75000"/>
                  </a:schemeClr>
                </a:solidFill>
                <a:latin typeface="Calibri"/>
              </a:rPr>
              <a:t>2. Dataset</a:t>
            </a:r>
            <a:endParaRPr lang="en-US" sz="3600" b="1" strike="noStrike" spc="-1">
              <a:solidFill>
                <a:schemeClr val="accent1">
                  <a:lumMod val="75000"/>
                </a:schemeClr>
              </a:solidFill>
              <a:latin typeface="Calibri"/>
            </a:endParaRPr>
          </a:p>
        </p:txBody>
      </p:sp>
    </p:spTree>
    <p:extLst>
      <p:ext uri="{BB962C8B-B14F-4D97-AF65-F5344CB8AC3E}">
        <p14:creationId xmlns:p14="http://schemas.microsoft.com/office/powerpoint/2010/main" val="3782006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Freeform 3"/>
          <p:cNvSpPr/>
          <p:nvPr/>
        </p:nvSpPr>
        <p:spPr>
          <a:xfrm>
            <a:off x="392040" y="271440"/>
            <a:ext cx="3174120" cy="1153080"/>
          </a:xfrm>
          <a:custGeom>
            <a:avLst/>
            <a:gdLst/>
            <a:ahLst/>
            <a:cxnLst/>
            <a:rect l="l" t="t" r="r" b="b"/>
            <a:pathLst>
              <a:path w="4761180" h="1729620">
                <a:moveTo>
                  <a:pt x="0" y="0"/>
                </a:moveTo>
                <a:lnTo>
                  <a:pt x="4761180" y="0"/>
                </a:lnTo>
                <a:lnTo>
                  <a:pt x="4761180" y="1729620"/>
                </a:lnTo>
                <a:lnTo>
                  <a:pt x="0" y="1729620"/>
                </a:lnTo>
                <a:lnTo>
                  <a:pt x="0" y="0"/>
                </a:lnTo>
                <a:close/>
              </a:path>
            </a:pathLst>
          </a:custGeom>
          <a:blipFill>
            <a:blip r:embed="rId3"/>
            <a:stretch>
              <a:fillRect t="-14" b="-14"/>
            </a:stretch>
          </a:blipFill>
        </p:spPr>
      </p:sp>
      <p:sp>
        <p:nvSpPr>
          <p:cNvPr id="7" name="TextBox 7"/>
          <p:cNvSpPr txBox="1"/>
          <p:nvPr/>
        </p:nvSpPr>
        <p:spPr>
          <a:xfrm>
            <a:off x="584695" y="2836753"/>
            <a:ext cx="4015577" cy="3232360"/>
          </a:xfrm>
          <a:prstGeom prst="rect">
            <a:avLst/>
          </a:prstGeom>
        </p:spPr>
        <p:txBody>
          <a:bodyPr wrap="square" lIns="0" tIns="0" rIns="0" bIns="0" rtlCol="0" anchor="t">
            <a:spAutoFit/>
          </a:bodyPr>
          <a:lstStyle/>
          <a:p>
            <a:pPr>
              <a:lnSpc>
                <a:spcPts val="1849"/>
              </a:lnSpc>
              <a:spcBef>
                <a:spcPct val="0"/>
              </a:spcBef>
            </a:pPr>
            <a:r>
              <a:rPr lang="en-US" sz="2800" b="1" spc="131">
                <a:solidFill>
                  <a:srgbClr val="231F20"/>
                </a:solidFill>
                <a:latin typeface="Arial"/>
                <a:cs typeface="Arial"/>
              </a:rPr>
              <a:t>Source:</a:t>
            </a:r>
            <a:r>
              <a:rPr lang="en-US" sz="1300" spc="131">
                <a:solidFill>
                  <a:srgbClr val="231F20"/>
                </a:solidFill>
                <a:latin typeface="Arial"/>
                <a:cs typeface="Arial"/>
              </a:rPr>
              <a:t> </a:t>
            </a:r>
            <a:r>
              <a:rPr lang="en-US" sz="2000" spc="131">
                <a:solidFill>
                  <a:srgbClr val="000000"/>
                </a:solidFill>
                <a:latin typeface="Arial"/>
                <a:cs typeface="Times New Roman"/>
              </a:rPr>
              <a:t>Amazon Product Reviews (</a:t>
            </a:r>
            <a:r>
              <a:rPr lang="en-US" sz="2000" spc="131">
                <a:solidFill>
                  <a:srgbClr val="231F20"/>
                </a:solidFill>
                <a:latin typeface="Arial"/>
                <a:cs typeface="Times New Roman"/>
              </a:rPr>
              <a:t>Kaggle)</a:t>
            </a:r>
          </a:p>
          <a:p>
            <a:pPr>
              <a:lnSpc>
                <a:spcPts val="1848"/>
              </a:lnSpc>
              <a:spcBef>
                <a:spcPct val="0"/>
              </a:spcBef>
            </a:pPr>
            <a:endParaRPr lang="en-US" sz="2000" spc="131">
              <a:solidFill>
                <a:srgbClr val="231F20"/>
              </a:solidFill>
              <a:latin typeface="Arial"/>
              <a:cs typeface="Times New Roman"/>
            </a:endParaRPr>
          </a:p>
          <a:p>
            <a:pPr>
              <a:lnSpc>
                <a:spcPts val="1757"/>
              </a:lnSpc>
              <a:spcBef>
                <a:spcPct val="0"/>
              </a:spcBef>
            </a:pPr>
            <a:r>
              <a:rPr lang="en-US" sz="2800" b="1" spc="131">
                <a:solidFill>
                  <a:srgbClr val="000000"/>
                </a:solidFill>
                <a:latin typeface="Arial"/>
                <a:cs typeface="Segoe UI"/>
              </a:rPr>
              <a:t>Size:</a:t>
            </a:r>
            <a:r>
              <a:rPr lang="en-US" sz="1300" spc="131">
                <a:solidFill>
                  <a:srgbClr val="000000"/>
                </a:solidFill>
                <a:latin typeface="Arial"/>
                <a:cs typeface="Segoe UI"/>
              </a:rPr>
              <a:t> </a:t>
            </a:r>
            <a:r>
              <a:rPr lang="en-US" sz="2000" spc="131">
                <a:solidFill>
                  <a:srgbClr val="000000"/>
                </a:solidFill>
                <a:latin typeface="Arial"/>
                <a:cs typeface="Segoe UI"/>
              </a:rPr>
              <a:t>56845 records</a:t>
            </a:r>
          </a:p>
          <a:p>
            <a:pPr marL="285750" indent="-285750">
              <a:lnSpc>
                <a:spcPts val="1757"/>
              </a:lnSpc>
              <a:spcBef>
                <a:spcPct val="0"/>
              </a:spcBef>
              <a:buFont typeface="Courier New,monospace"/>
              <a:buChar char="o"/>
            </a:pPr>
            <a:r>
              <a:rPr lang="en-US" sz="2000" spc="131">
                <a:solidFill>
                  <a:srgbClr val="000000"/>
                </a:solidFill>
                <a:latin typeface="Arial"/>
                <a:cs typeface="Arial"/>
              </a:rPr>
              <a:t>Train: 80%</a:t>
            </a:r>
          </a:p>
          <a:p>
            <a:pPr marL="285750" indent="-285750">
              <a:lnSpc>
                <a:spcPts val="1757"/>
              </a:lnSpc>
              <a:spcBef>
                <a:spcPct val="0"/>
              </a:spcBef>
              <a:buFont typeface="Courier New,monospace"/>
              <a:buChar char="o"/>
            </a:pPr>
            <a:r>
              <a:rPr lang="en-US" sz="2000" spc="131">
                <a:solidFill>
                  <a:srgbClr val="000000"/>
                </a:solidFill>
                <a:latin typeface="Arial"/>
                <a:cs typeface="Arial"/>
              </a:rPr>
              <a:t>Validation: 10%</a:t>
            </a:r>
          </a:p>
          <a:p>
            <a:pPr marL="285750" indent="-285750">
              <a:lnSpc>
                <a:spcPts val="1757"/>
              </a:lnSpc>
              <a:spcBef>
                <a:spcPct val="0"/>
              </a:spcBef>
              <a:buFont typeface="Courier New,monospace"/>
              <a:buChar char="o"/>
            </a:pPr>
            <a:r>
              <a:rPr lang="en-US" sz="2000" spc="131">
                <a:solidFill>
                  <a:srgbClr val="000000"/>
                </a:solidFill>
                <a:latin typeface="Arial"/>
                <a:cs typeface="Arial"/>
              </a:rPr>
              <a:t>Test: 10%</a:t>
            </a:r>
          </a:p>
          <a:p>
            <a:pPr marL="285750" indent="-285750">
              <a:lnSpc>
                <a:spcPts val="1757"/>
              </a:lnSpc>
              <a:spcBef>
                <a:spcPct val="0"/>
              </a:spcBef>
              <a:buFont typeface="Courier New,monospace"/>
              <a:buChar char="o"/>
            </a:pPr>
            <a:endParaRPr lang="en-US" sz="2000" spc="131">
              <a:latin typeface="Arial"/>
              <a:ea typeface="+mn-lt"/>
              <a:cs typeface="Arial"/>
            </a:endParaRPr>
          </a:p>
          <a:p>
            <a:pPr>
              <a:lnSpc>
                <a:spcPts val="1757"/>
              </a:lnSpc>
              <a:spcBef>
                <a:spcPct val="0"/>
              </a:spcBef>
            </a:pPr>
            <a:r>
              <a:rPr lang="en-US" sz="2800" b="1" spc="131">
                <a:latin typeface="Arial"/>
                <a:ea typeface="+mn-lt"/>
                <a:cs typeface="+mn-lt"/>
              </a:rPr>
              <a:t>Input</a:t>
            </a:r>
            <a:r>
              <a:rPr lang="en-US" sz="2000" spc="131">
                <a:latin typeface="Arial"/>
                <a:ea typeface="+mn-lt"/>
                <a:cs typeface="+mn-lt"/>
              </a:rPr>
              <a:t>: review text</a:t>
            </a:r>
            <a:endParaRPr lang="en-US" sz="2000" spc="131">
              <a:latin typeface="Arial"/>
              <a:cs typeface="Calibri"/>
            </a:endParaRPr>
          </a:p>
          <a:p>
            <a:pPr>
              <a:lnSpc>
                <a:spcPts val="1757"/>
              </a:lnSpc>
              <a:spcBef>
                <a:spcPct val="0"/>
              </a:spcBef>
            </a:pPr>
            <a:endParaRPr lang="en-US" sz="2000" spc="131">
              <a:latin typeface="Arial"/>
              <a:ea typeface="+mn-lt"/>
              <a:cs typeface="+mn-lt"/>
            </a:endParaRPr>
          </a:p>
          <a:p>
            <a:pPr>
              <a:lnSpc>
                <a:spcPts val="1757"/>
              </a:lnSpc>
              <a:spcBef>
                <a:spcPct val="0"/>
              </a:spcBef>
            </a:pPr>
            <a:r>
              <a:rPr lang="en-US" sz="2800" b="1" spc="131">
                <a:latin typeface="Arial"/>
                <a:ea typeface="+mn-lt"/>
                <a:cs typeface="+mn-lt"/>
              </a:rPr>
              <a:t>Output</a:t>
            </a:r>
            <a:r>
              <a:rPr lang="en-US" sz="2000" spc="131">
                <a:latin typeface="Arial"/>
                <a:ea typeface="+mn-lt"/>
                <a:cs typeface="+mn-lt"/>
              </a:rPr>
              <a:t>: Rating star from 1 to 5</a:t>
            </a:r>
            <a:endParaRPr lang="en-US">
              <a:latin typeface="Arial"/>
              <a:cs typeface="Arial"/>
            </a:endParaRPr>
          </a:p>
          <a:p>
            <a:pPr>
              <a:lnSpc>
                <a:spcPts val="1757"/>
              </a:lnSpc>
              <a:spcBef>
                <a:spcPct val="0"/>
              </a:spcBef>
            </a:pPr>
            <a:endParaRPr lang="en-US" sz="2000" spc="131">
              <a:latin typeface="Arial"/>
              <a:cs typeface="Calibri"/>
            </a:endParaRPr>
          </a:p>
          <a:p>
            <a:pPr>
              <a:lnSpc>
                <a:spcPts val="1757"/>
              </a:lnSpc>
              <a:spcBef>
                <a:spcPct val="0"/>
              </a:spcBef>
            </a:pPr>
            <a:endParaRPr lang="en-US" sz="2000" spc="131">
              <a:latin typeface="Arial"/>
              <a:cs typeface="Arial"/>
            </a:endParaRPr>
          </a:p>
        </p:txBody>
      </p:sp>
      <p:sp>
        <p:nvSpPr>
          <p:cNvPr id="23" name="Freeform 23"/>
          <p:cNvSpPr/>
          <p:nvPr/>
        </p:nvSpPr>
        <p:spPr>
          <a:xfrm>
            <a:off x="7267724" y="3520140"/>
            <a:ext cx="670835" cy="640343"/>
          </a:xfrm>
          <a:custGeom>
            <a:avLst/>
            <a:gdLst/>
            <a:ahLst/>
            <a:cxnLst/>
            <a:rect l="l" t="t" r="r" b="b"/>
            <a:pathLst>
              <a:path w="1006253" h="960515">
                <a:moveTo>
                  <a:pt x="0" y="0"/>
                </a:moveTo>
                <a:lnTo>
                  <a:pt x="1006254" y="0"/>
                </a:lnTo>
                <a:lnTo>
                  <a:pt x="1006254" y="960514"/>
                </a:lnTo>
                <a:lnTo>
                  <a:pt x="0" y="96051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TextBox 25"/>
          <p:cNvSpPr txBox="1"/>
          <p:nvPr/>
        </p:nvSpPr>
        <p:spPr>
          <a:xfrm>
            <a:off x="692808" y="1661673"/>
            <a:ext cx="6205553" cy="530273"/>
          </a:xfrm>
          <a:prstGeom prst="rect">
            <a:avLst/>
          </a:prstGeom>
        </p:spPr>
        <p:txBody>
          <a:bodyPr lIns="0" tIns="0" rIns="0" bIns="0" rtlCol="0" anchor="t">
            <a:spAutoFit/>
          </a:bodyPr>
          <a:lstStyle/>
          <a:p>
            <a:pPr>
              <a:lnSpc>
                <a:spcPts val="4366"/>
              </a:lnSpc>
              <a:spcBef>
                <a:spcPct val="0"/>
              </a:spcBef>
            </a:pPr>
            <a:r>
              <a:rPr lang="en-US" sz="3150" spc="25">
                <a:solidFill>
                  <a:srgbClr val="000000"/>
                </a:solidFill>
                <a:latin typeface="Archivo Black"/>
              </a:rPr>
              <a:t>DATASET</a:t>
            </a:r>
            <a:endParaRPr lang="en-US"/>
          </a:p>
        </p:txBody>
      </p:sp>
      <p:grpSp>
        <p:nvGrpSpPr>
          <p:cNvPr id="26" name="Group 26"/>
          <p:cNvGrpSpPr/>
          <p:nvPr/>
        </p:nvGrpSpPr>
        <p:grpSpPr>
          <a:xfrm>
            <a:off x="584773" y="2354389"/>
            <a:ext cx="3792736" cy="183659"/>
            <a:chOff x="0" y="0"/>
            <a:chExt cx="4519796" cy="218865"/>
          </a:xfrm>
        </p:grpSpPr>
        <p:sp>
          <p:nvSpPr>
            <p:cNvPr id="27" name="Freeform 27"/>
            <p:cNvSpPr/>
            <p:nvPr/>
          </p:nvSpPr>
          <p:spPr>
            <a:xfrm>
              <a:off x="0" y="0"/>
              <a:ext cx="4519796" cy="218865"/>
            </a:xfrm>
            <a:custGeom>
              <a:avLst/>
              <a:gdLst/>
              <a:ahLst/>
              <a:cxnLst/>
              <a:rect l="l" t="t" r="r" b="b"/>
              <a:pathLst>
                <a:path w="4519796" h="218865">
                  <a:moveTo>
                    <a:pt x="4316596" y="0"/>
                  </a:moveTo>
                  <a:lnTo>
                    <a:pt x="0" y="0"/>
                  </a:lnTo>
                  <a:lnTo>
                    <a:pt x="203200" y="218865"/>
                  </a:lnTo>
                  <a:lnTo>
                    <a:pt x="4519796" y="218865"/>
                  </a:lnTo>
                  <a:lnTo>
                    <a:pt x="4316596" y="0"/>
                  </a:lnTo>
                  <a:close/>
                </a:path>
              </a:pathLst>
            </a:custGeom>
            <a:solidFill>
              <a:srgbClr val="727070"/>
            </a:solidFill>
            <a:ln>
              <a:noFill/>
            </a:ln>
          </p:spPr>
        </p:sp>
        <p:sp>
          <p:nvSpPr>
            <p:cNvPr id="28" name="TextBox 28"/>
            <p:cNvSpPr txBox="1"/>
            <p:nvPr/>
          </p:nvSpPr>
          <p:spPr>
            <a:xfrm>
              <a:off x="101600" y="-19050"/>
              <a:ext cx="609600" cy="628650"/>
            </a:xfrm>
            <a:prstGeom prst="rect">
              <a:avLst/>
            </a:prstGeom>
          </p:spPr>
          <p:txBody>
            <a:bodyPr lIns="33867" tIns="33867" rIns="33867" bIns="33867" rtlCol="0" anchor="ctr"/>
            <a:lstStyle/>
            <a:p>
              <a:pPr algn="ctr">
                <a:lnSpc>
                  <a:spcPts val="1906"/>
                </a:lnSpc>
                <a:spcBef>
                  <a:spcPct val="0"/>
                </a:spcBef>
              </a:pPr>
              <a:endParaRPr sz="800"/>
            </a:p>
          </p:txBody>
        </p:sp>
      </p:grpSp>
      <p:sp>
        <p:nvSpPr>
          <p:cNvPr id="32" name="TextBox 32"/>
          <p:cNvSpPr txBox="1"/>
          <p:nvPr/>
        </p:nvSpPr>
        <p:spPr>
          <a:xfrm>
            <a:off x="585370" y="3520026"/>
            <a:ext cx="4231237" cy="236475"/>
          </a:xfrm>
          <a:prstGeom prst="rect">
            <a:avLst/>
          </a:prstGeom>
        </p:spPr>
        <p:txBody>
          <a:bodyPr wrap="square" lIns="0" tIns="0" rIns="0" bIns="0" rtlCol="0" anchor="t">
            <a:spAutoFit/>
          </a:bodyPr>
          <a:lstStyle/>
          <a:p>
            <a:pPr>
              <a:lnSpc>
                <a:spcPts val="1757"/>
              </a:lnSpc>
              <a:spcBef>
                <a:spcPct val="0"/>
              </a:spcBef>
            </a:pPr>
            <a:endParaRPr lang="en-US" sz="2000" spc="125">
              <a:solidFill>
                <a:srgbClr val="000000"/>
              </a:solidFill>
              <a:latin typeface="Montserrat Light"/>
              <a:cs typeface="Times New Roman"/>
            </a:endParaRPr>
          </a:p>
        </p:txBody>
      </p:sp>
      <p:sp>
        <p:nvSpPr>
          <p:cNvPr id="6" name="TextBox 5">
            <a:extLst>
              <a:ext uri="{FF2B5EF4-FFF2-40B4-BE49-F238E27FC236}">
                <a16:creationId xmlns:a16="http://schemas.microsoft.com/office/drawing/2014/main" id="{9DA0E57D-24BB-C428-4919-EE8F1C2C05F5}"/>
              </a:ext>
            </a:extLst>
          </p:cNvPr>
          <p:cNvSpPr txBox="1"/>
          <p:nvPr/>
        </p:nvSpPr>
        <p:spPr>
          <a:xfrm>
            <a:off x="5328249" y="509821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a:latin typeface="Montserrat Light"/>
              <a:cs typeface="Arial"/>
            </a:endParaRPr>
          </a:p>
        </p:txBody>
      </p:sp>
      <p:sp>
        <p:nvSpPr>
          <p:cNvPr id="10" name="TextBox 7">
            <a:extLst>
              <a:ext uri="{FF2B5EF4-FFF2-40B4-BE49-F238E27FC236}">
                <a16:creationId xmlns:a16="http://schemas.microsoft.com/office/drawing/2014/main" id="{15B7AE03-DB8F-4188-E85D-360261C59C5B}"/>
              </a:ext>
            </a:extLst>
          </p:cNvPr>
          <p:cNvSpPr txBox="1"/>
          <p:nvPr/>
        </p:nvSpPr>
        <p:spPr>
          <a:xfrm>
            <a:off x="5602393" y="2836752"/>
            <a:ext cx="4015577" cy="2770695"/>
          </a:xfrm>
          <a:prstGeom prst="rect">
            <a:avLst/>
          </a:prstGeom>
        </p:spPr>
        <p:txBody>
          <a:bodyPr wrap="square" lIns="0" tIns="0" rIns="0" bIns="0" rtlCol="0" anchor="t">
            <a:spAutoFit/>
          </a:bodyPr>
          <a:lstStyle/>
          <a:p>
            <a:pPr>
              <a:lnSpc>
                <a:spcPts val="1849"/>
              </a:lnSpc>
              <a:spcBef>
                <a:spcPct val="0"/>
              </a:spcBef>
            </a:pPr>
            <a:r>
              <a:rPr lang="en-US" sz="2800" b="1" spc="131">
                <a:solidFill>
                  <a:srgbClr val="231F20"/>
                </a:solidFill>
                <a:latin typeface="Arial"/>
                <a:cs typeface="Arial"/>
              </a:rPr>
              <a:t>Example:</a:t>
            </a:r>
            <a:endParaRPr lang="en-US" sz="2000" spc="131">
              <a:latin typeface="Arial"/>
              <a:cs typeface="Arial"/>
            </a:endParaRPr>
          </a:p>
          <a:p>
            <a:pPr>
              <a:lnSpc>
                <a:spcPts val="1848"/>
              </a:lnSpc>
              <a:spcBef>
                <a:spcPct val="0"/>
              </a:spcBef>
            </a:pPr>
            <a:endParaRPr lang="en-US" sz="2800" b="1" spc="131">
              <a:solidFill>
                <a:srgbClr val="231F20"/>
              </a:solidFill>
              <a:latin typeface="Arial"/>
              <a:cs typeface="Arial"/>
            </a:endParaRPr>
          </a:p>
          <a:p>
            <a:pPr marL="342900" indent="-342900">
              <a:lnSpc>
                <a:spcPts val="1848"/>
              </a:lnSpc>
              <a:spcBef>
                <a:spcPct val="0"/>
              </a:spcBef>
              <a:buFont typeface="Courier New"/>
              <a:buChar char="o"/>
            </a:pPr>
            <a:r>
              <a:rPr lang="en-US" sz="2000" b="1" spc="131">
                <a:solidFill>
                  <a:srgbClr val="000000"/>
                </a:solidFill>
                <a:latin typeface="Arial"/>
                <a:cs typeface="Segoe UI"/>
              </a:rPr>
              <a:t>5 star</a:t>
            </a:r>
            <a:r>
              <a:rPr lang="en-US" sz="2000" spc="131">
                <a:solidFill>
                  <a:srgbClr val="000000"/>
                </a:solidFill>
                <a:latin typeface="Arial"/>
                <a:cs typeface="Segoe UI"/>
              </a:rPr>
              <a:t>: "Best BBQ Sauce out there. Pick some up today!"</a:t>
            </a:r>
          </a:p>
          <a:p>
            <a:pPr marL="342900" indent="-342900">
              <a:lnSpc>
                <a:spcPts val="1848"/>
              </a:lnSpc>
              <a:spcBef>
                <a:spcPct val="0"/>
              </a:spcBef>
              <a:buFont typeface="Courier New"/>
              <a:buChar char="o"/>
            </a:pPr>
            <a:endParaRPr lang="en-US" sz="2000" spc="131">
              <a:solidFill>
                <a:srgbClr val="000000"/>
              </a:solidFill>
              <a:latin typeface="Arial"/>
              <a:cs typeface="Arial"/>
            </a:endParaRPr>
          </a:p>
          <a:p>
            <a:pPr marL="342900" indent="-342900">
              <a:lnSpc>
                <a:spcPts val="1848"/>
              </a:lnSpc>
              <a:spcBef>
                <a:spcPct val="0"/>
              </a:spcBef>
              <a:buFont typeface="Courier New"/>
              <a:buChar char="o"/>
            </a:pPr>
            <a:r>
              <a:rPr lang="en-US" sz="2000" b="1" spc="131">
                <a:solidFill>
                  <a:srgbClr val="000000"/>
                </a:solidFill>
                <a:latin typeface="Arial"/>
                <a:cs typeface="Segoe UI"/>
              </a:rPr>
              <a:t>1 star</a:t>
            </a:r>
            <a:r>
              <a:rPr lang="en-US" sz="2000" spc="131">
                <a:solidFill>
                  <a:srgbClr val="000000"/>
                </a:solidFill>
                <a:latin typeface="Arial"/>
                <a:cs typeface="Segoe UI"/>
              </a:rPr>
              <a:t>: "This stuff is not stuffing. It's not good at all. Save your money!"</a:t>
            </a:r>
            <a:endParaRPr lang="en-US" sz="2000" spc="131">
              <a:latin typeface="Arial"/>
              <a:cs typeface="Segoe UI"/>
            </a:endParaRPr>
          </a:p>
          <a:p>
            <a:pPr>
              <a:lnSpc>
                <a:spcPts val="1848"/>
              </a:lnSpc>
              <a:spcBef>
                <a:spcPct val="0"/>
              </a:spcBef>
            </a:pPr>
            <a:endParaRPr lang="en-US" sz="2000" spc="131">
              <a:latin typeface="Arial"/>
              <a:cs typeface="Segoe UI"/>
            </a:endParaRPr>
          </a:p>
          <a:p>
            <a:pPr>
              <a:lnSpc>
                <a:spcPts val="1757"/>
              </a:lnSpc>
              <a:spcBef>
                <a:spcPct val="0"/>
              </a:spcBef>
            </a:pPr>
            <a:endParaRPr lang="en-US" sz="2000" spc="131">
              <a:latin typeface="Calibri"/>
              <a:cs typeface="Calibri"/>
            </a:endParaRPr>
          </a:p>
          <a:p>
            <a:pPr>
              <a:lnSpc>
                <a:spcPts val="1757"/>
              </a:lnSpc>
              <a:spcBef>
                <a:spcPct val="0"/>
              </a:spcBef>
            </a:pPr>
            <a:endParaRPr lang="en-US" sz="2000" spc="131">
              <a:latin typeface="Arial"/>
              <a:cs typeface="Arial"/>
            </a:endParaRPr>
          </a:p>
        </p:txBody>
      </p:sp>
    </p:spTree>
    <p:extLst>
      <p:ext uri="{BB962C8B-B14F-4D97-AF65-F5344CB8AC3E}">
        <p14:creationId xmlns:p14="http://schemas.microsoft.com/office/powerpoint/2010/main" val="340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0" y="0"/>
            <a:ext cx="12192000" cy="6858000"/>
          </a:xfrm>
          <a:prstGeom prst="rect">
            <a:avLst/>
          </a:prstGeom>
        </p:spPr>
      </p:pic>
      <p:sp>
        <p:nvSpPr>
          <p:cNvPr id="3" name="TextBox 3"/>
          <p:cNvSpPr txBox="1"/>
          <p:nvPr/>
        </p:nvSpPr>
        <p:spPr>
          <a:xfrm>
            <a:off x="1099044" y="2282066"/>
            <a:ext cx="9197277" cy="284501"/>
          </a:xfrm>
          <a:prstGeom prst="rect">
            <a:avLst/>
          </a:prstGeom>
        </p:spPr>
        <p:txBody>
          <a:bodyPr lIns="0" tIns="0" rIns="0" bIns="0" rtlCol="0" anchor="t">
            <a:spAutoFit/>
          </a:bodyPr>
          <a:lstStyle/>
          <a:p>
            <a:pPr>
              <a:lnSpc>
                <a:spcPts val="2333"/>
              </a:lnSpc>
            </a:pPr>
            <a:endParaRPr lang="en-US" sz="1650">
              <a:latin typeface="Nunito Bold"/>
            </a:endParaRPr>
          </a:p>
        </p:txBody>
      </p:sp>
      <p:sp>
        <p:nvSpPr>
          <p:cNvPr id="4" name="TextBox 4"/>
          <p:cNvSpPr txBox="1"/>
          <p:nvPr/>
        </p:nvSpPr>
        <p:spPr>
          <a:xfrm>
            <a:off x="112812" y="885296"/>
            <a:ext cx="6205553" cy="530273"/>
          </a:xfrm>
          <a:prstGeom prst="rect">
            <a:avLst/>
          </a:prstGeom>
        </p:spPr>
        <p:txBody>
          <a:bodyPr lIns="0" tIns="0" rIns="0" bIns="0" rtlCol="0" anchor="t">
            <a:spAutoFit/>
          </a:bodyPr>
          <a:lstStyle/>
          <a:p>
            <a:pPr algn="ctr">
              <a:lnSpc>
                <a:spcPts val="4366"/>
              </a:lnSpc>
              <a:spcBef>
                <a:spcPct val="0"/>
              </a:spcBef>
            </a:pPr>
            <a:endParaRPr lang="en-US" sz="3150" spc="25">
              <a:solidFill>
                <a:srgbClr val="000000"/>
              </a:solidFill>
              <a:latin typeface="Archivo Black"/>
            </a:endParaRPr>
          </a:p>
        </p:txBody>
      </p:sp>
      <p:sp>
        <p:nvSpPr>
          <p:cNvPr id="5" name="TextBox 5"/>
          <p:cNvSpPr txBox="1"/>
          <p:nvPr/>
        </p:nvSpPr>
        <p:spPr>
          <a:xfrm>
            <a:off x="3000352" y="1144403"/>
            <a:ext cx="6205553" cy="377667"/>
          </a:xfrm>
          <a:prstGeom prst="rect">
            <a:avLst/>
          </a:prstGeom>
        </p:spPr>
        <p:txBody>
          <a:bodyPr lIns="0" tIns="0" rIns="0" bIns="0" rtlCol="0" anchor="t">
            <a:spAutoFit/>
          </a:bodyPr>
          <a:lstStyle/>
          <a:p>
            <a:pPr algn="ctr">
              <a:lnSpc>
                <a:spcPts val="2760"/>
              </a:lnSpc>
              <a:spcBef>
                <a:spcPct val="0"/>
              </a:spcBef>
            </a:pPr>
            <a:r>
              <a:rPr lang="en-US" sz="3200" spc="16">
                <a:solidFill>
                  <a:srgbClr val="000000"/>
                </a:solidFill>
                <a:ea typeface="+mn-lt"/>
                <a:cs typeface="+mn-lt"/>
              </a:rPr>
              <a:t>DATA CLEANING</a:t>
            </a:r>
            <a:endParaRPr lang="en-US"/>
          </a:p>
        </p:txBody>
      </p:sp>
      <p:pic>
        <p:nvPicPr>
          <p:cNvPr id="6" name="Picture 6" descr="A diagram of a diagram&#10;&#10;Description automatically generated">
            <a:extLst>
              <a:ext uri="{FF2B5EF4-FFF2-40B4-BE49-F238E27FC236}">
                <a16:creationId xmlns:a16="http://schemas.microsoft.com/office/drawing/2014/main" id="{7CB82064-95E2-6A05-A033-6B02DD792785}"/>
              </a:ext>
            </a:extLst>
          </p:cNvPr>
          <p:cNvPicPr>
            <a:picLocks noChangeAspect="1"/>
          </p:cNvPicPr>
          <p:nvPr/>
        </p:nvPicPr>
        <p:blipFill>
          <a:blip r:embed="rId3"/>
          <a:stretch>
            <a:fillRect/>
          </a:stretch>
        </p:blipFill>
        <p:spPr>
          <a:xfrm>
            <a:off x="2007079" y="1513484"/>
            <a:ext cx="8192218" cy="4664917"/>
          </a:xfrm>
          <a:prstGeom prst="rect">
            <a:avLst/>
          </a:prstGeom>
        </p:spPr>
      </p:pic>
    </p:spTree>
    <p:extLst>
      <p:ext uri="{BB962C8B-B14F-4D97-AF65-F5344CB8AC3E}">
        <p14:creationId xmlns:p14="http://schemas.microsoft.com/office/powerpoint/2010/main" val="3633522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extShape 2"/>
          <p:cNvSpPr txBox="1"/>
          <p:nvPr/>
        </p:nvSpPr>
        <p:spPr>
          <a:xfrm>
            <a:off x="4558320" y="404280"/>
            <a:ext cx="7391160" cy="435600"/>
          </a:xfrm>
          <a:prstGeom prst="rect">
            <a:avLst/>
          </a:prstGeom>
          <a:noFill/>
          <a:ln>
            <a:noFill/>
          </a:ln>
        </p:spPr>
        <p:txBody>
          <a:bodyPr lIns="90000" tIns="45000" rIns="90000" bIns="45000">
            <a:noAutofit/>
          </a:bodyPr>
          <a:lstStyle/>
          <a:p>
            <a:endParaRPr lang="en-US" sz="1800" b="0" strike="noStrike" spc="-1">
              <a:solidFill>
                <a:srgbClr val="000000"/>
              </a:solidFill>
              <a:latin typeface="Calibri"/>
            </a:endParaRPr>
          </a:p>
        </p:txBody>
      </p:sp>
      <p:sp>
        <p:nvSpPr>
          <p:cNvPr id="3" name="TextShape 1">
            <a:extLst>
              <a:ext uri="{FF2B5EF4-FFF2-40B4-BE49-F238E27FC236}">
                <a16:creationId xmlns:a16="http://schemas.microsoft.com/office/drawing/2014/main" id="{543E1974-7DCD-8AA1-F5E8-66D5BD29FBF1}"/>
              </a:ext>
            </a:extLst>
          </p:cNvPr>
          <p:cNvSpPr txBox="1"/>
          <p:nvPr/>
        </p:nvSpPr>
        <p:spPr>
          <a:xfrm>
            <a:off x="4800840" y="1169822"/>
            <a:ext cx="7391160" cy="5204880"/>
          </a:xfrm>
          <a:prstGeom prst="rect">
            <a:avLst/>
          </a:prstGeom>
          <a:noFill/>
          <a:ln>
            <a:noFill/>
          </a:ln>
        </p:spPr>
        <p:txBody>
          <a:bodyPr lIns="90000" tIns="45000" rIns="90000" bIns="45000">
            <a:noAutofit/>
          </a:bodyPr>
          <a:lstStyle/>
          <a:p>
            <a:endParaRPr lang="en-US" sz="3600" b="0" strike="noStrike" spc="-1">
              <a:solidFill>
                <a:schemeClr val="accent1">
                  <a:lumMod val="75000"/>
                </a:schemeClr>
              </a:solidFill>
              <a:latin typeface="Calibri"/>
            </a:endParaRPr>
          </a:p>
          <a:p>
            <a:endParaRPr lang="en-US" sz="3600" spc="-1">
              <a:solidFill>
                <a:schemeClr val="accent1">
                  <a:lumMod val="75000"/>
                </a:schemeClr>
              </a:solidFill>
              <a:latin typeface="Calibri"/>
            </a:endParaRPr>
          </a:p>
          <a:p>
            <a:endParaRPr lang="en-US" sz="3600" b="1" strike="noStrike" spc="-1">
              <a:solidFill>
                <a:schemeClr val="accent1">
                  <a:lumMod val="75000"/>
                </a:schemeClr>
              </a:solidFill>
              <a:latin typeface="Calibri"/>
            </a:endParaRPr>
          </a:p>
          <a:p>
            <a:pPr algn="ctr"/>
            <a:r>
              <a:rPr lang="en-US" sz="3600" b="1" spc="-1">
                <a:solidFill>
                  <a:schemeClr val="accent1">
                    <a:lumMod val="75000"/>
                  </a:schemeClr>
                </a:solidFill>
                <a:latin typeface="Calibri"/>
              </a:rPr>
              <a:t>Machine learning approaches</a:t>
            </a:r>
            <a:endParaRPr lang="en-US" sz="3600" b="1" strike="noStrike" spc="-1">
              <a:solidFill>
                <a:schemeClr val="accent1">
                  <a:lumMod val="75000"/>
                </a:schemeClr>
              </a:solidFill>
              <a:latin typeface="Calibri"/>
            </a:endParaRPr>
          </a:p>
        </p:txBody>
      </p:sp>
    </p:spTree>
    <p:extLst>
      <p:ext uri="{BB962C8B-B14F-4D97-AF65-F5344CB8AC3E}">
        <p14:creationId xmlns:p14="http://schemas.microsoft.com/office/powerpoint/2010/main" val="281342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7341606" y="2057389"/>
            <a:ext cx="4551913" cy="2975751"/>
          </a:xfrm>
          <a:custGeom>
            <a:avLst/>
            <a:gdLst/>
            <a:ahLst/>
            <a:cxnLst/>
            <a:rect l="l" t="t" r="r" b="b"/>
            <a:pathLst>
              <a:path w="6827870" h="4463626">
                <a:moveTo>
                  <a:pt x="0" y="0"/>
                </a:moveTo>
                <a:lnTo>
                  <a:pt x="6827870" y="0"/>
                </a:lnTo>
                <a:lnTo>
                  <a:pt x="6827870" y="4463625"/>
                </a:lnTo>
                <a:lnTo>
                  <a:pt x="0" y="4463625"/>
                </a:lnTo>
                <a:lnTo>
                  <a:pt x="0" y="0"/>
                </a:lnTo>
                <a:close/>
              </a:path>
            </a:pathLst>
          </a:custGeom>
          <a:blipFill>
            <a:blip r:embed="rId2"/>
            <a:stretch>
              <a:fillRect t="-2484" b="-12092"/>
            </a:stretch>
          </a:blipFill>
        </p:spPr>
      </p:sp>
      <p:sp>
        <p:nvSpPr>
          <p:cNvPr id="4" name="TextBox 4"/>
          <p:cNvSpPr txBox="1"/>
          <p:nvPr/>
        </p:nvSpPr>
        <p:spPr>
          <a:xfrm>
            <a:off x="917631" y="1322465"/>
            <a:ext cx="6205553" cy="337015"/>
          </a:xfrm>
          <a:prstGeom prst="rect">
            <a:avLst/>
          </a:prstGeom>
        </p:spPr>
        <p:txBody>
          <a:bodyPr lIns="0" tIns="0" rIns="0" bIns="0" rtlCol="0" anchor="t">
            <a:spAutoFit/>
          </a:bodyPr>
          <a:lstStyle/>
          <a:p>
            <a:pPr algn="ctr">
              <a:lnSpc>
                <a:spcPts val="2760"/>
              </a:lnSpc>
              <a:spcBef>
                <a:spcPct val="0"/>
              </a:spcBef>
            </a:pPr>
            <a:endParaRPr lang="en-US" sz="2000" spc="16">
              <a:solidFill>
                <a:srgbClr val="000000"/>
              </a:solidFill>
              <a:latin typeface="Archivo Black"/>
            </a:endParaRPr>
          </a:p>
        </p:txBody>
      </p:sp>
      <p:sp>
        <p:nvSpPr>
          <p:cNvPr id="5" name="TextBox 5"/>
          <p:cNvSpPr txBox="1"/>
          <p:nvPr/>
        </p:nvSpPr>
        <p:spPr>
          <a:xfrm>
            <a:off x="917631" y="2019289"/>
            <a:ext cx="6423975" cy="3323602"/>
          </a:xfrm>
          <a:prstGeom prst="rect">
            <a:avLst/>
          </a:prstGeom>
        </p:spPr>
        <p:txBody>
          <a:bodyPr lIns="0" tIns="0" rIns="0" bIns="0" rtlCol="0" anchor="t">
            <a:spAutoFit/>
          </a:bodyPr>
          <a:lstStyle/>
          <a:p>
            <a:pPr>
              <a:lnSpc>
                <a:spcPts val="2645"/>
              </a:lnSpc>
            </a:pPr>
            <a:r>
              <a:rPr lang="en-US" sz="1850">
                <a:solidFill>
                  <a:srgbClr val="000000"/>
                </a:solidFill>
                <a:latin typeface="Nunito Bold"/>
              </a:rPr>
              <a:t>Random forest algorithm takes the decision tree concept further by producing many decision trees. </a:t>
            </a:r>
            <a:endParaRPr lang="en-US" sz="1889">
              <a:solidFill>
                <a:srgbClr val="000000"/>
              </a:solidFill>
              <a:latin typeface="Nunito Bold"/>
            </a:endParaRPr>
          </a:p>
          <a:p>
            <a:pPr>
              <a:lnSpc>
                <a:spcPts val="2645"/>
              </a:lnSpc>
            </a:pPr>
            <a:r>
              <a:rPr lang="en-US" sz="1850">
                <a:solidFill>
                  <a:srgbClr val="000000"/>
                </a:solidFill>
                <a:latin typeface="Nunito Bold"/>
              </a:rPr>
              <a:t>The approach first takes a random sample of the data and identifies a key set of features to grow each decision tree. </a:t>
            </a:r>
          </a:p>
          <a:p>
            <a:pPr>
              <a:lnSpc>
                <a:spcPts val="2645"/>
              </a:lnSpc>
            </a:pPr>
            <a:r>
              <a:rPr lang="en-US" sz="1850">
                <a:solidFill>
                  <a:srgbClr val="000000"/>
                </a:solidFill>
                <a:latin typeface="Nunito Bold"/>
              </a:rPr>
              <a:t>These decision trees then have their out of bag error determined (error rate of the model) and then the collection of decision trees is compared to find the joint set of variables that produce the strongest classification method.</a:t>
            </a:r>
          </a:p>
          <a:p>
            <a:pPr>
              <a:lnSpc>
                <a:spcPts val="2645"/>
              </a:lnSpc>
            </a:pPr>
            <a:endParaRPr lang="en-US" sz="1889">
              <a:solidFill>
                <a:srgbClr val="000000"/>
              </a:solidFill>
              <a:latin typeface="Nunito Bold"/>
            </a:endParaRPr>
          </a:p>
        </p:txBody>
      </p:sp>
      <p:pic>
        <p:nvPicPr>
          <p:cNvPr id="7" name="Picture 2">
            <a:extLst>
              <a:ext uri="{FF2B5EF4-FFF2-40B4-BE49-F238E27FC236}">
                <a16:creationId xmlns:a16="http://schemas.microsoft.com/office/drawing/2014/main" id="{CCBB4E66-D952-FCA7-2BCD-4C60960EA755}"/>
              </a:ext>
            </a:extLst>
          </p:cNvPr>
          <p:cNvPicPr>
            <a:picLocks noChangeAspect="1"/>
          </p:cNvPicPr>
          <p:nvPr/>
        </p:nvPicPr>
        <p:blipFill>
          <a:blip r:embed="rId3"/>
          <a:srcRect/>
          <a:stretch>
            <a:fillRect/>
          </a:stretch>
        </p:blipFill>
        <p:spPr>
          <a:xfrm>
            <a:off x="0" y="-67733"/>
            <a:ext cx="12192000" cy="6858000"/>
          </a:xfrm>
          <a:prstGeom prst="rect">
            <a:avLst/>
          </a:prstGeom>
        </p:spPr>
      </p:pic>
    </p:spTree>
    <p:extLst>
      <p:ext uri="{BB962C8B-B14F-4D97-AF65-F5344CB8AC3E}">
        <p14:creationId xmlns:p14="http://schemas.microsoft.com/office/powerpoint/2010/main" val="1188606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1318</Words>
  <Application>Microsoft Office PowerPoint</Application>
  <PresentationFormat>Widescreen</PresentationFormat>
  <Paragraphs>218</Paragraphs>
  <Slides>33</Slides>
  <Notes>8</Notes>
  <HiddenSlides>0</HiddenSlides>
  <MMClips>0</MMClips>
  <ScaleCrop>false</ScaleCrop>
  <HeadingPairs>
    <vt:vector size="6" baseType="variant">
      <vt:variant>
        <vt:lpstr>Fonts Used</vt:lpstr>
      </vt:variant>
      <vt:variant>
        <vt:i4>13</vt:i4>
      </vt:variant>
      <vt:variant>
        <vt:lpstr>Theme</vt:lpstr>
      </vt:variant>
      <vt:variant>
        <vt:i4>6</vt:i4>
      </vt:variant>
      <vt:variant>
        <vt:lpstr>Slide Titles</vt:lpstr>
      </vt:variant>
      <vt:variant>
        <vt:i4>33</vt:i4>
      </vt:variant>
    </vt:vector>
  </HeadingPairs>
  <TitlesOfParts>
    <vt:vector size="52" baseType="lpstr">
      <vt:lpstr>Archivo Black</vt:lpstr>
      <vt:lpstr>Arial</vt:lpstr>
      <vt:lpstr>Calibri</vt:lpstr>
      <vt:lpstr>Calibri Light</vt:lpstr>
      <vt:lpstr>Courier New</vt:lpstr>
      <vt:lpstr>Courier New,monospace</vt:lpstr>
      <vt:lpstr>Lato</vt:lpstr>
      <vt:lpstr>Montserrat Light</vt:lpstr>
      <vt:lpstr>Montserrat Semi-Bold</vt:lpstr>
      <vt:lpstr>Nunito Bold</vt:lpstr>
      <vt:lpstr>Symbol</vt:lpstr>
      <vt:lpstr>Times New Roman</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Phong TT &amp; QTTH</dc:creator>
  <dc:description/>
  <cp:lastModifiedBy>Nguyen Ngoc Khanh 20204915</cp:lastModifiedBy>
  <cp:revision>1</cp:revision>
  <dcterms:created xsi:type="dcterms:W3CDTF">2020-12-31T09:57:48Z</dcterms:created>
  <dcterms:modified xsi:type="dcterms:W3CDTF">2023-07-06T16:32:45Z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0x0101004F531634775FD1439D5B67291EFE2AD4</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