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04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ductplan.com/glossary/adaptive-software-development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how-to-conduct-on-target-daily-scrum-meeting-articl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uis-goncalves.com/what-is-scrum-methodology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ride.com/software-engineering/prescriptive-process-models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software-engineering-sdlc-v-mode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Spiral_mode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ride.com/software-engineering/evolutionary-process-models-in-software-engineering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360logica.com/blog/the-importance-of-different-agile-methodologies-included-in-agile-manifest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t sitting on a white background&#10;&#10;Description automatically generated">
            <a:extLst>
              <a:ext uri="{FF2B5EF4-FFF2-40B4-BE49-F238E27FC236}">
                <a16:creationId xmlns:a16="http://schemas.microsoft.com/office/drawing/2014/main" id="{F95E23F9-4AC9-4AAF-85CC-B60A064A2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22" b="3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50F8B-3ED4-4837-950E-8A59ADAC5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Nhat Doan</a:t>
            </a:r>
            <a:br>
              <a:rPr lang="en-US" sz="4800" dirty="0"/>
            </a:br>
            <a:r>
              <a:rPr lang="en-US" sz="4800" dirty="0"/>
              <a:t>Process models and Agile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83A5C-FCC7-4059-9372-9E67A433A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/>
              <a:t>CSC131 Software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175937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A8B4-5D32-493C-870C-A3C75EE18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Adaptive Software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157C-C46C-4346-89D5-BFB05AA1D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ffectLst/>
              </a:rPr>
              <a:t>Focused on the end users, which can lead to better and more intuitive products</a:t>
            </a:r>
          </a:p>
          <a:p>
            <a:r>
              <a:rPr lang="en-US" dirty="0">
                <a:effectLst/>
              </a:rPr>
              <a:t>Allows for on-time and even early delivery</a:t>
            </a:r>
          </a:p>
          <a:p>
            <a:r>
              <a:rPr lang="en-US" dirty="0">
                <a:effectLst/>
              </a:rPr>
              <a:t>Encourages more transparency between developers and clients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97E44-006C-4CB7-9B9A-8435F9B0D154}"/>
              </a:ext>
            </a:extLst>
          </p:cNvPr>
          <p:cNvSpPr txBox="1"/>
          <p:nvPr/>
        </p:nvSpPr>
        <p:spPr>
          <a:xfrm>
            <a:off x="2829463" y="6072996"/>
            <a:ext cx="700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https://www.productplan.com/glossary/adaptive-software-development/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0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CEA-8137-4800-B5C7-F95E0EB4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Extreme Programming (XP)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35909-BC42-48DF-9F96-3E2A219F5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Simplicity is increased </a:t>
            </a:r>
          </a:p>
        </p:txBody>
      </p:sp>
    </p:spTree>
    <p:extLst>
      <p:ext uri="{BB962C8B-B14F-4D97-AF65-F5344CB8AC3E}">
        <p14:creationId xmlns:p14="http://schemas.microsoft.com/office/powerpoint/2010/main" val="140992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8C31A-E9AA-40FB-AC65-E5F86C82B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482" y="-2408945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8A23E-9A02-4139-82C8-4697615FD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634" y="1466330"/>
            <a:ext cx="3382831" cy="1185333"/>
          </a:xfrm>
        </p:spPr>
        <p:txBody>
          <a:bodyPr>
            <a:noAutofit/>
          </a:bodyPr>
          <a:lstStyle/>
          <a:p>
            <a:r>
              <a:rPr lang="en-US" sz="1200" dirty="0">
                <a:effectLst/>
              </a:rPr>
              <a:t>Scrum can help teams complete project deliverables quickly and efficiently</a:t>
            </a:r>
          </a:p>
          <a:p>
            <a:r>
              <a:rPr lang="en-US" sz="1200" dirty="0">
                <a:effectLst/>
              </a:rPr>
              <a:t>Scrum ensures effective use of time and money</a:t>
            </a:r>
          </a:p>
          <a:p>
            <a:r>
              <a:rPr lang="en-US" sz="1200" dirty="0">
                <a:effectLst/>
              </a:rPr>
              <a:t>Large projects are divided into easily manageable sprints</a:t>
            </a:r>
          </a:p>
          <a:p>
            <a:r>
              <a:rPr lang="en-US" sz="1200" dirty="0">
                <a:effectLst/>
              </a:rPr>
              <a:t>Developments are coded and tested during the sprint review</a:t>
            </a:r>
          </a:p>
          <a:p>
            <a:r>
              <a:rPr lang="en-US" sz="1200" dirty="0">
                <a:effectLst/>
              </a:rPr>
              <a:t>Works well for fast-moving development projects</a:t>
            </a:r>
          </a:p>
          <a:p>
            <a:r>
              <a:rPr lang="en-US" sz="1200" dirty="0">
                <a:effectLst/>
              </a:rPr>
              <a:t>The team gets clear visibility through </a:t>
            </a:r>
            <a:r>
              <a:rPr lang="en-US" sz="1200" dirty="0">
                <a:effectLst/>
                <a:hlinkClick r:id="rId3"/>
              </a:rPr>
              <a:t>scrum meetings</a:t>
            </a:r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Scrum, being agile, adopts feedback from customers and stakeholders</a:t>
            </a:r>
          </a:p>
          <a:p>
            <a:r>
              <a:rPr lang="en-US" sz="1200" dirty="0">
                <a:effectLst/>
              </a:rPr>
              <a:t>Short sprints enable changes based on feedback a lot more easily</a:t>
            </a:r>
          </a:p>
          <a:p>
            <a:r>
              <a:rPr lang="en-US" sz="1200" dirty="0">
                <a:effectLst/>
              </a:rPr>
              <a:t>The individual effort of each team member is visible during daily scrum meetings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386267-C594-4383-9B85-83593718F5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r="1559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4150B-9490-44D7-92C0-9E07CE014ABE}"/>
              </a:ext>
            </a:extLst>
          </p:cNvPr>
          <p:cNvSpPr txBox="1"/>
          <p:nvPr/>
        </p:nvSpPr>
        <p:spPr>
          <a:xfrm>
            <a:off x="310634" y="6488658"/>
            <a:ext cx="578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https://luis-goncalves.com/what-is-scrum-methodology/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A4060-D1CC-4596-8F1C-6D857A7DA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Prescriptive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3F3F8-8ADD-4913-AA45-47DC7E1B6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27DB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9FF80E-18A6-4760-88EA-6A9EBC9A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120369"/>
            <a:ext cx="6197668" cy="461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52F9-8CFE-4234-84BC-9BA5F16D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928" y="277052"/>
            <a:ext cx="3751420" cy="1821104"/>
          </a:xfrm>
        </p:spPr>
        <p:txBody>
          <a:bodyPr>
            <a:normAutofit/>
          </a:bodyPr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2A188-07C0-4DD0-979A-12620675F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007" y="2375209"/>
            <a:ext cx="4381404" cy="2898466"/>
          </a:xfrm>
        </p:spPr>
        <p:txBody>
          <a:bodyPr>
            <a:normAutofit/>
          </a:bodyPr>
          <a:lstStyle/>
          <a:p>
            <a:r>
              <a:rPr lang="en-US" dirty="0"/>
              <a:t>It a linear path of process where between the parts, there are steps  that are required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0DE953-EC6C-415C-82D2-2990B57B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89" y="1777237"/>
            <a:ext cx="4140271" cy="3157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07C3C-0EA3-4703-9CDD-B8D6060AD911}"/>
              </a:ext>
            </a:extLst>
          </p:cNvPr>
          <p:cNvSpPr txBox="1"/>
          <p:nvPr/>
        </p:nvSpPr>
        <p:spPr>
          <a:xfrm>
            <a:off x="2035834" y="6211019"/>
            <a:ext cx="686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https://www.tutorialride.com/software-engineering/prescriptive-process-models.htm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11B35-4EF8-460F-AFB1-97E5DB2AF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947" y="0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V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2F46A-EB32-4B8B-9134-61C7ABBFF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544" y="2610282"/>
            <a:ext cx="3485072" cy="242050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model is more for high skill developers.  The planning is spread out to the who process after each layer is executed. There are also testing and maintenance after finishing coding.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3B333-2493-4098-95D2-6DEA1631B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29" y="832652"/>
            <a:ext cx="5810373" cy="4619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B818B7-FE41-45D1-9808-139FDBB8D01B}"/>
              </a:ext>
            </a:extLst>
          </p:cNvPr>
          <p:cNvSpPr/>
          <p:nvPr/>
        </p:nvSpPr>
        <p:spPr>
          <a:xfrm>
            <a:off x="2046693" y="58974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https://www.geeksforgeeks.org/software-engineering-sdlc-v-model/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2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ACEE-0CA3-4987-837B-C4BFEF71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Incremental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D5C34-5514-4D43-892C-EF7A3D93C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really similar to water fall model, but there are updates to be occurred after delivery of any product.</a:t>
            </a:r>
          </a:p>
        </p:txBody>
      </p:sp>
    </p:spTree>
    <p:extLst>
      <p:ext uri="{BB962C8B-B14F-4D97-AF65-F5344CB8AC3E}">
        <p14:creationId xmlns:p14="http://schemas.microsoft.com/office/powerpoint/2010/main" val="34081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4707-BDFA-4DFA-970C-3F77B809D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Evolutionary </a:t>
            </a:r>
            <a:r>
              <a:rPr lang="en-US" dirty="0" err="1"/>
              <a:t>Models:prototyping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786E3-D8C7-4A09-9846-C5CB42E40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is the combination of water fall and incremental models, but the planning and design seems to be merged in one process.</a:t>
            </a:r>
          </a:p>
          <a:p>
            <a:r>
              <a:rPr lang="en-US" sz="2800" dirty="0"/>
              <a:t>There are also updates applied to get the product become better</a:t>
            </a:r>
          </a:p>
        </p:txBody>
      </p:sp>
    </p:spTree>
    <p:extLst>
      <p:ext uri="{BB962C8B-B14F-4D97-AF65-F5344CB8AC3E}">
        <p14:creationId xmlns:p14="http://schemas.microsoft.com/office/powerpoint/2010/main" val="333677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65CBC-ECF2-4449-9D27-716C6B6B3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57" y="1673523"/>
            <a:ext cx="2876113" cy="139449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Evolutionary Model: The Spiral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3E89-A62C-41E1-A21A-35798BECB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 is similar to incremental model, but more emphasize placed on risk analysis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2E85B4-A423-403B-B7D8-79761A31E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60" y="1003649"/>
            <a:ext cx="5810373" cy="485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DEEDE-9B98-440D-846D-A8F7E1BED946}"/>
              </a:ext>
            </a:extLst>
          </p:cNvPr>
          <p:cNvSpPr txBox="1"/>
          <p:nvPr/>
        </p:nvSpPr>
        <p:spPr>
          <a:xfrm>
            <a:off x="2863970" y="6331789"/>
            <a:ext cx="369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https://en.wikipedia.org/wiki/Spiral_model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9E39C-8263-4BC0-803B-F965F0CC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9" y="-2426801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Concurrent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4382-8D78-40AA-B234-BBCF2540F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79" y="2314216"/>
            <a:ext cx="3382831" cy="1185333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Different parts of a project will be performed at different place concurrently in the process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1CDAC37-7D14-4EED-978A-5951624B8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r="-1" b="4772"/>
          <a:stretch/>
        </p:blipFill>
        <p:spPr>
          <a:xfrm>
            <a:off x="0" y="10"/>
            <a:ext cx="7537704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1CFD7-4BE8-4EFA-BB3A-39E5903EAC5D}"/>
              </a:ext>
            </a:extLst>
          </p:cNvPr>
          <p:cNvSpPr txBox="1"/>
          <p:nvPr/>
        </p:nvSpPr>
        <p:spPr>
          <a:xfrm>
            <a:off x="7947379" y="5434642"/>
            <a:ext cx="371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https://www.tutorialride.com/software-engineering/evolutionary-process-models-in-software-engineering.htm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F9771-3B92-4B9B-BA06-88C5D627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88" y="773293"/>
            <a:ext cx="3033659" cy="14773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/>
              <a:t>Agile Methodology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1A4D-8509-4D29-B873-F46A93F29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16" y="2431247"/>
            <a:ext cx="3382831" cy="118533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74E9FF"/>
                </a:solidFill>
              </a:rPr>
              <a:t>Scrum</a:t>
            </a:r>
          </a:p>
          <a:p>
            <a:pPr algn="l"/>
            <a:r>
              <a:rPr lang="en-US" sz="2800" dirty="0" err="1">
                <a:solidFill>
                  <a:srgbClr val="74E9FF"/>
                </a:solidFill>
              </a:rPr>
              <a:t>Exteme</a:t>
            </a:r>
            <a:r>
              <a:rPr lang="en-US" sz="2800" dirty="0">
                <a:solidFill>
                  <a:srgbClr val="74E9FF"/>
                </a:solidFill>
              </a:rPr>
              <a:t> </a:t>
            </a:r>
            <a:r>
              <a:rPr lang="en-US" sz="2800" dirty="0" err="1">
                <a:solidFill>
                  <a:srgbClr val="74E9FF"/>
                </a:solidFill>
              </a:rPr>
              <a:t>Progamming</a:t>
            </a:r>
            <a:r>
              <a:rPr lang="en-US" sz="2800" dirty="0">
                <a:solidFill>
                  <a:srgbClr val="74E9FF"/>
                </a:solidFill>
              </a:rPr>
              <a:t> XP</a:t>
            </a:r>
          </a:p>
          <a:p>
            <a:pPr algn="l"/>
            <a:r>
              <a:rPr lang="en-US" sz="2800" dirty="0">
                <a:solidFill>
                  <a:srgbClr val="74E9FF"/>
                </a:solidFill>
              </a:rPr>
              <a:t>Adaptive Software Development</a:t>
            </a:r>
          </a:p>
          <a:p>
            <a:pPr algn="l"/>
            <a:r>
              <a:rPr lang="en-US" sz="2800" dirty="0">
                <a:solidFill>
                  <a:srgbClr val="74E9FF"/>
                </a:solidFill>
              </a:rPr>
              <a:t>DSDM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89D7-55F3-4D3A-BF06-3D331CFB1E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r="11554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BAE741-2596-4509-AB93-CB8DDCED6A17}"/>
              </a:ext>
            </a:extLst>
          </p:cNvPr>
          <p:cNvSpPr txBox="1"/>
          <p:nvPr/>
        </p:nvSpPr>
        <p:spPr>
          <a:xfrm>
            <a:off x="271848" y="5841758"/>
            <a:ext cx="3044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https://www.360logica.com/blog/the-importance-of-different-agile-methodologies-included-in-agile-manifesto/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00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Times New Roman</vt:lpstr>
      <vt:lpstr>Wingdings 2</vt:lpstr>
      <vt:lpstr>SlateVTI</vt:lpstr>
      <vt:lpstr>Nhat Doan Process models and Agile Development</vt:lpstr>
      <vt:lpstr>Prescriptive Models</vt:lpstr>
      <vt:lpstr>Waterfall model</vt:lpstr>
      <vt:lpstr>V Model</vt:lpstr>
      <vt:lpstr>The Incremental Model</vt:lpstr>
      <vt:lpstr>Evolutionary Models:prototyping</vt:lpstr>
      <vt:lpstr>Evolutionary Model: The Spiral</vt:lpstr>
      <vt:lpstr>Concurrent</vt:lpstr>
      <vt:lpstr>Agile Methodology </vt:lpstr>
      <vt:lpstr>Adaptive Software Development</vt:lpstr>
      <vt:lpstr>Extreme Programming (XP)</vt:lpstr>
      <vt:lpstr>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Nhat Doan Process models and Agile Development</dc:title>
  <dc:creator>Nhat Doan</dc:creator>
  <cp:lastModifiedBy>Nhat Doan</cp:lastModifiedBy>
  <cp:revision>1</cp:revision>
  <dcterms:created xsi:type="dcterms:W3CDTF">2019-09-12T07:02:57Z</dcterms:created>
  <dcterms:modified xsi:type="dcterms:W3CDTF">2019-09-12T07:05:02Z</dcterms:modified>
</cp:coreProperties>
</file>