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8852" y="2130427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55617" y="6230939"/>
            <a:ext cx="28448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47822-058B-454E-902E-1AFCDBECC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42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F0B49-DCBE-4407-8714-A6867A1838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08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82577"/>
            <a:ext cx="27432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82577"/>
            <a:ext cx="80264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3CA3A-4CBD-4B3E-B54F-0CA34F864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88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C8F49-525D-4749-A13C-25728739EE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4DD48-C4FD-4874-A133-E1F6274B5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5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33539"/>
            <a:ext cx="53848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33539"/>
            <a:ext cx="53848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CDA72-A363-4D31-B1F9-C1341041BF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4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7D8D5-0475-42A1-956C-C15C9C984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87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1E996-B940-4DD9-A628-F1EEA23D2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9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A1A2E-A514-443B-ACE4-69DAC77D8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1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850-9546-411A-B252-38869816CE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FD9A3-228A-44D7-BAF6-F2BBE024B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21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6800" y="282576"/>
            <a:ext cx="9448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33538"/>
            <a:ext cx="109728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78563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5851" y="62833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26175"/>
            <a:ext cx="28448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C047C51-346B-423A-B80E-F5B887BAC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70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133601"/>
            <a:ext cx="7620000" cy="1698625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HỆ THỐNG CHỐNG TRỘM SỬ DỤNG WEBCAM VỚI BLYNK SERVER 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267200"/>
            <a:ext cx="5181600" cy="1143000"/>
          </a:xfrm>
        </p:spPr>
        <p:txBody>
          <a:bodyPr/>
          <a:lstStyle/>
          <a:p>
            <a:pPr algn="l" eaLnBrk="1" hangingPunct="1"/>
            <a:r>
              <a:rPr lang="en-US" altLang="en-US" sz="2400" dirty="0"/>
              <a:t>     Sinh viên thực hiện</a:t>
            </a:r>
            <a:r>
              <a:rPr lang="en-US" altLang="en-US" sz="1800" dirty="0"/>
              <a:t>:</a:t>
            </a:r>
          </a:p>
          <a:p>
            <a:pPr algn="l" eaLnBrk="1" hangingPunct="1"/>
            <a:r>
              <a:rPr lang="en-US" altLang="en-US" sz="2000" b="1" dirty="0" smtClean="0"/>
              <a:t>Huỳnh Nhật Duy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– </a:t>
            </a:r>
            <a:r>
              <a:rPr lang="en-US" altLang="en-US" sz="2000" b="1" dirty="0" smtClean="0"/>
              <a:t>B1408402</a:t>
            </a:r>
            <a:endParaRPr lang="en-US" altLang="en-US" sz="2000" b="1" dirty="0"/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3863975" y="236538"/>
            <a:ext cx="44783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24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</a:t>
            </a: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3886200" y="1219201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altLang="en-US" sz="24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67438" y="4191000"/>
            <a:ext cx="426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2400" kern="0" dirty="0" err="1">
                <a:solidFill>
                  <a:srgbClr val="000066"/>
                </a:solidFill>
              </a:rPr>
              <a:t>Cán</a:t>
            </a:r>
            <a:r>
              <a:rPr lang="en-US" sz="2400" kern="0" dirty="0">
                <a:solidFill>
                  <a:srgbClr val="000066"/>
                </a:solidFill>
              </a:rPr>
              <a:t> </a:t>
            </a:r>
            <a:r>
              <a:rPr lang="en-US" sz="2400" kern="0" dirty="0" err="1">
                <a:solidFill>
                  <a:srgbClr val="000066"/>
                </a:solidFill>
              </a:rPr>
              <a:t>bộ</a:t>
            </a:r>
            <a:r>
              <a:rPr lang="en-US" sz="2400" kern="0" dirty="0">
                <a:solidFill>
                  <a:srgbClr val="000066"/>
                </a:solidFill>
              </a:rPr>
              <a:t> </a:t>
            </a:r>
            <a:r>
              <a:rPr lang="en-US" sz="2400" kern="0" dirty="0" err="1">
                <a:solidFill>
                  <a:srgbClr val="000066"/>
                </a:solidFill>
              </a:rPr>
              <a:t>hướng</a:t>
            </a:r>
            <a:r>
              <a:rPr lang="en-US" sz="2400" kern="0" dirty="0">
                <a:solidFill>
                  <a:srgbClr val="000066"/>
                </a:solidFill>
              </a:rPr>
              <a:t> </a:t>
            </a:r>
            <a:r>
              <a:rPr lang="en-US" sz="2400" kern="0" dirty="0" err="1">
                <a:solidFill>
                  <a:srgbClr val="000066"/>
                </a:solidFill>
              </a:rPr>
              <a:t>dẫn</a:t>
            </a:r>
            <a:r>
              <a:rPr lang="en-US" sz="2400" kern="0" dirty="0">
                <a:solidFill>
                  <a:srgbClr val="000066"/>
                </a:solidFill>
              </a:rPr>
              <a:t>: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000066"/>
                </a:solidFill>
              </a:rPr>
              <a:t>TS. </a:t>
            </a:r>
            <a:r>
              <a:rPr lang="en-US" sz="2400" b="1" kern="0" dirty="0" err="1">
                <a:solidFill>
                  <a:srgbClr val="000066"/>
                </a:solidFill>
              </a:rPr>
              <a:t>Lương</a:t>
            </a:r>
            <a:r>
              <a:rPr lang="en-US" sz="2400" b="1" kern="0" dirty="0">
                <a:solidFill>
                  <a:srgbClr val="000066"/>
                </a:solidFill>
              </a:rPr>
              <a:t> </a:t>
            </a:r>
            <a:r>
              <a:rPr lang="en-US" sz="2400" b="1" kern="0" dirty="0" err="1">
                <a:solidFill>
                  <a:srgbClr val="000066"/>
                </a:solidFill>
              </a:rPr>
              <a:t>Vinh</a:t>
            </a:r>
            <a:r>
              <a:rPr lang="en-US" sz="2400" b="1" kern="0" dirty="0">
                <a:solidFill>
                  <a:srgbClr val="000066"/>
                </a:solidFill>
              </a:rPr>
              <a:t> </a:t>
            </a:r>
            <a:r>
              <a:rPr lang="en-US" sz="2400" b="1" kern="0" dirty="0" err="1">
                <a:solidFill>
                  <a:srgbClr val="000066"/>
                </a:solidFill>
              </a:rPr>
              <a:t>Quốc</a:t>
            </a:r>
            <a:r>
              <a:rPr lang="en-US" sz="2400" b="1" kern="0" dirty="0">
                <a:solidFill>
                  <a:srgbClr val="000066"/>
                </a:solidFill>
              </a:rPr>
              <a:t> </a:t>
            </a:r>
            <a:r>
              <a:rPr lang="en-US" sz="2400" b="1" kern="0" dirty="0" err="1">
                <a:solidFill>
                  <a:srgbClr val="000066"/>
                </a:solidFill>
              </a:rPr>
              <a:t>Danh</a:t>
            </a:r>
            <a:endParaRPr lang="en-US" sz="2400" b="1" kern="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NỘI DUNG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1"/>
            <a:ext cx="8077200" cy="4767263"/>
          </a:xfrm>
        </p:spPr>
        <p:txBody>
          <a:bodyPr/>
          <a:lstStyle/>
          <a:p>
            <a:pPr marL="571500" indent="-571500"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tài.</a:t>
            </a:r>
          </a:p>
          <a:p>
            <a:pPr marL="571500" indent="-571500"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hiện.</a:t>
            </a:r>
          </a:p>
          <a:p>
            <a:pPr marL="571500" indent="-571500"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</a:p>
          <a:p>
            <a:pPr marL="571500" indent="-571500"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luận.</a:t>
            </a:r>
          </a:p>
          <a:p>
            <a:pPr marL="571500" indent="-571500"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nghị hướng phát triển.</a:t>
            </a:r>
          </a:p>
          <a:p>
            <a:pPr marL="571500" indent="-571500" eaLnBrk="1" hangingPunct="1"/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Demo.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2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33538"/>
            <a:ext cx="8077200" cy="4767262"/>
          </a:xfrm>
        </p:spPr>
        <p:txBody>
          <a:bodyPr/>
          <a:lstStyle/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tài:</a:t>
            </a:r>
          </a:p>
          <a:p>
            <a:pPr marL="0" indent="0" eaLnBrk="1" hangingPunct="1">
              <a:buNone/>
              <a:defRPr/>
            </a:pP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33538"/>
            <a:ext cx="8153400" cy="4767262"/>
          </a:xfrm>
        </p:spPr>
        <p:txBody>
          <a:bodyPr/>
          <a:lstStyle/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alt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vi-VN" alt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38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Theo bài toán thuận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45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Default Design</vt:lpstr>
      <vt:lpstr>HỆ THỐNG CHỐNG TRỘM SỬ DỤNG WEBCAM VỚI BLYNK SERVER </vt:lpstr>
      <vt:lpstr>NỘI DUNG</vt:lpstr>
      <vt:lpstr>TỔNG QUAN ĐỀ TÀI</vt:lpstr>
      <vt:lpstr>TỔNG QUAN ĐỀ TÀI</vt:lpstr>
      <vt:lpstr>CÁC BƯỚC THỰC HIỆN </vt:lpstr>
      <vt:lpstr>CÁC BƯỚC THỰC HIỆN I. Theo bài toán thuận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PHƯƠNG PHÁP ĐO PHƠI NHIỄM EMF TRẠM BTS VỚI CHÍ PHÍ THẤP</dc:title>
  <dc:creator>Quang Đấu Phạm</dc:creator>
  <cp:lastModifiedBy>Duy Huynh</cp:lastModifiedBy>
  <cp:revision>2</cp:revision>
  <dcterms:created xsi:type="dcterms:W3CDTF">2017-05-15T18:22:15Z</dcterms:created>
  <dcterms:modified xsi:type="dcterms:W3CDTF">2018-11-26T15:00:33Z</dcterms:modified>
</cp:coreProperties>
</file>