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57" r:id="rId2"/>
    <p:sldId id="258" r:id="rId3"/>
    <p:sldId id="318" r:id="rId4"/>
    <p:sldId id="259" r:id="rId5"/>
    <p:sldId id="262" r:id="rId6"/>
    <p:sldId id="313" r:id="rId7"/>
    <p:sldId id="266" r:id="rId8"/>
    <p:sldId id="314" r:id="rId9"/>
    <p:sldId id="319" r:id="rId10"/>
    <p:sldId id="267" r:id="rId11"/>
    <p:sldId id="274" r:id="rId12"/>
    <p:sldId id="320" r:id="rId13"/>
    <p:sldId id="321" r:id="rId14"/>
    <p:sldId id="323" r:id="rId15"/>
    <p:sldId id="322" r:id="rId16"/>
    <p:sldId id="280" r:id="rId17"/>
    <p:sldId id="29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1D8C24-8F45-4731-8E44-21DBDA87389C}" v="1314" dt="2021-01-25T14:32:29.0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61202" autoAdjust="0"/>
  </p:normalViewPr>
  <p:slideViewPr>
    <p:cSldViewPr snapToGrid="0" snapToObjects="1">
      <p:cViewPr varScale="1">
        <p:scale>
          <a:sx n="45" d="100"/>
          <a:sy n="45" d="100"/>
        </p:scale>
        <p:origin x="2004" y="48"/>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ng" userId="e42846a980396b02" providerId="LiveId" clId="{891D8C24-8F45-4731-8E44-21DBDA87389C}"/>
    <pc:docChg chg="undo custSel addSld delSld modSld sldOrd">
      <pc:chgData name="Cong" userId="e42846a980396b02" providerId="LiveId" clId="{891D8C24-8F45-4731-8E44-21DBDA87389C}" dt="2021-01-25T14:32:29.084" v="3549" actId="20577"/>
      <pc:docMkLst>
        <pc:docMk/>
      </pc:docMkLst>
      <pc:sldChg chg="modSp modNotesTx">
        <pc:chgData name="Cong" userId="e42846a980396b02" providerId="LiveId" clId="{891D8C24-8F45-4731-8E44-21DBDA87389C}" dt="2021-01-25T03:02:03.601" v="778" actId="20577"/>
        <pc:sldMkLst>
          <pc:docMk/>
          <pc:sldMk cId="3341879415" sldId="258"/>
        </pc:sldMkLst>
        <pc:spChg chg="mod">
          <ac:chgData name="Cong" userId="e42846a980396b02" providerId="LiveId" clId="{891D8C24-8F45-4731-8E44-21DBDA87389C}" dt="2021-01-25T03:02:03.601" v="778" actId="20577"/>
          <ac:spMkLst>
            <pc:docMk/>
            <pc:sldMk cId="3341879415" sldId="258"/>
            <ac:spMk id="23" creationId="{EA605D71-C2A8-AE43-9988-E5BF98A0E7CB}"/>
          </ac:spMkLst>
        </pc:spChg>
      </pc:sldChg>
      <pc:sldChg chg="addSp delSp modSp mod ord modAnim modNotesTx">
        <pc:chgData name="Cong" userId="e42846a980396b02" providerId="LiveId" clId="{891D8C24-8F45-4731-8E44-21DBDA87389C}" dt="2021-01-25T14:28:39.961" v="3508" actId="20577"/>
        <pc:sldMkLst>
          <pc:docMk/>
          <pc:sldMk cId="3052924680" sldId="259"/>
        </pc:sldMkLst>
        <pc:spChg chg="add del">
          <ac:chgData name="Cong" userId="e42846a980396b02" providerId="LiveId" clId="{891D8C24-8F45-4731-8E44-21DBDA87389C}" dt="2021-01-24T15:49:45.737" v="681" actId="22"/>
          <ac:spMkLst>
            <pc:docMk/>
            <pc:sldMk cId="3052924680" sldId="259"/>
            <ac:spMk id="9" creationId="{E65393EA-0E3D-40F3-A6F6-97E157CB52C9}"/>
          </ac:spMkLst>
        </pc:spChg>
        <pc:spChg chg="mod">
          <ac:chgData name="Cong" userId="e42846a980396b02" providerId="LiveId" clId="{891D8C24-8F45-4731-8E44-21DBDA87389C}" dt="2021-01-25T13:13:12.929" v="3279" actId="20577"/>
          <ac:spMkLst>
            <pc:docMk/>
            <pc:sldMk cId="3052924680" sldId="259"/>
            <ac:spMk id="27" creationId="{3A71DDD0-7700-48FD-96EE-D7BF04C1416D}"/>
          </ac:spMkLst>
        </pc:spChg>
        <pc:spChg chg="del mod">
          <ac:chgData name="Cong" userId="e42846a980396b02" providerId="LiveId" clId="{891D8C24-8F45-4731-8E44-21DBDA87389C}" dt="2021-01-25T03:19:28.998" v="798" actId="478"/>
          <ac:spMkLst>
            <pc:docMk/>
            <pc:sldMk cId="3052924680" sldId="259"/>
            <ac:spMk id="29" creationId="{D22997DA-895A-4C41-A48F-CCF598F9F57E}"/>
          </ac:spMkLst>
        </pc:spChg>
      </pc:sldChg>
      <pc:sldChg chg="addSp modSp mod modAnim modNotesTx">
        <pc:chgData name="Cong" userId="e42846a980396b02" providerId="LiveId" clId="{891D8C24-8F45-4731-8E44-21DBDA87389C}" dt="2021-01-25T13:34:30.347" v="3351"/>
        <pc:sldMkLst>
          <pc:docMk/>
          <pc:sldMk cId="738945272" sldId="262"/>
        </pc:sldMkLst>
        <pc:spChg chg="mod">
          <ac:chgData name="Cong" userId="e42846a980396b02" providerId="LiveId" clId="{891D8C24-8F45-4731-8E44-21DBDA87389C}" dt="2021-01-25T13:27:17.098" v="3331" actId="1076"/>
          <ac:spMkLst>
            <pc:docMk/>
            <pc:sldMk cId="738945272" sldId="262"/>
            <ac:spMk id="6" creationId="{2B898997-51B5-9541-ADA9-FEBDC99B095A}"/>
          </ac:spMkLst>
        </pc:spChg>
        <pc:spChg chg="mod">
          <ac:chgData name="Cong" userId="e42846a980396b02" providerId="LiveId" clId="{891D8C24-8F45-4731-8E44-21DBDA87389C}" dt="2021-01-25T13:25:32.799" v="3288" actId="1076"/>
          <ac:spMkLst>
            <pc:docMk/>
            <pc:sldMk cId="738945272" sldId="262"/>
            <ac:spMk id="16" creationId="{6364FEC8-91B4-B64A-9D1E-621A9F2E6117}"/>
          </ac:spMkLst>
        </pc:spChg>
        <pc:spChg chg="mod">
          <ac:chgData name="Cong" userId="e42846a980396b02" providerId="LiveId" clId="{891D8C24-8F45-4731-8E44-21DBDA87389C}" dt="2021-01-25T06:25:07.204" v="1765" actId="20577"/>
          <ac:spMkLst>
            <pc:docMk/>
            <pc:sldMk cId="738945272" sldId="262"/>
            <ac:spMk id="17" creationId="{6865133D-B214-CB41-890A-639AAAC2B798}"/>
          </ac:spMkLst>
        </pc:spChg>
        <pc:spChg chg="add mod">
          <ac:chgData name="Cong" userId="e42846a980396b02" providerId="LiveId" clId="{891D8C24-8F45-4731-8E44-21DBDA87389C}" dt="2021-01-25T13:26:37.652" v="3325" actId="122"/>
          <ac:spMkLst>
            <pc:docMk/>
            <pc:sldMk cId="738945272" sldId="262"/>
            <ac:spMk id="20" creationId="{BA51CF75-9209-4059-B29E-A9A2A3ED340B}"/>
          </ac:spMkLst>
        </pc:spChg>
        <pc:spChg chg="mod">
          <ac:chgData name="Cong" userId="e42846a980396b02" providerId="LiveId" clId="{891D8C24-8F45-4731-8E44-21DBDA87389C}" dt="2021-01-25T13:25:18.841" v="3284" actId="1076"/>
          <ac:spMkLst>
            <pc:docMk/>
            <pc:sldMk cId="738945272" sldId="262"/>
            <ac:spMk id="29" creationId="{3A0CF4C2-0105-48FD-A806-39719746C5DB}"/>
          </ac:spMkLst>
        </pc:spChg>
        <pc:picChg chg="mod">
          <ac:chgData name="Cong" userId="e42846a980396b02" providerId="LiveId" clId="{891D8C24-8F45-4731-8E44-21DBDA87389C}" dt="2021-01-25T13:26:43.493" v="3326" actId="14100"/>
          <ac:picMkLst>
            <pc:docMk/>
            <pc:sldMk cId="738945272" sldId="262"/>
            <ac:picMk id="4" creationId="{00000000-0000-0000-0000-000000000000}"/>
          </ac:picMkLst>
        </pc:picChg>
        <pc:picChg chg="add mod">
          <ac:chgData name="Cong" userId="e42846a980396b02" providerId="LiveId" clId="{891D8C24-8F45-4731-8E44-21DBDA87389C}" dt="2021-01-25T13:26:04.837" v="3293" actId="1076"/>
          <ac:picMkLst>
            <pc:docMk/>
            <pc:sldMk cId="738945272" sldId="262"/>
            <ac:picMk id="5" creationId="{916D272D-D50A-49DB-9507-F4351597F486}"/>
          </ac:picMkLst>
        </pc:picChg>
        <pc:picChg chg="mod">
          <ac:chgData name="Cong" userId="e42846a980396b02" providerId="LiveId" clId="{891D8C24-8F45-4731-8E44-21DBDA87389C}" dt="2021-01-25T13:25:11.397" v="3283" actId="1076"/>
          <ac:picMkLst>
            <pc:docMk/>
            <pc:sldMk cId="738945272" sldId="262"/>
            <ac:picMk id="25" creationId="{A3241109-1FB7-4C3A-A067-E4C661652DF1}"/>
          </ac:picMkLst>
        </pc:picChg>
        <pc:picChg chg="mod">
          <ac:chgData name="Cong" userId="e42846a980396b02" providerId="LiveId" clId="{891D8C24-8F45-4731-8E44-21DBDA87389C}" dt="2021-01-25T13:27:20.684" v="3332" actId="1076"/>
          <ac:picMkLst>
            <pc:docMk/>
            <pc:sldMk cId="738945272" sldId="262"/>
            <ac:picMk id="27" creationId="{D369E022-33F2-46F2-AA1D-FBD0A0FC04C9}"/>
          </ac:picMkLst>
        </pc:picChg>
      </pc:sldChg>
      <pc:sldChg chg="del">
        <pc:chgData name="Cong" userId="e42846a980396b02" providerId="LiveId" clId="{891D8C24-8F45-4731-8E44-21DBDA87389C}" dt="2021-01-24T14:36:28.340" v="216" actId="47"/>
        <pc:sldMkLst>
          <pc:docMk/>
          <pc:sldMk cId="2255675492" sldId="265"/>
        </pc:sldMkLst>
      </pc:sldChg>
      <pc:sldChg chg="addSp delSp modSp mod ord delAnim modAnim modNotesTx">
        <pc:chgData name="Cong" userId="e42846a980396b02" providerId="LiveId" clId="{891D8C24-8F45-4731-8E44-21DBDA87389C}" dt="2021-01-25T14:31:39.495" v="3514"/>
        <pc:sldMkLst>
          <pc:docMk/>
          <pc:sldMk cId="2934197712" sldId="266"/>
        </pc:sldMkLst>
        <pc:spChg chg="add del">
          <ac:chgData name="Cong" userId="e42846a980396b02" providerId="LiveId" clId="{891D8C24-8F45-4731-8E44-21DBDA87389C}" dt="2021-01-24T11:02:38.243" v="183"/>
          <ac:spMkLst>
            <pc:docMk/>
            <pc:sldMk cId="2934197712" sldId="266"/>
            <ac:spMk id="2" creationId="{2BE95EB7-5E23-4DD5-A32E-2B9D72FC2B58}"/>
          </ac:spMkLst>
        </pc:spChg>
        <pc:spChg chg="del mod">
          <ac:chgData name="Cong" userId="e42846a980396b02" providerId="LiveId" clId="{891D8C24-8F45-4731-8E44-21DBDA87389C}" dt="2021-01-24T11:02:13.642" v="179" actId="478"/>
          <ac:spMkLst>
            <pc:docMk/>
            <pc:sldMk cId="2934197712" sldId="266"/>
            <ac:spMk id="11" creationId="{2B898997-51B5-9541-ADA9-FEBDC99B095A}"/>
          </ac:spMkLst>
        </pc:spChg>
        <pc:spChg chg="del mod">
          <ac:chgData name="Cong" userId="e42846a980396b02" providerId="LiveId" clId="{891D8C24-8F45-4731-8E44-21DBDA87389C}" dt="2021-01-24T11:01:49.102" v="170" actId="478"/>
          <ac:spMkLst>
            <pc:docMk/>
            <pc:sldMk cId="2934197712" sldId="266"/>
            <ac:spMk id="13" creationId="{2B898997-51B5-9541-ADA9-FEBDC99B095A}"/>
          </ac:spMkLst>
        </pc:spChg>
        <pc:spChg chg="del mod">
          <ac:chgData name="Cong" userId="e42846a980396b02" providerId="LiveId" clId="{891D8C24-8F45-4731-8E44-21DBDA87389C}" dt="2021-01-24T11:02:08.617" v="176" actId="478"/>
          <ac:spMkLst>
            <pc:docMk/>
            <pc:sldMk cId="2934197712" sldId="266"/>
            <ac:spMk id="14" creationId="{2B898997-51B5-9541-ADA9-FEBDC99B095A}"/>
          </ac:spMkLst>
        </pc:spChg>
        <pc:spChg chg="add del mod">
          <ac:chgData name="Cong" userId="e42846a980396b02" providerId="LiveId" clId="{891D8C24-8F45-4731-8E44-21DBDA87389C}" dt="2021-01-24T10:39:35.598" v="103"/>
          <ac:spMkLst>
            <pc:docMk/>
            <pc:sldMk cId="2934197712" sldId="266"/>
            <ac:spMk id="16" creationId="{F008CBB6-2C95-4EE3-B520-C193AE501E2D}"/>
          </ac:spMkLst>
        </pc:spChg>
        <pc:spChg chg="del mod">
          <ac:chgData name="Cong" userId="e42846a980396b02" providerId="LiveId" clId="{891D8C24-8F45-4731-8E44-21DBDA87389C}" dt="2021-01-24T11:02:04.231" v="174" actId="478"/>
          <ac:spMkLst>
            <pc:docMk/>
            <pc:sldMk cId="2934197712" sldId="266"/>
            <ac:spMk id="18" creationId="{2B898997-51B5-9541-ADA9-FEBDC99B095A}"/>
          </ac:spMkLst>
        </pc:spChg>
        <pc:spChg chg="del mod">
          <ac:chgData name="Cong" userId="e42846a980396b02" providerId="LiveId" clId="{891D8C24-8F45-4731-8E44-21DBDA87389C}" dt="2021-01-25T03:19:21.920" v="795" actId="478"/>
          <ac:spMkLst>
            <pc:docMk/>
            <pc:sldMk cId="2934197712" sldId="266"/>
            <ac:spMk id="21" creationId="{D22997DA-895A-4C41-A48F-CCF598F9F57E}"/>
          </ac:spMkLst>
        </pc:spChg>
        <pc:spChg chg="add mod">
          <ac:chgData name="Cong" userId="e42846a980396b02" providerId="LiveId" clId="{891D8C24-8F45-4731-8E44-21DBDA87389C}" dt="2021-01-24T11:03:29.508" v="184"/>
          <ac:spMkLst>
            <pc:docMk/>
            <pc:sldMk cId="2934197712" sldId="266"/>
            <ac:spMk id="24" creationId="{9F7B14CD-12EB-4008-91ED-92BC40C71FB3}"/>
          </ac:spMkLst>
        </pc:spChg>
        <pc:spChg chg="add mod">
          <ac:chgData name="Cong" userId="e42846a980396b02" providerId="LiveId" clId="{891D8C24-8F45-4731-8E44-21DBDA87389C}" dt="2021-01-24T11:03:29.508" v="184"/>
          <ac:spMkLst>
            <pc:docMk/>
            <pc:sldMk cId="2934197712" sldId="266"/>
            <ac:spMk id="25" creationId="{A8E6E201-2EBE-4B7C-8D53-441676C2252D}"/>
          </ac:spMkLst>
        </pc:spChg>
        <pc:spChg chg="add mod">
          <ac:chgData name="Cong" userId="e42846a980396b02" providerId="LiveId" clId="{891D8C24-8F45-4731-8E44-21DBDA87389C}" dt="2021-01-24T11:03:29.508" v="184"/>
          <ac:spMkLst>
            <pc:docMk/>
            <pc:sldMk cId="2934197712" sldId="266"/>
            <ac:spMk id="27" creationId="{E664A4B5-5DBB-47FB-AB62-9FCF6038F8A8}"/>
          </ac:spMkLst>
        </pc:spChg>
        <pc:spChg chg="add mod">
          <ac:chgData name="Cong" userId="e42846a980396b02" providerId="LiveId" clId="{891D8C24-8F45-4731-8E44-21DBDA87389C}" dt="2021-01-24T11:03:29.508" v="184"/>
          <ac:spMkLst>
            <pc:docMk/>
            <pc:sldMk cId="2934197712" sldId="266"/>
            <ac:spMk id="28" creationId="{9B57E4A5-4309-4029-9D99-14FA0678A91D}"/>
          </ac:spMkLst>
        </pc:spChg>
        <pc:spChg chg="add mod">
          <ac:chgData name="Cong" userId="e42846a980396b02" providerId="LiveId" clId="{891D8C24-8F45-4731-8E44-21DBDA87389C}" dt="2021-01-24T11:03:29.508" v="184"/>
          <ac:spMkLst>
            <pc:docMk/>
            <pc:sldMk cId="2934197712" sldId="266"/>
            <ac:spMk id="29" creationId="{A22B528E-8134-44C1-9F32-F68E1648B82F}"/>
          </ac:spMkLst>
        </pc:spChg>
        <pc:spChg chg="add mod">
          <ac:chgData name="Cong" userId="e42846a980396b02" providerId="LiveId" clId="{891D8C24-8F45-4731-8E44-21DBDA87389C}" dt="2021-01-24T11:03:29.508" v="184"/>
          <ac:spMkLst>
            <pc:docMk/>
            <pc:sldMk cId="2934197712" sldId="266"/>
            <ac:spMk id="30" creationId="{B5CDF2A0-EDE4-4378-A391-E8D2137A9CBA}"/>
          </ac:spMkLst>
        </pc:spChg>
        <pc:spChg chg="add mod">
          <ac:chgData name="Cong" userId="e42846a980396b02" providerId="LiveId" clId="{891D8C24-8F45-4731-8E44-21DBDA87389C}" dt="2021-01-24T11:03:29.508" v="184"/>
          <ac:spMkLst>
            <pc:docMk/>
            <pc:sldMk cId="2934197712" sldId="266"/>
            <ac:spMk id="31" creationId="{4A81B27C-4A9F-462E-A27E-A7E0D42F1225}"/>
          </ac:spMkLst>
        </pc:spChg>
        <pc:picChg chg="add del mod">
          <ac:chgData name="Cong" userId="e42846a980396b02" providerId="LiveId" clId="{891D8C24-8F45-4731-8E44-21DBDA87389C}" dt="2021-01-24T11:03:57.318" v="188" actId="931"/>
          <ac:picMkLst>
            <pc:docMk/>
            <pc:sldMk cId="2934197712" sldId="266"/>
            <ac:picMk id="4" creationId="{C9C0166A-34EB-47B1-B844-5F06E10D3F71}"/>
          </ac:picMkLst>
        </pc:picChg>
        <pc:picChg chg="del">
          <ac:chgData name="Cong" userId="e42846a980396b02" providerId="LiveId" clId="{891D8C24-8F45-4731-8E44-21DBDA87389C}" dt="2021-01-24T11:01:42.018" v="166" actId="478"/>
          <ac:picMkLst>
            <pc:docMk/>
            <pc:sldMk cId="2934197712" sldId="266"/>
            <ac:picMk id="5" creationId="{C651F3D5-FF21-4EB0-A2EF-1C55BA4AD2BD}"/>
          </ac:picMkLst>
        </pc:picChg>
        <pc:picChg chg="del">
          <ac:chgData name="Cong" userId="e42846a980396b02" providerId="LiveId" clId="{891D8C24-8F45-4731-8E44-21DBDA87389C}" dt="2021-01-24T11:01:44.049" v="167" actId="478"/>
          <ac:picMkLst>
            <pc:docMk/>
            <pc:sldMk cId="2934197712" sldId="266"/>
            <ac:picMk id="7" creationId="{8C486CD9-9D49-487F-9721-7AB120361612}"/>
          </ac:picMkLst>
        </pc:picChg>
        <pc:picChg chg="add mod">
          <ac:chgData name="Cong" userId="e42846a980396b02" providerId="LiveId" clId="{891D8C24-8F45-4731-8E44-21DBDA87389C}" dt="2021-01-24T11:04:45.325" v="197" actId="14100"/>
          <ac:picMkLst>
            <pc:docMk/>
            <pc:sldMk cId="2934197712" sldId="266"/>
            <ac:picMk id="8" creationId="{7DFA696A-4ED6-4162-A13E-7B9EBAA712D6}"/>
          </ac:picMkLst>
        </pc:picChg>
        <pc:picChg chg="del mod">
          <ac:chgData name="Cong" userId="e42846a980396b02" providerId="LiveId" clId="{891D8C24-8F45-4731-8E44-21DBDA87389C}" dt="2021-01-24T11:02:10.136" v="177" actId="478"/>
          <ac:picMkLst>
            <pc:docMk/>
            <pc:sldMk cId="2934197712" sldId="266"/>
            <ac:picMk id="9" creationId="{1A5971BF-F1C0-4B5D-9C50-D973BC217DCA}"/>
          </ac:picMkLst>
        </pc:picChg>
        <pc:picChg chg="del mod">
          <ac:chgData name="Cong" userId="e42846a980396b02" providerId="LiveId" clId="{891D8C24-8F45-4731-8E44-21DBDA87389C}" dt="2021-01-24T11:02:05.521" v="175" actId="478"/>
          <ac:picMkLst>
            <pc:docMk/>
            <pc:sldMk cId="2934197712" sldId="266"/>
            <ac:picMk id="12" creationId="{83AAA3A6-C31E-46C5-BAA8-5F5A312FDC81}"/>
          </ac:picMkLst>
        </pc:picChg>
        <pc:picChg chg="add mod">
          <ac:chgData name="Cong" userId="e42846a980396b02" providerId="LiveId" clId="{891D8C24-8F45-4731-8E44-21DBDA87389C}" dt="2021-01-24T11:04:41.900" v="196" actId="14100"/>
          <ac:picMkLst>
            <pc:docMk/>
            <pc:sldMk cId="2934197712" sldId="266"/>
            <ac:picMk id="20" creationId="{DE313D79-8C40-4C57-B3E3-39744E44B010}"/>
          </ac:picMkLst>
        </pc:picChg>
        <pc:picChg chg="add del mod">
          <ac:chgData name="Cong" userId="e42846a980396b02" providerId="LiveId" clId="{891D8C24-8F45-4731-8E44-21DBDA87389C}" dt="2021-01-24T11:05:55.862" v="204" actId="478"/>
          <ac:picMkLst>
            <pc:docMk/>
            <pc:sldMk cId="2934197712" sldId="266"/>
            <ac:picMk id="26" creationId="{B257516F-00C5-4CA6-A885-FB859A042293}"/>
          </ac:picMkLst>
        </pc:picChg>
        <pc:picChg chg="add mod">
          <ac:chgData name="Cong" userId="e42846a980396b02" providerId="LiveId" clId="{891D8C24-8F45-4731-8E44-21DBDA87389C}" dt="2021-01-24T11:03:29.508" v="184"/>
          <ac:picMkLst>
            <pc:docMk/>
            <pc:sldMk cId="2934197712" sldId="266"/>
            <ac:picMk id="32" creationId="{34F13A53-5BF1-448A-B4EC-6D5686D82645}"/>
          </ac:picMkLst>
        </pc:picChg>
        <pc:picChg chg="add del mod">
          <ac:chgData name="Cong" userId="e42846a980396b02" providerId="LiveId" clId="{891D8C24-8F45-4731-8E44-21DBDA87389C}" dt="2021-01-24T11:04:02.785" v="189" actId="478"/>
          <ac:picMkLst>
            <pc:docMk/>
            <pc:sldMk cId="2934197712" sldId="266"/>
            <ac:picMk id="33" creationId="{FED23A8A-D5A5-4F41-B4FF-627EFB883C85}"/>
          </ac:picMkLst>
        </pc:picChg>
        <pc:picChg chg="add del mod">
          <ac:chgData name="Cong" userId="e42846a980396b02" providerId="LiveId" clId="{891D8C24-8F45-4731-8E44-21DBDA87389C}" dt="2021-01-24T11:03:35.861" v="186" actId="478"/>
          <ac:picMkLst>
            <pc:docMk/>
            <pc:sldMk cId="2934197712" sldId="266"/>
            <ac:picMk id="34" creationId="{BA286D56-7675-4906-8B30-A1B65D8214D4}"/>
          </ac:picMkLst>
        </pc:picChg>
        <pc:picChg chg="add mod">
          <ac:chgData name="Cong" userId="e42846a980396b02" providerId="LiveId" clId="{891D8C24-8F45-4731-8E44-21DBDA87389C}" dt="2021-01-25T03:18:53.910" v="791" actId="14100"/>
          <ac:picMkLst>
            <pc:docMk/>
            <pc:sldMk cId="2934197712" sldId="266"/>
            <ac:picMk id="35" creationId="{A916C344-1894-4BA8-99EC-B536E400A339}"/>
          </ac:picMkLst>
        </pc:picChg>
        <pc:picChg chg="add mod">
          <ac:chgData name="Cong" userId="e42846a980396b02" providerId="LiveId" clId="{891D8C24-8F45-4731-8E44-21DBDA87389C}" dt="2021-01-25T03:18:56.838" v="792" actId="1076"/>
          <ac:picMkLst>
            <pc:docMk/>
            <pc:sldMk cId="2934197712" sldId="266"/>
            <ac:picMk id="36" creationId="{58346FAF-DD6B-4548-A86D-E906E86E2052}"/>
          </ac:picMkLst>
        </pc:picChg>
        <pc:picChg chg="add mod">
          <ac:chgData name="Cong" userId="e42846a980396b02" providerId="LiveId" clId="{891D8C24-8F45-4731-8E44-21DBDA87389C}" dt="2021-01-24T11:03:29.508" v="184"/>
          <ac:picMkLst>
            <pc:docMk/>
            <pc:sldMk cId="2934197712" sldId="266"/>
            <ac:picMk id="37" creationId="{2C193D30-C083-494A-9025-9F98848A3E57}"/>
          </ac:picMkLst>
        </pc:picChg>
        <pc:picChg chg="add del mod">
          <ac:chgData name="Cong" userId="e42846a980396b02" providerId="LiveId" clId="{891D8C24-8F45-4731-8E44-21DBDA87389C}" dt="2021-01-24T11:03:33.748" v="185" actId="478"/>
          <ac:picMkLst>
            <pc:docMk/>
            <pc:sldMk cId="2934197712" sldId="266"/>
            <ac:picMk id="38" creationId="{3ECDE5E1-D8C5-4A54-918D-5093CE65782A}"/>
          </ac:picMkLst>
        </pc:picChg>
        <pc:picChg chg="add del">
          <ac:chgData name="Cong" userId="e42846a980396b02" providerId="LiveId" clId="{891D8C24-8F45-4731-8E44-21DBDA87389C}" dt="2021-01-24T11:02:38.243" v="183"/>
          <ac:picMkLst>
            <pc:docMk/>
            <pc:sldMk cId="2934197712" sldId="266"/>
            <ac:picMk id="2050" creationId="{77DE9E8E-C0F0-401F-8451-E3CBCE2C73C9}"/>
          </ac:picMkLst>
        </pc:picChg>
        <pc:picChg chg="add del">
          <ac:chgData name="Cong" userId="e42846a980396b02" providerId="LiveId" clId="{891D8C24-8F45-4731-8E44-21DBDA87389C}" dt="2021-01-24T11:02:38.243" v="183"/>
          <ac:picMkLst>
            <pc:docMk/>
            <pc:sldMk cId="2934197712" sldId="266"/>
            <ac:picMk id="2051" creationId="{BF1BF818-0746-461B-BA8E-771BF620FA4D}"/>
          </ac:picMkLst>
        </pc:picChg>
        <pc:picChg chg="add del">
          <ac:chgData name="Cong" userId="e42846a980396b02" providerId="LiveId" clId="{891D8C24-8F45-4731-8E44-21DBDA87389C}" dt="2021-01-24T11:02:38.243" v="183"/>
          <ac:picMkLst>
            <pc:docMk/>
            <pc:sldMk cId="2934197712" sldId="266"/>
            <ac:picMk id="2052" creationId="{150FE0DC-E202-45B4-BEC6-3770BCCCDD6C}"/>
          </ac:picMkLst>
        </pc:picChg>
        <pc:picChg chg="add del">
          <ac:chgData name="Cong" userId="e42846a980396b02" providerId="LiveId" clId="{891D8C24-8F45-4731-8E44-21DBDA87389C}" dt="2021-01-24T11:02:38.243" v="183"/>
          <ac:picMkLst>
            <pc:docMk/>
            <pc:sldMk cId="2934197712" sldId="266"/>
            <ac:picMk id="2053" creationId="{ED86338A-0BD7-4289-888A-9EDBDC653A54}"/>
          </ac:picMkLst>
        </pc:picChg>
        <pc:picChg chg="add del">
          <ac:chgData name="Cong" userId="e42846a980396b02" providerId="LiveId" clId="{891D8C24-8F45-4731-8E44-21DBDA87389C}" dt="2021-01-24T11:02:38.243" v="183"/>
          <ac:picMkLst>
            <pc:docMk/>
            <pc:sldMk cId="2934197712" sldId="266"/>
            <ac:picMk id="2054" creationId="{79144851-D950-4E94-A53F-2F48F5825E56}"/>
          </ac:picMkLst>
        </pc:picChg>
        <pc:picChg chg="add del">
          <ac:chgData name="Cong" userId="e42846a980396b02" providerId="LiveId" clId="{891D8C24-8F45-4731-8E44-21DBDA87389C}" dt="2021-01-24T11:02:38.243" v="183"/>
          <ac:picMkLst>
            <pc:docMk/>
            <pc:sldMk cId="2934197712" sldId="266"/>
            <ac:picMk id="2055" creationId="{BE04416C-0651-4CFB-99D1-D6538423ADD6}"/>
          </ac:picMkLst>
        </pc:picChg>
        <pc:picChg chg="add del">
          <ac:chgData name="Cong" userId="e42846a980396b02" providerId="LiveId" clId="{891D8C24-8F45-4731-8E44-21DBDA87389C}" dt="2021-01-24T11:02:38.243" v="183"/>
          <ac:picMkLst>
            <pc:docMk/>
            <pc:sldMk cId="2934197712" sldId="266"/>
            <ac:picMk id="2056" creationId="{83164F65-7B99-4CEE-953C-82EAF6F01548}"/>
          </ac:picMkLst>
        </pc:picChg>
        <pc:picChg chg="add del mod">
          <ac:chgData name="Cong" userId="e42846a980396b02" providerId="LiveId" clId="{891D8C24-8F45-4731-8E44-21DBDA87389C}" dt="2021-01-24T11:02:38.243" v="183"/>
          <ac:picMkLst>
            <pc:docMk/>
            <pc:sldMk cId="2934197712" sldId="266"/>
            <ac:picMk id="2057" creationId="{8D0C0A3D-FA0F-4621-A7E7-520D2E1B4E28}"/>
          </ac:picMkLst>
        </pc:picChg>
        <pc:picChg chg="add mod">
          <ac:chgData name="Cong" userId="e42846a980396b02" providerId="LiveId" clId="{891D8C24-8F45-4731-8E44-21DBDA87389C}" dt="2021-01-25T03:18:59.354" v="793" actId="1076"/>
          <ac:picMkLst>
            <pc:docMk/>
            <pc:sldMk cId="2934197712" sldId="266"/>
            <ac:picMk id="2059" creationId="{C91D62C8-7938-48DC-95B0-D8DE5A41FEA5}"/>
          </ac:picMkLst>
        </pc:picChg>
        <pc:cxnChg chg="add mod">
          <ac:chgData name="Cong" userId="e42846a980396b02" providerId="LiveId" clId="{891D8C24-8F45-4731-8E44-21DBDA87389C}" dt="2021-01-24T11:03:29.508" v="184"/>
          <ac:cxnSpMkLst>
            <pc:docMk/>
            <pc:sldMk cId="2934197712" sldId="266"/>
            <ac:cxnSpMk id="39" creationId="{373B7C14-92B6-483C-A83E-593D2B47308D}"/>
          </ac:cxnSpMkLst>
        </pc:cxnChg>
        <pc:cxnChg chg="add mod">
          <ac:chgData name="Cong" userId="e42846a980396b02" providerId="LiveId" clId="{891D8C24-8F45-4731-8E44-21DBDA87389C}" dt="2021-01-24T11:03:29.508" v="184"/>
          <ac:cxnSpMkLst>
            <pc:docMk/>
            <pc:sldMk cId="2934197712" sldId="266"/>
            <ac:cxnSpMk id="40" creationId="{0A636BAE-2513-40D2-A8F9-0930DCD62BD6}"/>
          </ac:cxnSpMkLst>
        </pc:cxnChg>
      </pc:sldChg>
      <pc:sldChg chg="addSp delSp modSp mod ord delAnim modNotesTx">
        <pc:chgData name="Cong" userId="e42846a980396b02" providerId="LiveId" clId="{891D8C24-8F45-4731-8E44-21DBDA87389C}" dt="2021-01-25T14:08:53.668" v="3503" actId="20577"/>
        <pc:sldMkLst>
          <pc:docMk/>
          <pc:sldMk cId="3529292255" sldId="267"/>
        </pc:sldMkLst>
        <pc:spChg chg="del">
          <ac:chgData name="Cong" userId="e42846a980396b02" providerId="LiveId" clId="{891D8C24-8F45-4731-8E44-21DBDA87389C}" dt="2021-01-24T14:53:54.143" v="404" actId="478"/>
          <ac:spMkLst>
            <pc:docMk/>
            <pc:sldMk cId="3529292255" sldId="267"/>
            <ac:spMk id="9" creationId="{2B898997-51B5-9541-ADA9-FEBDC99B095A}"/>
          </ac:spMkLst>
        </pc:spChg>
        <pc:spChg chg="del mod">
          <ac:chgData name="Cong" userId="e42846a980396b02" providerId="LiveId" clId="{891D8C24-8F45-4731-8E44-21DBDA87389C}" dt="2021-01-25T12:49:23.219" v="3267" actId="478"/>
          <ac:spMkLst>
            <pc:docMk/>
            <pc:sldMk cId="3529292255" sldId="267"/>
            <ac:spMk id="14" creationId="{D22997DA-895A-4C41-A48F-CCF598F9F57E}"/>
          </ac:spMkLst>
        </pc:spChg>
        <pc:spChg chg="mod">
          <ac:chgData name="Cong" userId="e42846a980396b02" providerId="LiveId" clId="{891D8C24-8F45-4731-8E44-21DBDA87389C}" dt="2021-01-24T14:53:50.838" v="403" actId="20577"/>
          <ac:spMkLst>
            <pc:docMk/>
            <pc:sldMk cId="3529292255" sldId="267"/>
            <ac:spMk id="17" creationId="{6865133D-B214-CB41-890A-639AAAC2B798}"/>
          </ac:spMkLst>
        </pc:spChg>
        <pc:picChg chg="del">
          <ac:chgData name="Cong" userId="e42846a980396b02" providerId="LiveId" clId="{891D8C24-8F45-4731-8E44-21DBDA87389C}" dt="2021-01-24T14:53:23.110" v="340" actId="478"/>
          <ac:picMkLst>
            <pc:docMk/>
            <pc:sldMk cId="3529292255" sldId="267"/>
            <ac:picMk id="4" creationId="{00000000-0000-0000-0000-000000000000}"/>
          </ac:picMkLst>
        </pc:picChg>
        <pc:picChg chg="add mod">
          <ac:chgData name="Cong" userId="e42846a980396b02" providerId="LiveId" clId="{891D8C24-8F45-4731-8E44-21DBDA87389C}" dt="2021-01-24T14:55:18.473" v="406" actId="14100"/>
          <ac:picMkLst>
            <pc:docMk/>
            <pc:sldMk cId="3529292255" sldId="267"/>
            <ac:picMk id="8" creationId="{FE6B8EA5-AB80-4A9E-9036-40914EB4CD87}"/>
          </ac:picMkLst>
        </pc:picChg>
      </pc:sldChg>
      <pc:sldChg chg="del">
        <pc:chgData name="Cong" userId="e42846a980396b02" providerId="LiveId" clId="{891D8C24-8F45-4731-8E44-21DBDA87389C}" dt="2021-01-24T14:36:31.656" v="217" actId="47"/>
        <pc:sldMkLst>
          <pc:docMk/>
          <pc:sldMk cId="3296537942" sldId="268"/>
        </pc:sldMkLst>
      </pc:sldChg>
      <pc:sldChg chg="del">
        <pc:chgData name="Cong" userId="e42846a980396b02" providerId="LiveId" clId="{891D8C24-8F45-4731-8E44-21DBDA87389C}" dt="2021-01-24T14:57:37.070" v="408" actId="47"/>
        <pc:sldMkLst>
          <pc:docMk/>
          <pc:sldMk cId="2763609914" sldId="271"/>
        </pc:sldMkLst>
      </pc:sldChg>
      <pc:sldChg chg="addSp delSp modSp mod ord delAnim modAnim">
        <pc:chgData name="Cong" userId="e42846a980396b02" providerId="LiveId" clId="{891D8C24-8F45-4731-8E44-21DBDA87389C}" dt="2021-01-25T03:52:47.255" v="992" actId="14100"/>
        <pc:sldMkLst>
          <pc:docMk/>
          <pc:sldMk cId="2811356603" sldId="274"/>
        </pc:sldMkLst>
        <pc:spChg chg="del mod">
          <ac:chgData name="Cong" userId="e42846a980396b02" providerId="LiveId" clId="{891D8C24-8F45-4731-8E44-21DBDA87389C}" dt="2021-01-24T15:33:18.289" v="471" actId="478"/>
          <ac:spMkLst>
            <pc:docMk/>
            <pc:sldMk cId="2811356603" sldId="274"/>
            <ac:spMk id="8" creationId="{D22997DA-895A-4C41-A48F-CCF598F9F57E}"/>
          </ac:spMkLst>
        </pc:spChg>
        <pc:spChg chg="del">
          <ac:chgData name="Cong" userId="e42846a980396b02" providerId="LiveId" clId="{891D8C24-8F45-4731-8E44-21DBDA87389C}" dt="2021-01-24T14:57:54.995" v="462" actId="478"/>
          <ac:spMkLst>
            <pc:docMk/>
            <pc:sldMk cId="2811356603" sldId="274"/>
            <ac:spMk id="9" creationId="{57E7B68A-740B-7440-A389-04DD5ACC3B5D}"/>
          </ac:spMkLst>
        </pc:spChg>
        <pc:spChg chg="del mod">
          <ac:chgData name="Cong" userId="e42846a980396b02" providerId="LiveId" clId="{891D8C24-8F45-4731-8E44-21DBDA87389C}" dt="2021-01-24T14:57:58.638" v="464" actId="478"/>
          <ac:spMkLst>
            <pc:docMk/>
            <pc:sldMk cId="2811356603" sldId="274"/>
            <ac:spMk id="11" creationId="{57E7B68A-740B-7440-A389-04DD5ACC3B5D}"/>
          </ac:spMkLst>
        </pc:spChg>
        <pc:spChg chg="add del mod">
          <ac:chgData name="Cong" userId="e42846a980396b02" providerId="LiveId" clId="{891D8C24-8F45-4731-8E44-21DBDA87389C}" dt="2021-01-25T03:20:58.004" v="812" actId="478"/>
          <ac:spMkLst>
            <pc:docMk/>
            <pc:sldMk cId="2811356603" sldId="274"/>
            <ac:spMk id="13" creationId="{9D1AD442-ACD5-4A90-A23C-B123F6CFEBD8}"/>
          </ac:spMkLst>
        </pc:spChg>
        <pc:spChg chg="add mod">
          <ac:chgData name="Cong" userId="e42846a980396b02" providerId="LiveId" clId="{891D8C24-8F45-4731-8E44-21DBDA87389C}" dt="2021-01-25T03:52:47.255" v="992" actId="14100"/>
          <ac:spMkLst>
            <pc:docMk/>
            <pc:sldMk cId="2811356603" sldId="274"/>
            <ac:spMk id="14" creationId="{AD83DC13-5669-4068-A5F5-B4EBEFA65395}"/>
          </ac:spMkLst>
        </pc:spChg>
        <pc:spChg chg="mod">
          <ac:chgData name="Cong" userId="e42846a980396b02" providerId="LiveId" clId="{891D8C24-8F45-4731-8E44-21DBDA87389C}" dt="2021-01-24T14:57:51.274" v="460" actId="20577"/>
          <ac:spMkLst>
            <pc:docMk/>
            <pc:sldMk cId="2811356603" sldId="274"/>
            <ac:spMk id="17" creationId="{6865133D-B214-CB41-890A-639AAAC2B798}"/>
          </ac:spMkLst>
        </pc:spChg>
        <pc:picChg chg="del">
          <ac:chgData name="Cong" userId="e42846a980396b02" providerId="LiveId" clId="{891D8C24-8F45-4731-8E44-21DBDA87389C}" dt="2021-01-24T14:57:53.264" v="461" actId="478"/>
          <ac:picMkLst>
            <pc:docMk/>
            <pc:sldMk cId="2811356603" sldId="274"/>
            <ac:picMk id="10" creationId="{00000000-0000-0000-0000-000000000000}"/>
          </ac:picMkLst>
        </pc:picChg>
        <pc:picChg chg="add mod">
          <ac:chgData name="Cong" userId="e42846a980396b02" providerId="LiveId" clId="{891D8C24-8F45-4731-8E44-21DBDA87389C}" dt="2021-01-25T03:20:59.767" v="813" actId="1076"/>
          <ac:picMkLst>
            <pc:docMk/>
            <pc:sldMk cId="2811356603" sldId="274"/>
            <ac:picMk id="12" creationId="{C600E69F-D183-405A-A20C-7FF1B7EE4698}"/>
          </ac:picMkLst>
        </pc:picChg>
      </pc:sldChg>
      <pc:sldChg chg="delSp modSp mod modAnim modNotesTx">
        <pc:chgData name="Cong" userId="e42846a980396b02" providerId="LiveId" clId="{891D8C24-8F45-4731-8E44-21DBDA87389C}" dt="2021-01-25T12:49:41.830" v="3271" actId="478"/>
        <pc:sldMkLst>
          <pc:docMk/>
          <pc:sldMk cId="3338700446" sldId="280"/>
        </pc:sldMkLst>
        <pc:spChg chg="mod">
          <ac:chgData name="Cong" userId="e42846a980396b02" providerId="LiveId" clId="{891D8C24-8F45-4731-8E44-21DBDA87389C}" dt="2021-01-25T05:59:49.470" v="1681" actId="5793"/>
          <ac:spMkLst>
            <pc:docMk/>
            <pc:sldMk cId="3338700446" sldId="280"/>
            <ac:spMk id="2" creationId="{00000000-0000-0000-0000-000000000000}"/>
          </ac:spMkLst>
        </pc:spChg>
        <pc:spChg chg="mod">
          <ac:chgData name="Cong" userId="e42846a980396b02" providerId="LiveId" clId="{891D8C24-8F45-4731-8E44-21DBDA87389C}" dt="2021-01-25T11:55:35.286" v="3257" actId="20577"/>
          <ac:spMkLst>
            <pc:docMk/>
            <pc:sldMk cId="3338700446" sldId="280"/>
            <ac:spMk id="3" creationId="{FA7A7B3B-E4EA-204F-AEAB-C51649A7246C}"/>
          </ac:spMkLst>
        </pc:spChg>
        <pc:spChg chg="mod">
          <ac:chgData name="Cong" userId="e42846a980396b02" providerId="LiveId" clId="{891D8C24-8F45-4731-8E44-21DBDA87389C}" dt="2021-01-25T05:56:45.807" v="1571" actId="20577"/>
          <ac:spMkLst>
            <pc:docMk/>
            <pc:sldMk cId="3338700446" sldId="280"/>
            <ac:spMk id="9" creationId="{FA7A7B3B-E4EA-204F-AEAB-C51649A7246C}"/>
          </ac:spMkLst>
        </pc:spChg>
        <pc:spChg chg="del">
          <ac:chgData name="Cong" userId="e42846a980396b02" providerId="LiveId" clId="{891D8C24-8F45-4731-8E44-21DBDA87389C}" dt="2021-01-25T12:49:41.830" v="3271" actId="478"/>
          <ac:spMkLst>
            <pc:docMk/>
            <pc:sldMk cId="3338700446" sldId="280"/>
            <ac:spMk id="10" creationId="{65BC2CB0-05EA-F447-931A-68D47E028A9C}"/>
          </ac:spMkLst>
        </pc:spChg>
      </pc:sldChg>
      <pc:sldChg chg="del">
        <pc:chgData name="Cong" userId="e42846a980396b02" providerId="LiveId" clId="{891D8C24-8F45-4731-8E44-21DBDA87389C}" dt="2021-01-24T14:58:03.170" v="465" actId="47"/>
        <pc:sldMkLst>
          <pc:docMk/>
          <pc:sldMk cId="1848125614" sldId="282"/>
        </pc:sldMkLst>
      </pc:sldChg>
      <pc:sldChg chg="addSp delSp modSp mod ord modAnim modNotesTx">
        <pc:chgData name="Cong" userId="e42846a980396b02" providerId="LiveId" clId="{891D8C24-8F45-4731-8E44-21DBDA87389C}" dt="2021-01-25T14:32:29.084" v="3549" actId="20577"/>
        <pc:sldMkLst>
          <pc:docMk/>
          <pc:sldMk cId="38763624" sldId="313"/>
        </pc:sldMkLst>
        <pc:spChg chg="add">
          <ac:chgData name="Cong" userId="e42846a980396b02" providerId="LiveId" clId="{891D8C24-8F45-4731-8E44-21DBDA87389C}" dt="2021-01-24T10:39:16.339" v="100"/>
          <ac:spMkLst>
            <pc:docMk/>
            <pc:sldMk cId="38763624" sldId="313"/>
            <ac:spMk id="4" creationId="{917AAFB5-E72E-47AC-83A8-8908336F418E}"/>
          </ac:spMkLst>
        </pc:spChg>
        <pc:spChg chg="add mod">
          <ac:chgData name="Cong" userId="e42846a980396b02" providerId="LiveId" clId="{891D8C24-8F45-4731-8E44-21DBDA87389C}" dt="2021-01-25T14:32:29.084" v="3549" actId="20577"/>
          <ac:spMkLst>
            <pc:docMk/>
            <pc:sldMk cId="38763624" sldId="313"/>
            <ac:spMk id="10" creationId="{BEDE03EC-C1E9-44D6-9DDB-BAFF860EBD2C}"/>
          </ac:spMkLst>
        </pc:spChg>
        <pc:spChg chg="del mod">
          <ac:chgData name="Cong" userId="e42846a980396b02" providerId="LiveId" clId="{891D8C24-8F45-4731-8E44-21DBDA87389C}" dt="2021-01-25T12:49:04.509" v="3262" actId="478"/>
          <ac:spMkLst>
            <pc:docMk/>
            <pc:sldMk cId="38763624" sldId="313"/>
            <ac:spMk id="16" creationId="{D22997DA-895A-4C41-A48F-CCF598F9F57E}"/>
          </ac:spMkLst>
        </pc:spChg>
        <pc:picChg chg="add mod">
          <ac:chgData name="Cong" userId="e42846a980396b02" providerId="LiveId" clId="{891D8C24-8F45-4731-8E44-21DBDA87389C}" dt="2021-01-24T11:15:56.351" v="211" actId="14100"/>
          <ac:picMkLst>
            <pc:docMk/>
            <pc:sldMk cId="38763624" sldId="313"/>
            <ac:picMk id="3" creationId="{0CB1A6E8-7ECF-4367-92D0-266FFD01E3A1}"/>
          </ac:picMkLst>
        </pc:picChg>
      </pc:sldChg>
      <pc:sldChg chg="addSp delSp modSp mod delAnim modNotesTx">
        <pc:chgData name="Cong" userId="e42846a980396b02" providerId="LiveId" clId="{891D8C24-8F45-4731-8E44-21DBDA87389C}" dt="2021-01-25T12:49:08.057" v="3263" actId="478"/>
        <pc:sldMkLst>
          <pc:docMk/>
          <pc:sldMk cId="2003488569" sldId="314"/>
        </pc:sldMkLst>
        <pc:spChg chg="del mod">
          <ac:chgData name="Cong" userId="e42846a980396b02" providerId="LiveId" clId="{891D8C24-8F45-4731-8E44-21DBDA87389C}" dt="2021-01-24T11:05:40.329" v="202" actId="478"/>
          <ac:spMkLst>
            <pc:docMk/>
            <pc:sldMk cId="2003488569" sldId="314"/>
            <ac:spMk id="9" creationId="{2B898997-51B5-9541-ADA9-FEBDC99B095A}"/>
          </ac:spMkLst>
        </pc:spChg>
        <pc:spChg chg="del">
          <ac:chgData name="Cong" userId="e42846a980396b02" providerId="LiveId" clId="{891D8C24-8F45-4731-8E44-21DBDA87389C}" dt="2021-01-25T12:49:08.057" v="3263" actId="478"/>
          <ac:spMkLst>
            <pc:docMk/>
            <pc:sldMk cId="2003488569" sldId="314"/>
            <ac:spMk id="10" creationId="{D22997DA-895A-4C41-A48F-CCF598F9F57E}"/>
          </ac:spMkLst>
        </pc:spChg>
        <pc:spChg chg="add mod">
          <ac:chgData name="Cong" userId="e42846a980396b02" providerId="LiveId" clId="{891D8C24-8F45-4731-8E44-21DBDA87389C}" dt="2021-01-24T11:05:46.865" v="203"/>
          <ac:spMkLst>
            <pc:docMk/>
            <pc:sldMk cId="2003488569" sldId="314"/>
            <ac:spMk id="11" creationId="{5BB9F415-FBAE-4C2D-A1EB-5EC6D6A9F843}"/>
          </ac:spMkLst>
        </pc:spChg>
        <pc:spChg chg="add mod">
          <ac:chgData name="Cong" userId="e42846a980396b02" providerId="LiveId" clId="{891D8C24-8F45-4731-8E44-21DBDA87389C}" dt="2021-01-24T11:05:46.865" v="203"/>
          <ac:spMkLst>
            <pc:docMk/>
            <pc:sldMk cId="2003488569" sldId="314"/>
            <ac:spMk id="12" creationId="{FE2D8F35-08D3-4807-AF6A-586645BFBFD6}"/>
          </ac:spMkLst>
        </pc:spChg>
        <pc:spChg chg="add mod">
          <ac:chgData name="Cong" userId="e42846a980396b02" providerId="LiveId" clId="{891D8C24-8F45-4731-8E44-21DBDA87389C}" dt="2021-01-24T11:05:46.865" v="203"/>
          <ac:spMkLst>
            <pc:docMk/>
            <pc:sldMk cId="2003488569" sldId="314"/>
            <ac:spMk id="14" creationId="{FBA8267D-CBCD-4574-BE80-1E37FBD1082F}"/>
          </ac:spMkLst>
        </pc:spChg>
        <pc:spChg chg="add mod">
          <ac:chgData name="Cong" userId="e42846a980396b02" providerId="LiveId" clId="{891D8C24-8F45-4731-8E44-21DBDA87389C}" dt="2021-01-24T11:05:46.865" v="203"/>
          <ac:spMkLst>
            <pc:docMk/>
            <pc:sldMk cId="2003488569" sldId="314"/>
            <ac:spMk id="16" creationId="{47B17448-75F3-41AF-9052-643B400CA36A}"/>
          </ac:spMkLst>
        </pc:spChg>
        <pc:spChg chg="add mod">
          <ac:chgData name="Cong" userId="e42846a980396b02" providerId="LiveId" clId="{891D8C24-8F45-4731-8E44-21DBDA87389C}" dt="2021-01-24T11:05:46.865" v="203"/>
          <ac:spMkLst>
            <pc:docMk/>
            <pc:sldMk cId="2003488569" sldId="314"/>
            <ac:spMk id="20" creationId="{20DDEA05-559C-478E-AA29-CEA2CCB2A76D}"/>
          </ac:spMkLst>
        </pc:spChg>
        <pc:spChg chg="add mod">
          <ac:chgData name="Cong" userId="e42846a980396b02" providerId="LiveId" clId="{891D8C24-8F45-4731-8E44-21DBDA87389C}" dt="2021-01-24T14:34:36.719" v="215" actId="1076"/>
          <ac:spMkLst>
            <pc:docMk/>
            <pc:sldMk cId="2003488569" sldId="314"/>
            <ac:spMk id="21" creationId="{CD8E16E5-BFA3-4106-B290-EC89113CB208}"/>
          </ac:spMkLst>
        </pc:spChg>
        <pc:picChg chg="del">
          <ac:chgData name="Cong" userId="e42846a980396b02" providerId="LiveId" clId="{891D8C24-8F45-4731-8E44-21DBDA87389C}" dt="2021-01-24T11:05:36.551" v="199" actId="478"/>
          <ac:picMkLst>
            <pc:docMk/>
            <pc:sldMk cId="2003488569" sldId="314"/>
            <ac:picMk id="2" creationId="{00000000-0000-0000-0000-000000000000}"/>
          </ac:picMkLst>
        </pc:picChg>
        <pc:picChg chg="add del mod">
          <ac:chgData name="Cong" userId="e42846a980396b02" providerId="LiveId" clId="{891D8C24-8F45-4731-8E44-21DBDA87389C}" dt="2021-01-25T07:18:23.619" v="1980" actId="478"/>
          <ac:picMkLst>
            <pc:docMk/>
            <pc:sldMk cId="2003488569" sldId="314"/>
            <ac:picMk id="4" creationId="{AE80443E-F34C-49C9-9E00-8C8E21DA18D5}"/>
          </ac:picMkLst>
        </pc:picChg>
        <pc:picChg chg="add mod">
          <ac:chgData name="Cong" userId="e42846a980396b02" providerId="LiveId" clId="{891D8C24-8F45-4731-8E44-21DBDA87389C}" dt="2021-01-25T07:18:31.841" v="1981" actId="931"/>
          <ac:picMkLst>
            <pc:docMk/>
            <pc:sldMk cId="2003488569" sldId="314"/>
            <ac:picMk id="7" creationId="{F0702BD0-249D-432F-B24C-D6B9F772F0B9}"/>
          </ac:picMkLst>
        </pc:picChg>
        <pc:picChg chg="add del mod">
          <ac:chgData name="Cong" userId="e42846a980396b02" providerId="LiveId" clId="{891D8C24-8F45-4731-8E44-21DBDA87389C}" dt="2021-01-24T11:06:03.956" v="205" actId="478"/>
          <ac:picMkLst>
            <pc:docMk/>
            <pc:sldMk cId="2003488569" sldId="314"/>
            <ac:picMk id="13" creationId="{A6B13F80-9D4F-44D1-BA0E-60857DD75B9B}"/>
          </ac:picMkLst>
        </pc:picChg>
        <pc:picChg chg="add del mod">
          <ac:chgData name="Cong" userId="e42846a980396b02" providerId="LiveId" clId="{891D8C24-8F45-4731-8E44-21DBDA87389C}" dt="2021-01-24T11:07:02.167" v="209" actId="478"/>
          <ac:picMkLst>
            <pc:docMk/>
            <pc:sldMk cId="2003488569" sldId="314"/>
            <ac:picMk id="18" creationId="{C19C4822-7354-4059-B208-891FC1006598}"/>
          </ac:picMkLst>
        </pc:picChg>
      </pc:sldChg>
      <pc:sldChg chg="del">
        <pc:chgData name="Cong" userId="e42846a980396b02" providerId="LiveId" clId="{891D8C24-8F45-4731-8E44-21DBDA87389C}" dt="2021-01-24T14:58:05.083" v="466" actId="47"/>
        <pc:sldMkLst>
          <pc:docMk/>
          <pc:sldMk cId="3964591301" sldId="317"/>
        </pc:sldMkLst>
      </pc:sldChg>
      <pc:sldChg chg="delSp modSp mod modNotesTx">
        <pc:chgData name="Cong" userId="e42846a980396b02" providerId="LiveId" clId="{891D8C24-8F45-4731-8E44-21DBDA87389C}" dt="2021-01-25T13:03:55.976" v="3276"/>
        <pc:sldMkLst>
          <pc:docMk/>
          <pc:sldMk cId="3296618135" sldId="318"/>
        </pc:sldMkLst>
        <pc:spChg chg="del mod">
          <ac:chgData name="Cong" userId="e42846a980396b02" providerId="LiveId" clId="{891D8C24-8F45-4731-8E44-21DBDA87389C}" dt="2021-01-25T12:48:58.919" v="3260" actId="478"/>
          <ac:spMkLst>
            <pc:docMk/>
            <pc:sldMk cId="3296618135" sldId="318"/>
            <ac:spMk id="14" creationId="{D22997DA-895A-4C41-A48F-CCF598F9F57E}"/>
          </ac:spMkLst>
        </pc:spChg>
      </pc:sldChg>
      <pc:sldChg chg="addSp delSp modSp mod ord delAnim modNotesTx">
        <pc:chgData name="Cong" userId="e42846a980396b02" providerId="LiveId" clId="{891D8C24-8F45-4731-8E44-21DBDA87389C}" dt="2021-01-25T14:08:35.914" v="3462" actId="20577"/>
        <pc:sldMkLst>
          <pc:docMk/>
          <pc:sldMk cId="789914252" sldId="319"/>
        </pc:sldMkLst>
        <pc:spChg chg="del mod">
          <ac:chgData name="Cong" userId="e42846a980396b02" providerId="LiveId" clId="{891D8C24-8F45-4731-8E44-21DBDA87389C}" dt="2021-01-25T12:49:15.005" v="3265" actId="478"/>
          <ac:spMkLst>
            <pc:docMk/>
            <pc:sldMk cId="789914252" sldId="319"/>
            <ac:spMk id="7" creationId="{D22997DA-895A-4C41-A48F-CCF598F9F57E}"/>
          </ac:spMkLst>
        </pc:spChg>
        <pc:spChg chg="mod">
          <ac:chgData name="Cong" userId="e42846a980396b02" providerId="LiveId" clId="{891D8C24-8F45-4731-8E44-21DBDA87389C}" dt="2021-01-24T14:37:37.996" v="336" actId="20577"/>
          <ac:spMkLst>
            <pc:docMk/>
            <pc:sldMk cId="789914252" sldId="319"/>
            <ac:spMk id="17" creationId="{6865133D-B214-CB41-890A-639AAAC2B798}"/>
          </ac:spMkLst>
        </pc:spChg>
        <pc:graphicFrameChg chg="add del mod modGraphic">
          <ac:chgData name="Cong" userId="e42846a980396b02" providerId="LiveId" clId="{891D8C24-8F45-4731-8E44-21DBDA87389C}" dt="2021-01-25T12:49:32.649" v="3270" actId="478"/>
          <ac:graphicFrameMkLst>
            <pc:docMk/>
            <pc:sldMk cId="789914252" sldId="319"/>
            <ac:graphicFrameMk id="3" creationId="{9BD3BCD9-10E9-4C54-BDA1-71FABAC9A1B2}"/>
          </ac:graphicFrameMkLst>
        </pc:graphicFrameChg>
        <pc:picChg chg="del">
          <ac:chgData name="Cong" userId="e42846a980396b02" providerId="LiveId" clId="{891D8C24-8F45-4731-8E44-21DBDA87389C}" dt="2021-01-24T14:37:39.712" v="337" actId="478"/>
          <ac:picMkLst>
            <pc:docMk/>
            <pc:sldMk cId="789914252" sldId="319"/>
            <ac:picMk id="6" creationId="{00000000-0000-0000-0000-000000000000}"/>
          </ac:picMkLst>
        </pc:picChg>
        <pc:picChg chg="add mod">
          <ac:chgData name="Cong" userId="e42846a980396b02" providerId="LiveId" clId="{891D8C24-8F45-4731-8E44-21DBDA87389C}" dt="2021-01-24T14:52:21.092" v="339" actId="14100"/>
          <ac:picMkLst>
            <pc:docMk/>
            <pc:sldMk cId="789914252" sldId="319"/>
            <ac:picMk id="8" creationId="{EA6877DF-063B-4F76-91B2-62B9EEBE14ED}"/>
          </ac:picMkLst>
        </pc:picChg>
      </pc:sldChg>
      <pc:sldChg chg="addSp delSp modSp add mod delAnim modAnim modNotesTx">
        <pc:chgData name="Cong" userId="e42846a980396b02" providerId="LiveId" clId="{891D8C24-8F45-4731-8E44-21DBDA87389C}" dt="2021-01-25T04:23:42.594" v="1362"/>
        <pc:sldMkLst>
          <pc:docMk/>
          <pc:sldMk cId="937836947" sldId="320"/>
        </pc:sldMkLst>
        <pc:spChg chg="add mod">
          <ac:chgData name="Cong" userId="e42846a980396b02" providerId="LiveId" clId="{891D8C24-8F45-4731-8E44-21DBDA87389C}" dt="2021-01-25T04:09:53.253" v="1145" actId="14100"/>
          <ac:spMkLst>
            <pc:docMk/>
            <pc:sldMk cId="937836947" sldId="320"/>
            <ac:spMk id="9" creationId="{23656561-8776-4ED4-9419-56F95C778BB7}"/>
          </ac:spMkLst>
        </pc:spChg>
        <pc:spChg chg="del mod">
          <ac:chgData name="Cong" userId="e42846a980396b02" providerId="LiveId" clId="{891D8C24-8F45-4731-8E44-21DBDA87389C}" dt="2021-01-24T15:35:07.540" v="580" actId="478"/>
          <ac:spMkLst>
            <pc:docMk/>
            <pc:sldMk cId="937836947" sldId="320"/>
            <ac:spMk id="13" creationId="{9D1AD442-ACD5-4A90-A23C-B123F6CFEBD8}"/>
          </ac:spMkLst>
        </pc:spChg>
        <pc:spChg chg="mod">
          <ac:chgData name="Cong" userId="e42846a980396b02" providerId="LiveId" clId="{891D8C24-8F45-4731-8E44-21DBDA87389C}" dt="2021-01-25T03:23:54.724" v="987" actId="20577"/>
          <ac:spMkLst>
            <pc:docMk/>
            <pc:sldMk cId="937836947" sldId="320"/>
            <ac:spMk id="17" creationId="{6865133D-B214-CB41-890A-639AAAC2B798}"/>
          </ac:spMkLst>
        </pc:spChg>
        <pc:picChg chg="add mod">
          <ac:chgData name="Cong" userId="e42846a980396b02" providerId="LiveId" clId="{891D8C24-8F45-4731-8E44-21DBDA87389C}" dt="2021-01-25T03:24:24.779" v="988" actId="1076"/>
          <ac:picMkLst>
            <pc:docMk/>
            <pc:sldMk cId="937836947" sldId="320"/>
            <ac:picMk id="3" creationId="{858E3B4A-591E-43D3-9803-54FB50BD540D}"/>
          </ac:picMkLst>
        </pc:picChg>
        <pc:picChg chg="del">
          <ac:chgData name="Cong" userId="e42846a980396b02" providerId="LiveId" clId="{891D8C24-8F45-4731-8E44-21DBDA87389C}" dt="2021-01-24T15:35:03.702" v="578" actId="478"/>
          <ac:picMkLst>
            <pc:docMk/>
            <pc:sldMk cId="937836947" sldId="320"/>
            <ac:picMk id="12" creationId="{C600E69F-D183-405A-A20C-7FF1B7EE4698}"/>
          </ac:picMkLst>
        </pc:picChg>
      </pc:sldChg>
      <pc:sldChg chg="del">
        <pc:chgData name="Cong" userId="e42846a980396b02" providerId="LiveId" clId="{891D8C24-8F45-4731-8E44-21DBDA87389C}" dt="2021-01-24T14:57:34.387" v="407" actId="47"/>
        <pc:sldMkLst>
          <pc:docMk/>
          <pc:sldMk cId="1123460409" sldId="320"/>
        </pc:sldMkLst>
      </pc:sldChg>
      <pc:sldChg chg="addSp delSp modSp add mod ord delAnim modAnim">
        <pc:chgData name="Cong" userId="e42846a980396b02" providerId="LiveId" clId="{891D8C24-8F45-4731-8E44-21DBDA87389C}" dt="2021-01-25T04:17:47.180" v="1333" actId="478"/>
        <pc:sldMkLst>
          <pc:docMk/>
          <pc:sldMk cId="3910547931" sldId="321"/>
        </pc:sldMkLst>
        <pc:spChg chg="add del mod">
          <ac:chgData name="Cong" userId="e42846a980396b02" providerId="LiveId" clId="{891D8C24-8F45-4731-8E44-21DBDA87389C}" dt="2021-01-25T04:17:47.180" v="1333" actId="478"/>
          <ac:spMkLst>
            <pc:docMk/>
            <pc:sldMk cId="3910547931" sldId="321"/>
            <ac:spMk id="9" creationId="{6544DBD1-AD21-4A09-B569-F80201CBB19E}"/>
          </ac:spMkLst>
        </pc:spChg>
        <pc:spChg chg="del mod">
          <ac:chgData name="Cong" userId="e42846a980396b02" providerId="LiveId" clId="{891D8C24-8F45-4731-8E44-21DBDA87389C}" dt="2021-01-24T15:36:26.864" v="593" actId="478"/>
          <ac:spMkLst>
            <pc:docMk/>
            <pc:sldMk cId="3910547931" sldId="321"/>
            <ac:spMk id="13" creationId="{9D1AD442-ACD5-4A90-A23C-B123F6CFEBD8}"/>
          </ac:spMkLst>
        </pc:spChg>
        <pc:spChg chg="mod">
          <ac:chgData name="Cong" userId="e42846a980396b02" providerId="LiveId" clId="{891D8C24-8F45-4731-8E44-21DBDA87389C}" dt="2021-01-24T15:36:37.283" v="638" actId="20577"/>
          <ac:spMkLst>
            <pc:docMk/>
            <pc:sldMk cId="3910547931" sldId="321"/>
            <ac:spMk id="17" creationId="{6865133D-B214-CB41-890A-639AAAC2B798}"/>
          </ac:spMkLst>
        </pc:spChg>
        <pc:picChg chg="add mod">
          <ac:chgData name="Cong" userId="e42846a980396b02" providerId="LiveId" clId="{891D8C24-8F45-4731-8E44-21DBDA87389C}" dt="2021-01-25T04:09:48.091" v="1144" actId="14100"/>
          <ac:picMkLst>
            <pc:docMk/>
            <pc:sldMk cId="3910547931" sldId="321"/>
            <ac:picMk id="7" creationId="{47C8FDDC-2A31-44F8-B758-C9B88074DF4F}"/>
          </ac:picMkLst>
        </pc:picChg>
        <pc:picChg chg="add mod">
          <ac:chgData name="Cong" userId="e42846a980396b02" providerId="LiveId" clId="{891D8C24-8F45-4731-8E44-21DBDA87389C}" dt="2021-01-24T15:37:02.012" v="644"/>
          <ac:picMkLst>
            <pc:docMk/>
            <pc:sldMk cId="3910547931" sldId="321"/>
            <ac:picMk id="8" creationId="{517C88B1-3DEA-4699-8272-BE7F38468DCA}"/>
          </ac:picMkLst>
        </pc:picChg>
        <pc:picChg chg="del">
          <ac:chgData name="Cong" userId="e42846a980396b02" providerId="LiveId" clId="{891D8C24-8F45-4731-8E44-21DBDA87389C}" dt="2021-01-24T15:36:28.017" v="594" actId="478"/>
          <ac:picMkLst>
            <pc:docMk/>
            <pc:sldMk cId="3910547931" sldId="321"/>
            <ac:picMk id="12" creationId="{C600E69F-D183-405A-A20C-7FF1B7EE4698}"/>
          </ac:picMkLst>
        </pc:picChg>
      </pc:sldChg>
      <pc:sldChg chg="addSp delSp modSp add mod modNotesTx">
        <pc:chgData name="Cong" userId="e42846a980396b02" providerId="LiveId" clId="{891D8C24-8F45-4731-8E44-21DBDA87389C}" dt="2021-01-25T04:29:11.053" v="1442"/>
        <pc:sldMkLst>
          <pc:docMk/>
          <pc:sldMk cId="240956464" sldId="322"/>
        </pc:sldMkLst>
        <pc:spChg chg="mod">
          <ac:chgData name="Cong" userId="e42846a980396b02" providerId="LiveId" clId="{891D8C24-8F45-4731-8E44-21DBDA87389C}" dt="2021-01-24T15:37:16.315" v="675" actId="20577"/>
          <ac:spMkLst>
            <pc:docMk/>
            <pc:sldMk cId="240956464" sldId="322"/>
            <ac:spMk id="17" creationId="{6865133D-B214-CB41-890A-639AAAC2B798}"/>
          </ac:spMkLst>
        </pc:spChg>
        <pc:picChg chg="add mod">
          <ac:chgData name="Cong" userId="e42846a980396b02" providerId="LiveId" clId="{891D8C24-8F45-4731-8E44-21DBDA87389C}" dt="2021-01-24T15:37:34.172" v="679" actId="14100"/>
          <ac:picMkLst>
            <pc:docMk/>
            <pc:sldMk cId="240956464" sldId="322"/>
            <ac:picMk id="6" creationId="{5CC10108-8EE0-4BBF-956D-2B080414EF6C}"/>
          </ac:picMkLst>
        </pc:picChg>
        <pc:picChg chg="del">
          <ac:chgData name="Cong" userId="e42846a980396b02" providerId="LiveId" clId="{891D8C24-8F45-4731-8E44-21DBDA87389C}" dt="2021-01-24T15:37:18.121" v="676" actId="478"/>
          <ac:picMkLst>
            <pc:docMk/>
            <pc:sldMk cId="240956464" sldId="322"/>
            <ac:picMk id="7" creationId="{47C8FDDC-2A31-44F8-B758-C9B88074DF4F}"/>
          </ac:picMkLst>
        </pc:picChg>
      </pc:sldChg>
      <pc:sldChg chg="addSp delSp modSp add del mod delAnim">
        <pc:chgData name="Cong" userId="e42846a980396b02" providerId="LiveId" clId="{891D8C24-8F45-4731-8E44-21DBDA87389C}" dt="2021-01-24T16:15:34.066" v="714" actId="47"/>
        <pc:sldMkLst>
          <pc:docMk/>
          <pc:sldMk cId="3751263873" sldId="323"/>
        </pc:sldMkLst>
        <pc:spChg chg="mod">
          <ac:chgData name="Cong" userId="e42846a980396b02" providerId="LiveId" clId="{891D8C24-8F45-4731-8E44-21DBDA87389C}" dt="2021-01-24T15:50:06.433" v="709"/>
          <ac:spMkLst>
            <pc:docMk/>
            <pc:sldMk cId="3751263873" sldId="323"/>
            <ac:spMk id="17" creationId="{6865133D-B214-CB41-890A-639AAAC2B798}"/>
          </ac:spMkLst>
        </pc:spChg>
        <pc:spChg chg="del">
          <ac:chgData name="Cong" userId="e42846a980396b02" providerId="LiveId" clId="{891D8C24-8F45-4731-8E44-21DBDA87389C}" dt="2021-01-24T15:50:14.404" v="710" actId="478"/>
          <ac:spMkLst>
            <pc:docMk/>
            <pc:sldMk cId="3751263873" sldId="323"/>
            <ac:spMk id="27" creationId="{3A71DDD0-7700-48FD-96EE-D7BF04C1416D}"/>
          </ac:spMkLst>
        </pc:spChg>
        <pc:picChg chg="add mod">
          <ac:chgData name="Cong" userId="e42846a980396b02" providerId="LiveId" clId="{891D8C24-8F45-4731-8E44-21DBDA87389C}" dt="2021-01-24T15:50:42.863" v="713" actId="14100"/>
          <ac:picMkLst>
            <pc:docMk/>
            <pc:sldMk cId="3751263873" sldId="323"/>
            <ac:picMk id="3" creationId="{E854775B-46C6-49FD-A814-B40167B8E244}"/>
          </ac:picMkLst>
        </pc:picChg>
      </pc:sldChg>
      <pc:sldChg chg="addSp delSp modSp add mod modNotesTx">
        <pc:chgData name="Cong" userId="e42846a980396b02" providerId="LiveId" clId="{891D8C24-8F45-4731-8E44-21DBDA87389C}" dt="2021-01-25T04:27:22.745" v="1437" actId="20577"/>
        <pc:sldMkLst>
          <pc:docMk/>
          <pc:sldMk cId="4190316830" sldId="323"/>
        </pc:sldMkLst>
        <pc:spChg chg="mod">
          <ac:chgData name="Cong" userId="e42846a980396b02" providerId="LiveId" clId="{891D8C24-8F45-4731-8E44-21DBDA87389C}" dt="2021-01-25T04:18:04.524" v="1353" actId="20577"/>
          <ac:spMkLst>
            <pc:docMk/>
            <pc:sldMk cId="4190316830" sldId="323"/>
            <ac:spMk id="17" creationId="{6865133D-B214-CB41-890A-639AAAC2B798}"/>
          </ac:spMkLst>
        </pc:spChg>
        <pc:picChg chg="add mod">
          <ac:chgData name="Cong" userId="e42846a980396b02" providerId="LiveId" clId="{891D8C24-8F45-4731-8E44-21DBDA87389C}" dt="2021-01-25T04:23:13.795" v="1361" actId="1076"/>
          <ac:picMkLst>
            <pc:docMk/>
            <pc:sldMk cId="4190316830" sldId="323"/>
            <ac:picMk id="3" creationId="{2BF7FE9C-DAB3-419F-B0AB-6C00B141D3E0}"/>
          </ac:picMkLst>
        </pc:picChg>
        <pc:picChg chg="del">
          <ac:chgData name="Cong" userId="e42846a980396b02" providerId="LiveId" clId="{891D8C24-8F45-4731-8E44-21DBDA87389C}" dt="2021-01-25T04:22:47.809" v="1354" actId="478"/>
          <ac:picMkLst>
            <pc:docMk/>
            <pc:sldMk cId="4190316830" sldId="323"/>
            <ac:picMk id="7" creationId="{47C8FDDC-2A31-44F8-B758-C9B88074DF4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43675-DD8D-E540-A3F0-272B5AB72751}" type="datetimeFigureOut">
              <a:t>1/25/2021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A94107-62E4-AC4D-B47B-F0A36F4DC672}" type="slidenum">
              <a:t>‹#›</a:t>
            </a:fld>
            <a:endParaRPr lang="en-US"/>
          </a:p>
        </p:txBody>
      </p:sp>
    </p:spTree>
    <p:extLst>
      <p:ext uri="{BB962C8B-B14F-4D97-AF65-F5344CB8AC3E}">
        <p14:creationId xmlns:p14="http://schemas.microsoft.com/office/powerpoint/2010/main" val="200753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sz="1800" b="0" i="0" u="none" strike="noStrike" dirty="0" err="1">
                <a:solidFill>
                  <a:srgbClr val="000000"/>
                </a:solidFill>
                <a:effectLst/>
                <a:latin typeface="Calibri" panose="020F0502020204030204" pitchFamily="34" charset="0"/>
              </a:rPr>
              <a:t>Kính</a:t>
            </a:r>
            <a:r>
              <a:rPr lang="vi-VN" sz="1800" b="0" i="0" u="none" strike="noStrike" dirty="0">
                <a:solidFill>
                  <a:srgbClr val="000000"/>
                </a:solidFill>
                <a:effectLst/>
                <a:latin typeface="Calibri" panose="020F0502020204030204" pitchFamily="34" charset="0"/>
              </a:rPr>
              <a:t> thưa </a:t>
            </a:r>
            <a:r>
              <a:rPr lang="vi-VN" sz="1800" b="0" i="0" u="none" strike="noStrike" dirty="0" err="1">
                <a:solidFill>
                  <a:srgbClr val="000000"/>
                </a:solidFill>
                <a:effectLst/>
                <a:latin typeface="Calibri" panose="020F0502020204030204" pitchFamily="34" charset="0"/>
              </a:rPr>
              <a:t>thày</a:t>
            </a:r>
            <a:r>
              <a:rPr lang="vi-VN" sz="1800" b="0" i="0" u="none" strike="noStrike" dirty="0">
                <a:solidFill>
                  <a:srgbClr val="000000"/>
                </a:solidFill>
                <a:effectLst/>
                <a:latin typeface="Calibri" panose="020F0502020204030204" pitchFamily="34" charset="0"/>
              </a:rPr>
              <a:t> </a:t>
            </a:r>
            <a:r>
              <a:rPr lang="vi-VN" sz="1800" b="0" i="0" u="none" strike="noStrike" dirty="0" err="1">
                <a:solidFill>
                  <a:srgbClr val="000000"/>
                </a:solidFill>
                <a:effectLst/>
                <a:latin typeface="Calibri" panose="020F0502020204030204" pitchFamily="34" charset="0"/>
              </a:rPr>
              <a:t>Chủ</a:t>
            </a:r>
            <a:r>
              <a:rPr lang="vi-VN" sz="1800" b="0" i="0" u="none" strike="noStrike" dirty="0">
                <a:solidFill>
                  <a:srgbClr val="000000"/>
                </a:solidFill>
                <a:effectLst/>
                <a:latin typeface="Calibri" panose="020F0502020204030204" pitchFamily="34" charset="0"/>
              </a:rPr>
              <a:t> </a:t>
            </a:r>
            <a:r>
              <a:rPr lang="vi-VN" sz="1800" b="0" i="0" u="none" strike="noStrike" dirty="0" err="1">
                <a:solidFill>
                  <a:srgbClr val="000000"/>
                </a:solidFill>
                <a:effectLst/>
                <a:latin typeface="Calibri" panose="020F0502020204030204" pitchFamily="34" charset="0"/>
              </a:rPr>
              <a:t>tịch</a:t>
            </a:r>
            <a:r>
              <a:rPr lang="vi-VN" sz="1800" b="0" i="0" u="none" strike="noStrike" dirty="0">
                <a:solidFill>
                  <a:srgbClr val="000000"/>
                </a:solidFill>
                <a:effectLst/>
                <a:latin typeface="Calibri" panose="020F0502020204030204" pitchFamily="34" charset="0"/>
              </a:rPr>
              <a:t> </a:t>
            </a:r>
            <a:r>
              <a:rPr lang="vi-VN" sz="1800" b="0" i="0" u="none" strike="noStrike" dirty="0" err="1">
                <a:solidFill>
                  <a:srgbClr val="000000"/>
                </a:solidFill>
                <a:effectLst/>
                <a:latin typeface="Calibri" panose="020F0502020204030204" pitchFamily="34" charset="0"/>
              </a:rPr>
              <a:t>hội</a:t>
            </a:r>
            <a:r>
              <a:rPr lang="vi-VN" sz="1800" b="0" i="0" u="none" strike="noStrike" dirty="0">
                <a:solidFill>
                  <a:srgbClr val="000000"/>
                </a:solidFill>
                <a:effectLst/>
                <a:latin typeface="Calibri" panose="020F0502020204030204" pitchFamily="34" charset="0"/>
              </a:rPr>
              <a:t> </a:t>
            </a:r>
            <a:r>
              <a:rPr lang="vi-VN" sz="1800" b="0" i="0" u="none" strike="noStrike" dirty="0" err="1">
                <a:solidFill>
                  <a:srgbClr val="000000"/>
                </a:solidFill>
                <a:effectLst/>
                <a:latin typeface="Calibri" panose="020F0502020204030204" pitchFamily="34" charset="0"/>
              </a:rPr>
              <a:t>đồng</a:t>
            </a:r>
            <a:r>
              <a:rPr lang="vi-VN" sz="1800" b="0" i="0" u="none" strike="noStrike" dirty="0">
                <a:solidFill>
                  <a:srgbClr val="000000"/>
                </a:solidFill>
                <a:effectLst/>
                <a:latin typeface="Calibri" panose="020F0502020204030204" pitchFamily="34" charset="0"/>
              </a:rPr>
              <a:t> </a:t>
            </a:r>
            <a:r>
              <a:rPr lang="vi-VN" sz="1800" b="0" i="0" u="none" strike="noStrike" dirty="0" err="1">
                <a:solidFill>
                  <a:srgbClr val="000000"/>
                </a:solidFill>
                <a:effectLst/>
                <a:latin typeface="Calibri" panose="020F0502020204030204" pitchFamily="34" charset="0"/>
              </a:rPr>
              <a:t>và</a:t>
            </a:r>
            <a:r>
              <a:rPr lang="vi-VN" sz="1800" b="0" i="0" u="none" strike="noStrike" dirty="0">
                <a:solidFill>
                  <a:srgbClr val="000000"/>
                </a:solidFill>
                <a:effectLst/>
                <a:latin typeface="Calibri" panose="020F0502020204030204" pitchFamily="34" charset="0"/>
              </a:rPr>
              <a:t> </a:t>
            </a:r>
            <a:r>
              <a:rPr lang="vi-VN" sz="1800" b="0" i="0" u="none" strike="noStrike" dirty="0" err="1">
                <a:solidFill>
                  <a:srgbClr val="000000"/>
                </a:solidFill>
                <a:effectLst/>
                <a:latin typeface="Calibri" panose="020F0502020204030204" pitchFamily="34" charset="0"/>
              </a:rPr>
              <a:t>các</a:t>
            </a:r>
            <a:r>
              <a:rPr lang="vi-VN" sz="1800" b="0" i="0" u="none" strike="noStrike" dirty="0">
                <a:solidFill>
                  <a:srgbClr val="000000"/>
                </a:solidFill>
                <a:effectLst/>
                <a:latin typeface="Calibri" panose="020F0502020204030204" pitchFamily="34" charset="0"/>
              </a:rPr>
              <a:t> </a:t>
            </a:r>
            <a:r>
              <a:rPr lang="vi-VN" sz="1800" b="0" i="0" u="none" strike="noStrike" dirty="0" err="1">
                <a:solidFill>
                  <a:srgbClr val="000000"/>
                </a:solidFill>
                <a:effectLst/>
                <a:latin typeface="Calibri" panose="020F0502020204030204" pitchFamily="34" charset="0"/>
              </a:rPr>
              <a:t>thầy</a:t>
            </a:r>
            <a:r>
              <a:rPr lang="vi-VN" sz="1800" b="0" i="0" u="none" strike="noStrike" dirty="0">
                <a:solidFill>
                  <a:srgbClr val="000000"/>
                </a:solidFill>
                <a:effectLst/>
                <a:latin typeface="Calibri" panose="020F0502020204030204" pitchFamily="34" charset="0"/>
              </a:rPr>
              <a:t> (cô) trong </a:t>
            </a:r>
            <a:r>
              <a:rPr lang="vi-VN" sz="1800" b="0" i="0" u="none" strike="noStrike" dirty="0" err="1">
                <a:solidFill>
                  <a:srgbClr val="000000"/>
                </a:solidFill>
                <a:effectLst/>
                <a:latin typeface="Calibri" panose="020F0502020204030204" pitchFamily="34" charset="0"/>
              </a:rPr>
              <a:t>hội</a:t>
            </a:r>
            <a:r>
              <a:rPr lang="vi-VN" sz="1800" b="0" i="0" u="none" strike="noStrike" dirty="0">
                <a:solidFill>
                  <a:srgbClr val="000000"/>
                </a:solidFill>
                <a:effectLst/>
                <a:latin typeface="Calibri" panose="020F0502020204030204" pitchFamily="34" charset="0"/>
              </a:rPr>
              <a:t> </a:t>
            </a:r>
            <a:r>
              <a:rPr lang="vi-VN" sz="1800" b="0" i="0" u="none" strike="noStrike" dirty="0" err="1">
                <a:solidFill>
                  <a:srgbClr val="000000"/>
                </a:solidFill>
                <a:effectLst/>
                <a:latin typeface="Calibri" panose="020F0502020204030204" pitchFamily="34" charset="0"/>
              </a:rPr>
              <a:t>đồng</a:t>
            </a:r>
            <a:r>
              <a:rPr lang="vi-VN" sz="1800" b="0" i="0" u="none" strike="noStrike" dirty="0">
                <a:solidFill>
                  <a:srgbClr val="000000"/>
                </a:solidFill>
                <a:effectLst/>
                <a:latin typeface="Calibri" panose="020F0502020204030204" pitchFamily="34" charset="0"/>
              </a:rPr>
              <a:t>, thưa </a:t>
            </a:r>
            <a:r>
              <a:rPr lang="vi-VN" sz="1800" b="0" i="0" u="none" strike="noStrike" dirty="0" err="1">
                <a:solidFill>
                  <a:srgbClr val="000000"/>
                </a:solidFill>
                <a:effectLst/>
                <a:latin typeface="Calibri" panose="020F0502020204030204" pitchFamily="34" charset="0"/>
              </a:rPr>
              <a:t>toàn</a:t>
            </a:r>
            <a:r>
              <a:rPr lang="vi-VN" sz="1800" b="0" i="0" u="none" strike="noStrike" dirty="0">
                <a:solidFill>
                  <a:srgbClr val="000000"/>
                </a:solidFill>
                <a:effectLst/>
                <a:latin typeface="Calibri" panose="020F0502020204030204" pitchFamily="34" charset="0"/>
              </a:rPr>
              <a:t> </a:t>
            </a:r>
            <a:r>
              <a:rPr lang="vi-VN" sz="1800" b="0" i="0" u="none" strike="noStrike" dirty="0" err="1">
                <a:solidFill>
                  <a:srgbClr val="000000"/>
                </a:solidFill>
                <a:effectLst/>
                <a:latin typeface="Calibri" panose="020F0502020204030204" pitchFamily="34" charset="0"/>
              </a:rPr>
              <a:t>thể</a:t>
            </a:r>
            <a:r>
              <a:rPr lang="vi-VN" sz="1800" b="0" i="0" u="none" strike="noStrike" dirty="0">
                <a:solidFill>
                  <a:srgbClr val="000000"/>
                </a:solidFill>
                <a:effectLst/>
                <a:latin typeface="Calibri" panose="020F0502020204030204" pitchFamily="34" charset="0"/>
              </a:rPr>
              <a:t> </a:t>
            </a:r>
            <a:r>
              <a:rPr lang="vi-VN" sz="1800" b="0" i="0" u="none" strike="noStrike" dirty="0" err="1">
                <a:solidFill>
                  <a:srgbClr val="000000"/>
                </a:solidFill>
                <a:effectLst/>
                <a:latin typeface="Calibri" panose="020F0502020204030204" pitchFamily="34" charset="0"/>
              </a:rPr>
              <a:t>các</a:t>
            </a:r>
            <a:r>
              <a:rPr lang="vi-VN" sz="1800" b="0" i="0" u="none" strike="noStrike" dirty="0">
                <a:solidFill>
                  <a:srgbClr val="000000"/>
                </a:solidFill>
                <a:effectLst/>
                <a:latin typeface="Calibri" panose="020F0502020204030204" pitchFamily="34" charset="0"/>
              </a:rPr>
              <a:t> </a:t>
            </a:r>
            <a:r>
              <a:rPr lang="vi-VN" sz="1800" b="0" i="0" u="none" strike="noStrike" dirty="0" err="1">
                <a:solidFill>
                  <a:srgbClr val="000000"/>
                </a:solidFill>
                <a:effectLst/>
                <a:latin typeface="Calibri" panose="020F0502020204030204" pitchFamily="34" charset="0"/>
              </a:rPr>
              <a:t>bạn</a:t>
            </a:r>
            <a:r>
              <a:rPr lang="en-US" sz="1800" b="0" i="0" u="none" strike="noStrike" dirty="0">
                <a:solidFill>
                  <a:srgbClr val="000000"/>
                </a:solidFill>
                <a:effectLst/>
                <a:latin typeface="Calibri" panose="020F0502020204030204" pitchFamily="34" charset="0"/>
              </a:rPr>
              <a:t> </a:t>
            </a:r>
            <a:r>
              <a:rPr lang="vi-VN" sz="1800" b="0" i="0" u="none" strike="noStrike" dirty="0">
                <a:solidFill>
                  <a:srgbClr val="000000"/>
                </a:solidFill>
                <a:effectLst/>
                <a:latin typeface="Lato"/>
              </a:rPr>
              <a:t>các bạn có mặt tại buổi bảo vệ đồ án tốt nghiệp ngày hôm nay, em tên là </a:t>
            </a:r>
            <a:r>
              <a:rPr lang="en-US" sz="1800" b="0" i="0" u="none" strike="noStrike" dirty="0" err="1">
                <a:solidFill>
                  <a:srgbClr val="000000"/>
                </a:solidFill>
                <a:effectLst/>
                <a:latin typeface="Lato"/>
              </a:rPr>
              <a:t>Dương</a:t>
            </a:r>
            <a:r>
              <a:rPr lang="en-US" sz="1800" b="0" i="0" u="none" strike="noStrike" dirty="0">
                <a:solidFill>
                  <a:srgbClr val="000000"/>
                </a:solidFill>
                <a:effectLst/>
                <a:latin typeface="Lato"/>
              </a:rPr>
              <a:t> </a:t>
            </a:r>
            <a:r>
              <a:rPr lang="en-US" sz="1800" b="0" i="0" u="none" strike="noStrike" dirty="0" err="1">
                <a:solidFill>
                  <a:srgbClr val="000000"/>
                </a:solidFill>
                <a:effectLst/>
                <a:latin typeface="Lato"/>
              </a:rPr>
              <a:t>Văn</a:t>
            </a:r>
            <a:r>
              <a:rPr lang="en-US" sz="1800" b="0" i="0" u="none" strike="noStrike" dirty="0">
                <a:solidFill>
                  <a:srgbClr val="000000"/>
                </a:solidFill>
                <a:effectLst/>
                <a:latin typeface="Lato"/>
              </a:rPr>
              <a:t> </a:t>
            </a:r>
            <a:r>
              <a:rPr lang="en-US" sz="1800" b="0" i="0" u="none" strike="noStrike" dirty="0" err="1">
                <a:solidFill>
                  <a:srgbClr val="000000"/>
                </a:solidFill>
                <a:effectLst/>
                <a:latin typeface="Lato"/>
              </a:rPr>
              <a:t>Công</a:t>
            </a:r>
            <a:r>
              <a:rPr lang="en-US" sz="1800" b="0" i="0" u="none" strike="noStrike" dirty="0">
                <a:solidFill>
                  <a:srgbClr val="000000"/>
                </a:solidFill>
                <a:effectLst/>
                <a:latin typeface="Lato"/>
              </a:rPr>
              <a:t> </a:t>
            </a:r>
            <a:r>
              <a:rPr lang="vi-VN" sz="1800" b="0" i="0" u="none" strike="noStrike" dirty="0">
                <a:solidFill>
                  <a:srgbClr val="000000"/>
                </a:solidFill>
                <a:effectLst/>
                <a:latin typeface="Lato"/>
              </a:rPr>
              <a:t>hiện tại em đang là sinh viên lớp cn-cntt1</a:t>
            </a:r>
            <a:r>
              <a:rPr lang="en-US" sz="1800" b="0" i="0" u="none" strike="noStrike" dirty="0">
                <a:solidFill>
                  <a:srgbClr val="000000"/>
                </a:solidFill>
                <a:effectLst/>
                <a:latin typeface="Lato"/>
              </a:rPr>
              <a:t>.3</a:t>
            </a:r>
            <a:r>
              <a:rPr lang="vi-VN" sz="1800" b="0" i="0" u="none" strike="noStrike" dirty="0">
                <a:solidFill>
                  <a:srgbClr val="000000"/>
                </a:solidFill>
                <a:effectLst/>
                <a:latin typeface="Lato"/>
              </a:rPr>
              <a:t> k6</a:t>
            </a:r>
            <a:r>
              <a:rPr lang="en-US" sz="1800" b="0" i="0" u="none" strike="noStrike" dirty="0">
                <a:solidFill>
                  <a:srgbClr val="000000"/>
                </a:solidFill>
                <a:effectLst/>
                <a:latin typeface="Lato"/>
              </a:rPr>
              <a:t>0</a:t>
            </a:r>
            <a:r>
              <a:rPr lang="vi-VN" sz="1800" b="0" i="0" u="none" strike="noStrike" dirty="0">
                <a:solidFill>
                  <a:srgbClr val="000000"/>
                </a:solidFill>
                <a:effectLst/>
                <a:latin typeface="Lato"/>
              </a:rPr>
              <a:t>. Hôm nay em xin phép trình bày đồ án tốt nghiệp của mình với đề tài ”</a:t>
            </a:r>
            <a:r>
              <a:rPr lang="en-US" sz="1800" b="0" i="0" u="none" strike="noStrike" dirty="0" err="1">
                <a:solidFill>
                  <a:srgbClr val="000000"/>
                </a:solidFill>
                <a:effectLst/>
                <a:latin typeface="Lato"/>
              </a:rPr>
              <a:t>Xây</a:t>
            </a:r>
            <a:r>
              <a:rPr lang="en-US" sz="1800" b="0" i="0" u="none" strike="noStrike" dirty="0">
                <a:solidFill>
                  <a:srgbClr val="000000"/>
                </a:solidFill>
                <a:effectLst/>
                <a:latin typeface="Lato"/>
              </a:rPr>
              <a:t> </a:t>
            </a:r>
            <a:r>
              <a:rPr lang="en-US" sz="1800" b="0" i="0" u="none" strike="noStrike" dirty="0" err="1">
                <a:solidFill>
                  <a:srgbClr val="000000"/>
                </a:solidFill>
                <a:effectLst/>
                <a:latin typeface="Lato"/>
              </a:rPr>
              <a:t>dựng</a:t>
            </a:r>
            <a:r>
              <a:rPr lang="en-US" sz="1800" b="0" i="0" u="none" strike="noStrike" dirty="0">
                <a:solidFill>
                  <a:srgbClr val="000000"/>
                </a:solidFill>
                <a:effectLst/>
                <a:latin typeface="Lato"/>
              </a:rPr>
              <a:t> </a:t>
            </a:r>
            <a:r>
              <a:rPr lang="en-US" sz="1800" b="0" i="0" u="none" strike="noStrike" dirty="0" err="1">
                <a:solidFill>
                  <a:srgbClr val="000000"/>
                </a:solidFill>
                <a:effectLst/>
                <a:latin typeface="Lato"/>
              </a:rPr>
              <a:t>hệ</a:t>
            </a:r>
            <a:r>
              <a:rPr lang="en-US" sz="1800" b="0" i="0" u="none" strike="noStrike" dirty="0">
                <a:solidFill>
                  <a:srgbClr val="000000"/>
                </a:solidFill>
                <a:effectLst/>
                <a:latin typeface="Lato"/>
              </a:rPr>
              <a:t> </a:t>
            </a:r>
            <a:r>
              <a:rPr lang="en-US" sz="1800" b="0" i="0" u="none" strike="noStrike" dirty="0" err="1">
                <a:solidFill>
                  <a:srgbClr val="000000"/>
                </a:solidFill>
                <a:effectLst/>
                <a:latin typeface="Lato"/>
              </a:rPr>
              <a:t>thống</a:t>
            </a:r>
            <a:r>
              <a:rPr lang="en-US" sz="1800" b="0" i="0" u="none" strike="noStrike" dirty="0">
                <a:solidFill>
                  <a:srgbClr val="000000"/>
                </a:solidFill>
                <a:effectLst/>
                <a:latin typeface="Lato"/>
              </a:rPr>
              <a:t> </a:t>
            </a:r>
            <a:r>
              <a:rPr lang="en-US" sz="1800" b="0" i="0" u="none" strike="noStrike" dirty="0" err="1">
                <a:solidFill>
                  <a:srgbClr val="000000"/>
                </a:solidFill>
                <a:effectLst/>
                <a:latin typeface="Lato"/>
              </a:rPr>
              <a:t>phân</a:t>
            </a:r>
            <a:r>
              <a:rPr lang="en-US" sz="1800" b="0" i="0" u="none" strike="noStrike" dirty="0">
                <a:solidFill>
                  <a:srgbClr val="000000"/>
                </a:solidFill>
                <a:effectLst/>
                <a:latin typeface="Lato"/>
              </a:rPr>
              <a:t> </a:t>
            </a:r>
            <a:r>
              <a:rPr lang="en-US" sz="1800" b="0" i="0" u="none" strike="noStrike" dirty="0" err="1">
                <a:solidFill>
                  <a:srgbClr val="000000"/>
                </a:solidFill>
                <a:effectLst/>
                <a:latin typeface="Lato"/>
              </a:rPr>
              <a:t>tueyesn</a:t>
            </a:r>
            <a:r>
              <a:rPr lang="en-US" sz="1800" b="0" i="0" u="none" strike="noStrike" dirty="0">
                <a:solidFill>
                  <a:srgbClr val="000000"/>
                </a:solidFill>
                <a:effectLst/>
                <a:latin typeface="Lato"/>
              </a:rPr>
              <a:t> </a:t>
            </a:r>
            <a:r>
              <a:rPr lang="en-US" sz="1800" b="0" i="0" u="none" strike="noStrike" dirty="0" err="1">
                <a:solidFill>
                  <a:srgbClr val="000000"/>
                </a:solidFill>
                <a:effectLst/>
                <a:latin typeface="Lato"/>
              </a:rPr>
              <a:t>va</a:t>
            </a:r>
            <a:r>
              <a:rPr lang="en-US" sz="1800" b="0" i="0" u="none" strike="noStrike" dirty="0">
                <a:solidFill>
                  <a:srgbClr val="000000"/>
                </a:solidFill>
                <a:effectLst/>
                <a:latin typeface="Lato"/>
              </a:rPr>
              <a:t> </a:t>
            </a:r>
            <a:r>
              <a:rPr lang="en-US" sz="1800" b="0" i="0" u="none" strike="noStrike" dirty="0" err="1">
                <a:solidFill>
                  <a:srgbClr val="000000"/>
                </a:solidFill>
                <a:effectLst/>
                <a:latin typeface="Lato"/>
              </a:rPr>
              <a:t>giam</a:t>
            </a:r>
            <a:r>
              <a:rPr lang="en-US" sz="1800" b="0" i="0" u="none" strike="noStrike" dirty="0">
                <a:solidFill>
                  <a:srgbClr val="000000"/>
                </a:solidFill>
                <a:effectLst/>
                <a:latin typeface="Lato"/>
              </a:rPr>
              <a:t> </a:t>
            </a:r>
            <a:r>
              <a:rPr lang="en-US" sz="1800" b="0" i="0" u="none" strike="noStrike" dirty="0" err="1">
                <a:solidFill>
                  <a:srgbClr val="000000"/>
                </a:solidFill>
                <a:effectLst/>
                <a:latin typeface="Lato"/>
              </a:rPr>
              <a:t>sát</a:t>
            </a:r>
            <a:r>
              <a:rPr lang="en-US" sz="1800" b="0" i="0" u="none" strike="noStrike" dirty="0">
                <a:solidFill>
                  <a:srgbClr val="000000"/>
                </a:solidFill>
                <a:effectLst/>
                <a:latin typeface="Lato"/>
              </a:rPr>
              <a:t> </a:t>
            </a:r>
            <a:r>
              <a:rPr lang="en-US" sz="1800" b="0" i="0" u="none" strike="noStrike" dirty="0" err="1">
                <a:solidFill>
                  <a:srgbClr val="000000"/>
                </a:solidFill>
                <a:effectLst/>
                <a:latin typeface="Lato"/>
              </a:rPr>
              <a:t>xe</a:t>
            </a:r>
            <a:r>
              <a:rPr lang="en-US" sz="1800" b="0" i="0" u="none" strike="noStrike" dirty="0">
                <a:solidFill>
                  <a:srgbClr val="000000"/>
                </a:solidFill>
                <a:effectLst/>
                <a:latin typeface="Lato"/>
              </a:rPr>
              <a:t> </a:t>
            </a:r>
            <a:r>
              <a:rPr lang="en-US" sz="1800" b="0" i="0" u="none" strike="noStrike" dirty="0" err="1">
                <a:solidFill>
                  <a:srgbClr val="000000"/>
                </a:solidFill>
                <a:effectLst/>
                <a:latin typeface="Lato"/>
              </a:rPr>
              <a:t>chuyên</a:t>
            </a:r>
            <a:r>
              <a:rPr lang="en-US" sz="1800" b="0" i="0" u="none" strike="noStrike" dirty="0">
                <a:solidFill>
                  <a:srgbClr val="000000"/>
                </a:solidFill>
                <a:effectLst/>
                <a:latin typeface="Lato"/>
              </a:rPr>
              <a:t> </a:t>
            </a:r>
            <a:r>
              <a:rPr lang="en-US" sz="1800" b="0" i="0" u="none" strike="noStrike" dirty="0" err="1">
                <a:solidFill>
                  <a:srgbClr val="000000"/>
                </a:solidFill>
                <a:effectLst/>
                <a:latin typeface="Lato"/>
              </a:rPr>
              <a:t>dụng</a:t>
            </a:r>
            <a:r>
              <a:rPr lang="vi-VN" sz="1800" b="0" i="0" u="none" strike="noStrike" dirty="0">
                <a:solidFill>
                  <a:srgbClr val="000000"/>
                </a:solidFill>
                <a:effectLst/>
                <a:latin typeface="Lato"/>
              </a:rPr>
              <a:t>” </a:t>
            </a:r>
            <a:r>
              <a:rPr lang="en-US" sz="1800" b="0" i="0" u="none" strike="noStrike" dirty="0" err="1">
                <a:solidFill>
                  <a:srgbClr val="000000"/>
                </a:solidFill>
                <a:effectLst/>
                <a:latin typeface="Lato"/>
              </a:rPr>
              <a:t>đây</a:t>
            </a:r>
            <a:r>
              <a:rPr lang="en-US" sz="1800" b="0" i="0" u="none" strike="noStrike" dirty="0">
                <a:solidFill>
                  <a:srgbClr val="000000"/>
                </a:solidFill>
                <a:effectLst/>
                <a:latin typeface="Lato"/>
              </a:rPr>
              <a:t> </a:t>
            </a:r>
            <a:r>
              <a:rPr lang="en-US" sz="1800" b="0" i="0" u="none" strike="noStrike" dirty="0" err="1">
                <a:solidFill>
                  <a:srgbClr val="000000"/>
                </a:solidFill>
                <a:effectLst/>
                <a:latin typeface="Lato"/>
              </a:rPr>
              <a:t>là</a:t>
            </a:r>
            <a:r>
              <a:rPr lang="en-US" sz="1800" b="0" i="0" u="none" strike="noStrike" dirty="0">
                <a:solidFill>
                  <a:srgbClr val="000000"/>
                </a:solidFill>
                <a:effectLst/>
                <a:latin typeface="Lato"/>
              </a:rPr>
              <a:t> </a:t>
            </a:r>
            <a:r>
              <a:rPr lang="en-US" sz="1800" b="0" i="0" u="none" strike="noStrike" dirty="0" err="1">
                <a:solidFill>
                  <a:srgbClr val="000000"/>
                </a:solidFill>
                <a:effectLst/>
                <a:latin typeface="Lato"/>
              </a:rPr>
              <a:t>sản</a:t>
            </a:r>
            <a:r>
              <a:rPr lang="en-US" sz="1800" b="0" i="0" u="none" strike="noStrike" dirty="0">
                <a:solidFill>
                  <a:srgbClr val="000000"/>
                </a:solidFill>
                <a:effectLst/>
                <a:latin typeface="Lato"/>
              </a:rPr>
              <a:t> </a:t>
            </a:r>
            <a:r>
              <a:rPr lang="en-US" sz="1800" b="0" i="0" u="none" strike="noStrike" dirty="0" err="1">
                <a:solidFill>
                  <a:srgbClr val="000000"/>
                </a:solidFill>
                <a:effectLst/>
                <a:latin typeface="Lato"/>
              </a:rPr>
              <a:t>phẩm</a:t>
            </a:r>
            <a:r>
              <a:rPr lang="en-US" sz="1800" b="0" i="0" u="none" strike="noStrike" dirty="0">
                <a:solidFill>
                  <a:srgbClr val="000000"/>
                </a:solidFill>
                <a:effectLst/>
                <a:latin typeface="Lato"/>
              </a:rPr>
              <a:t>  </a:t>
            </a:r>
            <a:r>
              <a:rPr lang="en-US" sz="1800" b="0" i="0" u="none" strike="noStrike" dirty="0" err="1">
                <a:solidFill>
                  <a:srgbClr val="000000"/>
                </a:solidFill>
                <a:effectLst/>
                <a:latin typeface="Lato"/>
              </a:rPr>
              <a:t>sau</a:t>
            </a:r>
            <a:r>
              <a:rPr lang="en-US" sz="1800" b="0" i="0" u="none" strike="noStrike" dirty="0">
                <a:solidFill>
                  <a:srgbClr val="000000"/>
                </a:solidFill>
                <a:effectLst/>
                <a:latin typeface="Lato"/>
              </a:rPr>
              <a:t> </a:t>
            </a:r>
            <a:r>
              <a:rPr lang="en-US" sz="1800" b="0" i="0" u="none" strike="noStrike" dirty="0" err="1">
                <a:solidFill>
                  <a:srgbClr val="000000"/>
                </a:solidFill>
                <a:effectLst/>
                <a:latin typeface="Lato"/>
              </a:rPr>
              <a:t>thời</a:t>
            </a:r>
            <a:r>
              <a:rPr lang="en-US" sz="1800" b="0" i="0" u="none" strike="noStrike" dirty="0">
                <a:solidFill>
                  <a:srgbClr val="000000"/>
                </a:solidFill>
                <a:effectLst/>
                <a:latin typeface="Lato"/>
              </a:rPr>
              <a:t> </a:t>
            </a:r>
            <a:r>
              <a:rPr lang="en-US" sz="1800" b="0" i="0" u="none" strike="noStrike" dirty="0" err="1">
                <a:solidFill>
                  <a:srgbClr val="000000"/>
                </a:solidFill>
                <a:effectLst/>
                <a:latin typeface="Lato"/>
              </a:rPr>
              <a:t>gian</a:t>
            </a:r>
            <a:r>
              <a:rPr lang="en-US" sz="1800" b="0" i="0" u="none" strike="noStrike" dirty="0">
                <a:solidFill>
                  <a:srgbClr val="000000"/>
                </a:solidFill>
                <a:effectLst/>
                <a:latin typeface="Lato"/>
              </a:rPr>
              <a:t> </a:t>
            </a:r>
            <a:r>
              <a:rPr lang="en-US" sz="1800" b="0" i="0" u="none" strike="noStrike" dirty="0" err="1">
                <a:solidFill>
                  <a:srgbClr val="000000"/>
                </a:solidFill>
                <a:effectLst/>
                <a:latin typeface="Lato"/>
              </a:rPr>
              <a:t>học</a:t>
            </a:r>
            <a:r>
              <a:rPr lang="en-US" sz="1800" b="0" i="0" u="none" strike="noStrike" dirty="0">
                <a:solidFill>
                  <a:srgbClr val="000000"/>
                </a:solidFill>
                <a:effectLst/>
                <a:latin typeface="Lato"/>
              </a:rPr>
              <a:t> </a:t>
            </a:r>
            <a:r>
              <a:rPr lang="en-US" sz="1800" b="0" i="0" u="none" strike="noStrike" dirty="0" err="1">
                <a:solidFill>
                  <a:srgbClr val="000000"/>
                </a:solidFill>
                <a:effectLst/>
                <a:latin typeface="Lato"/>
              </a:rPr>
              <a:t>tập</a:t>
            </a:r>
            <a:r>
              <a:rPr lang="en-US" sz="1800" b="0" i="0" u="none" strike="noStrike" dirty="0">
                <a:solidFill>
                  <a:srgbClr val="000000"/>
                </a:solidFill>
                <a:effectLst/>
                <a:latin typeface="Lato"/>
              </a:rPr>
              <a:t> </a:t>
            </a:r>
            <a:r>
              <a:rPr lang="en-US" sz="1800" b="0" i="0" u="none" strike="noStrike" dirty="0" err="1">
                <a:solidFill>
                  <a:srgbClr val="000000"/>
                </a:solidFill>
                <a:effectLst/>
                <a:latin typeface="Lato"/>
              </a:rPr>
              <a:t>và</a:t>
            </a:r>
            <a:r>
              <a:rPr lang="en-US" sz="1800" b="0" i="0" u="none" strike="noStrike" dirty="0">
                <a:solidFill>
                  <a:srgbClr val="000000"/>
                </a:solidFill>
                <a:effectLst/>
                <a:latin typeface="Lato"/>
              </a:rPr>
              <a:t> </a:t>
            </a:r>
            <a:r>
              <a:rPr lang="en-US" sz="1800" b="0" i="0" u="none" strike="noStrike" dirty="0" err="1">
                <a:solidFill>
                  <a:srgbClr val="000000"/>
                </a:solidFill>
                <a:effectLst/>
                <a:latin typeface="Lato"/>
              </a:rPr>
              <a:t>làm</a:t>
            </a:r>
            <a:r>
              <a:rPr lang="en-US" sz="1800" b="0" i="0" u="none" strike="noStrike" dirty="0">
                <a:solidFill>
                  <a:srgbClr val="000000"/>
                </a:solidFill>
                <a:effectLst/>
                <a:latin typeface="Lato"/>
              </a:rPr>
              <a:t> </a:t>
            </a:r>
            <a:r>
              <a:rPr lang="en-US" sz="1800" b="0" i="0" u="none" strike="noStrike" dirty="0" err="1">
                <a:solidFill>
                  <a:srgbClr val="000000"/>
                </a:solidFill>
                <a:effectLst/>
                <a:latin typeface="Lato"/>
              </a:rPr>
              <a:t>việc</a:t>
            </a:r>
            <a:r>
              <a:rPr lang="en-US" sz="1800" b="0" i="0" u="none" strike="noStrike" dirty="0">
                <a:solidFill>
                  <a:srgbClr val="000000"/>
                </a:solidFill>
                <a:effectLst/>
                <a:latin typeface="Lato"/>
              </a:rPr>
              <a:t> </a:t>
            </a:r>
            <a:r>
              <a:rPr lang="en-US" sz="1800" b="0" i="0" u="none" strike="noStrike" dirty="0" err="1">
                <a:solidFill>
                  <a:srgbClr val="000000"/>
                </a:solidFill>
                <a:effectLst/>
                <a:latin typeface="Lato"/>
              </a:rPr>
              <a:t>dưới</a:t>
            </a:r>
            <a:r>
              <a:rPr lang="en-US" sz="1800" b="0" i="0" u="none" strike="noStrike" dirty="0">
                <a:solidFill>
                  <a:srgbClr val="000000"/>
                </a:solidFill>
                <a:effectLst/>
                <a:latin typeface="Lato"/>
              </a:rPr>
              <a:t> </a:t>
            </a:r>
            <a:r>
              <a:rPr lang="en-US" sz="1800" b="0" i="0" u="none" strike="noStrike" dirty="0" err="1">
                <a:solidFill>
                  <a:srgbClr val="000000"/>
                </a:solidFill>
                <a:effectLst/>
                <a:latin typeface="Lato"/>
              </a:rPr>
              <a:t>sự</a:t>
            </a:r>
            <a:r>
              <a:rPr lang="en-US" sz="1800" b="0" i="0" u="none" strike="noStrike" dirty="0">
                <a:solidFill>
                  <a:srgbClr val="000000"/>
                </a:solidFill>
                <a:effectLst/>
                <a:latin typeface="Lato"/>
              </a:rPr>
              <a:t> </a:t>
            </a:r>
            <a:r>
              <a:rPr lang="en-US" sz="1800" b="0" i="0" u="none" strike="noStrike" dirty="0" err="1">
                <a:solidFill>
                  <a:srgbClr val="000000"/>
                </a:solidFill>
                <a:effectLst/>
                <a:latin typeface="Lato"/>
              </a:rPr>
              <a:t>hướng</a:t>
            </a:r>
            <a:r>
              <a:rPr lang="en-US" sz="1800" b="0" i="0" u="none" strike="noStrike" dirty="0">
                <a:solidFill>
                  <a:srgbClr val="000000"/>
                </a:solidFill>
                <a:effectLst/>
                <a:latin typeface="Lato"/>
              </a:rPr>
              <a:t> </a:t>
            </a:r>
            <a:r>
              <a:rPr lang="en-US" sz="1800" b="0" i="0" u="none" strike="noStrike" dirty="0" err="1">
                <a:solidFill>
                  <a:srgbClr val="000000"/>
                </a:solidFill>
                <a:effectLst/>
                <a:latin typeface="Lato"/>
              </a:rPr>
              <a:t>dẫn</a:t>
            </a:r>
            <a:r>
              <a:rPr lang="en-US" sz="1800" b="0" i="0" u="none" strike="noStrike" dirty="0">
                <a:solidFill>
                  <a:srgbClr val="000000"/>
                </a:solidFill>
                <a:effectLst/>
                <a:latin typeface="Lato"/>
              </a:rPr>
              <a:t> </a:t>
            </a:r>
            <a:r>
              <a:rPr lang="en-US" sz="1800" b="0" i="0" u="none" strike="noStrike" dirty="0" err="1">
                <a:solidFill>
                  <a:srgbClr val="000000"/>
                </a:solidFill>
                <a:effectLst/>
                <a:latin typeface="Lato"/>
              </a:rPr>
              <a:t>của</a:t>
            </a:r>
            <a:r>
              <a:rPr lang="en-US" sz="1800" b="0" i="0" u="none" strike="noStrike" dirty="0">
                <a:solidFill>
                  <a:srgbClr val="000000"/>
                </a:solidFill>
                <a:effectLst/>
                <a:latin typeface="Lato"/>
              </a:rPr>
              <a:t> </a:t>
            </a:r>
            <a:r>
              <a:rPr lang="en-US" sz="1800" b="0" i="0" u="none" strike="noStrike" dirty="0" err="1">
                <a:solidFill>
                  <a:srgbClr val="000000"/>
                </a:solidFill>
                <a:effectLst/>
                <a:latin typeface="Lato"/>
              </a:rPr>
              <a:t>Hoàng</a:t>
            </a:r>
            <a:r>
              <a:rPr lang="en-US" sz="1800" b="0" i="0" u="none" strike="noStrike" dirty="0">
                <a:solidFill>
                  <a:srgbClr val="000000"/>
                </a:solidFill>
                <a:effectLst/>
                <a:latin typeface="Lato"/>
              </a:rPr>
              <a:t> </a:t>
            </a:r>
            <a:r>
              <a:rPr lang="en-US" sz="1800" b="0" i="0" u="none" strike="noStrike" dirty="0" err="1">
                <a:solidFill>
                  <a:srgbClr val="000000"/>
                </a:solidFill>
                <a:effectLst/>
                <a:latin typeface="Lato"/>
              </a:rPr>
              <a:t>Văn</a:t>
            </a:r>
            <a:r>
              <a:rPr lang="en-US" sz="1800" b="0" i="0" u="none" strike="noStrike" dirty="0">
                <a:solidFill>
                  <a:srgbClr val="000000"/>
                </a:solidFill>
                <a:effectLst/>
                <a:latin typeface="Lato"/>
              </a:rPr>
              <a:t> </a:t>
            </a:r>
            <a:r>
              <a:rPr lang="en-US" sz="1800" b="0" i="0" u="none" strike="noStrike" dirty="0" err="1">
                <a:solidFill>
                  <a:srgbClr val="000000"/>
                </a:solidFill>
                <a:effectLst/>
                <a:latin typeface="Lato"/>
              </a:rPr>
              <a:t>Hiệp</a:t>
            </a:r>
            <a:r>
              <a:rPr lang="vi-VN" sz="1800" b="0" i="0" u="none" strike="noStrike" dirty="0">
                <a:solidFill>
                  <a:srgbClr val="000000"/>
                </a:solidFill>
                <a:effectLst/>
                <a:latin typeface="Lato"/>
              </a:rPr>
              <a:t>, sau đây em xin phép được trình bày.</a:t>
            </a:r>
            <a:endParaRPr lang="en-US" dirty="0"/>
          </a:p>
        </p:txBody>
      </p:sp>
      <p:sp>
        <p:nvSpPr>
          <p:cNvPr id="4" name="Chỗ dành sẵn cho Số hiệu Bản chiếu 3"/>
          <p:cNvSpPr>
            <a:spLocks noGrp="1"/>
          </p:cNvSpPr>
          <p:nvPr>
            <p:ph type="sldNum" sz="quarter" idx="5"/>
          </p:nvPr>
        </p:nvSpPr>
        <p:spPr/>
        <p:txBody>
          <a:bodyPr/>
          <a:lstStyle/>
          <a:p>
            <a:fld id="{34A94107-62E4-AC4D-B47B-F0A36F4DC672}" type="slidenum">
              <a:rPr lang="en-US" smtClean="0"/>
              <a:t>1</a:t>
            </a:fld>
            <a:endParaRPr lang="en-US"/>
          </a:p>
        </p:txBody>
      </p:sp>
    </p:spTree>
    <p:extLst>
      <p:ext uri="{BB962C8B-B14F-4D97-AF65-F5344CB8AC3E}">
        <p14:creationId xmlns:p14="http://schemas.microsoft.com/office/powerpoint/2010/main" val="2183488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CSDL </a:t>
            </a:r>
            <a:r>
              <a:rPr lang="en-US" dirty="0" err="1"/>
              <a:t>liệu</a:t>
            </a:r>
            <a:r>
              <a:rPr lang="en-US" dirty="0"/>
              <a:t> </a:t>
            </a:r>
            <a:r>
              <a:rPr lang="en-US" dirty="0" err="1"/>
              <a:t>gồm</a:t>
            </a:r>
            <a:r>
              <a:rPr lang="en-US" dirty="0"/>
              <a:t> 12 </a:t>
            </a:r>
            <a:r>
              <a:rPr lang="en-US" dirty="0" err="1"/>
              <a:t>bảng</a:t>
            </a:r>
            <a:endParaRPr lang="en-US" dirty="0"/>
          </a:p>
        </p:txBody>
      </p:sp>
      <p:sp>
        <p:nvSpPr>
          <p:cNvPr id="4" name="Slide Number Placeholder 3"/>
          <p:cNvSpPr>
            <a:spLocks noGrp="1"/>
          </p:cNvSpPr>
          <p:nvPr>
            <p:ph type="sldNum" sz="quarter" idx="5"/>
          </p:nvPr>
        </p:nvSpPr>
        <p:spPr/>
        <p:txBody>
          <a:bodyPr/>
          <a:lstStyle/>
          <a:p>
            <a:fld id="{00CDFE5A-359A-7043-8018-40575C7643BA}" type="slidenum">
              <a:t>10</a:t>
            </a:fld>
            <a:endParaRPr lang="en-US"/>
          </a:p>
        </p:txBody>
      </p:sp>
    </p:spTree>
    <p:extLst>
      <p:ext uri="{BB962C8B-B14F-4D97-AF65-F5344CB8AC3E}">
        <p14:creationId xmlns:p14="http://schemas.microsoft.com/office/powerpoint/2010/main" val="3662190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CDFE5A-359A-7043-8018-40575C7643BA}" type="slidenum">
              <a:t>11</a:t>
            </a:fld>
            <a:endParaRPr lang="en-US"/>
          </a:p>
        </p:txBody>
      </p:sp>
    </p:spTree>
    <p:extLst>
      <p:ext uri="{BB962C8B-B14F-4D97-AF65-F5344CB8AC3E}">
        <p14:creationId xmlns:p14="http://schemas.microsoft.com/office/powerpoint/2010/main" val="612283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Roboto"/>
              </a:rPr>
              <a:t>Maps JavaScript API</a:t>
            </a:r>
          </a:p>
          <a:p>
            <a:endParaRPr lang="en-US" dirty="0"/>
          </a:p>
        </p:txBody>
      </p:sp>
      <p:sp>
        <p:nvSpPr>
          <p:cNvPr id="4" name="Slide Number Placeholder 3"/>
          <p:cNvSpPr>
            <a:spLocks noGrp="1"/>
          </p:cNvSpPr>
          <p:nvPr>
            <p:ph type="sldNum" sz="quarter" idx="5"/>
          </p:nvPr>
        </p:nvSpPr>
        <p:spPr/>
        <p:txBody>
          <a:bodyPr/>
          <a:lstStyle/>
          <a:p>
            <a:fld id="{00CDFE5A-359A-7043-8018-40575C7643BA}" type="slidenum">
              <a:t>12</a:t>
            </a:fld>
            <a:endParaRPr lang="en-US"/>
          </a:p>
        </p:txBody>
      </p:sp>
    </p:spTree>
    <p:extLst>
      <p:ext uri="{BB962C8B-B14F-4D97-AF65-F5344CB8AC3E}">
        <p14:creationId xmlns:p14="http://schemas.microsoft.com/office/powerpoint/2010/main" val="2916194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CDFE5A-359A-7043-8018-40575C7643BA}" type="slidenum">
              <a:t>13</a:t>
            </a:fld>
            <a:endParaRPr lang="en-US"/>
          </a:p>
        </p:txBody>
      </p:sp>
    </p:spTree>
    <p:extLst>
      <p:ext uri="{BB962C8B-B14F-4D97-AF65-F5344CB8AC3E}">
        <p14:creationId xmlns:p14="http://schemas.microsoft.com/office/powerpoint/2010/main" val="1796856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PlacesAPI</a:t>
            </a:r>
            <a:r>
              <a:rPr lang="en-US" dirty="0"/>
              <a:t> : </a:t>
            </a:r>
            <a:r>
              <a:rPr lang="en-US" b="0" i="0" dirty="0">
                <a:effectLst/>
                <a:latin typeface="Roboto"/>
              </a:rPr>
              <a:t>can be used to automatically fill in the name and/or address of a place as you type, </a:t>
            </a:r>
            <a:r>
              <a:rPr lang="en-US" b="0" i="0" dirty="0" err="1">
                <a:effectLst/>
                <a:latin typeface="Roboto"/>
              </a:rPr>
              <a:t>Trả</a:t>
            </a:r>
            <a:r>
              <a:rPr lang="en-US" b="0" i="0" dirty="0">
                <a:effectLst/>
                <a:latin typeface="Roboto"/>
              </a:rPr>
              <a:t>  </a:t>
            </a:r>
            <a:r>
              <a:rPr lang="en-US" b="0" i="0" dirty="0" err="1">
                <a:effectLst/>
                <a:latin typeface="Roboto"/>
              </a:rPr>
              <a:t>về</a:t>
            </a:r>
            <a:r>
              <a:rPr lang="en-US" b="0" i="0" dirty="0">
                <a:effectLst/>
                <a:latin typeface="Roboto"/>
              </a:rPr>
              <a:t> </a:t>
            </a:r>
            <a:r>
              <a:rPr lang="en-US" b="0" i="0" dirty="0" err="1">
                <a:effectLst/>
                <a:latin typeface="Roboto"/>
              </a:rPr>
              <a:t>tạo</a:t>
            </a:r>
            <a:r>
              <a:rPr lang="en-US" b="0" i="0" dirty="0">
                <a:effectLst/>
                <a:latin typeface="Roboto"/>
              </a:rPr>
              <a:t> </a:t>
            </a:r>
            <a:r>
              <a:rPr lang="en-US" b="0" i="0" dirty="0" err="1">
                <a:effectLst/>
                <a:latin typeface="Roboto"/>
              </a:rPr>
              <a:t>đồ</a:t>
            </a:r>
            <a:r>
              <a:rPr lang="en-US" b="0" i="0" dirty="0">
                <a:effectLst/>
                <a:latin typeface="Roboto"/>
              </a:rPr>
              <a:t> </a:t>
            </a:r>
            <a:r>
              <a:rPr lang="en-US" b="0" i="0" dirty="0" err="1">
                <a:effectLst/>
                <a:latin typeface="Roboto"/>
              </a:rPr>
              <a:t>vị</a:t>
            </a:r>
            <a:r>
              <a:rPr lang="en-US" b="0" i="0" dirty="0">
                <a:effectLst/>
                <a:latin typeface="Roboto"/>
              </a:rPr>
              <a:t> </a:t>
            </a:r>
            <a:r>
              <a:rPr lang="en-US" b="0" i="0" dirty="0" err="1">
                <a:effectLst/>
                <a:latin typeface="Roboto"/>
              </a:rPr>
              <a:t>trí</a:t>
            </a:r>
            <a:r>
              <a:rPr lang="en-US" b="0" i="0" dirty="0">
                <a:effectLst/>
                <a:latin typeface="Roboto"/>
              </a:rPr>
              <a:t> </a:t>
            </a:r>
            <a:r>
              <a:rPr lang="en-US" b="0" i="0" dirty="0" err="1">
                <a:effectLst/>
                <a:latin typeface="Roboto"/>
              </a:rPr>
              <a:t>của</a:t>
            </a:r>
            <a:r>
              <a:rPr lang="en-US" b="0" i="0" dirty="0">
                <a:effectLst/>
                <a:latin typeface="Roboto"/>
              </a:rPr>
              <a:t> </a:t>
            </a:r>
            <a:r>
              <a:rPr lang="en-US" b="0" i="0" dirty="0" err="1">
                <a:effectLst/>
                <a:latin typeface="Roboto"/>
              </a:rPr>
              <a:t>điểm</a:t>
            </a:r>
            <a:endParaRPr lang="en-US" dirty="0"/>
          </a:p>
        </p:txBody>
      </p:sp>
      <p:sp>
        <p:nvSpPr>
          <p:cNvPr id="4" name="Slide Number Placeholder 3"/>
          <p:cNvSpPr>
            <a:spLocks noGrp="1"/>
          </p:cNvSpPr>
          <p:nvPr>
            <p:ph type="sldNum" sz="quarter" idx="5"/>
          </p:nvPr>
        </p:nvSpPr>
        <p:spPr/>
        <p:txBody>
          <a:bodyPr/>
          <a:lstStyle/>
          <a:p>
            <a:fld id="{00CDFE5A-359A-7043-8018-40575C7643BA}" type="slidenum">
              <a:t>14</a:t>
            </a:fld>
            <a:endParaRPr lang="en-US"/>
          </a:p>
        </p:txBody>
      </p:sp>
    </p:spTree>
    <p:extLst>
      <p:ext uri="{BB962C8B-B14F-4D97-AF65-F5344CB8AC3E}">
        <p14:creationId xmlns:p14="http://schemas.microsoft.com/office/powerpoint/2010/main" val="17335034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b="0" i="0" dirty="0">
                <a:solidFill>
                  <a:srgbClr val="000000"/>
                </a:solidFill>
                <a:effectLst/>
                <a:latin typeface="Roboto"/>
              </a:rPr>
              <a:t>Directions API:  </a:t>
            </a:r>
            <a:r>
              <a:rPr lang="vi-VN" b="0" i="0" dirty="0">
                <a:effectLst/>
                <a:latin typeface="Roboto"/>
              </a:rPr>
              <a:t>Truy </a:t>
            </a:r>
            <a:r>
              <a:rPr lang="vi-VN" b="0" i="0" dirty="0" err="1">
                <a:effectLst/>
                <a:latin typeface="Roboto"/>
              </a:rPr>
              <a:t>cập</a:t>
            </a:r>
            <a:r>
              <a:rPr lang="vi-VN" b="0" i="0" dirty="0">
                <a:effectLst/>
                <a:latin typeface="Roboto"/>
              </a:rPr>
              <a:t> </a:t>
            </a:r>
            <a:r>
              <a:rPr lang="vi-VN" b="0" i="0" dirty="0" err="1">
                <a:effectLst/>
                <a:latin typeface="Roboto"/>
              </a:rPr>
              <a:t>định</a:t>
            </a:r>
            <a:r>
              <a:rPr lang="vi-VN" b="0" i="0" dirty="0">
                <a:effectLst/>
                <a:latin typeface="Roboto"/>
              </a:rPr>
              <a:t> </a:t>
            </a:r>
            <a:r>
              <a:rPr lang="vi-VN" b="0" i="0" dirty="0" err="1">
                <a:effectLst/>
                <a:latin typeface="Roboto"/>
              </a:rPr>
              <a:t>tuyến</a:t>
            </a:r>
            <a:r>
              <a:rPr lang="vi-VN" b="0" i="0" dirty="0">
                <a:effectLst/>
                <a:latin typeface="Roboto"/>
              </a:rPr>
              <a:t> </a:t>
            </a:r>
            <a:r>
              <a:rPr lang="vi-VN" b="0" i="0" dirty="0" err="1">
                <a:effectLst/>
                <a:latin typeface="Roboto"/>
              </a:rPr>
              <a:t>lái</a:t>
            </a:r>
            <a:r>
              <a:rPr lang="vi-VN" b="0" i="0" dirty="0">
                <a:effectLst/>
                <a:latin typeface="Roboto"/>
              </a:rPr>
              <a:t> xe, đi xe </a:t>
            </a:r>
            <a:r>
              <a:rPr lang="vi-VN" b="0" i="0" dirty="0" err="1">
                <a:effectLst/>
                <a:latin typeface="Roboto"/>
              </a:rPr>
              <a:t>đạp</a:t>
            </a:r>
            <a:r>
              <a:rPr lang="vi-VN" b="0" i="0" dirty="0">
                <a:effectLst/>
                <a:latin typeface="Roboto"/>
              </a:rPr>
              <a:t>, đi </a:t>
            </a:r>
            <a:r>
              <a:rPr lang="vi-VN" b="0" i="0" dirty="0" err="1">
                <a:effectLst/>
                <a:latin typeface="Roboto"/>
              </a:rPr>
              <a:t>bộ</a:t>
            </a:r>
            <a:r>
              <a:rPr lang="vi-VN" b="0" i="0" dirty="0">
                <a:effectLst/>
                <a:latin typeface="Roboto"/>
              </a:rPr>
              <a:t> </a:t>
            </a:r>
            <a:r>
              <a:rPr lang="vi-VN" b="0" i="0" dirty="0" err="1">
                <a:effectLst/>
                <a:latin typeface="Roboto"/>
              </a:rPr>
              <a:t>và</a:t>
            </a:r>
            <a:r>
              <a:rPr lang="vi-VN" b="0" i="0" dirty="0">
                <a:effectLst/>
                <a:latin typeface="Roboto"/>
              </a:rPr>
              <a:t> giao thông công </a:t>
            </a:r>
            <a:r>
              <a:rPr lang="vi-VN" b="0" i="0" dirty="0" err="1">
                <a:effectLst/>
                <a:latin typeface="Roboto"/>
              </a:rPr>
              <a:t>cộng</a:t>
            </a:r>
            <a:r>
              <a:rPr lang="vi-VN" b="0" i="0" dirty="0">
                <a:effectLst/>
                <a:latin typeface="Roboto"/>
              </a:rPr>
              <a:t> </a:t>
            </a:r>
            <a:r>
              <a:rPr lang="vi-VN" b="0" i="0" dirty="0" err="1">
                <a:effectLst/>
                <a:latin typeface="Roboto"/>
              </a:rPr>
              <a:t>với</a:t>
            </a:r>
            <a:r>
              <a:rPr lang="vi-VN" b="0" i="0" dirty="0">
                <a:effectLst/>
                <a:latin typeface="Roboto"/>
              </a:rPr>
              <a:t> API </a:t>
            </a:r>
            <a:r>
              <a:rPr lang="vi-VN" b="0" i="0" dirty="0" err="1">
                <a:effectLst/>
                <a:latin typeface="Roboto"/>
              </a:rPr>
              <a:t>Chỉ</a:t>
            </a:r>
            <a:r>
              <a:rPr lang="vi-VN" b="0" i="0" dirty="0">
                <a:effectLst/>
                <a:latin typeface="Roboto"/>
              </a:rPr>
              <a:t> </a:t>
            </a:r>
            <a:r>
              <a:rPr lang="vi-VN" b="0" i="0" dirty="0" err="1">
                <a:effectLst/>
                <a:latin typeface="Roboto"/>
              </a:rPr>
              <a:t>đường</a:t>
            </a:r>
            <a:r>
              <a:rPr lang="vi-VN" b="0" i="0" dirty="0">
                <a:effectLst/>
                <a:latin typeface="Roboto"/>
              </a:rPr>
              <a:t> </a:t>
            </a:r>
            <a:r>
              <a:rPr lang="vi-VN" b="0" i="0" dirty="0" err="1">
                <a:effectLst/>
                <a:latin typeface="Roboto"/>
              </a:rPr>
              <a:t>bằng</a:t>
            </a:r>
            <a:r>
              <a:rPr lang="vi-VN" b="0" i="0" dirty="0">
                <a:effectLst/>
                <a:latin typeface="Roboto"/>
              </a:rPr>
              <a:t> </a:t>
            </a:r>
            <a:r>
              <a:rPr lang="vi-VN" b="0" i="0" dirty="0" err="1">
                <a:effectLst/>
                <a:latin typeface="Roboto"/>
              </a:rPr>
              <a:t>cách</a:t>
            </a:r>
            <a:r>
              <a:rPr lang="vi-VN" b="0" i="0" dirty="0">
                <a:effectLst/>
                <a:latin typeface="Roboto"/>
              </a:rPr>
              <a:t> </a:t>
            </a:r>
            <a:r>
              <a:rPr lang="vi-VN" b="0" i="0" dirty="0" err="1">
                <a:effectLst/>
                <a:latin typeface="Roboto"/>
              </a:rPr>
              <a:t>sử</a:t>
            </a:r>
            <a:r>
              <a:rPr lang="vi-VN" b="0" i="0" dirty="0">
                <a:effectLst/>
                <a:latin typeface="Roboto"/>
              </a:rPr>
              <a:t> </a:t>
            </a:r>
            <a:r>
              <a:rPr lang="vi-VN" b="0" i="0" dirty="0" err="1">
                <a:effectLst/>
                <a:latin typeface="Roboto"/>
              </a:rPr>
              <a:t>dụng</a:t>
            </a:r>
            <a:r>
              <a:rPr lang="vi-VN" b="0" i="0" dirty="0">
                <a:effectLst/>
                <a:latin typeface="Roboto"/>
              </a:rPr>
              <a:t> yêu </a:t>
            </a:r>
            <a:r>
              <a:rPr lang="vi-VN" b="0" i="0" dirty="0" err="1">
                <a:effectLst/>
                <a:latin typeface="Roboto"/>
              </a:rPr>
              <a:t>cầu</a:t>
            </a:r>
            <a:r>
              <a:rPr lang="vi-VN" b="0" i="0" dirty="0">
                <a:effectLst/>
                <a:latin typeface="Roboto"/>
              </a:rPr>
              <a:t> HTTP</a:t>
            </a:r>
            <a:endParaRPr lang="en-US" dirty="0"/>
          </a:p>
        </p:txBody>
      </p:sp>
      <p:sp>
        <p:nvSpPr>
          <p:cNvPr id="4" name="Slide Number Placeholder 3"/>
          <p:cNvSpPr>
            <a:spLocks noGrp="1"/>
          </p:cNvSpPr>
          <p:nvPr>
            <p:ph type="sldNum" sz="quarter" idx="5"/>
          </p:nvPr>
        </p:nvSpPr>
        <p:spPr/>
        <p:txBody>
          <a:bodyPr/>
          <a:lstStyle/>
          <a:p>
            <a:fld id="{00CDFE5A-359A-7043-8018-40575C7643BA}" type="slidenum">
              <a:t>15</a:t>
            </a:fld>
            <a:endParaRPr lang="en-US"/>
          </a:p>
        </p:txBody>
      </p:sp>
    </p:spTree>
    <p:extLst>
      <p:ext uri="{BB962C8B-B14F-4D97-AF65-F5344CB8AC3E}">
        <p14:creationId xmlns:p14="http://schemas.microsoft.com/office/powerpoint/2010/main" val="4060275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err="1">
                <a:effectLst/>
                <a:latin typeface="Times New Roman" panose="02020603050405020304" pitchFamily="18" charset="0"/>
                <a:ea typeface="Times New Roman" panose="02020603050405020304" pitchFamily="18" charset="0"/>
              </a:rPr>
              <a:t>cảnh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báo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lệch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khỏi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lộ</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trích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suất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báo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theo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theo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bảo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dưỡng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đánh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xe</a:t>
            </a:r>
            <a:endParaRPr lang="en-US" dirty="0"/>
          </a:p>
        </p:txBody>
      </p:sp>
      <p:sp>
        <p:nvSpPr>
          <p:cNvPr id="4" name="Slide Number Placeholder 3"/>
          <p:cNvSpPr>
            <a:spLocks noGrp="1"/>
          </p:cNvSpPr>
          <p:nvPr>
            <p:ph type="sldNum" sz="quarter" idx="5"/>
          </p:nvPr>
        </p:nvSpPr>
        <p:spPr/>
        <p:txBody>
          <a:bodyPr/>
          <a:lstStyle/>
          <a:p>
            <a:fld id="{00CDFE5A-359A-7043-8018-40575C7643BA}" type="slidenum">
              <a:t>16</a:t>
            </a:fld>
            <a:endParaRPr lang="en-US"/>
          </a:p>
        </p:txBody>
      </p:sp>
    </p:spTree>
    <p:extLst>
      <p:ext uri="{BB962C8B-B14F-4D97-AF65-F5344CB8AC3E}">
        <p14:creationId xmlns:p14="http://schemas.microsoft.com/office/powerpoint/2010/main" val="37443353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CDFE5A-359A-7043-8018-40575C7643BA}" type="slidenum">
              <a:t>17</a:t>
            </a:fld>
            <a:endParaRPr lang="en-US"/>
          </a:p>
        </p:txBody>
      </p:sp>
    </p:spTree>
    <p:extLst>
      <p:ext uri="{BB962C8B-B14F-4D97-AF65-F5344CB8AC3E}">
        <p14:creationId xmlns:p14="http://schemas.microsoft.com/office/powerpoint/2010/main" val="1186109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
            </a:r>
            <a:endParaRPr lang="en-US" baseline="0" dirty="0"/>
          </a:p>
        </p:txBody>
      </p:sp>
      <p:sp>
        <p:nvSpPr>
          <p:cNvPr id="4" name="Slide Number Placeholder 3"/>
          <p:cNvSpPr>
            <a:spLocks noGrp="1"/>
          </p:cNvSpPr>
          <p:nvPr>
            <p:ph type="sldNum" sz="quarter" idx="5"/>
          </p:nvPr>
        </p:nvSpPr>
        <p:spPr/>
        <p:txBody>
          <a:bodyPr/>
          <a:lstStyle/>
          <a:p>
            <a:fld id="{00CDFE5A-359A-7043-8018-40575C7643BA}" type="slidenum">
              <a:t>2</a:t>
            </a:fld>
            <a:endParaRPr lang="en-US"/>
          </a:p>
        </p:txBody>
      </p:sp>
    </p:spTree>
    <p:extLst>
      <p:ext uri="{BB962C8B-B14F-4D97-AF65-F5344CB8AC3E}">
        <p14:creationId xmlns:p14="http://schemas.microsoft.com/office/powerpoint/2010/main" val="3982068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kinh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trường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triển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động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trưởng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rPr>
              <a:t> nay ở </a:t>
            </a:r>
            <a:r>
              <a:rPr lang="en-US" sz="1800" dirty="0" err="1">
                <a:effectLst/>
                <a:latin typeface="Times New Roman" panose="02020603050405020304" pitchFamily="18" charset="0"/>
                <a:ea typeface="Times New Roman" panose="02020603050405020304" pitchFamily="18" charset="0"/>
              </a:rPr>
              <a:t>nước</a:t>
            </a:r>
            <a:r>
              <a:rPr lang="en-US" sz="1800" dirty="0">
                <a:effectLst/>
                <a:latin typeface="Times New Roman" panose="02020603050405020304" pitchFamily="18" charset="0"/>
                <a:ea typeface="Times New Roman" panose="02020603050405020304" pitchFamily="18" charset="0"/>
              </a:rPr>
              <a:t> ta. </a:t>
            </a:r>
            <a:r>
              <a:rPr lang="en-US" sz="1800" dirty="0" err="1">
                <a:effectLst/>
                <a:latin typeface="Times New Roman" panose="02020603050405020304" pitchFamily="18" charset="0"/>
                <a:ea typeface="Times New Roman" panose="02020603050405020304" pitchFamily="18" charset="0"/>
              </a:rPr>
              <a:t>Nhu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chuyển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hàng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hóa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doanh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nghiệp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xuất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ngày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càng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cao</a:t>
            </a:r>
            <a:r>
              <a:rPr lang="en-US"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Việc</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kiểm</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soát</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các</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xe</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chuyên</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dụng</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này</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nhu</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cầu</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cần</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được</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đáp</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ứng</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nhiều</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hơn</a:t>
            </a:r>
            <a:endParaRPr lang="fr-FR"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Ngân</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hàng</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cũng</a:t>
            </a:r>
            <a:r>
              <a:rPr lang="fr-FR" sz="1800" dirty="0">
                <a:effectLst/>
                <a:latin typeface="Times New Roman" panose="02020603050405020304" pitchFamily="18" charset="0"/>
                <a:ea typeface="Times New Roman" panose="02020603050405020304" pitchFamily="18" charset="0"/>
              </a:rPr>
              <a:t> là </a:t>
            </a:r>
            <a:r>
              <a:rPr lang="fr-FR" sz="1800" dirty="0" err="1">
                <a:effectLst/>
                <a:latin typeface="Times New Roman" panose="02020603050405020304" pitchFamily="18" charset="0"/>
                <a:ea typeface="Times New Roman" panose="02020603050405020304" pitchFamily="18" charset="0"/>
              </a:rPr>
              <a:t>mọt</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trong</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nhưng</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doanh</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nghiệp</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co</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như</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cầu</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sử</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dụng</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vận</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tải</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cao</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phục</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vụ</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cho</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việc</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vận</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chuyển</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chuyển</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tiền</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mặt</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đấp</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ứng</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sửng</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dụng</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tiền</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mựt</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của</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người</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dân</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tại</a:t>
            </a:r>
            <a:r>
              <a:rPr lang="fr-FR" sz="1800" dirty="0">
                <a:effectLst/>
                <a:latin typeface="Times New Roman" panose="02020603050405020304" pitchFamily="18" charset="0"/>
                <a:ea typeface="Times New Roman" panose="02020603050405020304" pitchFamily="18" charset="0"/>
              </a:rPr>
              <a:t> </a:t>
            </a:r>
            <a:r>
              <a:rPr lang="fr-FR" sz="1800" dirty="0" err="1">
                <a:effectLst/>
                <a:latin typeface="Times New Roman" panose="02020603050405020304" pitchFamily="18" charset="0"/>
                <a:ea typeface="Times New Roman" panose="02020603050405020304" pitchFamily="18" charset="0"/>
              </a:rPr>
              <a:t>các</a:t>
            </a:r>
            <a:r>
              <a:rPr lang="fr-FR" sz="1800" dirty="0">
                <a:effectLst/>
                <a:latin typeface="Times New Roman" panose="02020603050405020304" pitchFamily="18" charset="0"/>
                <a:ea typeface="Times New Roman" panose="02020603050405020304" pitchFamily="18" charset="0"/>
              </a:rPr>
              <a:t> chi </a:t>
            </a:r>
            <a:r>
              <a:rPr lang="fr-FR" sz="1800" dirty="0" err="1">
                <a:effectLst/>
                <a:latin typeface="Times New Roman" panose="02020603050405020304" pitchFamily="18" charset="0"/>
                <a:ea typeface="Times New Roman" panose="02020603050405020304" pitchFamily="18" charset="0"/>
              </a:rPr>
              <a:t>nhánh</a:t>
            </a:r>
            <a:r>
              <a:rPr lang="fr-FR" sz="1800" dirty="0">
                <a:effectLst/>
                <a:latin typeface="Times New Roman" panose="02020603050405020304" pitchFamily="18" charset="0"/>
                <a:ea typeface="Times New Roman" panose="02020603050405020304" pitchFamily="18" charset="0"/>
              </a:rPr>
              <a:t> , ATM,</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b="1" i="0" dirty="0">
              <a:solidFill>
                <a:srgbClr val="333333"/>
              </a:solidFill>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Bài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đặt</a:t>
            </a:r>
            <a:r>
              <a:rPr lang="en-US" sz="1800" dirty="0">
                <a:effectLst/>
                <a:latin typeface="Times New Roman" panose="02020603050405020304" pitchFamily="18" charset="0"/>
                <a:ea typeface="Times New Roman" panose="02020603050405020304" pitchFamily="18" charset="0"/>
              </a:rPr>
              <a:t> ra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thế</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doanh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nghiệp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ưu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về</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lộ</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trình</a:t>
            </a:r>
            <a:r>
              <a:rPr lang="en-US" sz="1800" dirty="0">
                <a:effectLst/>
                <a:latin typeface="Times New Roman" panose="02020603050405020304" pitchFamily="18" charset="0"/>
                <a:ea typeface="Times New Roman" panose="02020603050405020304" pitchFamily="18" charset="0"/>
              </a:rPr>
              <a:t>, chi </a:t>
            </a:r>
            <a:r>
              <a:rPr lang="en-US" sz="1800" dirty="0" err="1">
                <a:effectLst/>
                <a:latin typeface="Times New Roman" panose="02020603050405020304" pitchFamily="18" charset="0"/>
                <a:ea typeface="Times New Roman" panose="02020603050405020304" pitchFamily="18" charset="0"/>
              </a:rPr>
              <a:t>phí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rủi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thống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chuyển</a:t>
            </a:r>
            <a:r>
              <a:rPr lang="en-US" sz="1800" dirty="0">
                <a:effectLst/>
                <a:latin typeface="Times New Roman" panose="02020603050405020304" pitchFamily="18" charset="0"/>
                <a:ea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333333"/>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00CDFE5A-359A-7043-8018-40575C7643BA}" type="slidenum">
              <a:t>3</a:t>
            </a:fld>
            <a:endParaRPr lang="en-US"/>
          </a:p>
        </p:txBody>
      </p:sp>
    </p:spTree>
    <p:extLst>
      <p:ext uri="{BB962C8B-B14F-4D97-AF65-F5344CB8AC3E}">
        <p14:creationId xmlns:p14="http://schemas.microsoft.com/office/powerpoint/2010/main" val="2368466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222222"/>
                </a:solidFill>
                <a:effectLst/>
                <a:latin typeface="Helvetica Neue"/>
              </a:rPr>
              <a:t>Các đơn vị vận tải hiện nay thường sở hữu một số lượng xe rất lớn. Chính vì vậy việc quản lý đội xe đông như vậy là khá khó khăn. Theo cách cơ bản, bạn sẽ liên tục phải gọi điện cho tài xế để theo dõi sát sao tình hình xe, xe đã đi đến đâu, có gặp trục trặc gì không, có giao hàng đúng thời gian không,… Vô vàn những thông tin và câu hỏi cần giải đáp mà chỉ có thể xử lý qua chiếc điện thoại di động. Và đó mới chỉ là 1 xe, nếu là cả 1 đội xe thì điều này dễ gây ra hiện tượng loạn, không nhớ được xe nào và cách xử lý ra sao. Bên cạnh đó cước điện thoại cũng rất cao. Giải pháp được đưa ra là thuê thêm nhân lực, mỗi người quản lý một số lượng xe nhất định để năng suất làm việc hiệu quả hơn. Vậy nhưng cách giải quyết này có nhược điểm là tốn thêm chi phí khá lớn.</a:t>
            </a:r>
            <a:r>
              <a:rPr lang="en-US" b="0" i="0" dirty="0">
                <a:solidFill>
                  <a:srgbClr val="222222"/>
                </a:solidFill>
                <a:effectLst/>
                <a:latin typeface="Helvetica Neue"/>
              </a:rPr>
              <a:t>  </a:t>
            </a:r>
          </a:p>
          <a:p>
            <a:r>
              <a:rPr lang="en-US" b="0" i="0" dirty="0" err="1">
                <a:solidFill>
                  <a:srgbClr val="222222"/>
                </a:solidFill>
                <a:effectLst/>
                <a:latin typeface="Helvetica Neue"/>
              </a:rPr>
              <a:t>Một</a:t>
            </a:r>
            <a:r>
              <a:rPr lang="en-US" b="0" i="0" dirty="0">
                <a:solidFill>
                  <a:srgbClr val="222222"/>
                </a:solidFill>
                <a:effectLst/>
                <a:latin typeface="Helvetica Neue"/>
              </a:rPr>
              <a:t> </a:t>
            </a:r>
            <a:r>
              <a:rPr lang="en-US" b="0" i="0" dirty="0" err="1">
                <a:solidFill>
                  <a:srgbClr val="222222"/>
                </a:solidFill>
                <a:effectLst/>
                <a:latin typeface="Helvetica Neue"/>
              </a:rPr>
              <a:t>số</a:t>
            </a:r>
            <a:r>
              <a:rPr lang="en-US" b="0" i="0" dirty="0">
                <a:solidFill>
                  <a:srgbClr val="222222"/>
                </a:solidFill>
                <a:effectLst/>
                <a:latin typeface="Helvetica Neue"/>
              </a:rPr>
              <a:t> </a:t>
            </a:r>
            <a:r>
              <a:rPr lang="en-US" b="0" i="0" dirty="0" err="1">
                <a:solidFill>
                  <a:srgbClr val="222222"/>
                </a:solidFill>
                <a:effectLst/>
                <a:latin typeface="Helvetica Neue"/>
              </a:rPr>
              <a:t>lái</a:t>
            </a:r>
            <a:endParaRPr lang="en-US" b="0" i="0" dirty="0">
              <a:solidFill>
                <a:srgbClr val="222222"/>
              </a:solidFill>
              <a:effectLst/>
              <a:latin typeface="Helvetica Neue"/>
            </a:endParaRPr>
          </a:p>
          <a:p>
            <a:endParaRPr lang="en-US" b="0" i="0" dirty="0">
              <a:solidFill>
                <a:srgbClr val="222222"/>
              </a:solidFill>
              <a:effectLst/>
              <a:latin typeface="Helvetica Neue"/>
            </a:endParaRPr>
          </a:p>
          <a:p>
            <a:r>
              <a:rPr lang="vi-VN" b="0" i="0" dirty="0" err="1">
                <a:solidFill>
                  <a:srgbClr val="777777"/>
                </a:solidFill>
                <a:effectLst/>
                <a:latin typeface="Roboto"/>
              </a:rPr>
              <a:t>Một</a:t>
            </a:r>
            <a:r>
              <a:rPr lang="vi-VN" b="0" i="0" dirty="0">
                <a:solidFill>
                  <a:srgbClr val="777777"/>
                </a:solidFill>
                <a:effectLst/>
                <a:latin typeface="Roboto"/>
              </a:rPr>
              <a:t> </a:t>
            </a:r>
            <a:r>
              <a:rPr lang="vi-VN" b="0" i="0" dirty="0" err="1">
                <a:solidFill>
                  <a:srgbClr val="777777"/>
                </a:solidFill>
                <a:effectLst/>
                <a:latin typeface="Roboto"/>
              </a:rPr>
              <a:t>số</a:t>
            </a:r>
            <a:r>
              <a:rPr lang="vi-VN" b="0" i="0" dirty="0">
                <a:solidFill>
                  <a:srgbClr val="777777"/>
                </a:solidFill>
                <a:effectLst/>
                <a:latin typeface="Roboto"/>
              </a:rPr>
              <a:t> </a:t>
            </a:r>
            <a:r>
              <a:rPr lang="vi-VN" b="0" i="0" dirty="0" err="1">
                <a:solidFill>
                  <a:srgbClr val="777777"/>
                </a:solidFill>
                <a:effectLst/>
                <a:latin typeface="Roboto"/>
              </a:rPr>
              <a:t>lái</a:t>
            </a:r>
            <a:r>
              <a:rPr lang="vi-VN" b="0" i="0" dirty="0">
                <a:solidFill>
                  <a:srgbClr val="777777"/>
                </a:solidFill>
                <a:effectLst/>
                <a:latin typeface="Roboto"/>
              </a:rPr>
              <a:t> xe co ý </a:t>
            </a:r>
            <a:r>
              <a:rPr lang="vi-VN" b="0" i="0" dirty="0" err="1">
                <a:solidFill>
                  <a:srgbClr val="777777"/>
                </a:solidFill>
                <a:effectLst/>
                <a:latin typeface="Roboto"/>
              </a:rPr>
              <a:t>thức</a:t>
            </a:r>
            <a:r>
              <a:rPr lang="vi-VN" b="0" i="0" dirty="0">
                <a:solidFill>
                  <a:srgbClr val="777777"/>
                </a:solidFill>
                <a:effectLst/>
                <a:latin typeface="Roboto"/>
              </a:rPr>
              <a:t> </a:t>
            </a:r>
            <a:r>
              <a:rPr lang="vi-VN" b="0" i="0" dirty="0" err="1">
                <a:solidFill>
                  <a:srgbClr val="777777"/>
                </a:solidFill>
                <a:effectLst/>
                <a:latin typeface="Roboto"/>
              </a:rPr>
              <a:t>kém</a:t>
            </a:r>
            <a:r>
              <a:rPr lang="vi-VN" b="0" i="0" dirty="0">
                <a:solidFill>
                  <a:srgbClr val="777777"/>
                </a:solidFill>
                <a:effectLst/>
                <a:latin typeface="Roboto"/>
              </a:rPr>
              <a:t>: </a:t>
            </a:r>
            <a:r>
              <a:rPr lang="vi-VN" b="0" i="0" dirty="0" err="1">
                <a:solidFill>
                  <a:srgbClr val="777777"/>
                </a:solidFill>
                <a:effectLst/>
                <a:latin typeface="Roboto"/>
              </a:rPr>
              <a:t>sử</a:t>
            </a:r>
            <a:r>
              <a:rPr lang="vi-VN" b="0" i="0" dirty="0">
                <a:solidFill>
                  <a:srgbClr val="777777"/>
                </a:solidFill>
                <a:effectLst/>
                <a:latin typeface="Roboto"/>
              </a:rPr>
              <a:t> </a:t>
            </a:r>
            <a:r>
              <a:rPr lang="vi-VN" b="0" i="0" dirty="0" err="1">
                <a:solidFill>
                  <a:srgbClr val="777777"/>
                </a:solidFill>
                <a:effectLst/>
                <a:latin typeface="Roboto"/>
              </a:rPr>
              <a:t>dụng</a:t>
            </a:r>
            <a:r>
              <a:rPr lang="vi-VN" b="0" i="0" dirty="0">
                <a:solidFill>
                  <a:srgbClr val="777777"/>
                </a:solidFill>
                <a:effectLst/>
                <a:latin typeface="Roboto"/>
              </a:rPr>
              <a:t> xe công </a:t>
            </a:r>
            <a:r>
              <a:rPr lang="vi-VN" b="0" i="0" dirty="0" err="1">
                <a:solidFill>
                  <a:srgbClr val="777777"/>
                </a:solidFill>
                <a:effectLst/>
                <a:latin typeface="Roboto"/>
              </a:rPr>
              <a:t>vào</a:t>
            </a:r>
            <a:r>
              <a:rPr lang="vi-VN" b="0" i="0" dirty="0">
                <a:solidFill>
                  <a:srgbClr val="777777"/>
                </a:solidFill>
                <a:effectLst/>
                <a:latin typeface="Roboto"/>
              </a:rPr>
              <a:t> </a:t>
            </a:r>
            <a:r>
              <a:rPr lang="vi-VN" b="0" i="0" dirty="0" err="1">
                <a:solidFill>
                  <a:srgbClr val="777777"/>
                </a:solidFill>
                <a:effectLst/>
                <a:latin typeface="Roboto"/>
              </a:rPr>
              <a:t>các</a:t>
            </a:r>
            <a:r>
              <a:rPr lang="vi-VN" b="0" i="0" dirty="0">
                <a:solidFill>
                  <a:srgbClr val="777777"/>
                </a:solidFill>
                <a:effectLst/>
                <a:latin typeface="Roboto"/>
              </a:rPr>
              <a:t> </a:t>
            </a:r>
            <a:r>
              <a:rPr lang="vi-VN" b="0" i="0" dirty="0" err="1">
                <a:solidFill>
                  <a:srgbClr val="777777"/>
                </a:solidFill>
                <a:effectLst/>
                <a:latin typeface="Roboto"/>
              </a:rPr>
              <a:t>việc</a:t>
            </a:r>
            <a:r>
              <a:rPr lang="vi-VN" b="0" i="0" dirty="0">
                <a:solidFill>
                  <a:srgbClr val="777777"/>
                </a:solidFill>
                <a:effectLst/>
                <a:latin typeface="Roboto"/>
              </a:rPr>
              <a:t> riêng </a:t>
            </a:r>
            <a:r>
              <a:rPr lang="vi-VN" b="0" i="0" dirty="0" err="1">
                <a:solidFill>
                  <a:srgbClr val="777777"/>
                </a:solidFill>
                <a:effectLst/>
                <a:latin typeface="Roboto"/>
              </a:rPr>
              <a:t>cá</a:t>
            </a:r>
            <a:r>
              <a:rPr lang="vi-VN" b="0" i="0" dirty="0">
                <a:solidFill>
                  <a:srgbClr val="777777"/>
                </a:solidFill>
                <a:effectLst/>
                <a:latin typeface="Roboto"/>
              </a:rPr>
              <a:t> nhân, kê khai không </a:t>
            </a:r>
            <a:r>
              <a:rPr lang="vi-VN" b="0" i="0" dirty="0" err="1">
                <a:solidFill>
                  <a:srgbClr val="777777"/>
                </a:solidFill>
                <a:effectLst/>
                <a:latin typeface="Roboto"/>
              </a:rPr>
              <a:t>quãng</a:t>
            </a:r>
            <a:r>
              <a:rPr lang="vi-VN" b="0" i="0" dirty="0">
                <a:solidFill>
                  <a:srgbClr val="777777"/>
                </a:solidFill>
                <a:effectLst/>
                <a:latin typeface="Roboto"/>
              </a:rPr>
              <a:t> </a:t>
            </a:r>
            <a:r>
              <a:rPr lang="vi-VN" b="0" i="0" dirty="0" err="1">
                <a:solidFill>
                  <a:srgbClr val="777777"/>
                </a:solidFill>
                <a:effectLst/>
                <a:latin typeface="Roboto"/>
              </a:rPr>
              <a:t>đường</a:t>
            </a:r>
            <a:r>
              <a:rPr lang="vi-VN" b="0" i="0" dirty="0">
                <a:solidFill>
                  <a:srgbClr val="777777"/>
                </a:solidFill>
                <a:effectLst/>
                <a:latin typeface="Roboto"/>
              </a:rPr>
              <a:t> </a:t>
            </a:r>
            <a:r>
              <a:rPr lang="vi-VN" b="0" i="0" dirty="0" err="1">
                <a:solidFill>
                  <a:srgbClr val="777777"/>
                </a:solidFill>
                <a:effectLst/>
                <a:latin typeface="Roboto"/>
              </a:rPr>
              <a:t>cũng</a:t>
            </a:r>
            <a:r>
              <a:rPr lang="vi-VN" b="0" i="0" dirty="0">
                <a:solidFill>
                  <a:srgbClr val="777777"/>
                </a:solidFill>
                <a:effectLst/>
                <a:latin typeface="Roboto"/>
              </a:rPr>
              <a:t> như </a:t>
            </a:r>
            <a:r>
              <a:rPr lang="vi-VN" b="0" i="0" dirty="0" err="1">
                <a:solidFill>
                  <a:srgbClr val="777777"/>
                </a:solidFill>
                <a:effectLst/>
                <a:latin typeface="Roboto"/>
              </a:rPr>
              <a:t>việc</a:t>
            </a:r>
            <a:r>
              <a:rPr lang="vi-VN" b="0" i="0" dirty="0">
                <a:solidFill>
                  <a:srgbClr val="777777"/>
                </a:solidFill>
                <a:effectLst/>
                <a:latin typeface="Roboto"/>
              </a:rPr>
              <a:t> </a:t>
            </a:r>
            <a:r>
              <a:rPr lang="vi-VN" b="0" i="0" dirty="0" err="1">
                <a:solidFill>
                  <a:srgbClr val="777777"/>
                </a:solidFill>
                <a:effectLst/>
                <a:latin typeface="Roboto"/>
              </a:rPr>
              <a:t>bảo</a:t>
            </a:r>
            <a:r>
              <a:rPr lang="vi-VN" b="0" i="0" dirty="0">
                <a:solidFill>
                  <a:srgbClr val="777777"/>
                </a:solidFill>
                <a:effectLst/>
                <a:latin typeface="Roboto"/>
              </a:rPr>
              <a:t> </a:t>
            </a:r>
            <a:r>
              <a:rPr lang="vi-VN" b="0" i="0" dirty="0" err="1">
                <a:solidFill>
                  <a:srgbClr val="777777"/>
                </a:solidFill>
                <a:effectLst/>
                <a:latin typeface="Roboto"/>
              </a:rPr>
              <a:t>trì</a:t>
            </a:r>
            <a:r>
              <a:rPr lang="vi-VN" b="0" i="0" dirty="0">
                <a:solidFill>
                  <a:srgbClr val="777777"/>
                </a:solidFill>
                <a:effectLst/>
                <a:latin typeface="Roboto"/>
              </a:rPr>
              <a:t> </a:t>
            </a:r>
            <a:r>
              <a:rPr lang="vi-VN" b="0" i="0" dirty="0" err="1">
                <a:solidFill>
                  <a:srgbClr val="777777"/>
                </a:solidFill>
                <a:effectLst/>
                <a:latin typeface="Roboto"/>
              </a:rPr>
              <a:t>bảo</a:t>
            </a:r>
            <a:r>
              <a:rPr lang="vi-VN" b="0" i="0" dirty="0">
                <a:solidFill>
                  <a:srgbClr val="777777"/>
                </a:solidFill>
                <a:effectLst/>
                <a:latin typeface="Roboto"/>
              </a:rPr>
              <a:t> </a:t>
            </a:r>
            <a:r>
              <a:rPr lang="vi-VN" b="0" i="0" dirty="0" err="1">
                <a:solidFill>
                  <a:srgbClr val="777777"/>
                </a:solidFill>
                <a:effectLst/>
                <a:latin typeface="Roboto"/>
              </a:rPr>
              <a:t>dưỡng</a:t>
            </a:r>
            <a:r>
              <a:rPr lang="vi-VN" b="0" i="0" dirty="0">
                <a:solidFill>
                  <a:srgbClr val="777777"/>
                </a:solidFill>
                <a:effectLst/>
                <a:latin typeface="Roboto"/>
              </a:rPr>
              <a:t> xe </a:t>
            </a:r>
            <a:r>
              <a:rPr lang="vi-VN" b="0" i="0" dirty="0" err="1">
                <a:solidFill>
                  <a:srgbClr val="777777"/>
                </a:solidFill>
                <a:effectLst/>
                <a:latin typeface="Roboto"/>
              </a:rPr>
              <a:t>để</a:t>
            </a:r>
            <a:r>
              <a:rPr lang="vi-VN" b="0" i="0" dirty="0">
                <a:solidFill>
                  <a:srgbClr val="777777"/>
                </a:solidFill>
                <a:effectLst/>
                <a:latin typeface="Roboto"/>
              </a:rPr>
              <a:t> </a:t>
            </a:r>
            <a:r>
              <a:rPr lang="vi-VN" b="0" i="0" dirty="0" err="1">
                <a:solidFill>
                  <a:srgbClr val="777777"/>
                </a:solidFill>
                <a:effectLst/>
                <a:latin typeface="Roboto"/>
              </a:rPr>
              <a:t>trục</a:t>
            </a:r>
            <a:r>
              <a:rPr lang="vi-VN" b="0" i="0" dirty="0">
                <a:solidFill>
                  <a:srgbClr val="777777"/>
                </a:solidFill>
                <a:effectLst/>
                <a:latin typeface="Roboto"/>
              </a:rPr>
              <a:t> </a:t>
            </a:r>
            <a:r>
              <a:rPr lang="vi-VN" b="0" i="0" dirty="0" err="1">
                <a:solidFill>
                  <a:srgbClr val="777777"/>
                </a:solidFill>
                <a:effectLst/>
                <a:latin typeface="Roboto"/>
              </a:rPr>
              <a:t>lợi</a:t>
            </a:r>
            <a:r>
              <a:rPr lang="vi-VN" b="0" i="0" dirty="0">
                <a:solidFill>
                  <a:srgbClr val="777777"/>
                </a:solidFill>
                <a:effectLst/>
                <a:latin typeface="Roboto"/>
              </a:rPr>
              <a:t> </a:t>
            </a:r>
            <a:r>
              <a:rPr lang="vi-VN" b="0" i="0" dirty="0" err="1">
                <a:solidFill>
                  <a:srgbClr val="777777"/>
                </a:solidFill>
                <a:effectLst/>
                <a:latin typeface="Roboto"/>
              </a:rPr>
              <a:t>cá</a:t>
            </a:r>
            <a:r>
              <a:rPr lang="vi-VN" b="0" i="0" dirty="0">
                <a:solidFill>
                  <a:srgbClr val="777777"/>
                </a:solidFill>
                <a:effectLst/>
                <a:latin typeface="Roboto"/>
              </a:rPr>
              <a:t> nhân</a:t>
            </a:r>
            <a:endParaRPr lang="en-US" b="0" i="0" dirty="0">
              <a:solidFill>
                <a:srgbClr val="333333"/>
              </a:solidFill>
              <a:effectLst/>
              <a:latin typeface="arial" panose="020B0604020202020204" pitchFamily="34" charset="0"/>
            </a:endParaRPr>
          </a:p>
          <a:p>
            <a:endParaRPr lang="en-US" b="0" i="0" dirty="0">
              <a:solidFill>
                <a:srgbClr val="777777"/>
              </a:solidFill>
              <a:effectLst/>
              <a:latin typeface="Roboto"/>
            </a:endParaRPr>
          </a:p>
          <a:p>
            <a:r>
              <a:rPr lang="vi-VN" b="0" i="0" dirty="0">
                <a:solidFill>
                  <a:srgbClr val="333333"/>
                </a:solidFill>
                <a:effectLst/>
                <a:latin typeface="arial" panose="020B0604020202020204" pitchFamily="34" charset="0"/>
              </a:rPr>
              <a:t>Theo </a:t>
            </a:r>
            <a:r>
              <a:rPr lang="vi-VN" b="0" i="0" dirty="0" err="1">
                <a:solidFill>
                  <a:srgbClr val="333333"/>
                </a:solidFill>
                <a:effectLst/>
                <a:latin typeface="arial" panose="020B0604020202020204" pitchFamily="34" charset="0"/>
              </a:rPr>
              <a:t>Nghị</a:t>
            </a:r>
            <a:r>
              <a:rPr lang="vi-VN" b="0" i="0" dirty="0">
                <a:solidFill>
                  <a:srgbClr val="333333"/>
                </a:solidFill>
                <a:effectLst/>
                <a:latin typeface="arial" panose="020B0604020202020204" pitchFamily="34" charset="0"/>
              </a:rPr>
              <a:t> </a:t>
            </a:r>
            <a:r>
              <a:rPr lang="vi-VN" b="0" i="0" dirty="0" err="1">
                <a:solidFill>
                  <a:srgbClr val="333333"/>
                </a:solidFill>
                <a:effectLst/>
                <a:latin typeface="arial" panose="020B0604020202020204" pitchFamily="34" charset="0"/>
              </a:rPr>
              <a:t>định</a:t>
            </a:r>
            <a:r>
              <a:rPr lang="vi-VN" b="0" i="0" dirty="0">
                <a:solidFill>
                  <a:srgbClr val="333333"/>
                </a:solidFill>
                <a:effectLst/>
                <a:latin typeface="arial" panose="020B0604020202020204" pitchFamily="34" charset="0"/>
              </a:rPr>
              <a:t> </a:t>
            </a:r>
            <a:r>
              <a:rPr lang="vi-VN" b="0" i="0" dirty="0" err="1">
                <a:solidFill>
                  <a:srgbClr val="333333"/>
                </a:solidFill>
                <a:effectLst/>
                <a:latin typeface="arial" panose="020B0604020202020204" pitchFamily="34" charset="0"/>
              </a:rPr>
              <a:t>số</a:t>
            </a:r>
            <a:r>
              <a:rPr lang="vi-VN" b="0" i="0" dirty="0">
                <a:solidFill>
                  <a:srgbClr val="333333"/>
                </a:solidFill>
                <a:effectLst/>
                <a:latin typeface="arial" panose="020B0604020202020204" pitchFamily="34" charset="0"/>
              </a:rPr>
              <a:t> 86/2014/NĐ-CP 10 </a:t>
            </a:r>
            <a:r>
              <a:rPr lang="vi-VN" b="0" i="0" dirty="0" err="1">
                <a:solidFill>
                  <a:srgbClr val="333333"/>
                </a:solidFill>
                <a:effectLst/>
                <a:latin typeface="arial" panose="020B0604020202020204" pitchFamily="34" charset="0"/>
              </a:rPr>
              <a:t>tháng</a:t>
            </a:r>
            <a:r>
              <a:rPr lang="vi-VN" b="0" i="0" dirty="0">
                <a:solidFill>
                  <a:srgbClr val="333333"/>
                </a:solidFill>
                <a:effectLst/>
                <a:latin typeface="arial" panose="020B0604020202020204" pitchFamily="34" charset="0"/>
              </a:rPr>
              <a:t> 09 năm 2014 </a:t>
            </a:r>
            <a:r>
              <a:rPr lang="vi-VN" b="0" i="0" dirty="0" err="1">
                <a:solidFill>
                  <a:srgbClr val="333333"/>
                </a:solidFill>
                <a:effectLst/>
                <a:latin typeface="arial" panose="020B0604020202020204" pitchFamily="34" charset="0"/>
              </a:rPr>
              <a:t>của</a:t>
            </a:r>
            <a:r>
              <a:rPr lang="vi-VN" b="0" i="0" dirty="0">
                <a:solidFill>
                  <a:srgbClr val="333333"/>
                </a:solidFill>
                <a:effectLst/>
                <a:latin typeface="arial" panose="020B0604020202020204" pitchFamily="34" charset="0"/>
              </a:rPr>
              <a:t> </a:t>
            </a:r>
            <a:r>
              <a:rPr lang="vi-VN" b="0" i="0" dirty="0" err="1">
                <a:solidFill>
                  <a:srgbClr val="333333"/>
                </a:solidFill>
                <a:effectLst/>
                <a:latin typeface="arial" panose="020B0604020202020204" pitchFamily="34" charset="0"/>
              </a:rPr>
              <a:t>Chính</a:t>
            </a:r>
            <a:r>
              <a:rPr lang="vi-VN" b="0" i="0" dirty="0">
                <a:solidFill>
                  <a:srgbClr val="333333"/>
                </a:solidFill>
                <a:effectLst/>
                <a:latin typeface="arial" panose="020B0604020202020204" pitchFamily="34" charset="0"/>
              </a:rPr>
              <a:t> </a:t>
            </a:r>
            <a:r>
              <a:rPr lang="vi-VN" b="0" i="0" dirty="0" err="1">
                <a:solidFill>
                  <a:srgbClr val="333333"/>
                </a:solidFill>
                <a:effectLst/>
                <a:latin typeface="arial" panose="020B0604020202020204" pitchFamily="34" charset="0"/>
              </a:rPr>
              <a:t>phủ</a:t>
            </a:r>
            <a:r>
              <a:rPr lang="vi-VN" b="0" i="0" dirty="0">
                <a:solidFill>
                  <a:srgbClr val="333333"/>
                </a:solidFill>
                <a:effectLst/>
                <a:latin typeface="arial" panose="020B0604020202020204" pitchFamily="34" charset="0"/>
              </a:rPr>
              <a:t> </a:t>
            </a:r>
            <a:r>
              <a:rPr lang="vi-VN" b="0" i="0" dirty="0" err="1">
                <a:solidFill>
                  <a:srgbClr val="333333"/>
                </a:solidFill>
                <a:effectLst/>
                <a:latin typeface="arial" panose="020B0604020202020204" pitchFamily="34" charset="0"/>
              </a:rPr>
              <a:t>về</a:t>
            </a:r>
            <a:r>
              <a:rPr lang="vi-VN" b="0" i="0" dirty="0">
                <a:solidFill>
                  <a:srgbClr val="333333"/>
                </a:solidFill>
                <a:effectLst/>
                <a:latin typeface="arial" panose="020B0604020202020204" pitchFamily="34" charset="0"/>
              </a:rPr>
              <a:t> kinh doanh </a:t>
            </a:r>
            <a:r>
              <a:rPr lang="vi-VN" b="0" i="0" dirty="0" err="1">
                <a:solidFill>
                  <a:srgbClr val="333333"/>
                </a:solidFill>
                <a:effectLst/>
                <a:latin typeface="arial" panose="020B0604020202020204" pitchFamily="34" charset="0"/>
              </a:rPr>
              <a:t>và</a:t>
            </a:r>
            <a:r>
              <a:rPr lang="vi-VN" b="0" i="0" dirty="0">
                <a:solidFill>
                  <a:srgbClr val="333333"/>
                </a:solidFill>
                <a:effectLst/>
                <a:latin typeface="arial" panose="020B0604020202020204" pitchFamily="34" charset="0"/>
              </a:rPr>
              <a:t> </a:t>
            </a:r>
            <a:r>
              <a:rPr lang="vi-VN" b="0" i="0" dirty="0" err="1">
                <a:solidFill>
                  <a:srgbClr val="333333"/>
                </a:solidFill>
                <a:effectLst/>
                <a:latin typeface="arial" panose="020B0604020202020204" pitchFamily="34" charset="0"/>
              </a:rPr>
              <a:t>điều</a:t>
            </a:r>
            <a:r>
              <a:rPr lang="vi-VN" b="0" i="0" dirty="0">
                <a:solidFill>
                  <a:srgbClr val="333333"/>
                </a:solidFill>
                <a:effectLst/>
                <a:latin typeface="arial" panose="020B0604020202020204" pitchFamily="34" charset="0"/>
              </a:rPr>
              <a:t> </a:t>
            </a:r>
            <a:r>
              <a:rPr lang="vi-VN" b="0" i="0" dirty="0" err="1">
                <a:solidFill>
                  <a:srgbClr val="333333"/>
                </a:solidFill>
                <a:effectLst/>
                <a:latin typeface="arial" panose="020B0604020202020204" pitchFamily="34" charset="0"/>
              </a:rPr>
              <a:t>kiện</a:t>
            </a:r>
            <a:r>
              <a:rPr lang="vi-VN" b="0" i="0" dirty="0">
                <a:solidFill>
                  <a:srgbClr val="333333"/>
                </a:solidFill>
                <a:effectLst/>
                <a:latin typeface="arial" panose="020B0604020202020204" pitchFamily="34" charset="0"/>
              </a:rPr>
              <a:t> kinh doanh </a:t>
            </a:r>
            <a:r>
              <a:rPr lang="vi-VN" b="0" i="0" dirty="0" err="1">
                <a:solidFill>
                  <a:srgbClr val="333333"/>
                </a:solidFill>
                <a:effectLst/>
                <a:latin typeface="arial" panose="020B0604020202020204" pitchFamily="34" charset="0"/>
              </a:rPr>
              <a:t>vận</a:t>
            </a:r>
            <a:r>
              <a:rPr lang="vi-VN" b="0" i="0" dirty="0">
                <a:solidFill>
                  <a:srgbClr val="333333"/>
                </a:solidFill>
                <a:effectLst/>
                <a:latin typeface="arial" panose="020B0604020202020204" pitchFamily="34" charset="0"/>
              </a:rPr>
              <a:t> </a:t>
            </a:r>
            <a:r>
              <a:rPr lang="vi-VN" b="0" i="0" dirty="0" err="1">
                <a:solidFill>
                  <a:srgbClr val="333333"/>
                </a:solidFill>
                <a:effectLst/>
                <a:latin typeface="arial" panose="020B0604020202020204" pitchFamily="34" charset="0"/>
              </a:rPr>
              <a:t>tải</a:t>
            </a:r>
            <a:r>
              <a:rPr lang="vi-VN" b="0" i="0" dirty="0">
                <a:solidFill>
                  <a:srgbClr val="333333"/>
                </a:solidFill>
                <a:effectLst/>
                <a:latin typeface="arial" panose="020B0604020202020204" pitchFamily="34" charset="0"/>
              </a:rPr>
              <a:t> </a:t>
            </a:r>
            <a:r>
              <a:rPr lang="vi-VN" b="0" i="0" dirty="0" err="1">
                <a:solidFill>
                  <a:srgbClr val="333333"/>
                </a:solidFill>
                <a:effectLst/>
                <a:latin typeface="arial" panose="020B0604020202020204" pitchFamily="34" charset="0"/>
              </a:rPr>
              <a:t>bằng</a:t>
            </a:r>
            <a:r>
              <a:rPr lang="vi-VN" b="0" i="0" dirty="0">
                <a:solidFill>
                  <a:srgbClr val="333333"/>
                </a:solidFill>
                <a:effectLst/>
                <a:latin typeface="arial" panose="020B0604020202020204" pitchFamily="34" charset="0"/>
              </a:rPr>
              <a:t> xe ô tô, </a:t>
            </a:r>
            <a:r>
              <a:rPr lang="vi-VN" b="0" i="0" dirty="0" err="1">
                <a:solidFill>
                  <a:srgbClr val="333333"/>
                </a:solidFill>
                <a:effectLst/>
                <a:latin typeface="arial" panose="020B0604020202020204" pitchFamily="34" charset="0"/>
              </a:rPr>
              <a:t>thì</a:t>
            </a:r>
            <a:r>
              <a:rPr lang="vi-VN" b="0" i="0" dirty="0">
                <a:solidFill>
                  <a:srgbClr val="333333"/>
                </a:solidFill>
                <a:effectLst/>
                <a:latin typeface="arial" panose="020B0604020202020204" pitchFamily="34" charset="0"/>
              </a:rPr>
              <a:t> xe ô tô kinh doanh </a:t>
            </a:r>
            <a:r>
              <a:rPr lang="vi-VN" b="0" i="0" dirty="0" err="1">
                <a:solidFill>
                  <a:srgbClr val="333333"/>
                </a:solidFill>
                <a:effectLst/>
                <a:latin typeface="arial" panose="020B0604020202020204" pitchFamily="34" charset="0"/>
              </a:rPr>
              <a:t>vận</a:t>
            </a:r>
            <a:r>
              <a:rPr lang="vi-VN" b="0" i="0" dirty="0">
                <a:solidFill>
                  <a:srgbClr val="333333"/>
                </a:solidFill>
                <a:effectLst/>
                <a:latin typeface="arial" panose="020B0604020202020204" pitchFamily="34" charset="0"/>
              </a:rPr>
              <a:t> </a:t>
            </a:r>
            <a:r>
              <a:rPr lang="vi-VN" b="0" i="0" dirty="0" err="1">
                <a:solidFill>
                  <a:srgbClr val="333333"/>
                </a:solidFill>
                <a:effectLst/>
                <a:latin typeface="arial" panose="020B0604020202020204" pitchFamily="34" charset="0"/>
              </a:rPr>
              <a:t>tải</a:t>
            </a:r>
            <a:r>
              <a:rPr lang="vi-VN" b="0" i="0" dirty="0">
                <a:solidFill>
                  <a:srgbClr val="333333"/>
                </a:solidFill>
                <a:effectLst/>
                <a:latin typeface="arial" panose="020B0604020202020204" pitchFamily="34" charset="0"/>
              </a:rPr>
              <a:t> </a:t>
            </a:r>
            <a:r>
              <a:rPr lang="vi-VN" b="0" i="0" dirty="0" err="1">
                <a:solidFill>
                  <a:srgbClr val="333333"/>
                </a:solidFill>
                <a:effectLst/>
                <a:latin typeface="arial" panose="020B0604020202020204" pitchFamily="34" charset="0"/>
              </a:rPr>
              <a:t>hành</a:t>
            </a:r>
            <a:r>
              <a:rPr lang="vi-VN" b="0" i="0" dirty="0">
                <a:solidFill>
                  <a:srgbClr val="333333"/>
                </a:solidFill>
                <a:effectLst/>
                <a:latin typeface="arial" panose="020B0604020202020204" pitchFamily="34" charset="0"/>
              </a:rPr>
              <a:t> </a:t>
            </a:r>
            <a:r>
              <a:rPr lang="vi-VN" b="0" i="0" dirty="0" err="1">
                <a:solidFill>
                  <a:srgbClr val="333333"/>
                </a:solidFill>
                <a:effectLst/>
                <a:latin typeface="arial" panose="020B0604020202020204" pitchFamily="34" charset="0"/>
              </a:rPr>
              <a:t>khách</a:t>
            </a:r>
            <a:r>
              <a:rPr lang="vi-VN" b="0" i="0" dirty="0">
                <a:solidFill>
                  <a:srgbClr val="333333"/>
                </a:solidFill>
                <a:effectLst/>
                <a:latin typeface="arial" panose="020B0604020202020204" pitchFamily="34" charset="0"/>
              </a:rPr>
              <a:t>, xe ô tô kinh doanh </a:t>
            </a:r>
            <a:r>
              <a:rPr lang="vi-VN" b="0" i="0" dirty="0" err="1">
                <a:solidFill>
                  <a:srgbClr val="333333"/>
                </a:solidFill>
                <a:effectLst/>
                <a:latin typeface="arial" panose="020B0604020202020204" pitchFamily="34" charset="0"/>
              </a:rPr>
              <a:t>vận</a:t>
            </a:r>
            <a:r>
              <a:rPr lang="vi-VN" b="0" i="0" dirty="0">
                <a:solidFill>
                  <a:srgbClr val="333333"/>
                </a:solidFill>
                <a:effectLst/>
                <a:latin typeface="arial" panose="020B0604020202020204" pitchFamily="34" charset="0"/>
              </a:rPr>
              <a:t> </a:t>
            </a:r>
            <a:r>
              <a:rPr lang="vi-VN" b="0" i="0" dirty="0" err="1">
                <a:solidFill>
                  <a:srgbClr val="333333"/>
                </a:solidFill>
                <a:effectLst/>
                <a:latin typeface="arial" panose="020B0604020202020204" pitchFamily="34" charset="0"/>
              </a:rPr>
              <a:t>tải</a:t>
            </a:r>
            <a:r>
              <a:rPr lang="vi-VN" b="0" i="0" dirty="0">
                <a:solidFill>
                  <a:srgbClr val="333333"/>
                </a:solidFill>
                <a:effectLst/>
                <a:latin typeface="arial" panose="020B0604020202020204" pitchFamily="34" charset="0"/>
              </a:rPr>
              <a:t> </a:t>
            </a:r>
            <a:r>
              <a:rPr lang="vi-VN" b="0" i="0" dirty="0" err="1">
                <a:solidFill>
                  <a:srgbClr val="333333"/>
                </a:solidFill>
                <a:effectLst/>
                <a:latin typeface="arial" panose="020B0604020202020204" pitchFamily="34" charset="0"/>
              </a:rPr>
              <a:t>hàng</a:t>
            </a:r>
            <a:r>
              <a:rPr lang="vi-VN" b="0" i="0" dirty="0">
                <a:solidFill>
                  <a:srgbClr val="333333"/>
                </a:solidFill>
                <a:effectLst/>
                <a:latin typeface="arial" panose="020B0604020202020204" pitchFamily="34" charset="0"/>
              </a:rPr>
              <a:t> </a:t>
            </a:r>
            <a:r>
              <a:rPr lang="vi-VN" b="0" i="0" dirty="0" err="1">
                <a:solidFill>
                  <a:srgbClr val="333333"/>
                </a:solidFill>
                <a:effectLst/>
                <a:latin typeface="arial" panose="020B0604020202020204" pitchFamily="34" charset="0"/>
              </a:rPr>
              <a:t>hóa</a:t>
            </a:r>
            <a:r>
              <a:rPr lang="vi-VN" b="0" i="0" dirty="0">
                <a:solidFill>
                  <a:srgbClr val="333333"/>
                </a:solidFill>
                <a:effectLst/>
                <a:latin typeface="arial" panose="020B0604020202020204" pitchFamily="34" charset="0"/>
              </a:rPr>
              <a:t> </a:t>
            </a:r>
            <a:r>
              <a:rPr lang="vi-VN" b="0" i="0" dirty="0" err="1">
                <a:solidFill>
                  <a:srgbClr val="333333"/>
                </a:solidFill>
                <a:effectLst/>
                <a:latin typeface="arial" panose="020B0604020202020204" pitchFamily="34" charset="0"/>
              </a:rPr>
              <a:t>bằng</a:t>
            </a:r>
            <a:r>
              <a:rPr lang="vi-VN" b="0" i="0" dirty="0">
                <a:solidFill>
                  <a:srgbClr val="333333"/>
                </a:solidFill>
                <a:effectLst/>
                <a:latin typeface="arial" panose="020B0604020202020204" pitchFamily="34" charset="0"/>
              </a:rPr>
              <a:t> công - ten - nơ, xe </a:t>
            </a:r>
            <a:r>
              <a:rPr lang="vi-VN" b="0" i="0" dirty="0" err="1">
                <a:solidFill>
                  <a:srgbClr val="333333"/>
                </a:solidFill>
                <a:effectLst/>
                <a:latin typeface="arial" panose="020B0604020202020204" pitchFamily="34" charset="0"/>
              </a:rPr>
              <a:t>đầu</a:t>
            </a:r>
            <a:r>
              <a:rPr lang="vi-VN" b="0" i="0" dirty="0">
                <a:solidFill>
                  <a:srgbClr val="333333"/>
                </a:solidFill>
                <a:effectLst/>
                <a:latin typeface="arial" panose="020B0604020202020204" pitchFamily="34" charset="0"/>
              </a:rPr>
              <a:t> </a:t>
            </a:r>
            <a:r>
              <a:rPr lang="vi-VN" b="0" i="0" dirty="0" err="1">
                <a:solidFill>
                  <a:srgbClr val="333333"/>
                </a:solidFill>
                <a:effectLst/>
                <a:latin typeface="arial" panose="020B0604020202020204" pitchFamily="34" charset="0"/>
              </a:rPr>
              <a:t>kéo</a:t>
            </a:r>
            <a:r>
              <a:rPr lang="vi-VN" b="0" i="0" dirty="0">
                <a:solidFill>
                  <a:srgbClr val="333333"/>
                </a:solidFill>
                <a:effectLst/>
                <a:latin typeface="arial" panose="020B0604020202020204" pitchFamily="34" charset="0"/>
              </a:rPr>
              <a:t> </a:t>
            </a:r>
            <a:r>
              <a:rPr lang="vi-VN" b="0" i="0" dirty="0" err="1">
                <a:solidFill>
                  <a:srgbClr val="333333"/>
                </a:solidFill>
                <a:effectLst/>
                <a:latin typeface="arial" panose="020B0604020202020204" pitchFamily="34" charset="0"/>
              </a:rPr>
              <a:t>kéo</a:t>
            </a:r>
            <a:r>
              <a:rPr lang="vi-VN" b="0" i="0" dirty="0">
                <a:solidFill>
                  <a:srgbClr val="333333"/>
                </a:solidFill>
                <a:effectLst/>
                <a:latin typeface="arial" panose="020B0604020202020204" pitchFamily="34" charset="0"/>
              </a:rPr>
              <a:t> rơ </a:t>
            </a:r>
            <a:r>
              <a:rPr lang="vi-VN" b="0" i="0" dirty="0" err="1">
                <a:solidFill>
                  <a:srgbClr val="333333"/>
                </a:solidFill>
                <a:effectLst/>
                <a:latin typeface="arial" panose="020B0604020202020204" pitchFamily="34" charset="0"/>
              </a:rPr>
              <a:t>moóc</a:t>
            </a:r>
            <a:r>
              <a:rPr lang="vi-VN" b="0" i="0" dirty="0">
                <a:solidFill>
                  <a:srgbClr val="333333"/>
                </a:solidFill>
                <a:effectLst/>
                <a:latin typeface="arial" panose="020B0604020202020204" pitchFamily="34" charset="0"/>
              </a:rPr>
              <a:t>, sơ mi rơ </a:t>
            </a:r>
            <a:r>
              <a:rPr lang="vi-VN" b="0" i="0" dirty="0" err="1">
                <a:solidFill>
                  <a:srgbClr val="333333"/>
                </a:solidFill>
                <a:effectLst/>
                <a:latin typeface="arial" panose="020B0604020202020204" pitchFamily="34" charset="0"/>
              </a:rPr>
              <a:t>moóc</a:t>
            </a:r>
            <a:r>
              <a:rPr lang="vi-VN" b="0" i="0" dirty="0">
                <a:solidFill>
                  <a:srgbClr val="333333"/>
                </a:solidFill>
                <a:effectLst/>
                <a:latin typeface="arial" panose="020B0604020202020204" pitchFamily="34" charset="0"/>
              </a:rPr>
              <a:t> </a:t>
            </a:r>
            <a:r>
              <a:rPr lang="vi-VN" b="0" i="0" dirty="0" err="1">
                <a:solidFill>
                  <a:srgbClr val="333333"/>
                </a:solidFill>
                <a:effectLst/>
                <a:latin typeface="arial" panose="020B0604020202020204" pitchFamily="34" charset="0"/>
              </a:rPr>
              <a:t>hoạt</a:t>
            </a:r>
            <a:r>
              <a:rPr lang="vi-VN" b="0" i="0" dirty="0">
                <a:solidFill>
                  <a:srgbClr val="333333"/>
                </a:solidFill>
                <a:effectLst/>
                <a:latin typeface="arial" panose="020B0604020202020204" pitchFamily="34" charset="0"/>
              </a:rPr>
              <a:t> </a:t>
            </a:r>
            <a:r>
              <a:rPr lang="vi-VN" b="0" i="0" dirty="0" err="1">
                <a:solidFill>
                  <a:srgbClr val="333333"/>
                </a:solidFill>
                <a:effectLst/>
                <a:latin typeface="arial" panose="020B0604020202020204" pitchFamily="34" charset="0"/>
              </a:rPr>
              <a:t>động</a:t>
            </a:r>
            <a:r>
              <a:rPr lang="vi-VN" b="0" i="0" dirty="0">
                <a:solidFill>
                  <a:srgbClr val="333333"/>
                </a:solidFill>
                <a:effectLst/>
                <a:latin typeface="arial" panose="020B0604020202020204" pitchFamily="34" charset="0"/>
              </a:rPr>
              <a:t> kinh doanh </a:t>
            </a:r>
            <a:r>
              <a:rPr lang="vi-VN" b="0" i="0" dirty="0" err="1">
                <a:solidFill>
                  <a:srgbClr val="333333"/>
                </a:solidFill>
                <a:effectLst/>
                <a:latin typeface="arial" panose="020B0604020202020204" pitchFamily="34" charset="0"/>
              </a:rPr>
              <a:t>vận</a:t>
            </a:r>
            <a:r>
              <a:rPr lang="vi-VN" b="0" i="0" dirty="0">
                <a:solidFill>
                  <a:srgbClr val="333333"/>
                </a:solidFill>
                <a:effectLst/>
                <a:latin typeface="arial" panose="020B0604020202020204" pitchFamily="34" charset="0"/>
              </a:rPr>
              <a:t> </a:t>
            </a:r>
            <a:r>
              <a:rPr lang="vi-VN" b="0" i="0" dirty="0" err="1">
                <a:solidFill>
                  <a:srgbClr val="333333"/>
                </a:solidFill>
                <a:effectLst/>
                <a:latin typeface="arial" panose="020B0604020202020204" pitchFamily="34" charset="0"/>
              </a:rPr>
              <a:t>tải</a:t>
            </a:r>
            <a:r>
              <a:rPr lang="vi-VN" b="0" i="0" dirty="0">
                <a:solidFill>
                  <a:srgbClr val="333333"/>
                </a:solidFill>
                <a:effectLst/>
                <a:latin typeface="arial" panose="020B0604020202020204" pitchFamily="34" charset="0"/>
              </a:rPr>
              <a:t> </a:t>
            </a:r>
            <a:r>
              <a:rPr lang="vi-VN" b="0" i="0" dirty="0" err="1">
                <a:solidFill>
                  <a:srgbClr val="333333"/>
                </a:solidFill>
                <a:effectLst/>
                <a:latin typeface="arial" panose="020B0604020202020204" pitchFamily="34" charset="0"/>
              </a:rPr>
              <a:t>và</a:t>
            </a:r>
            <a:r>
              <a:rPr lang="vi-VN" b="0" i="0" dirty="0">
                <a:solidFill>
                  <a:srgbClr val="333333"/>
                </a:solidFill>
                <a:effectLst/>
                <a:latin typeface="arial" panose="020B0604020202020204" pitchFamily="34" charset="0"/>
              </a:rPr>
              <a:t> xe ô tô kinh doanh </a:t>
            </a:r>
            <a:r>
              <a:rPr lang="vi-VN" b="0" i="0" dirty="0" err="1">
                <a:solidFill>
                  <a:srgbClr val="333333"/>
                </a:solidFill>
                <a:effectLst/>
                <a:latin typeface="arial" panose="020B0604020202020204" pitchFamily="34" charset="0"/>
              </a:rPr>
              <a:t>vận</a:t>
            </a:r>
            <a:r>
              <a:rPr lang="vi-VN" b="0" i="0" dirty="0">
                <a:solidFill>
                  <a:srgbClr val="333333"/>
                </a:solidFill>
                <a:effectLst/>
                <a:latin typeface="arial" panose="020B0604020202020204" pitchFamily="34" charset="0"/>
              </a:rPr>
              <a:t> </a:t>
            </a:r>
            <a:r>
              <a:rPr lang="vi-VN" b="0" i="0" dirty="0" err="1">
                <a:solidFill>
                  <a:srgbClr val="333333"/>
                </a:solidFill>
                <a:effectLst/>
                <a:latin typeface="arial" panose="020B0604020202020204" pitchFamily="34" charset="0"/>
              </a:rPr>
              <a:t>tải</a:t>
            </a:r>
            <a:r>
              <a:rPr lang="vi-VN" b="0" i="0" dirty="0">
                <a:solidFill>
                  <a:srgbClr val="333333"/>
                </a:solidFill>
                <a:effectLst/>
                <a:latin typeface="arial" panose="020B0604020202020204" pitchFamily="34" charset="0"/>
              </a:rPr>
              <a:t> </a:t>
            </a:r>
            <a:r>
              <a:rPr lang="vi-VN" b="0" i="0" dirty="0" err="1">
                <a:solidFill>
                  <a:srgbClr val="333333"/>
                </a:solidFill>
                <a:effectLst/>
                <a:latin typeface="arial" panose="020B0604020202020204" pitchFamily="34" charset="0"/>
              </a:rPr>
              <a:t>hàng</a:t>
            </a:r>
            <a:r>
              <a:rPr lang="vi-VN" b="0" i="0" dirty="0">
                <a:solidFill>
                  <a:srgbClr val="333333"/>
                </a:solidFill>
                <a:effectLst/>
                <a:latin typeface="arial" panose="020B0604020202020204" pitchFamily="34" charset="0"/>
              </a:rPr>
              <a:t> </a:t>
            </a:r>
            <a:r>
              <a:rPr lang="vi-VN" b="0" i="0" dirty="0" err="1">
                <a:solidFill>
                  <a:srgbClr val="333333"/>
                </a:solidFill>
                <a:effectLst/>
                <a:latin typeface="arial" panose="020B0604020202020204" pitchFamily="34" charset="0"/>
              </a:rPr>
              <a:t>hóa</a:t>
            </a:r>
            <a:r>
              <a:rPr lang="vi-VN" b="0" i="0" dirty="0">
                <a:solidFill>
                  <a:srgbClr val="333333"/>
                </a:solidFill>
                <a:effectLst/>
                <a:latin typeface="arial" panose="020B0604020202020204" pitchFamily="34" charset="0"/>
              </a:rPr>
              <a:t> </a:t>
            </a:r>
            <a:r>
              <a:rPr lang="vi-VN" b="0" i="0" dirty="0" err="1">
                <a:solidFill>
                  <a:srgbClr val="333333"/>
                </a:solidFill>
                <a:effectLst/>
                <a:latin typeface="arial" panose="020B0604020202020204" pitchFamily="34" charset="0"/>
              </a:rPr>
              <a:t>phải</a:t>
            </a:r>
            <a:r>
              <a:rPr lang="vi-VN" b="0" i="0" dirty="0">
                <a:solidFill>
                  <a:srgbClr val="333333"/>
                </a:solidFill>
                <a:effectLst/>
                <a:latin typeface="arial" panose="020B0604020202020204" pitchFamily="34" charset="0"/>
              </a:rPr>
              <a:t> </a:t>
            </a:r>
            <a:r>
              <a:rPr lang="vi-VN" b="0" i="0" dirty="0" err="1">
                <a:solidFill>
                  <a:srgbClr val="333333"/>
                </a:solidFill>
                <a:effectLst/>
                <a:latin typeface="arial" panose="020B0604020202020204" pitchFamily="34" charset="0"/>
              </a:rPr>
              <a:t>gắn</a:t>
            </a:r>
            <a:r>
              <a:rPr lang="vi-VN" b="0" i="0" dirty="0">
                <a:solidFill>
                  <a:srgbClr val="333333"/>
                </a:solidFill>
                <a:effectLst/>
                <a:latin typeface="arial" panose="020B0604020202020204" pitchFamily="34" charset="0"/>
              </a:rPr>
              <a:t> </a:t>
            </a:r>
            <a:r>
              <a:rPr lang="vi-VN" b="0" i="0" dirty="0" err="1">
                <a:solidFill>
                  <a:srgbClr val="333333"/>
                </a:solidFill>
                <a:effectLst/>
                <a:latin typeface="arial" panose="020B0604020202020204" pitchFamily="34" charset="0"/>
              </a:rPr>
              <a:t>thiết</a:t>
            </a:r>
            <a:r>
              <a:rPr lang="vi-VN" b="0" i="0" dirty="0">
                <a:solidFill>
                  <a:srgbClr val="333333"/>
                </a:solidFill>
                <a:effectLst/>
                <a:latin typeface="arial" panose="020B0604020202020204" pitchFamily="34" charset="0"/>
              </a:rPr>
              <a:t> </a:t>
            </a:r>
            <a:r>
              <a:rPr lang="vi-VN" b="0" i="0" dirty="0" err="1">
                <a:solidFill>
                  <a:srgbClr val="333333"/>
                </a:solidFill>
                <a:effectLst/>
                <a:latin typeface="arial" panose="020B0604020202020204" pitchFamily="34" charset="0"/>
              </a:rPr>
              <a:t>bị</a:t>
            </a:r>
            <a:r>
              <a:rPr lang="vi-VN" b="0" i="0" dirty="0">
                <a:solidFill>
                  <a:srgbClr val="333333"/>
                </a:solidFill>
                <a:effectLst/>
                <a:latin typeface="arial" panose="020B0604020202020204" pitchFamily="34" charset="0"/>
              </a:rPr>
              <a:t> </a:t>
            </a:r>
            <a:r>
              <a:rPr lang="vi-VN" b="0" i="0" dirty="0" err="1">
                <a:solidFill>
                  <a:srgbClr val="333333"/>
                </a:solidFill>
                <a:effectLst/>
                <a:latin typeface="arial" panose="020B0604020202020204" pitchFamily="34" charset="0"/>
              </a:rPr>
              <a:t>giám</a:t>
            </a:r>
            <a:r>
              <a:rPr lang="vi-VN" b="0" i="0" dirty="0">
                <a:solidFill>
                  <a:srgbClr val="333333"/>
                </a:solidFill>
                <a:effectLst/>
                <a:latin typeface="arial" panose="020B0604020202020204" pitchFamily="34" charset="0"/>
              </a:rPr>
              <a:t> </a:t>
            </a:r>
            <a:r>
              <a:rPr lang="vi-VN" b="0" i="0" dirty="0" err="1">
                <a:solidFill>
                  <a:srgbClr val="333333"/>
                </a:solidFill>
                <a:effectLst/>
                <a:latin typeface="arial" panose="020B0604020202020204" pitchFamily="34" charset="0"/>
              </a:rPr>
              <a:t>sát</a:t>
            </a:r>
            <a:r>
              <a:rPr lang="vi-VN" b="0" i="0" dirty="0">
                <a:solidFill>
                  <a:srgbClr val="333333"/>
                </a:solidFill>
                <a:effectLst/>
                <a:latin typeface="arial" panose="020B0604020202020204" pitchFamily="34" charset="0"/>
              </a:rPr>
              <a:t> </a:t>
            </a:r>
            <a:r>
              <a:rPr lang="vi-VN" b="0" i="0" dirty="0" err="1">
                <a:solidFill>
                  <a:srgbClr val="333333"/>
                </a:solidFill>
                <a:effectLst/>
                <a:latin typeface="arial" panose="020B0604020202020204" pitchFamily="34" charset="0"/>
              </a:rPr>
              <a:t>hành</a:t>
            </a:r>
            <a:r>
              <a:rPr lang="vi-VN" b="0" i="0" dirty="0">
                <a:solidFill>
                  <a:srgbClr val="333333"/>
                </a:solidFill>
                <a:effectLst/>
                <a:latin typeface="arial" panose="020B0604020202020204" pitchFamily="34" charset="0"/>
              </a:rPr>
              <a:t> </a:t>
            </a:r>
            <a:r>
              <a:rPr lang="vi-VN" b="0" i="0" dirty="0" err="1">
                <a:solidFill>
                  <a:srgbClr val="333333"/>
                </a:solidFill>
                <a:effectLst/>
                <a:latin typeface="arial" panose="020B0604020202020204" pitchFamily="34" charset="0"/>
              </a:rPr>
              <a:t>trình</a:t>
            </a:r>
            <a:r>
              <a:rPr lang="vi-VN" b="0" i="0" dirty="0">
                <a:solidFill>
                  <a:srgbClr val="333333"/>
                </a:solidFill>
                <a:effectLst/>
                <a:latin typeface="arial" panose="020B0604020202020204" pitchFamily="34" charset="0"/>
              </a:rPr>
              <a:t>; </a:t>
            </a:r>
            <a:r>
              <a:rPr lang="vi-VN" b="0" i="0" dirty="0" err="1">
                <a:solidFill>
                  <a:srgbClr val="333333"/>
                </a:solidFill>
                <a:effectLst/>
                <a:latin typeface="arial" panose="020B0604020202020204" pitchFamily="34" charset="0"/>
              </a:rPr>
              <a:t>thiết</a:t>
            </a:r>
            <a:r>
              <a:rPr lang="vi-VN" b="0" i="0" dirty="0">
                <a:solidFill>
                  <a:srgbClr val="333333"/>
                </a:solidFill>
                <a:effectLst/>
                <a:latin typeface="arial" panose="020B0604020202020204" pitchFamily="34" charset="0"/>
              </a:rPr>
              <a:t> </a:t>
            </a:r>
            <a:r>
              <a:rPr lang="vi-VN" b="0" i="0" dirty="0" err="1">
                <a:solidFill>
                  <a:srgbClr val="333333"/>
                </a:solidFill>
                <a:effectLst/>
                <a:latin typeface="arial" panose="020B0604020202020204" pitchFamily="34" charset="0"/>
              </a:rPr>
              <a:t>bị</a:t>
            </a:r>
            <a:r>
              <a:rPr lang="vi-VN" b="0" i="0" dirty="0">
                <a:solidFill>
                  <a:srgbClr val="333333"/>
                </a:solidFill>
                <a:effectLst/>
                <a:latin typeface="arial" panose="020B0604020202020204" pitchFamily="34" charset="0"/>
              </a:rPr>
              <a:t> </a:t>
            </a:r>
            <a:r>
              <a:rPr lang="vi-VN" b="0" i="0" dirty="0" err="1">
                <a:solidFill>
                  <a:srgbClr val="333333"/>
                </a:solidFill>
                <a:effectLst/>
                <a:latin typeface="arial" panose="020B0604020202020204" pitchFamily="34" charset="0"/>
              </a:rPr>
              <a:t>giám</a:t>
            </a:r>
            <a:r>
              <a:rPr lang="vi-VN" b="0" i="0" dirty="0">
                <a:solidFill>
                  <a:srgbClr val="333333"/>
                </a:solidFill>
                <a:effectLst/>
                <a:latin typeface="arial" panose="020B0604020202020204" pitchFamily="34" charset="0"/>
              </a:rPr>
              <a:t> </a:t>
            </a:r>
            <a:r>
              <a:rPr lang="vi-VN" b="0" i="0" dirty="0" err="1">
                <a:solidFill>
                  <a:srgbClr val="333333"/>
                </a:solidFill>
                <a:effectLst/>
                <a:latin typeface="arial" panose="020B0604020202020204" pitchFamily="34" charset="0"/>
              </a:rPr>
              <a:t>sát</a:t>
            </a:r>
            <a:r>
              <a:rPr lang="vi-VN" b="0" i="0" dirty="0">
                <a:solidFill>
                  <a:srgbClr val="333333"/>
                </a:solidFill>
                <a:effectLst/>
                <a:latin typeface="arial" panose="020B0604020202020204" pitchFamily="34" charset="0"/>
              </a:rPr>
              <a:t> </a:t>
            </a:r>
            <a:r>
              <a:rPr lang="vi-VN" b="0" i="0" dirty="0" err="1">
                <a:solidFill>
                  <a:srgbClr val="333333"/>
                </a:solidFill>
                <a:effectLst/>
                <a:latin typeface="arial" panose="020B0604020202020204" pitchFamily="34" charset="0"/>
              </a:rPr>
              <a:t>hành</a:t>
            </a:r>
            <a:r>
              <a:rPr lang="vi-VN" b="0" i="0" dirty="0">
                <a:solidFill>
                  <a:srgbClr val="333333"/>
                </a:solidFill>
                <a:effectLst/>
                <a:latin typeface="arial" panose="020B0604020202020204" pitchFamily="34" charset="0"/>
              </a:rPr>
              <a:t> </a:t>
            </a:r>
            <a:r>
              <a:rPr lang="vi-VN" b="0" i="0" dirty="0" err="1">
                <a:solidFill>
                  <a:srgbClr val="333333"/>
                </a:solidFill>
                <a:effectLst/>
                <a:latin typeface="arial" panose="020B0604020202020204" pitchFamily="34" charset="0"/>
              </a:rPr>
              <a:t>trình</a:t>
            </a:r>
            <a:r>
              <a:rPr lang="vi-VN" b="0" i="0" dirty="0">
                <a:solidFill>
                  <a:srgbClr val="333333"/>
                </a:solidFill>
                <a:effectLst/>
                <a:latin typeface="arial" panose="020B0604020202020204" pitchFamily="34" charset="0"/>
              </a:rPr>
              <a:t> </a:t>
            </a:r>
            <a:r>
              <a:rPr lang="vi-VN" b="0" i="0" dirty="0" err="1">
                <a:solidFill>
                  <a:srgbClr val="333333"/>
                </a:solidFill>
                <a:effectLst/>
                <a:latin typeface="arial" panose="020B0604020202020204" pitchFamily="34" charset="0"/>
              </a:rPr>
              <a:t>phải</a:t>
            </a:r>
            <a:r>
              <a:rPr lang="vi-VN" b="0" i="0" dirty="0">
                <a:solidFill>
                  <a:srgbClr val="333333"/>
                </a:solidFill>
                <a:effectLst/>
                <a:latin typeface="arial" panose="020B0604020202020204" pitchFamily="34" charset="0"/>
              </a:rPr>
              <a:t> </a:t>
            </a:r>
            <a:r>
              <a:rPr lang="vi-VN" b="0" i="0" dirty="0" err="1">
                <a:solidFill>
                  <a:srgbClr val="333333"/>
                </a:solidFill>
                <a:effectLst/>
                <a:latin typeface="arial" panose="020B0604020202020204" pitchFamily="34" charset="0"/>
              </a:rPr>
              <a:t>đảm</a:t>
            </a:r>
            <a:r>
              <a:rPr lang="vi-VN" b="0" i="0" dirty="0">
                <a:solidFill>
                  <a:srgbClr val="333333"/>
                </a:solidFill>
                <a:effectLst/>
                <a:latin typeface="arial" panose="020B0604020202020204" pitchFamily="34" charset="0"/>
              </a:rPr>
              <a:t> </a:t>
            </a:r>
            <a:r>
              <a:rPr lang="vi-VN" b="0" i="0" dirty="0" err="1">
                <a:solidFill>
                  <a:srgbClr val="333333"/>
                </a:solidFill>
                <a:effectLst/>
                <a:latin typeface="arial" panose="020B0604020202020204" pitchFamily="34" charset="0"/>
              </a:rPr>
              <a:t>bảo</a:t>
            </a:r>
            <a:r>
              <a:rPr lang="vi-VN" b="0" i="0" dirty="0">
                <a:solidFill>
                  <a:srgbClr val="333333"/>
                </a:solidFill>
                <a:effectLst/>
                <a:latin typeface="arial" panose="020B0604020202020204" pitchFamily="34" charset="0"/>
              </a:rPr>
              <a:t> </a:t>
            </a:r>
            <a:r>
              <a:rPr lang="vi-VN" b="0" i="0" dirty="0" err="1">
                <a:solidFill>
                  <a:srgbClr val="333333"/>
                </a:solidFill>
                <a:effectLst/>
                <a:latin typeface="arial" panose="020B0604020202020204" pitchFamily="34" charset="0"/>
              </a:rPr>
              <a:t>tình</a:t>
            </a:r>
            <a:r>
              <a:rPr lang="vi-VN" b="0" i="0" dirty="0">
                <a:solidFill>
                  <a:srgbClr val="333333"/>
                </a:solidFill>
                <a:effectLst/>
                <a:latin typeface="arial" panose="020B0604020202020204" pitchFamily="34" charset="0"/>
              </a:rPr>
              <a:t> </a:t>
            </a:r>
            <a:r>
              <a:rPr lang="vi-VN" b="0" i="0" dirty="0" err="1">
                <a:solidFill>
                  <a:srgbClr val="333333"/>
                </a:solidFill>
                <a:effectLst/>
                <a:latin typeface="arial" panose="020B0604020202020204" pitchFamily="34" charset="0"/>
              </a:rPr>
              <a:t>trạng</a:t>
            </a:r>
            <a:r>
              <a:rPr lang="vi-VN" b="0" i="0" dirty="0">
                <a:solidFill>
                  <a:srgbClr val="333333"/>
                </a:solidFill>
                <a:effectLst/>
                <a:latin typeface="arial" panose="020B0604020202020204" pitchFamily="34" charset="0"/>
              </a:rPr>
              <a:t> </a:t>
            </a:r>
            <a:r>
              <a:rPr lang="vi-VN" b="0" i="0" dirty="0" err="1">
                <a:solidFill>
                  <a:srgbClr val="333333"/>
                </a:solidFill>
                <a:effectLst/>
                <a:latin typeface="arial" panose="020B0604020202020204" pitchFamily="34" charset="0"/>
              </a:rPr>
              <a:t>kỹ</a:t>
            </a:r>
            <a:r>
              <a:rPr lang="vi-VN" b="0" i="0" dirty="0">
                <a:solidFill>
                  <a:srgbClr val="333333"/>
                </a:solidFill>
                <a:effectLst/>
                <a:latin typeface="arial" panose="020B0604020202020204" pitchFamily="34" charset="0"/>
              </a:rPr>
              <a:t> </a:t>
            </a:r>
            <a:r>
              <a:rPr lang="vi-VN" b="0" i="0" dirty="0" err="1">
                <a:solidFill>
                  <a:srgbClr val="333333"/>
                </a:solidFill>
                <a:effectLst/>
                <a:latin typeface="arial" panose="020B0604020202020204" pitchFamily="34" charset="0"/>
              </a:rPr>
              <a:t>thuật</a:t>
            </a:r>
            <a:r>
              <a:rPr lang="vi-VN" b="0" i="0" dirty="0">
                <a:solidFill>
                  <a:srgbClr val="333333"/>
                </a:solidFill>
                <a:effectLst/>
                <a:latin typeface="arial" panose="020B0604020202020204" pitchFamily="34" charset="0"/>
              </a:rPr>
              <a:t> </a:t>
            </a:r>
            <a:r>
              <a:rPr lang="vi-VN" b="0" i="0" dirty="0" err="1">
                <a:solidFill>
                  <a:srgbClr val="333333"/>
                </a:solidFill>
                <a:effectLst/>
                <a:latin typeface="arial" panose="020B0604020202020204" pitchFamily="34" charset="0"/>
              </a:rPr>
              <a:t>tốt</a:t>
            </a:r>
            <a:r>
              <a:rPr lang="vi-VN" b="0" i="0" dirty="0">
                <a:solidFill>
                  <a:srgbClr val="333333"/>
                </a:solidFill>
                <a:effectLst/>
                <a:latin typeface="arial" panose="020B0604020202020204" pitchFamily="34" charset="0"/>
              </a:rPr>
              <a:t> </a:t>
            </a:r>
            <a:r>
              <a:rPr lang="vi-VN" b="0" i="0" dirty="0" err="1">
                <a:solidFill>
                  <a:srgbClr val="333333"/>
                </a:solidFill>
                <a:effectLst/>
                <a:latin typeface="arial" panose="020B0604020202020204" pitchFamily="34" charset="0"/>
              </a:rPr>
              <a:t>và</a:t>
            </a:r>
            <a:r>
              <a:rPr lang="vi-VN" b="0" i="0" dirty="0">
                <a:solidFill>
                  <a:srgbClr val="333333"/>
                </a:solidFill>
                <a:effectLst/>
                <a:latin typeface="arial" panose="020B0604020202020204" pitchFamily="34" charset="0"/>
              </a:rPr>
              <a:t> </a:t>
            </a:r>
            <a:r>
              <a:rPr lang="vi-VN" b="0" i="0" dirty="0" err="1">
                <a:solidFill>
                  <a:srgbClr val="333333"/>
                </a:solidFill>
                <a:effectLst/>
                <a:latin typeface="arial" panose="020B0604020202020204" pitchFamily="34" charset="0"/>
              </a:rPr>
              <a:t>hoạt</a:t>
            </a:r>
            <a:r>
              <a:rPr lang="vi-VN" b="0" i="0" dirty="0">
                <a:solidFill>
                  <a:srgbClr val="333333"/>
                </a:solidFill>
                <a:effectLst/>
                <a:latin typeface="arial" panose="020B0604020202020204" pitchFamily="34" charset="0"/>
              </a:rPr>
              <a:t> </a:t>
            </a:r>
            <a:r>
              <a:rPr lang="vi-VN" b="0" i="0" dirty="0" err="1">
                <a:solidFill>
                  <a:srgbClr val="333333"/>
                </a:solidFill>
                <a:effectLst/>
                <a:latin typeface="arial" panose="020B0604020202020204" pitchFamily="34" charset="0"/>
              </a:rPr>
              <a:t>động</a:t>
            </a:r>
            <a:r>
              <a:rPr lang="vi-VN" b="0" i="0" dirty="0">
                <a:solidFill>
                  <a:srgbClr val="333333"/>
                </a:solidFill>
                <a:effectLst/>
                <a:latin typeface="arial" panose="020B0604020202020204" pitchFamily="34" charset="0"/>
              </a:rPr>
              <a:t> liên </a:t>
            </a:r>
            <a:r>
              <a:rPr lang="vi-VN" b="0" i="0" dirty="0" err="1">
                <a:solidFill>
                  <a:srgbClr val="333333"/>
                </a:solidFill>
                <a:effectLst/>
                <a:latin typeface="arial" panose="020B0604020202020204" pitchFamily="34" charset="0"/>
              </a:rPr>
              <a:t>tục</a:t>
            </a:r>
            <a:r>
              <a:rPr lang="vi-VN" b="0" i="0" dirty="0">
                <a:solidFill>
                  <a:srgbClr val="333333"/>
                </a:solidFill>
                <a:effectLst/>
                <a:latin typeface="arial" panose="020B0604020202020204" pitchFamily="34" charset="0"/>
              </a:rPr>
              <a:t> trong </a:t>
            </a:r>
            <a:r>
              <a:rPr lang="vi-VN" b="0" i="0" dirty="0" err="1">
                <a:solidFill>
                  <a:srgbClr val="333333"/>
                </a:solidFill>
                <a:effectLst/>
                <a:latin typeface="arial" panose="020B0604020202020204" pitchFamily="34" charset="0"/>
              </a:rPr>
              <a:t>thời</a:t>
            </a:r>
            <a:r>
              <a:rPr lang="vi-VN" b="0" i="0" dirty="0">
                <a:solidFill>
                  <a:srgbClr val="333333"/>
                </a:solidFill>
                <a:effectLst/>
                <a:latin typeface="arial" panose="020B0604020202020204" pitchFamily="34" charset="0"/>
              </a:rPr>
              <a:t> gian xe tham gia giao thông.</a:t>
            </a:r>
            <a:endParaRPr lang="en-US" b="0" i="0" dirty="0">
              <a:solidFill>
                <a:srgbClr val="333333"/>
              </a:solidFill>
              <a:effectLst/>
              <a:latin typeface="arial" panose="020B0604020202020204" pitchFamily="34" charset="0"/>
            </a:endParaRPr>
          </a:p>
          <a:p>
            <a:endParaRPr lang="en-US" b="0" i="0" dirty="0">
              <a:solidFill>
                <a:srgbClr val="333333"/>
              </a:solidFill>
              <a:effectLst/>
              <a:latin typeface="arial" panose="020B0604020202020204" pitchFamily="34" charset="0"/>
            </a:endParaRPr>
          </a:p>
          <a:p>
            <a:r>
              <a:rPr lang="en-US" b="0" i="0" dirty="0" err="1">
                <a:solidFill>
                  <a:srgbClr val="333333"/>
                </a:solidFill>
                <a:effectLst/>
                <a:latin typeface="arial" panose="020B0604020202020204" pitchFamily="34" charset="0"/>
              </a:rPr>
              <a:t>Trong</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quá</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trình</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vận</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chuyên</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các</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xe</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luôn</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đối</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mặt</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với</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các</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ngu</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cơ</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rủi</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ro</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đặc</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biệt</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là</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các</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xe</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vận</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chuyển</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mặt</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hàng</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nhạy</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cảm</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giá</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trị</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lớn</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như</a:t>
            </a:r>
            <a:r>
              <a:rPr lang="en-US" b="0" i="0" dirty="0">
                <a:solidFill>
                  <a:srgbClr val="333333"/>
                </a:solidFill>
                <a:effectLst/>
                <a:latin typeface="arial" panose="020B0604020202020204" pitchFamily="34" charset="0"/>
              </a:rPr>
              <a:t> Xe </a:t>
            </a:r>
            <a:r>
              <a:rPr lang="en-US" b="0" i="0" dirty="0" err="1">
                <a:solidFill>
                  <a:srgbClr val="333333"/>
                </a:solidFill>
                <a:effectLst/>
                <a:latin typeface="arial" panose="020B0604020202020204" pitchFamily="34" charset="0"/>
              </a:rPr>
              <a:t>chuyển</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tiền</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cần</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phải</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có</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các</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thông</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báo</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cánh</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báo</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khixayr</a:t>
            </a:r>
            <a:r>
              <a:rPr lang="en-US" b="0" i="0" dirty="0">
                <a:solidFill>
                  <a:srgbClr val="333333"/>
                </a:solidFill>
                <a:effectLst/>
                <a:latin typeface="arial" panose="020B0604020202020204" pitchFamily="34" charset="0"/>
              </a:rPr>
              <a:t> ra </a:t>
            </a:r>
            <a:r>
              <a:rPr lang="en-US" b="0" i="0" dirty="0" err="1">
                <a:solidFill>
                  <a:srgbClr val="333333"/>
                </a:solidFill>
                <a:effectLst/>
                <a:latin typeface="arial" panose="020B0604020202020204" pitchFamily="34" charset="0"/>
              </a:rPr>
              <a:t>các</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trạng</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thái</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bất</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thừng</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như</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đi</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sai</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lộ</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trình</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dừng</a:t>
            </a:r>
            <a:r>
              <a:rPr lang="en-US" b="0" i="0" dirty="0">
                <a:solidFill>
                  <a:srgbClr val="333333"/>
                </a:solidFill>
                <a:effectLst/>
                <a:latin typeface="arial" panose="020B0604020202020204" pitchFamily="34" charset="0"/>
              </a:rPr>
              <a:t> ỗ k </a:t>
            </a:r>
            <a:r>
              <a:rPr lang="en-US" b="0" i="0" dirty="0" err="1">
                <a:solidFill>
                  <a:srgbClr val="333333"/>
                </a:solidFill>
                <a:effectLst/>
                <a:latin typeface="arial" panose="020B0604020202020204" pitchFamily="34" charset="0"/>
              </a:rPr>
              <a:t>đúng</a:t>
            </a:r>
            <a:r>
              <a:rPr lang="en-US" b="0" i="0" dirty="0">
                <a:solidFill>
                  <a:srgbClr val="333333"/>
                </a:solidFill>
                <a:effectLst/>
                <a:latin typeface="arial" panose="020B0604020202020204" pitchFamily="34" charset="0"/>
              </a:rPr>
              <a:t> qui </a:t>
            </a:r>
            <a:r>
              <a:rPr lang="en-US" b="0" i="0" dirty="0" err="1">
                <a:solidFill>
                  <a:srgbClr val="333333"/>
                </a:solidFill>
                <a:effectLst/>
                <a:latin typeface="arial" panose="020B0604020202020204" pitchFamily="34" charset="0"/>
              </a:rPr>
              <a:t>định</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mở</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két</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hàng</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hóa</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tự</a:t>
            </a:r>
            <a:r>
              <a:rPr lang="en-US" b="0" i="0" dirty="0">
                <a:solidFill>
                  <a:srgbClr val="333333"/>
                </a:solidFill>
                <a:effectLst/>
                <a:latin typeface="arial" panose="020B0604020202020204" pitchFamily="34" charset="0"/>
              </a:rPr>
              <a:t> ý.</a:t>
            </a:r>
            <a:endParaRPr lang="en-US" dirty="0"/>
          </a:p>
        </p:txBody>
      </p:sp>
      <p:sp>
        <p:nvSpPr>
          <p:cNvPr id="4" name="Slide Number Placeholder 3"/>
          <p:cNvSpPr>
            <a:spLocks noGrp="1"/>
          </p:cNvSpPr>
          <p:nvPr>
            <p:ph type="sldNum" sz="quarter" idx="5"/>
          </p:nvPr>
        </p:nvSpPr>
        <p:spPr/>
        <p:txBody>
          <a:bodyPr/>
          <a:lstStyle/>
          <a:p>
            <a:fld id="{00CDFE5A-359A-7043-8018-40575C7643BA}" type="slidenum">
              <a:t>4</a:t>
            </a:fld>
            <a:endParaRPr lang="en-US"/>
          </a:p>
        </p:txBody>
      </p:sp>
    </p:spTree>
    <p:extLst>
      <p:ext uri="{BB962C8B-B14F-4D97-AF65-F5344CB8AC3E}">
        <p14:creationId xmlns:p14="http://schemas.microsoft.com/office/powerpoint/2010/main" val="626455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just">
              <a:lnSpc>
                <a:spcPct val="130000"/>
              </a:lnSpc>
              <a:spcBef>
                <a:spcPts val="1000"/>
              </a:spcBef>
              <a:spcAft>
                <a:spcPts val="0"/>
              </a:spcAft>
              <a:buFont typeface="+mj-lt"/>
              <a:buAutoNum type="arabicParenBoth"/>
            </a:pPr>
            <a:r>
              <a:rPr lang="fr-FR" sz="1300" dirty="0">
                <a:effectLst/>
                <a:latin typeface="Times New Roman" panose="02020603050405020304" pitchFamily="18" charset="0"/>
                <a:ea typeface="Times New Roman" panose="02020603050405020304" pitchFamily="18" charset="0"/>
              </a:rPr>
              <a:t> </a:t>
            </a:r>
            <a:r>
              <a:rPr lang="fr-FR" sz="1300" dirty="0" err="1">
                <a:effectLst/>
                <a:latin typeface="Times New Roman" panose="02020603050405020304" pitchFamily="18" charset="0"/>
                <a:ea typeface="Times New Roman" panose="02020603050405020304" pitchFamily="18" charset="0"/>
              </a:rPr>
              <a:t>Giám</a:t>
            </a:r>
            <a:r>
              <a:rPr lang="fr-FR" sz="1300" dirty="0">
                <a:effectLst/>
                <a:latin typeface="Times New Roman" panose="02020603050405020304" pitchFamily="18" charset="0"/>
                <a:ea typeface="Times New Roman" panose="02020603050405020304" pitchFamily="18" charset="0"/>
              </a:rPr>
              <a:t> </a:t>
            </a:r>
            <a:r>
              <a:rPr lang="fr-FR" sz="1300" dirty="0" err="1">
                <a:effectLst/>
                <a:latin typeface="Times New Roman" panose="02020603050405020304" pitchFamily="18" charset="0"/>
                <a:ea typeface="Times New Roman" panose="02020603050405020304" pitchFamily="18" charset="0"/>
              </a:rPr>
              <a:t>sát</a:t>
            </a:r>
            <a:r>
              <a:rPr lang="fr-FR" sz="1300" dirty="0">
                <a:effectLst/>
                <a:latin typeface="Times New Roman" panose="02020603050405020304" pitchFamily="18" charset="0"/>
                <a:ea typeface="Times New Roman" panose="02020603050405020304" pitchFamily="18" charset="0"/>
              </a:rPr>
              <a:t> </a:t>
            </a:r>
            <a:r>
              <a:rPr lang="fr-FR" sz="1300" dirty="0" err="1">
                <a:effectLst/>
                <a:latin typeface="Times New Roman" panose="02020603050405020304" pitchFamily="18" charset="0"/>
                <a:ea typeface="Times New Roman" panose="02020603050405020304" pitchFamily="18" charset="0"/>
              </a:rPr>
              <a:t>trạng</a:t>
            </a:r>
            <a:r>
              <a:rPr lang="fr-FR" sz="1300" dirty="0">
                <a:effectLst/>
                <a:latin typeface="Times New Roman" panose="02020603050405020304" pitchFamily="18" charset="0"/>
                <a:ea typeface="Times New Roman" panose="02020603050405020304" pitchFamily="18" charset="0"/>
              </a:rPr>
              <a:t> </a:t>
            </a:r>
            <a:r>
              <a:rPr lang="fr-FR" sz="1300" dirty="0" err="1">
                <a:effectLst/>
                <a:latin typeface="Times New Roman" panose="02020603050405020304" pitchFamily="18" charset="0"/>
                <a:ea typeface="Times New Roman" panose="02020603050405020304" pitchFamily="18" charset="0"/>
              </a:rPr>
              <a:t>thái</a:t>
            </a:r>
            <a:r>
              <a:rPr lang="fr-FR" sz="1300" dirty="0">
                <a:effectLst/>
                <a:latin typeface="Times New Roman" panose="02020603050405020304" pitchFamily="18" charset="0"/>
                <a:ea typeface="Times New Roman" panose="02020603050405020304" pitchFamily="18" charset="0"/>
              </a:rPr>
              <a:t> </a:t>
            </a:r>
            <a:r>
              <a:rPr lang="fr-FR" sz="1300" dirty="0" err="1">
                <a:effectLst/>
                <a:latin typeface="Times New Roman" panose="02020603050405020304" pitchFamily="18" charset="0"/>
                <a:ea typeface="Times New Roman" panose="02020603050405020304" pitchFamily="18" charset="0"/>
              </a:rPr>
              <a:t>tức</a:t>
            </a:r>
            <a:r>
              <a:rPr lang="fr-FR" sz="1300" dirty="0">
                <a:effectLst/>
                <a:latin typeface="Times New Roman" panose="02020603050405020304" pitchFamily="18" charset="0"/>
                <a:ea typeface="Times New Roman" panose="02020603050405020304" pitchFamily="18" charset="0"/>
              </a:rPr>
              <a:t> </a:t>
            </a:r>
            <a:r>
              <a:rPr lang="fr-FR" sz="1300" dirty="0" err="1">
                <a:effectLst/>
                <a:latin typeface="Times New Roman" panose="02020603050405020304" pitchFamily="18" charset="0"/>
                <a:ea typeface="Times New Roman" panose="02020603050405020304" pitchFamily="18" charset="0"/>
              </a:rPr>
              <a:t>thời</a:t>
            </a:r>
            <a:r>
              <a:rPr lang="fr-FR" sz="1300" dirty="0">
                <a:effectLst/>
                <a:latin typeface="Times New Roman" panose="02020603050405020304" pitchFamily="18" charset="0"/>
                <a:ea typeface="Times New Roman" panose="02020603050405020304" pitchFamily="18" charset="0"/>
              </a:rPr>
              <a:t> </a:t>
            </a:r>
            <a:r>
              <a:rPr lang="fr-FR" sz="1300" dirty="0" err="1">
                <a:effectLst/>
                <a:latin typeface="Times New Roman" panose="02020603050405020304" pitchFamily="18" charset="0"/>
                <a:ea typeface="Times New Roman" panose="02020603050405020304" pitchFamily="18" charset="0"/>
              </a:rPr>
              <a:t>của</a:t>
            </a:r>
            <a:r>
              <a:rPr lang="fr-FR" sz="1300" dirty="0">
                <a:effectLst/>
                <a:latin typeface="Times New Roman" panose="02020603050405020304" pitchFamily="18" charset="0"/>
                <a:ea typeface="Times New Roman" panose="02020603050405020304" pitchFamily="18" charset="0"/>
              </a:rPr>
              <a:t> </a:t>
            </a:r>
            <a:r>
              <a:rPr lang="fr-FR" sz="1300" dirty="0" err="1">
                <a:effectLst/>
                <a:latin typeface="Times New Roman" panose="02020603050405020304" pitchFamily="18" charset="0"/>
                <a:ea typeface="Times New Roman" panose="02020603050405020304" pitchFamily="18" charset="0"/>
              </a:rPr>
              <a:t>xe</a:t>
            </a:r>
            <a:r>
              <a:rPr lang="fr-FR" sz="1300" dirty="0">
                <a:effectLst/>
                <a:latin typeface="Times New Roman" panose="02020603050405020304" pitchFamily="18" charset="0"/>
                <a:ea typeface="Times New Roman" panose="02020603050405020304" pitchFamily="18" charset="0"/>
              </a:rPr>
              <a:t> : </a:t>
            </a:r>
            <a:endParaRPr lang="en-US" sz="1200" dirty="0">
              <a:effectLst/>
              <a:latin typeface="Times New Roman" panose="02020603050405020304" pitchFamily="18" charset="0"/>
              <a:ea typeface="Times New Roman" panose="02020603050405020304" pitchFamily="18" charset="0"/>
            </a:endParaRPr>
          </a:p>
          <a:p>
            <a:pPr marL="742950" marR="0" lvl="1" indent="-285750" algn="just">
              <a:lnSpc>
                <a:spcPct val="130000"/>
              </a:lnSpc>
              <a:spcBef>
                <a:spcPts val="0"/>
              </a:spcBef>
              <a:spcAft>
                <a:spcPts val="0"/>
              </a:spcAft>
              <a:buFont typeface="Symbol" panose="05050102010706020507" pitchFamily="18" charset="2"/>
              <a:buChar char=""/>
            </a:pPr>
            <a:r>
              <a:rPr lang="en-US" sz="1300" dirty="0" err="1">
                <a:effectLst/>
                <a:latin typeface="Times New Roman" panose="02020603050405020304" pitchFamily="18" charset="0"/>
                <a:ea typeface="Times New Roman" panose="02020603050405020304" pitchFamily="18" charset="0"/>
              </a:rPr>
              <a:t>Thông</a:t>
            </a:r>
            <a:r>
              <a:rPr lang="en-US" sz="1300" dirty="0">
                <a:effectLst/>
                <a:latin typeface="Times New Roman" panose="02020603050405020304" pitchFamily="18" charset="0"/>
                <a:ea typeface="Times New Roman" panose="02020603050405020304" pitchFamily="18" charset="0"/>
              </a:rPr>
              <a:t> tin </a:t>
            </a:r>
            <a:r>
              <a:rPr lang="en-US" sz="1300" dirty="0" err="1">
                <a:effectLst/>
                <a:latin typeface="Times New Roman" panose="02020603050405020304" pitchFamily="18" charset="0"/>
                <a:ea typeface="Times New Roman" panose="02020603050405020304" pitchFamily="18" charset="0"/>
              </a:rPr>
              <a:t>vị</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trí</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vận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tốc</a:t>
            </a:r>
            <a:endParaRPr lang="en-US" sz="1200" dirty="0">
              <a:effectLst/>
              <a:latin typeface="Times New Roman" panose="02020603050405020304" pitchFamily="18" charset="0"/>
              <a:ea typeface="Times New Roman" panose="02020603050405020304" pitchFamily="18" charset="0"/>
            </a:endParaRPr>
          </a:p>
          <a:p>
            <a:pPr marL="742950" marR="0" lvl="1" indent="-285750" algn="just">
              <a:lnSpc>
                <a:spcPct val="130000"/>
              </a:lnSpc>
              <a:spcBef>
                <a:spcPts val="0"/>
              </a:spcBef>
              <a:spcAft>
                <a:spcPts val="0"/>
              </a:spcAft>
              <a:buFont typeface="Symbol" panose="05050102010706020507" pitchFamily="18" charset="2"/>
              <a:buChar char=""/>
            </a:pPr>
            <a:r>
              <a:rPr lang="en-US" sz="1300" dirty="0" err="1">
                <a:effectLst/>
                <a:latin typeface="Times New Roman" panose="02020603050405020304" pitchFamily="18" charset="0"/>
                <a:ea typeface="Times New Roman" panose="02020603050405020304" pitchFamily="18" charset="0"/>
              </a:rPr>
              <a:t>Thông</a:t>
            </a:r>
            <a:r>
              <a:rPr lang="en-US" sz="1300" dirty="0">
                <a:effectLst/>
                <a:latin typeface="Times New Roman" panose="02020603050405020304" pitchFamily="18" charset="0"/>
                <a:ea typeface="Times New Roman" panose="02020603050405020304" pitchFamily="18" charset="0"/>
              </a:rPr>
              <a:t> tin: </a:t>
            </a:r>
            <a:r>
              <a:rPr lang="en-US" sz="1300" dirty="0" err="1">
                <a:effectLst/>
                <a:latin typeface="Times New Roman" panose="02020603050405020304" pitchFamily="18" charset="0"/>
                <a:ea typeface="Times New Roman" panose="02020603050405020304" pitchFamily="18" charset="0"/>
              </a:rPr>
              <a:t>xe</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thuộc</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tuyến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nào</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thành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phần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tổ</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điều</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chuyển</a:t>
            </a:r>
            <a:endParaRPr lang="en-US" sz="1200" dirty="0">
              <a:effectLst/>
              <a:latin typeface="Times New Roman" panose="02020603050405020304" pitchFamily="18" charset="0"/>
              <a:ea typeface="Times New Roman" panose="02020603050405020304" pitchFamily="18" charset="0"/>
            </a:endParaRPr>
          </a:p>
          <a:p>
            <a:pPr marL="742950" marR="0" lvl="1" indent="-285750" algn="just">
              <a:lnSpc>
                <a:spcPct val="130000"/>
              </a:lnSpc>
              <a:spcBef>
                <a:spcPts val="0"/>
              </a:spcBef>
              <a:spcAft>
                <a:spcPts val="0"/>
              </a:spcAft>
              <a:buFont typeface="Symbol" panose="05050102010706020507" pitchFamily="18" charset="2"/>
              <a:buChar char=""/>
            </a:pPr>
            <a:r>
              <a:rPr lang="en-US" sz="1300" dirty="0" err="1">
                <a:effectLst/>
                <a:latin typeface="Times New Roman" panose="02020603050405020304" pitchFamily="18" charset="0"/>
                <a:ea typeface="Times New Roman" panose="02020603050405020304" pitchFamily="18" charset="0"/>
              </a:rPr>
              <a:t>Trạng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thái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cảnh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báo</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có</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bấm</a:t>
            </a:r>
            <a:r>
              <a:rPr lang="en-US" sz="1300" dirty="0">
                <a:effectLst/>
                <a:latin typeface="Times New Roman" panose="02020603050405020304" pitchFamily="18" charset="0"/>
                <a:ea typeface="Times New Roman" panose="02020603050405020304" pitchFamily="18" charset="0"/>
              </a:rPr>
              <a:t> SOS, </a:t>
            </a:r>
            <a:r>
              <a:rPr lang="en-US" sz="1300" dirty="0" err="1">
                <a:effectLst/>
                <a:latin typeface="Times New Roman" panose="02020603050405020304" pitchFamily="18" charset="0"/>
                <a:ea typeface="Times New Roman" panose="02020603050405020304" pitchFamily="18" charset="0"/>
              </a:rPr>
              <a:t>có</a:t>
            </a:r>
            <a:r>
              <a:rPr lang="en-US" sz="1300" dirty="0">
                <a:effectLst/>
                <a:latin typeface="Times New Roman" panose="02020603050405020304" pitchFamily="18" charset="0"/>
                <a:ea typeface="Times New Roman" panose="02020603050405020304" pitchFamily="18" charset="0"/>
              </a:rPr>
              <a:t> di </a:t>
            </a:r>
            <a:r>
              <a:rPr lang="en-US" sz="1300" dirty="0" err="1">
                <a:effectLst/>
                <a:latin typeface="Times New Roman" panose="02020603050405020304" pitchFamily="18" charset="0"/>
                <a:ea typeface="Times New Roman" panose="02020603050405020304" pitchFamily="18" charset="0"/>
              </a:rPr>
              <a:t>chuyển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lệch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lộ</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trình</a:t>
            </a:r>
            <a:r>
              <a:rPr lang="en-US" sz="1300" dirty="0">
                <a:effectLst/>
                <a:latin typeface="Times New Roman" panose="02020603050405020304" pitchFamily="18" charset="0"/>
                <a:ea typeface="Times New Roman" panose="02020603050405020304" pitchFamily="18" charset="0"/>
              </a:rPr>
              <a:t>.</a:t>
            </a:r>
            <a:endParaRPr lang="en-US" sz="1200" dirty="0">
              <a:effectLst/>
              <a:latin typeface="Times New Roman" panose="02020603050405020304" pitchFamily="18" charset="0"/>
              <a:ea typeface="Times New Roman" panose="02020603050405020304" pitchFamily="18" charset="0"/>
            </a:endParaRPr>
          </a:p>
          <a:p>
            <a:pPr marL="342900" marR="0" lvl="0" indent="-342900" algn="just">
              <a:lnSpc>
                <a:spcPct val="130000"/>
              </a:lnSpc>
              <a:spcBef>
                <a:spcPts val="0"/>
              </a:spcBef>
              <a:spcAft>
                <a:spcPts val="0"/>
              </a:spcAft>
              <a:buFont typeface="+mj-lt"/>
              <a:buAutoNum type="arabicParenBoth"/>
            </a:pPr>
            <a:r>
              <a:rPr lang="fr-FR" sz="1300" dirty="0" err="1">
                <a:effectLst/>
                <a:latin typeface="Times New Roman" panose="02020603050405020304" pitchFamily="18" charset="0"/>
                <a:ea typeface="Times New Roman" panose="02020603050405020304" pitchFamily="18" charset="0"/>
              </a:rPr>
              <a:t>Quản</a:t>
            </a:r>
            <a:r>
              <a:rPr lang="fr-FR" sz="1300" dirty="0">
                <a:effectLst/>
                <a:latin typeface="Times New Roman" panose="02020603050405020304" pitchFamily="18" charset="0"/>
                <a:ea typeface="Times New Roman" panose="02020603050405020304" pitchFamily="18" charset="0"/>
              </a:rPr>
              <a:t> </a:t>
            </a:r>
            <a:r>
              <a:rPr lang="fr-FR" sz="1300" dirty="0" err="1">
                <a:effectLst/>
                <a:latin typeface="Times New Roman" panose="02020603050405020304" pitchFamily="18" charset="0"/>
                <a:ea typeface="Times New Roman" panose="02020603050405020304" pitchFamily="18" charset="0"/>
              </a:rPr>
              <a:t>lý</a:t>
            </a:r>
            <a:r>
              <a:rPr lang="fr-FR" sz="1300" dirty="0">
                <a:effectLst/>
                <a:latin typeface="Times New Roman" panose="02020603050405020304" pitchFamily="18" charset="0"/>
                <a:ea typeface="Times New Roman" panose="02020603050405020304" pitchFamily="18" charset="0"/>
              </a:rPr>
              <a:t> </a:t>
            </a:r>
            <a:r>
              <a:rPr lang="fr-FR" sz="1300" dirty="0" err="1">
                <a:effectLst/>
                <a:latin typeface="Times New Roman" panose="02020603050405020304" pitchFamily="18" charset="0"/>
                <a:ea typeface="Times New Roman" panose="02020603050405020304" pitchFamily="18" charset="0"/>
              </a:rPr>
              <a:t>tuyến</a:t>
            </a:r>
            <a:r>
              <a:rPr lang="fr-FR" sz="1300" dirty="0">
                <a:effectLst/>
                <a:latin typeface="Times New Roman" panose="02020603050405020304" pitchFamily="18" charset="0"/>
                <a:ea typeface="Times New Roman" panose="02020603050405020304" pitchFamily="18" charset="0"/>
              </a:rPr>
              <a:t> </a:t>
            </a:r>
            <a:r>
              <a:rPr lang="fr-FR" sz="1300" dirty="0" err="1">
                <a:effectLst/>
                <a:latin typeface="Times New Roman" panose="02020603050405020304" pitchFamily="18" charset="0"/>
                <a:ea typeface="Times New Roman" panose="02020603050405020304" pitchFamily="18" charset="0"/>
              </a:rPr>
              <a:t>và</a:t>
            </a:r>
            <a:r>
              <a:rPr lang="fr-FR" sz="1300" dirty="0">
                <a:effectLst/>
                <a:latin typeface="Times New Roman" panose="02020603050405020304" pitchFamily="18" charset="0"/>
                <a:ea typeface="Times New Roman" panose="02020603050405020304" pitchFamily="18" charset="0"/>
              </a:rPr>
              <a:t> </a:t>
            </a:r>
            <a:r>
              <a:rPr lang="fr-FR" sz="1300" dirty="0" err="1">
                <a:effectLst/>
                <a:latin typeface="Times New Roman" panose="02020603050405020304" pitchFamily="18" charset="0"/>
                <a:ea typeface="Times New Roman" panose="02020603050405020304" pitchFamily="18" charset="0"/>
              </a:rPr>
              <a:t>phân</a:t>
            </a:r>
            <a:r>
              <a:rPr lang="fr-FR" sz="1300" dirty="0">
                <a:effectLst/>
                <a:latin typeface="Times New Roman" panose="02020603050405020304" pitchFamily="18" charset="0"/>
                <a:ea typeface="Times New Roman" panose="02020603050405020304" pitchFamily="18" charset="0"/>
              </a:rPr>
              <a:t> </a:t>
            </a:r>
            <a:r>
              <a:rPr lang="fr-FR" sz="1300" dirty="0" err="1">
                <a:effectLst/>
                <a:latin typeface="Times New Roman" panose="02020603050405020304" pitchFamily="18" charset="0"/>
                <a:ea typeface="Times New Roman" panose="02020603050405020304" pitchFamily="18" charset="0"/>
              </a:rPr>
              <a:t>công</a:t>
            </a:r>
            <a:r>
              <a:rPr lang="fr-FR" sz="1300" dirty="0">
                <a:effectLst/>
                <a:latin typeface="Times New Roman" panose="02020603050405020304" pitchFamily="18" charset="0"/>
                <a:ea typeface="Times New Roman" panose="02020603050405020304" pitchFamily="18" charset="0"/>
              </a:rPr>
              <a:t> </a:t>
            </a:r>
            <a:r>
              <a:rPr lang="fr-FR" sz="1300" dirty="0" err="1">
                <a:effectLst/>
                <a:latin typeface="Times New Roman" panose="02020603050405020304" pitchFamily="18" charset="0"/>
                <a:ea typeface="Times New Roman" panose="02020603050405020304" pitchFamily="18" charset="0"/>
              </a:rPr>
              <a:t>tuyến</a:t>
            </a:r>
            <a:r>
              <a:rPr lang="fr-FR" sz="1300" dirty="0">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742950" marR="0" lvl="1" indent="-285750" algn="just">
              <a:lnSpc>
                <a:spcPct val="130000"/>
              </a:lnSpc>
              <a:spcBef>
                <a:spcPts val="0"/>
              </a:spcBef>
              <a:spcAft>
                <a:spcPts val="0"/>
              </a:spcAft>
              <a:buFont typeface="Symbol" panose="05050102010706020507" pitchFamily="18" charset="2"/>
              <a:buChar char=""/>
            </a:pPr>
            <a:r>
              <a:rPr lang="fr-FR" sz="1300" dirty="0" err="1">
                <a:effectLst/>
                <a:latin typeface="Times New Roman" panose="02020603050405020304" pitchFamily="18" charset="0"/>
                <a:ea typeface="Times New Roman" panose="02020603050405020304" pitchFamily="18" charset="0"/>
              </a:rPr>
              <a:t>Quản</a:t>
            </a:r>
            <a:r>
              <a:rPr lang="fr-FR" sz="1300" dirty="0">
                <a:effectLst/>
                <a:latin typeface="Times New Roman" panose="02020603050405020304" pitchFamily="18" charset="0"/>
                <a:ea typeface="Times New Roman" panose="02020603050405020304" pitchFamily="18" charset="0"/>
              </a:rPr>
              <a:t> </a:t>
            </a:r>
            <a:r>
              <a:rPr lang="fr-FR" sz="1300" dirty="0" err="1">
                <a:effectLst/>
                <a:latin typeface="Times New Roman" panose="02020603050405020304" pitchFamily="18" charset="0"/>
                <a:ea typeface="Times New Roman" panose="02020603050405020304" pitchFamily="18" charset="0"/>
              </a:rPr>
              <a:t>lý</a:t>
            </a:r>
            <a:r>
              <a:rPr lang="fr-FR" sz="1300" dirty="0">
                <a:effectLst/>
                <a:latin typeface="Times New Roman" panose="02020603050405020304" pitchFamily="18" charset="0"/>
                <a:ea typeface="Times New Roman" panose="02020603050405020304" pitchFamily="18" charset="0"/>
              </a:rPr>
              <a:t> </a:t>
            </a:r>
            <a:r>
              <a:rPr lang="fr-FR" sz="1300" dirty="0" err="1">
                <a:effectLst/>
                <a:latin typeface="Times New Roman" panose="02020603050405020304" pitchFamily="18" charset="0"/>
                <a:ea typeface="Times New Roman" panose="02020603050405020304" pitchFamily="18" charset="0"/>
              </a:rPr>
              <a:t>điểm</a:t>
            </a:r>
            <a:r>
              <a:rPr lang="fr-FR" sz="1300" dirty="0">
                <a:effectLst/>
                <a:latin typeface="Times New Roman" panose="02020603050405020304" pitchFamily="18" charset="0"/>
                <a:ea typeface="Times New Roman" panose="02020603050405020304" pitchFamily="18" charset="0"/>
              </a:rPr>
              <a:t> </a:t>
            </a:r>
            <a:r>
              <a:rPr lang="fr-FR" sz="1300" dirty="0" err="1">
                <a:effectLst/>
                <a:latin typeface="Times New Roman" panose="02020603050405020304" pitchFamily="18" charset="0"/>
                <a:ea typeface="Times New Roman" panose="02020603050405020304" pitchFamily="18" charset="0"/>
              </a:rPr>
              <a:t>dừng</a:t>
            </a:r>
            <a:r>
              <a:rPr lang="fr-FR" sz="1300" dirty="0">
                <a:effectLst/>
                <a:latin typeface="Times New Roman" panose="02020603050405020304" pitchFamily="18" charset="0"/>
                <a:ea typeface="Times New Roman" panose="02020603050405020304" pitchFamily="18" charset="0"/>
              </a:rPr>
              <a:t> : ATM, </a:t>
            </a:r>
            <a:r>
              <a:rPr lang="fr-FR" sz="1300" dirty="0" err="1">
                <a:effectLst/>
                <a:latin typeface="Times New Roman" panose="02020603050405020304" pitchFamily="18" charset="0"/>
                <a:ea typeface="Times New Roman" panose="02020603050405020304" pitchFamily="18" charset="0"/>
              </a:rPr>
              <a:t>phòng</a:t>
            </a:r>
            <a:r>
              <a:rPr lang="fr-FR" sz="1300" dirty="0">
                <a:effectLst/>
                <a:latin typeface="Times New Roman" panose="02020603050405020304" pitchFamily="18" charset="0"/>
                <a:ea typeface="Times New Roman" panose="02020603050405020304" pitchFamily="18" charset="0"/>
              </a:rPr>
              <a:t> </a:t>
            </a:r>
            <a:r>
              <a:rPr lang="fr-FR" sz="1300" dirty="0" err="1">
                <a:effectLst/>
                <a:latin typeface="Times New Roman" panose="02020603050405020304" pitchFamily="18" charset="0"/>
                <a:ea typeface="Times New Roman" panose="02020603050405020304" pitchFamily="18" charset="0"/>
              </a:rPr>
              <a:t>giao</a:t>
            </a:r>
            <a:r>
              <a:rPr lang="fr-FR" sz="1300" dirty="0">
                <a:effectLst/>
                <a:latin typeface="Times New Roman" panose="02020603050405020304" pitchFamily="18" charset="0"/>
                <a:ea typeface="Times New Roman" panose="02020603050405020304" pitchFamily="18" charset="0"/>
              </a:rPr>
              <a:t> </a:t>
            </a:r>
            <a:r>
              <a:rPr lang="fr-FR" sz="1300" dirty="0" err="1">
                <a:effectLst/>
                <a:latin typeface="Times New Roman" panose="02020603050405020304" pitchFamily="18" charset="0"/>
                <a:ea typeface="Times New Roman" panose="02020603050405020304" pitchFamily="18" charset="0"/>
              </a:rPr>
              <a:t>dịch</a:t>
            </a:r>
            <a:endParaRPr lang="en-US" sz="1200" dirty="0">
              <a:effectLst/>
              <a:latin typeface="Times New Roman" panose="02020603050405020304" pitchFamily="18" charset="0"/>
              <a:ea typeface="Times New Roman" panose="02020603050405020304" pitchFamily="18" charset="0"/>
            </a:endParaRPr>
          </a:p>
          <a:p>
            <a:pPr marL="742950" marR="0" lvl="1" indent="-285750" algn="just">
              <a:lnSpc>
                <a:spcPct val="130000"/>
              </a:lnSpc>
              <a:spcBef>
                <a:spcPts val="0"/>
              </a:spcBef>
              <a:spcAft>
                <a:spcPts val="0"/>
              </a:spcAft>
              <a:buFont typeface="Symbol" panose="05050102010706020507" pitchFamily="18" charset="2"/>
              <a:buChar char=""/>
            </a:pPr>
            <a:r>
              <a:rPr lang="fr-FR" sz="1300" dirty="0" err="1">
                <a:effectLst/>
                <a:latin typeface="Times New Roman" panose="02020603050405020304" pitchFamily="18" charset="0"/>
                <a:ea typeface="Times New Roman" panose="02020603050405020304" pitchFamily="18" charset="0"/>
              </a:rPr>
              <a:t>Quản</a:t>
            </a:r>
            <a:r>
              <a:rPr lang="fr-FR" sz="1300" dirty="0">
                <a:effectLst/>
                <a:latin typeface="Times New Roman" panose="02020603050405020304" pitchFamily="18" charset="0"/>
                <a:ea typeface="Times New Roman" panose="02020603050405020304" pitchFamily="18" charset="0"/>
              </a:rPr>
              <a:t> </a:t>
            </a:r>
            <a:r>
              <a:rPr lang="fr-FR" sz="1300" dirty="0" err="1">
                <a:effectLst/>
                <a:latin typeface="Times New Roman" panose="02020603050405020304" pitchFamily="18" charset="0"/>
                <a:ea typeface="Times New Roman" panose="02020603050405020304" pitchFamily="18" charset="0"/>
              </a:rPr>
              <a:t>lý</a:t>
            </a:r>
            <a:r>
              <a:rPr lang="fr-FR" sz="1300" dirty="0">
                <a:effectLst/>
                <a:latin typeface="Times New Roman" panose="02020603050405020304" pitchFamily="18" charset="0"/>
                <a:ea typeface="Times New Roman" panose="02020603050405020304" pitchFamily="18" charset="0"/>
              </a:rPr>
              <a:t> </a:t>
            </a:r>
            <a:r>
              <a:rPr lang="fr-FR" sz="1300" dirty="0" err="1">
                <a:effectLst/>
                <a:latin typeface="Times New Roman" panose="02020603050405020304" pitchFamily="18" charset="0"/>
                <a:ea typeface="Times New Roman" panose="02020603050405020304" pitchFamily="18" charset="0"/>
              </a:rPr>
              <a:t>tuyến</a:t>
            </a:r>
            <a:r>
              <a:rPr lang="fr-FR" sz="1300" dirty="0">
                <a:effectLst/>
                <a:latin typeface="Times New Roman" panose="02020603050405020304" pitchFamily="18" charset="0"/>
                <a:ea typeface="Times New Roman" panose="02020603050405020304" pitchFamily="18" charset="0"/>
              </a:rPr>
              <a:t> </a:t>
            </a:r>
            <a:r>
              <a:rPr lang="fr-FR" sz="1300" dirty="0" err="1">
                <a:effectLst/>
                <a:latin typeface="Times New Roman" panose="02020603050405020304" pitchFamily="18" charset="0"/>
                <a:ea typeface="Times New Roman" panose="02020603050405020304" pitchFamily="18" charset="0"/>
              </a:rPr>
              <a:t>chạy</a:t>
            </a:r>
            <a:endParaRPr lang="en-US" sz="1200" dirty="0">
              <a:effectLst/>
              <a:latin typeface="Times New Roman" panose="02020603050405020304" pitchFamily="18" charset="0"/>
              <a:ea typeface="Times New Roman" panose="02020603050405020304" pitchFamily="18" charset="0"/>
            </a:endParaRPr>
          </a:p>
          <a:p>
            <a:pPr marL="742950" marR="0" lvl="1" indent="-285750" algn="just">
              <a:lnSpc>
                <a:spcPct val="130000"/>
              </a:lnSpc>
              <a:spcBef>
                <a:spcPts val="0"/>
              </a:spcBef>
              <a:spcAft>
                <a:spcPts val="0"/>
              </a:spcAft>
              <a:buFont typeface="Symbol" panose="05050102010706020507" pitchFamily="18" charset="2"/>
              <a:buChar char=""/>
            </a:pPr>
            <a:r>
              <a:rPr lang="fr-FR" sz="1300" dirty="0" err="1">
                <a:effectLst/>
                <a:latin typeface="Times New Roman" panose="02020603050405020304" pitchFamily="18" charset="0"/>
                <a:ea typeface="Times New Roman" panose="02020603050405020304" pitchFamily="18" charset="0"/>
              </a:rPr>
              <a:t>Quản</a:t>
            </a:r>
            <a:r>
              <a:rPr lang="fr-FR" sz="1300" dirty="0">
                <a:effectLst/>
                <a:latin typeface="Times New Roman" panose="02020603050405020304" pitchFamily="18" charset="0"/>
                <a:ea typeface="Times New Roman" panose="02020603050405020304" pitchFamily="18" charset="0"/>
              </a:rPr>
              <a:t> </a:t>
            </a:r>
            <a:r>
              <a:rPr lang="fr-FR" sz="1300" dirty="0" err="1">
                <a:effectLst/>
                <a:latin typeface="Times New Roman" panose="02020603050405020304" pitchFamily="18" charset="0"/>
                <a:ea typeface="Times New Roman" panose="02020603050405020304" pitchFamily="18" charset="0"/>
              </a:rPr>
              <a:t>lý</a:t>
            </a:r>
            <a:r>
              <a:rPr lang="fr-FR" sz="1300" dirty="0">
                <a:effectLst/>
                <a:latin typeface="Times New Roman" panose="02020603050405020304" pitchFamily="18" charset="0"/>
                <a:ea typeface="Times New Roman" panose="02020603050405020304" pitchFamily="18" charset="0"/>
              </a:rPr>
              <a:t> </a:t>
            </a:r>
            <a:r>
              <a:rPr lang="fr-FR" sz="1300" dirty="0" err="1">
                <a:effectLst/>
                <a:latin typeface="Times New Roman" panose="02020603050405020304" pitchFamily="18" charset="0"/>
                <a:ea typeface="Times New Roman" panose="02020603050405020304" pitchFamily="18" charset="0"/>
              </a:rPr>
              <a:t>thiết</a:t>
            </a:r>
            <a:r>
              <a:rPr lang="fr-FR" sz="1300" dirty="0">
                <a:effectLst/>
                <a:latin typeface="Times New Roman" panose="02020603050405020304" pitchFamily="18" charset="0"/>
                <a:ea typeface="Times New Roman" panose="02020603050405020304" pitchFamily="18" charset="0"/>
              </a:rPr>
              <a:t> </a:t>
            </a:r>
            <a:r>
              <a:rPr lang="fr-FR" sz="1300" dirty="0" err="1">
                <a:effectLst/>
                <a:latin typeface="Times New Roman" panose="02020603050405020304" pitchFamily="18" charset="0"/>
                <a:ea typeface="Times New Roman" panose="02020603050405020304" pitchFamily="18" charset="0"/>
              </a:rPr>
              <a:t>bị</a:t>
            </a:r>
            <a:endParaRPr lang="en-US" sz="1200" dirty="0">
              <a:effectLst/>
              <a:latin typeface="Times New Roman" panose="02020603050405020304" pitchFamily="18" charset="0"/>
              <a:ea typeface="Times New Roman" panose="02020603050405020304" pitchFamily="18" charset="0"/>
            </a:endParaRPr>
          </a:p>
          <a:p>
            <a:pPr marL="742950" marR="0" lvl="1" indent="-285750" algn="just">
              <a:lnSpc>
                <a:spcPct val="130000"/>
              </a:lnSpc>
              <a:spcBef>
                <a:spcPts val="0"/>
              </a:spcBef>
              <a:spcAft>
                <a:spcPts val="0"/>
              </a:spcAft>
              <a:buFont typeface="Symbol" panose="05050102010706020507" pitchFamily="18" charset="2"/>
              <a:buChar char=""/>
            </a:pPr>
            <a:r>
              <a:rPr lang="fr-FR" sz="1300" dirty="0" err="1">
                <a:effectLst/>
                <a:latin typeface="Times New Roman" panose="02020603050405020304" pitchFamily="18" charset="0"/>
                <a:ea typeface="Times New Roman" panose="02020603050405020304" pitchFamily="18" charset="0"/>
              </a:rPr>
              <a:t>Quản</a:t>
            </a:r>
            <a:r>
              <a:rPr lang="fr-FR" sz="1300" dirty="0">
                <a:effectLst/>
                <a:latin typeface="Times New Roman" panose="02020603050405020304" pitchFamily="18" charset="0"/>
                <a:ea typeface="Times New Roman" panose="02020603050405020304" pitchFamily="18" charset="0"/>
              </a:rPr>
              <a:t> </a:t>
            </a:r>
            <a:r>
              <a:rPr lang="fr-FR" sz="1300" dirty="0" err="1">
                <a:effectLst/>
                <a:latin typeface="Times New Roman" panose="02020603050405020304" pitchFamily="18" charset="0"/>
                <a:ea typeface="Times New Roman" panose="02020603050405020304" pitchFamily="18" charset="0"/>
              </a:rPr>
              <a:t>lý</a:t>
            </a:r>
            <a:r>
              <a:rPr lang="fr-FR" sz="1300" dirty="0">
                <a:effectLst/>
                <a:latin typeface="Times New Roman" panose="02020603050405020304" pitchFamily="18" charset="0"/>
                <a:ea typeface="Times New Roman" panose="02020603050405020304" pitchFamily="18" charset="0"/>
              </a:rPr>
              <a:t> </a:t>
            </a:r>
            <a:r>
              <a:rPr lang="fr-FR" sz="1300" dirty="0" err="1">
                <a:effectLst/>
                <a:latin typeface="Times New Roman" panose="02020603050405020304" pitchFamily="18" charset="0"/>
                <a:ea typeface="Times New Roman" panose="02020603050405020304" pitchFamily="18" charset="0"/>
              </a:rPr>
              <a:t>thẻ</a:t>
            </a:r>
            <a:endParaRPr lang="en-US" sz="1200" dirty="0">
              <a:effectLst/>
              <a:latin typeface="Times New Roman" panose="02020603050405020304" pitchFamily="18" charset="0"/>
              <a:ea typeface="Times New Roman" panose="02020603050405020304" pitchFamily="18" charset="0"/>
            </a:endParaRPr>
          </a:p>
          <a:p>
            <a:pPr marL="742950" marR="0" lvl="1" indent="-285750" algn="just">
              <a:lnSpc>
                <a:spcPct val="130000"/>
              </a:lnSpc>
              <a:spcBef>
                <a:spcPts val="0"/>
              </a:spcBef>
              <a:spcAft>
                <a:spcPts val="0"/>
              </a:spcAft>
              <a:buFont typeface="Symbol" panose="05050102010706020507" pitchFamily="18" charset="2"/>
              <a:buChar char=""/>
            </a:pPr>
            <a:r>
              <a:rPr lang="fr-FR" sz="1300" dirty="0" err="1">
                <a:effectLst/>
                <a:latin typeface="Times New Roman" panose="02020603050405020304" pitchFamily="18" charset="0"/>
                <a:ea typeface="Times New Roman" panose="02020603050405020304" pitchFamily="18" charset="0"/>
              </a:rPr>
              <a:t>Quản</a:t>
            </a:r>
            <a:r>
              <a:rPr lang="fr-FR" sz="1300" dirty="0">
                <a:effectLst/>
                <a:latin typeface="Times New Roman" panose="02020603050405020304" pitchFamily="18" charset="0"/>
                <a:ea typeface="Times New Roman" panose="02020603050405020304" pitchFamily="18" charset="0"/>
              </a:rPr>
              <a:t> </a:t>
            </a:r>
            <a:r>
              <a:rPr lang="fr-FR" sz="1300" dirty="0" err="1">
                <a:effectLst/>
                <a:latin typeface="Times New Roman" panose="02020603050405020304" pitchFamily="18" charset="0"/>
                <a:ea typeface="Times New Roman" panose="02020603050405020304" pitchFamily="18" charset="0"/>
              </a:rPr>
              <a:t>lý</a:t>
            </a:r>
            <a:r>
              <a:rPr lang="fr-FR" sz="1300" dirty="0">
                <a:effectLst/>
                <a:latin typeface="Times New Roman" panose="02020603050405020304" pitchFamily="18" charset="0"/>
                <a:ea typeface="Times New Roman" panose="02020603050405020304" pitchFamily="18" charset="0"/>
              </a:rPr>
              <a:t> </a:t>
            </a:r>
            <a:r>
              <a:rPr lang="fr-FR" sz="1300" dirty="0" err="1">
                <a:effectLst/>
                <a:latin typeface="Times New Roman" panose="02020603050405020304" pitchFamily="18" charset="0"/>
                <a:ea typeface="Times New Roman" panose="02020603050405020304" pitchFamily="18" charset="0"/>
              </a:rPr>
              <a:t>tổ</a:t>
            </a:r>
            <a:r>
              <a:rPr lang="fr-FR" sz="1300" dirty="0">
                <a:effectLst/>
                <a:latin typeface="Times New Roman" panose="02020603050405020304" pitchFamily="18" charset="0"/>
                <a:ea typeface="Times New Roman" panose="02020603050405020304" pitchFamily="18" charset="0"/>
              </a:rPr>
              <a:t> </a:t>
            </a:r>
            <a:r>
              <a:rPr lang="fr-FR" sz="1300" dirty="0" err="1">
                <a:effectLst/>
                <a:latin typeface="Times New Roman" panose="02020603050405020304" pitchFamily="18" charset="0"/>
                <a:ea typeface="Times New Roman" panose="02020603050405020304" pitchFamily="18" charset="0"/>
              </a:rPr>
              <a:t>đội</a:t>
            </a:r>
            <a:r>
              <a:rPr lang="fr-FR" sz="1300" dirty="0">
                <a:effectLst/>
                <a:latin typeface="Times New Roman" panose="02020603050405020304" pitchFamily="18" charset="0"/>
                <a:ea typeface="Times New Roman" panose="02020603050405020304" pitchFamily="18" charset="0"/>
              </a:rPr>
              <a:t> </a:t>
            </a:r>
            <a:r>
              <a:rPr lang="fr-FR" sz="1300" dirty="0" err="1">
                <a:effectLst/>
                <a:latin typeface="Times New Roman" panose="02020603050405020304" pitchFamily="18" charset="0"/>
                <a:ea typeface="Times New Roman" panose="02020603050405020304" pitchFamily="18" charset="0"/>
              </a:rPr>
              <a:t>điều</a:t>
            </a:r>
            <a:r>
              <a:rPr lang="fr-FR" sz="1300" dirty="0">
                <a:effectLst/>
                <a:latin typeface="Times New Roman" panose="02020603050405020304" pitchFamily="18" charset="0"/>
                <a:ea typeface="Times New Roman" panose="02020603050405020304" pitchFamily="18" charset="0"/>
              </a:rPr>
              <a:t> </a:t>
            </a:r>
            <a:r>
              <a:rPr lang="fr-FR" sz="1300" dirty="0" err="1">
                <a:effectLst/>
                <a:latin typeface="Times New Roman" panose="02020603050405020304" pitchFamily="18" charset="0"/>
                <a:ea typeface="Times New Roman" panose="02020603050405020304" pitchFamily="18" charset="0"/>
              </a:rPr>
              <a:t>chuyển</a:t>
            </a:r>
            <a:r>
              <a:rPr lang="fr-FR" sz="1300" dirty="0">
                <a:effectLst/>
                <a:latin typeface="Times New Roman" panose="02020603050405020304" pitchFamily="18" charset="0"/>
                <a:ea typeface="Times New Roman" panose="02020603050405020304" pitchFamily="18" charset="0"/>
              </a:rPr>
              <a:t> : </a:t>
            </a:r>
            <a:r>
              <a:rPr lang="fr-FR" sz="1300" dirty="0" err="1">
                <a:effectLst/>
                <a:latin typeface="Times New Roman" panose="02020603050405020304" pitchFamily="18" charset="0"/>
                <a:ea typeface="Times New Roman" panose="02020603050405020304" pitchFamily="18" charset="0"/>
              </a:rPr>
              <a:t>lái</a:t>
            </a:r>
            <a:r>
              <a:rPr lang="fr-FR" sz="1300" dirty="0">
                <a:effectLst/>
                <a:latin typeface="Times New Roman" panose="02020603050405020304" pitchFamily="18" charset="0"/>
                <a:ea typeface="Times New Roman" panose="02020603050405020304" pitchFamily="18" charset="0"/>
              </a:rPr>
              <a:t> </a:t>
            </a:r>
            <a:r>
              <a:rPr lang="fr-FR" sz="1300" dirty="0" err="1">
                <a:effectLst/>
                <a:latin typeface="Times New Roman" panose="02020603050405020304" pitchFamily="18" charset="0"/>
                <a:ea typeface="Times New Roman" panose="02020603050405020304" pitchFamily="18" charset="0"/>
              </a:rPr>
              <a:t>xe</a:t>
            </a:r>
            <a:r>
              <a:rPr lang="fr-FR" sz="1300" dirty="0">
                <a:effectLst/>
                <a:latin typeface="Times New Roman" panose="02020603050405020304" pitchFamily="18" charset="0"/>
                <a:ea typeface="Times New Roman" panose="02020603050405020304" pitchFamily="18" charset="0"/>
              </a:rPr>
              <a:t>, </a:t>
            </a:r>
            <a:r>
              <a:rPr lang="fr-FR" sz="1300" dirty="0" err="1">
                <a:effectLst/>
                <a:latin typeface="Times New Roman" panose="02020603050405020304" pitchFamily="18" charset="0"/>
                <a:ea typeface="Times New Roman" panose="02020603050405020304" pitchFamily="18" charset="0"/>
              </a:rPr>
              <a:t>kỹ</a:t>
            </a:r>
            <a:r>
              <a:rPr lang="fr-FR" sz="1300" dirty="0">
                <a:effectLst/>
                <a:latin typeface="Times New Roman" panose="02020603050405020304" pitchFamily="18" charset="0"/>
                <a:ea typeface="Times New Roman" panose="02020603050405020304" pitchFamily="18" charset="0"/>
              </a:rPr>
              <a:t> </a:t>
            </a:r>
            <a:r>
              <a:rPr lang="fr-FR" sz="1300" dirty="0" err="1">
                <a:effectLst/>
                <a:latin typeface="Times New Roman" panose="02020603050405020304" pitchFamily="18" charset="0"/>
                <a:ea typeface="Times New Roman" panose="02020603050405020304" pitchFamily="18" charset="0"/>
              </a:rPr>
              <a:t>thuật</a:t>
            </a:r>
            <a:r>
              <a:rPr lang="fr-FR" sz="1300" dirty="0">
                <a:effectLst/>
                <a:latin typeface="Times New Roman" panose="02020603050405020304" pitchFamily="18" charset="0"/>
                <a:ea typeface="Times New Roman" panose="02020603050405020304" pitchFamily="18" charset="0"/>
              </a:rPr>
              <a:t> </a:t>
            </a:r>
            <a:r>
              <a:rPr lang="fr-FR" sz="1300" dirty="0" err="1">
                <a:effectLst/>
                <a:latin typeface="Times New Roman" panose="02020603050405020304" pitchFamily="18" charset="0"/>
                <a:ea typeface="Times New Roman" panose="02020603050405020304" pitchFamily="18" charset="0"/>
              </a:rPr>
              <a:t>viện</a:t>
            </a:r>
            <a:r>
              <a:rPr lang="fr-FR" sz="1300" dirty="0">
                <a:effectLst/>
                <a:latin typeface="Times New Roman" panose="02020603050405020304" pitchFamily="18" charset="0"/>
                <a:ea typeface="Times New Roman" panose="02020603050405020304" pitchFamily="18" charset="0"/>
              </a:rPr>
              <a:t>, </a:t>
            </a:r>
            <a:r>
              <a:rPr lang="fr-FR" sz="1300" dirty="0" err="1">
                <a:effectLst/>
                <a:latin typeface="Times New Roman" panose="02020603050405020304" pitchFamily="18" charset="0"/>
                <a:ea typeface="Times New Roman" panose="02020603050405020304" pitchFamily="18" charset="0"/>
              </a:rPr>
              <a:t>chủ</a:t>
            </a:r>
            <a:r>
              <a:rPr lang="fr-FR" sz="1300" dirty="0">
                <a:effectLst/>
                <a:latin typeface="Times New Roman" panose="02020603050405020304" pitchFamily="18" charset="0"/>
                <a:ea typeface="Times New Roman" panose="02020603050405020304" pitchFamily="18" charset="0"/>
              </a:rPr>
              <a:t> </a:t>
            </a:r>
            <a:r>
              <a:rPr lang="fr-FR" sz="1300" dirty="0" err="1">
                <a:effectLst/>
                <a:latin typeface="Times New Roman" panose="02020603050405020304" pitchFamily="18" charset="0"/>
                <a:ea typeface="Times New Roman" panose="02020603050405020304" pitchFamily="18" charset="0"/>
              </a:rPr>
              <a:t>hàng</a:t>
            </a:r>
            <a:endParaRPr lang="en-US" sz="1200" dirty="0">
              <a:effectLst/>
              <a:latin typeface="Times New Roman" panose="02020603050405020304" pitchFamily="18" charset="0"/>
              <a:ea typeface="Times New Roman" panose="02020603050405020304" pitchFamily="18" charset="0"/>
            </a:endParaRPr>
          </a:p>
          <a:p>
            <a:pPr marL="457200" marR="0" algn="just">
              <a:lnSpc>
                <a:spcPct val="130000"/>
              </a:lnSpc>
              <a:spcBef>
                <a:spcPts val="0"/>
              </a:spcBef>
              <a:spcAft>
                <a:spcPts val="0"/>
              </a:spcAft>
            </a:pPr>
            <a:r>
              <a:rPr lang="fr-FR" sz="1300" dirty="0">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342900" marR="0" lvl="0" indent="-342900" algn="just">
              <a:lnSpc>
                <a:spcPct val="130000"/>
              </a:lnSpc>
              <a:spcBef>
                <a:spcPts val="0"/>
              </a:spcBef>
              <a:spcAft>
                <a:spcPts val="600"/>
              </a:spcAft>
              <a:buFont typeface="+mj-lt"/>
              <a:buAutoNum type="arabicParenBoth"/>
            </a:pPr>
            <a:r>
              <a:rPr lang="fr-FR" sz="1300" dirty="0">
                <a:effectLst/>
                <a:latin typeface="Times New Roman" panose="02020603050405020304" pitchFamily="18" charset="0"/>
                <a:ea typeface="Times New Roman" panose="02020603050405020304" pitchFamily="18" charset="0"/>
              </a:rPr>
              <a:t>Theo </a:t>
            </a:r>
            <a:r>
              <a:rPr lang="fr-FR" sz="1300" dirty="0" err="1">
                <a:effectLst/>
                <a:latin typeface="Times New Roman" panose="02020603050405020304" pitchFamily="18" charset="0"/>
                <a:ea typeface="Times New Roman" panose="02020603050405020304" pitchFamily="18" charset="0"/>
              </a:rPr>
              <a:t>dõi</a:t>
            </a:r>
            <a:r>
              <a:rPr lang="fr-FR" sz="1300" dirty="0">
                <a:effectLst/>
                <a:latin typeface="Times New Roman" panose="02020603050405020304" pitchFamily="18" charset="0"/>
                <a:ea typeface="Times New Roman" panose="02020603050405020304" pitchFamily="18" charset="0"/>
              </a:rPr>
              <a:t> </a:t>
            </a:r>
            <a:r>
              <a:rPr lang="fr-FR" sz="1300" dirty="0" err="1">
                <a:effectLst/>
                <a:latin typeface="Times New Roman" panose="02020603050405020304" pitchFamily="18" charset="0"/>
                <a:ea typeface="Times New Roman" panose="02020603050405020304" pitchFamily="18" charset="0"/>
              </a:rPr>
              <a:t>lịch</a:t>
            </a:r>
            <a:r>
              <a:rPr lang="fr-FR" sz="1300" dirty="0">
                <a:effectLst/>
                <a:latin typeface="Times New Roman" panose="02020603050405020304" pitchFamily="18" charset="0"/>
                <a:ea typeface="Times New Roman" panose="02020603050405020304" pitchFamily="18" charset="0"/>
              </a:rPr>
              <a:t> </a:t>
            </a:r>
            <a:r>
              <a:rPr lang="fr-FR" sz="1300" dirty="0" err="1">
                <a:effectLst/>
                <a:latin typeface="Times New Roman" panose="02020603050405020304" pitchFamily="18" charset="0"/>
                <a:ea typeface="Times New Roman" panose="02020603050405020304" pitchFamily="18" charset="0"/>
              </a:rPr>
              <a:t>sử</a:t>
            </a:r>
            <a:r>
              <a:rPr lang="fr-FR" sz="1300" dirty="0">
                <a:effectLst/>
                <a:latin typeface="Times New Roman" panose="02020603050405020304" pitchFamily="18" charset="0"/>
                <a:ea typeface="Times New Roman" panose="02020603050405020304" pitchFamily="18" charset="0"/>
              </a:rPr>
              <a:t> di </a:t>
            </a:r>
            <a:r>
              <a:rPr lang="fr-FR" sz="1300" dirty="0" err="1">
                <a:effectLst/>
                <a:latin typeface="Times New Roman" panose="02020603050405020304" pitchFamily="18" charset="0"/>
                <a:ea typeface="Times New Roman" panose="02020603050405020304" pitchFamily="18" charset="0"/>
              </a:rPr>
              <a:t>chuyển</a:t>
            </a:r>
            <a:r>
              <a:rPr lang="fr-FR" sz="1300" dirty="0">
                <a:effectLst/>
                <a:latin typeface="Times New Roman" panose="02020603050405020304" pitchFamily="18" charset="0"/>
                <a:ea typeface="Times New Roman" panose="02020603050405020304" pitchFamily="18" charset="0"/>
              </a:rPr>
              <a:t> </a:t>
            </a:r>
            <a:r>
              <a:rPr lang="fr-FR" sz="1300" dirty="0" err="1">
                <a:effectLst/>
                <a:latin typeface="Times New Roman" panose="02020603050405020304" pitchFamily="18" charset="0"/>
                <a:ea typeface="Times New Roman" panose="02020603050405020304" pitchFamily="18" charset="0"/>
              </a:rPr>
              <a:t>của</a:t>
            </a:r>
            <a:r>
              <a:rPr lang="fr-FR" sz="1300" dirty="0">
                <a:effectLst/>
                <a:latin typeface="Times New Roman" panose="02020603050405020304" pitchFamily="18" charset="0"/>
                <a:ea typeface="Times New Roman" panose="02020603050405020304" pitchFamily="18" charset="0"/>
              </a:rPr>
              <a:t> </a:t>
            </a:r>
            <a:r>
              <a:rPr lang="fr-FR" sz="1300" dirty="0" err="1">
                <a:effectLst/>
                <a:latin typeface="Times New Roman" panose="02020603050405020304" pitchFamily="18" charset="0"/>
                <a:ea typeface="Times New Roman" panose="02020603050405020304" pitchFamily="18" charset="0"/>
              </a:rPr>
              <a:t>xe</a:t>
            </a:r>
            <a:r>
              <a:rPr lang="fr-FR" sz="1300" dirty="0">
                <a:effectLst/>
                <a:latin typeface="Times New Roman" panose="02020603050405020304" pitchFamily="18" charset="0"/>
                <a:ea typeface="Times New Roman" panose="02020603050405020304" pitchFamily="18" charset="0"/>
              </a:rPr>
              <a:t> </a:t>
            </a:r>
            <a:r>
              <a:rPr lang="fr-FR" sz="1300" dirty="0" err="1">
                <a:effectLst/>
                <a:latin typeface="Times New Roman" panose="02020603050405020304" pitchFamily="18" charset="0"/>
                <a:ea typeface="Times New Roman" panose="02020603050405020304" pitchFamily="18" charset="0"/>
              </a:rPr>
              <a:t>và</a:t>
            </a:r>
            <a:r>
              <a:rPr lang="fr-FR" sz="1300" dirty="0">
                <a:effectLst/>
                <a:latin typeface="Times New Roman" panose="02020603050405020304" pitchFamily="18" charset="0"/>
                <a:ea typeface="Times New Roman" panose="02020603050405020304" pitchFamily="18" charset="0"/>
              </a:rPr>
              <a:t> </a:t>
            </a:r>
            <a:r>
              <a:rPr lang="fr-FR" sz="1300" dirty="0" err="1">
                <a:effectLst/>
                <a:latin typeface="Times New Roman" panose="02020603050405020304" pitchFamily="18" charset="0"/>
                <a:ea typeface="Times New Roman" panose="02020603050405020304" pitchFamily="18" charset="0"/>
              </a:rPr>
              <a:t>trích</a:t>
            </a:r>
            <a:r>
              <a:rPr lang="fr-FR" sz="1300" dirty="0">
                <a:effectLst/>
                <a:latin typeface="Times New Roman" panose="02020603050405020304" pitchFamily="18" charset="0"/>
                <a:ea typeface="Times New Roman" panose="02020603050405020304" pitchFamily="18" charset="0"/>
              </a:rPr>
              <a:t> </a:t>
            </a:r>
            <a:r>
              <a:rPr lang="fr-FR" sz="1300" dirty="0" err="1">
                <a:effectLst/>
                <a:latin typeface="Times New Roman" panose="02020603050405020304" pitchFamily="18" charset="0"/>
                <a:ea typeface="Times New Roman" panose="02020603050405020304" pitchFamily="18" charset="0"/>
              </a:rPr>
              <a:t>suất</a:t>
            </a:r>
            <a:r>
              <a:rPr lang="fr-FR" sz="1300" dirty="0">
                <a:effectLst/>
                <a:latin typeface="Times New Roman" panose="02020603050405020304" pitchFamily="18" charset="0"/>
                <a:ea typeface="Times New Roman" panose="02020603050405020304" pitchFamily="18" charset="0"/>
              </a:rPr>
              <a:t> </a:t>
            </a:r>
            <a:r>
              <a:rPr lang="fr-FR" sz="1300" dirty="0" err="1">
                <a:effectLst/>
                <a:latin typeface="Times New Roman" panose="02020603050405020304" pitchFamily="18" charset="0"/>
                <a:ea typeface="Times New Roman" panose="02020603050405020304" pitchFamily="18" charset="0"/>
              </a:rPr>
              <a:t>báo</a:t>
            </a:r>
            <a:r>
              <a:rPr lang="fr-FR" sz="1300" dirty="0">
                <a:effectLst/>
                <a:latin typeface="Times New Roman" panose="02020603050405020304" pitchFamily="18" charset="0"/>
                <a:ea typeface="Times New Roman" panose="02020603050405020304" pitchFamily="18" charset="0"/>
              </a:rPr>
              <a:t> </a:t>
            </a:r>
            <a:r>
              <a:rPr lang="fr-FR" sz="1300" dirty="0" err="1">
                <a:effectLst/>
                <a:latin typeface="Times New Roman" panose="02020603050405020304" pitchFamily="18" charset="0"/>
                <a:ea typeface="Times New Roman" panose="02020603050405020304" pitchFamily="18" charset="0"/>
              </a:rPr>
              <a:t>cáo</a:t>
            </a:r>
            <a:r>
              <a:rPr lang="fr-FR" sz="1300" dirty="0">
                <a:effectLst/>
                <a:latin typeface="Times New Roman" panose="02020603050405020304" pitchFamily="18" charset="0"/>
                <a:ea typeface="Times New Roman" panose="02020603050405020304" pitchFamily="18" charset="0"/>
              </a:rPr>
              <a:t> </a:t>
            </a:r>
            <a:r>
              <a:rPr lang="fr-FR" sz="1300" dirty="0" err="1">
                <a:effectLst/>
                <a:latin typeface="Times New Roman" panose="02020603050405020304" pitchFamily="18" charset="0"/>
                <a:ea typeface="Times New Roman" panose="02020603050405020304" pitchFamily="18" charset="0"/>
              </a:rPr>
              <a:t>thông</a:t>
            </a:r>
            <a:r>
              <a:rPr lang="fr-FR" sz="1300" dirty="0">
                <a:effectLst/>
                <a:latin typeface="Times New Roman" panose="02020603050405020304" pitchFamily="18" charset="0"/>
                <a:ea typeface="Times New Roman" panose="02020603050405020304" pitchFamily="18" charset="0"/>
              </a:rPr>
              <a:t> </a:t>
            </a:r>
            <a:r>
              <a:rPr lang="fr-FR" sz="1300" dirty="0" err="1">
                <a:effectLst/>
                <a:latin typeface="Times New Roman" panose="02020603050405020304" pitchFamily="18" charset="0"/>
                <a:ea typeface="Times New Roman" panose="02020603050405020304" pitchFamily="18" charset="0"/>
              </a:rPr>
              <a:t>kê</a:t>
            </a:r>
            <a:r>
              <a:rPr lang="fr-FR" sz="1300" dirty="0">
                <a:effectLst/>
                <a:latin typeface="Times New Roman" panose="02020603050405020304" pitchFamily="18" charset="0"/>
                <a:ea typeface="Times New Roman" panose="02020603050405020304" pitchFamily="18" charset="0"/>
              </a:rPr>
              <a:t>.</a:t>
            </a:r>
            <a:endParaRPr lang="en-US" sz="1200" dirty="0">
              <a:effectLst/>
              <a:latin typeface="Times New Roman" panose="02020603050405020304" pitchFamily="18" charset="0"/>
              <a:ea typeface="Times New Roman" panose="02020603050405020304" pitchFamily="18" charset="0"/>
            </a:endParaRPr>
          </a:p>
          <a:p>
            <a:endParaRPr lang="en-US" baseline="0" dirty="0"/>
          </a:p>
        </p:txBody>
      </p:sp>
      <p:sp>
        <p:nvSpPr>
          <p:cNvPr id="4" name="Slide Number Placeholder 3"/>
          <p:cNvSpPr>
            <a:spLocks noGrp="1"/>
          </p:cNvSpPr>
          <p:nvPr>
            <p:ph type="sldNum" sz="quarter" idx="5"/>
          </p:nvPr>
        </p:nvSpPr>
        <p:spPr/>
        <p:txBody>
          <a:bodyPr/>
          <a:lstStyle/>
          <a:p>
            <a:fld id="{00CDFE5A-359A-7043-8018-40575C7643BA}" type="slidenum">
              <a:t>5</a:t>
            </a:fld>
            <a:endParaRPr lang="en-US"/>
          </a:p>
        </p:txBody>
      </p:sp>
    </p:spTree>
    <p:extLst>
      <p:ext uri="{BB962C8B-B14F-4D97-AF65-F5344CB8AC3E}">
        <p14:creationId xmlns:p14="http://schemas.microsoft.com/office/powerpoint/2010/main" val="3150364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30000"/>
              </a:lnSpc>
              <a:spcBef>
                <a:spcPts val="1000"/>
              </a:spcBef>
              <a:spcAft>
                <a:spcPts val="600"/>
              </a:spcAft>
            </a:pPr>
            <a:r>
              <a:rPr lang="en-US" sz="1800" dirty="0" err="1">
                <a:effectLst/>
                <a:latin typeface="Times New Roman" panose="02020603050405020304" pitchFamily="18" charset="0"/>
                <a:ea typeface="Times New Roman" panose="02020603050405020304" pitchFamily="18" charset="0"/>
              </a:rPr>
              <a:t>Thiết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gồm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bộ</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sau</a:t>
            </a:r>
            <a:r>
              <a:rPr lang="en-US" sz="1800" dirty="0">
                <a:effectLst/>
                <a:latin typeface="Times New Roman" panose="02020603050405020304" pitchFamily="18" charset="0"/>
                <a:ea typeface="Times New Roman" panose="02020603050405020304" pitchFamily="18" charset="0"/>
              </a:rPr>
              <a:t>:</a:t>
            </a:r>
          </a:p>
          <a:p>
            <a:pPr marL="342900" marR="0" lvl="0" indent="-342900" algn="just">
              <a:lnSpc>
                <a:spcPct val="130000"/>
              </a:lnSpc>
              <a:spcBef>
                <a:spcPts val="1000"/>
              </a:spcBef>
              <a:spcAft>
                <a:spcPts val="0"/>
              </a:spcAft>
              <a:buFont typeface="+mj-lt"/>
              <a:buAutoNum type="arabicParenBoth"/>
            </a:pPr>
            <a:r>
              <a:rPr lang="en-US" sz="1800" b="1" dirty="0" err="1">
                <a:effectLst/>
                <a:latin typeface="Times New Roman" panose="02020603050405020304" pitchFamily="18" charset="0"/>
                <a:ea typeface="Times New Roman" panose="02020603050405020304" pitchFamily="18" charset="0"/>
              </a:rPr>
              <a:t>Chíp</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định</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vị</a:t>
            </a:r>
            <a:r>
              <a:rPr lang="en-US" sz="1800" b="1" dirty="0">
                <a:effectLst/>
                <a:latin typeface="Times New Roman" panose="02020603050405020304" pitchFamily="18" charset="0"/>
                <a:ea typeface="Times New Roman" panose="02020603050405020304" pitchFamily="18" charset="0"/>
              </a:rPr>
              <a:t> GPS</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giúp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tọa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độ</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đồ</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tinh</a:t>
            </a:r>
            <a:r>
              <a:rPr lang="en-US" sz="1800" dirty="0">
                <a:effectLst/>
                <a:latin typeface="Times New Roman" panose="02020603050405020304" pitchFamily="18" charset="0"/>
                <a:ea typeface="Times New Roman" panose="02020603050405020304" pitchFamily="18" charset="0"/>
              </a:rPr>
              <a:t>.</a:t>
            </a:r>
          </a:p>
          <a:p>
            <a:pPr marL="342900" marR="0" lvl="0" indent="-342900" algn="just">
              <a:lnSpc>
                <a:spcPct val="130000"/>
              </a:lnSpc>
              <a:spcBef>
                <a:spcPts val="0"/>
              </a:spcBef>
              <a:spcAft>
                <a:spcPts val="0"/>
              </a:spcAft>
              <a:buFont typeface="+mj-lt"/>
              <a:buAutoNum type="arabicParenBoth"/>
            </a:pPr>
            <a:r>
              <a:rPr lang="en-US" sz="1800" b="1" dirty="0" err="1">
                <a:effectLst/>
                <a:latin typeface="Times New Roman" panose="02020603050405020304" pitchFamily="18" charset="0"/>
                <a:ea typeface="Times New Roman" panose="02020603050405020304" pitchFamily="18" charset="0"/>
              </a:rPr>
              <a:t>Ăng</a:t>
            </a:r>
            <a:r>
              <a:rPr lang="en-US" sz="1800" b="1" dirty="0">
                <a:effectLst/>
                <a:latin typeface="Times New Roman" panose="02020603050405020304" pitchFamily="18" charset="0"/>
                <a:ea typeface="Times New Roman" panose="02020603050405020304" pitchFamily="18" charset="0"/>
              </a:rPr>
              <a:t>-ten GSM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bộ</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trung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giữa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hộp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đen</a:t>
            </a:r>
            <a:r>
              <a:rPr lang="en-US" sz="1800" dirty="0">
                <a:effectLst/>
                <a:latin typeface="Times New Roman" panose="02020603050405020304" pitchFamily="18" charset="0"/>
                <a:ea typeface="Times New Roman" panose="02020603050405020304" pitchFamily="18" charset="0"/>
              </a:rPr>
              <a:t> ô </a:t>
            </a:r>
            <a:r>
              <a:rPr lang="en-US" sz="1800" dirty="0" err="1">
                <a:effectLst/>
                <a:latin typeface="Times New Roman" panose="02020603050405020304" pitchFamily="18" charset="0"/>
                <a:ea typeface="Times New Roman" panose="02020603050405020304" pitchFamily="18" charset="0"/>
              </a:rPr>
              <a:t>tô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thống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mềm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nhiệm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vụ</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truyền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rPr>
              <a:t> tin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máy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chủ</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người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dùng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truyền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tới</a:t>
            </a:r>
            <a:r>
              <a:rPr lang="en-US" sz="1800" dirty="0">
                <a:effectLst/>
                <a:latin typeface="Times New Roman" panose="02020603050405020304" pitchFamily="18" charset="0"/>
                <a:ea typeface="Times New Roman" panose="02020603050405020304" pitchFamily="18" charset="0"/>
              </a:rPr>
              <a:t>.</a:t>
            </a:r>
          </a:p>
          <a:p>
            <a:pPr marL="342900" marR="0" lvl="0" indent="-342900" algn="just">
              <a:lnSpc>
                <a:spcPct val="130000"/>
              </a:lnSpc>
              <a:spcBef>
                <a:spcPts val="0"/>
              </a:spcBef>
              <a:spcAft>
                <a:spcPts val="0"/>
              </a:spcAft>
              <a:buFont typeface="+mj-lt"/>
              <a:buAutoNum type="arabicParenBoth"/>
            </a:pPr>
            <a:r>
              <a:rPr lang="en-US" sz="1800" b="1" dirty="0" err="1">
                <a:effectLst/>
                <a:latin typeface="Times New Roman" panose="02020603050405020304" pitchFamily="18" charset="0"/>
                <a:ea typeface="Times New Roman" panose="02020603050405020304" pitchFamily="18" charset="0"/>
              </a:rPr>
              <a:t>Bộ</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phận</a:t>
            </a:r>
            <a:r>
              <a:rPr lang="en-US" sz="1800" b="1" dirty="0">
                <a:effectLst/>
                <a:latin typeface="Times New Roman" panose="02020603050405020304" pitchFamily="18" charset="0"/>
                <a:ea typeface="Times New Roman" panose="02020603050405020304" pitchFamily="18" charset="0"/>
              </a:rPr>
              <a:t> vi </a:t>
            </a:r>
            <a:r>
              <a:rPr lang="en-US" sz="1800" b="1" dirty="0" err="1">
                <a:effectLst/>
                <a:latin typeface="Times New Roman" panose="02020603050405020304" pitchFamily="18" charset="0"/>
                <a:ea typeface="Times New Roman" panose="02020603050405020304" pitchFamily="18" charset="0"/>
              </a:rPr>
              <a:t>xử</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kế</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bằng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cảm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biến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nhiệm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vụ</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rPr>
              <a:t> tin </a:t>
            </a:r>
            <a:r>
              <a:rPr lang="en-US" sz="1800" dirty="0" err="1">
                <a:effectLst/>
                <a:latin typeface="Times New Roman" panose="02020603050405020304" pitchFamily="18" charset="0"/>
                <a:ea typeface="Times New Roman" panose="02020603050405020304" pitchFamily="18" charset="0"/>
              </a:rPr>
              <a:t>về</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xe</a:t>
            </a:r>
            <a:r>
              <a:rPr lang="en-US" sz="1800" dirty="0">
                <a:effectLst/>
                <a:latin typeface="Times New Roman" panose="02020603050405020304" pitchFamily="18" charset="0"/>
                <a:ea typeface="Times New Roman" panose="02020603050405020304" pitchFamily="18" charset="0"/>
              </a:rPr>
              <a:t>.</a:t>
            </a:r>
          </a:p>
          <a:p>
            <a:pPr marL="342900" marR="0" lvl="0" indent="-342900" algn="just">
              <a:lnSpc>
                <a:spcPct val="130000"/>
              </a:lnSpc>
              <a:spcBef>
                <a:spcPts val="0"/>
              </a:spcBef>
              <a:spcAft>
                <a:spcPts val="600"/>
              </a:spcAft>
              <a:buFont typeface="+mj-lt"/>
              <a:buAutoNum type="arabicParenBoth"/>
            </a:pPr>
            <a:r>
              <a:rPr lang="en-US" sz="1800" b="1" dirty="0" err="1">
                <a:effectLst/>
                <a:latin typeface="Times New Roman" panose="02020603050405020304" pitchFamily="18" charset="0"/>
                <a:ea typeface="Times New Roman" panose="02020603050405020304" pitchFamily="18" charset="0"/>
              </a:rPr>
              <a:t>Bộ</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phận</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thu</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nhận</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thông</a:t>
            </a:r>
            <a:r>
              <a:rPr lang="en-US" sz="1800" b="1" dirty="0">
                <a:effectLst/>
                <a:latin typeface="Times New Roman" panose="02020603050405020304" pitchFamily="18" charset="0"/>
                <a:ea typeface="Times New Roman" panose="02020603050405020304" pitchFamily="18" charset="0"/>
              </a:rPr>
              <a:t> tin </a:t>
            </a:r>
            <a:r>
              <a:rPr lang="en-US" sz="1800" b="1" dirty="0" err="1">
                <a:effectLst/>
                <a:latin typeface="Times New Roman" panose="02020603050405020304" pitchFamily="18" charset="0"/>
                <a:ea typeface="Times New Roman" panose="02020603050405020304" pitchFamily="18" charset="0"/>
              </a:rPr>
              <a:t>lái</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xe</a:t>
            </a:r>
            <a:r>
              <a:rPr lang="en-US" sz="1800" b="1"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nghệ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thẻ</a:t>
            </a:r>
            <a:r>
              <a:rPr lang="en-US" sz="1800" dirty="0">
                <a:effectLst/>
                <a:latin typeface="Times New Roman" panose="02020603050405020304" pitchFamily="18" charset="0"/>
                <a:ea typeface="Times New Roman" panose="02020603050405020304" pitchFamily="18" charset="0"/>
              </a:rPr>
              <a:t> RFID</a:t>
            </a:r>
            <a:r>
              <a:rPr lang="en-US" sz="1800" b="1"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lgn="just">
              <a:lnSpc>
                <a:spcPct val="130000"/>
              </a:lnSpc>
              <a:spcBef>
                <a:spcPts val="1000"/>
              </a:spcBef>
              <a:spcAft>
                <a:spcPts val="600"/>
              </a:spcAft>
            </a:pPr>
            <a:r>
              <a:rPr lang="en-US" sz="1800" dirty="0" err="1">
                <a:effectLst/>
                <a:latin typeface="Times New Roman" panose="02020603050405020304" pitchFamily="18" charset="0"/>
                <a:ea typeface="Times New Roman" panose="02020603050405020304" pitchFamily="18" charset="0"/>
              </a:rPr>
              <a:t>Hệ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thống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mềm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gồm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web service:</a:t>
            </a:r>
          </a:p>
          <a:p>
            <a:pPr marL="342900" marR="0" lvl="0" indent="-342900" algn="just">
              <a:lnSpc>
                <a:spcPct val="130000"/>
              </a:lnSpc>
              <a:spcBef>
                <a:spcPts val="1000"/>
              </a:spcBef>
              <a:spcAft>
                <a:spcPts val="0"/>
              </a:spcAft>
              <a:buFont typeface="+mj-lt"/>
              <a:buAutoNum type="arabicParenBoth"/>
            </a:pPr>
            <a:r>
              <a:rPr lang="en-US" sz="1800" dirty="0">
                <a:effectLst/>
                <a:latin typeface="Times New Roman" panose="02020603050405020304" pitchFamily="18" charset="0"/>
                <a:ea typeface="Times New Roman" panose="02020603050405020304" pitchFamily="18" charset="0"/>
              </a:rPr>
              <a:t> Service </a:t>
            </a:r>
            <a:r>
              <a:rPr lang="en-US" sz="1800" dirty="0" err="1">
                <a:effectLst/>
                <a:latin typeface="Times New Roman" panose="02020603050405020304" pitchFamily="18" charset="0"/>
                <a:ea typeface="Times New Roman" panose="02020603050405020304" pitchFamily="18" charset="0"/>
              </a:rPr>
              <a:t>nhận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gửi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rPr>
              <a:t> tin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gửi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gắn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đang</a:t>
            </a:r>
            <a:r>
              <a:rPr lang="en-US" sz="1800" dirty="0">
                <a:effectLst/>
                <a:latin typeface="Times New Roman" panose="02020603050405020304" pitchFamily="18" charset="0"/>
                <a:ea typeface="Times New Roman" panose="02020603050405020304" pitchFamily="18" charset="0"/>
              </a:rPr>
              <a:t> di </a:t>
            </a:r>
            <a:r>
              <a:rPr lang="en-US" sz="1800" dirty="0" err="1">
                <a:effectLst/>
                <a:latin typeface="Times New Roman" panose="02020603050405020304" pitchFamily="18" charset="0"/>
                <a:ea typeface="Times New Roman" panose="02020603050405020304" pitchFamily="18" charset="0"/>
              </a:rPr>
              <a:t>chuyển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gồm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tốc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đóng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mở</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két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dừng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đỗ</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acquy</a:t>
            </a:r>
            <a:r>
              <a:rPr lang="en-US" sz="1800" dirty="0">
                <a:effectLst/>
                <a:latin typeface="Times New Roman" panose="02020603050405020304" pitchFamily="18" charset="0"/>
                <a:ea typeface="Times New Roman" panose="02020603050405020304" pitchFamily="18" charset="0"/>
              </a:rPr>
              <a:t>.</a:t>
            </a:r>
          </a:p>
          <a:p>
            <a:pPr marL="342900" marR="0" lvl="0" indent="-342900" algn="just">
              <a:lnSpc>
                <a:spcPct val="130000"/>
              </a:lnSpc>
              <a:spcBef>
                <a:spcPts val="0"/>
              </a:spcBef>
              <a:spcAft>
                <a:spcPts val="0"/>
              </a:spcAft>
              <a:buFont typeface="+mj-lt"/>
              <a:buAutoNum type="arabicParenBoth"/>
            </a:pPr>
            <a:r>
              <a:rPr lang="en-US" sz="1800" dirty="0">
                <a:effectLst/>
                <a:latin typeface="Times New Roman" panose="02020603050405020304" pitchFamily="18" charset="0"/>
                <a:ea typeface="Times New Roman" panose="02020603050405020304" pitchFamily="18" charset="0"/>
              </a:rPr>
              <a:t>Service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trích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suất</a:t>
            </a:r>
            <a:r>
              <a:rPr lang="en-US" sz="1800" dirty="0">
                <a:effectLst/>
                <a:latin typeface="Times New Roman" panose="02020603050405020304" pitchFamily="18" charset="0"/>
                <a:ea typeface="Times New Roman" panose="02020603050405020304" pitchFamily="18" charset="0"/>
              </a:rPr>
              <a:t>: service </a:t>
            </a:r>
            <a:r>
              <a:rPr lang="en-US" sz="1800" dirty="0" err="1">
                <a:effectLst/>
                <a:latin typeface="Times New Roman" panose="02020603050405020304" pitchFamily="18" charset="0"/>
                <a:ea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theo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dõi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đưa</a:t>
            </a:r>
            <a:r>
              <a:rPr lang="en-US" sz="1800" dirty="0">
                <a:effectLst/>
                <a:latin typeface="Times New Roman" panose="02020603050405020304" pitchFamily="18" charset="0"/>
                <a:ea typeface="Times New Roman" panose="02020603050405020304" pitchFamily="18" charset="0"/>
              </a:rPr>
              <a:t> ra </a:t>
            </a:r>
            <a:r>
              <a:rPr lang="en-US" sz="1800" dirty="0" err="1">
                <a:effectLst/>
                <a:latin typeface="Times New Roman" panose="02020603050405020304" pitchFamily="18" charset="0"/>
                <a:ea typeface="Times New Roman" panose="02020603050405020304" pitchFamily="18" charset="0"/>
              </a:rPr>
              <a:t>cảnh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báo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người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thống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những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sai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phạm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chuyển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trích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suất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tổng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hợp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đưa</a:t>
            </a:r>
            <a:r>
              <a:rPr lang="en-US" sz="1800" dirty="0">
                <a:effectLst/>
                <a:latin typeface="Times New Roman" panose="02020603050405020304" pitchFamily="18" charset="0"/>
                <a:ea typeface="Times New Roman" panose="02020603050405020304" pitchFamily="18" charset="0"/>
              </a:rPr>
              <a:t> ra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báo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báo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dừng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đỗ</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báo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tổng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hợp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theo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báo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tổng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hợp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theo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xe</a:t>
            </a:r>
            <a:r>
              <a:rPr lang="en-US" sz="1800" dirty="0">
                <a:effectLst/>
                <a:latin typeface="Times New Roman" panose="02020603050405020304" pitchFamily="18" charset="0"/>
                <a:ea typeface="Times New Roman" panose="02020603050405020304" pitchFamily="18" charset="0"/>
              </a:rPr>
              <a:t>.</a:t>
            </a:r>
          </a:p>
          <a:p>
            <a:pPr marL="342900" marR="0" lvl="0" indent="-342900" algn="just">
              <a:lnSpc>
                <a:spcPct val="130000"/>
              </a:lnSpc>
              <a:spcBef>
                <a:spcPts val="0"/>
              </a:spcBef>
              <a:spcAft>
                <a:spcPts val="600"/>
              </a:spcAft>
              <a:buFont typeface="+mj-lt"/>
              <a:buAutoNum type="arabicParenBoth"/>
            </a:pPr>
            <a:r>
              <a:rPr lang="en-US" sz="1800" dirty="0">
                <a:effectLst/>
                <a:latin typeface="Times New Roman" panose="02020603050405020304" pitchFamily="18" charset="0"/>
                <a:ea typeface="Times New Roman" panose="02020603050405020304" pitchFamily="18" charset="0"/>
              </a:rPr>
              <a:t>Website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phép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người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hành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thống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điểm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dừng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tuyến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sát</a:t>
            </a:r>
            <a:r>
              <a:rPr lang="en-US" sz="1800" dirty="0">
                <a:effectLst/>
                <a:latin typeface="Times New Roman" panose="02020603050405020304" pitchFamily="18" charset="0"/>
                <a:ea typeface="Times New Roman" panose="02020603050405020304" pitchFamily="18" charset="0"/>
              </a:rPr>
              <a:t> v.v. </a:t>
            </a:r>
          </a:p>
          <a:p>
            <a:pPr marL="0" marR="0" algn="just">
              <a:lnSpc>
                <a:spcPct val="130000"/>
              </a:lnSpc>
              <a:spcBef>
                <a:spcPts val="1000"/>
              </a:spcBef>
              <a:spcAft>
                <a:spcPts val="600"/>
              </a:spcAft>
            </a:pPr>
            <a:r>
              <a:rPr lang="en-US" sz="1800" dirty="0" err="1">
                <a:effectLst/>
                <a:latin typeface="Times New Roman" panose="02020603050405020304" pitchFamily="18" charset="0"/>
                <a:ea typeface="Times New Roman" panose="02020603050405020304" pitchFamily="18" charset="0"/>
              </a:rPr>
              <a:t>Vì</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đồ</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bày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về</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thống</a:t>
            </a:r>
            <a:r>
              <a:rPr lang="en-US" sz="1800" dirty="0">
                <a:effectLst/>
                <a:latin typeface="Times New Roman" panose="02020603050405020304" pitchFamily="18" charset="0"/>
                <a:ea typeface="Times New Roman" panose="02020603050405020304" pitchFamily="18" charset="0"/>
              </a:rPr>
              <a:t> web service </a:t>
            </a:r>
            <a:r>
              <a:rPr lang="en-US" sz="1800" dirty="0" err="1">
                <a:effectLst/>
                <a:latin typeface="Times New Roman" panose="02020603050405020304" pitchFamily="18" charset="0"/>
                <a:ea typeface="Times New Roman" panose="02020603050405020304" pitchFamily="18" charset="0"/>
              </a:rPr>
              <a:t>vận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hành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xe</a:t>
            </a:r>
            <a:r>
              <a:rPr lang="en-US" sz="1800" dirty="0">
                <a:effectLst/>
                <a:latin typeface="Times New Roman" panose="02020603050405020304" pitchFamily="18" charset="0"/>
                <a:ea typeface="Times New Roman" panose="02020603050405020304" pitchFamily="18" charset="0"/>
              </a:rPr>
              <a:t>.</a:t>
            </a:r>
          </a:p>
        </p:txBody>
      </p:sp>
      <p:sp>
        <p:nvSpPr>
          <p:cNvPr id="4" name="Slide Number Placeholder 3"/>
          <p:cNvSpPr>
            <a:spLocks noGrp="1"/>
          </p:cNvSpPr>
          <p:nvPr>
            <p:ph type="sldNum" sz="quarter" idx="5"/>
          </p:nvPr>
        </p:nvSpPr>
        <p:spPr/>
        <p:txBody>
          <a:bodyPr/>
          <a:lstStyle/>
          <a:p>
            <a:fld id="{00CDFE5A-359A-7043-8018-40575C7643BA}" type="slidenum">
              <a:t>6</a:t>
            </a:fld>
            <a:endParaRPr lang="en-US"/>
          </a:p>
        </p:txBody>
      </p:sp>
    </p:spTree>
    <p:extLst>
      <p:ext uri="{BB962C8B-B14F-4D97-AF65-F5344CB8AC3E}">
        <p14:creationId xmlns:p14="http://schemas.microsoft.com/office/powerpoint/2010/main" val="2087193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200"/>
              <a:buFont typeface="Calibri"/>
              <a:buNone/>
            </a:pPr>
            <a:endParaRPr lang="vi-V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Nodejs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nền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tảng</a:t>
            </a:r>
            <a:r>
              <a:rPr lang="en-US" sz="1800" dirty="0">
                <a:effectLst/>
                <a:latin typeface="Times New Roman" panose="02020603050405020304" pitchFamily="18" charset="0"/>
                <a:ea typeface="Times New Roman" panose="02020603050405020304" pitchFamily="18" charset="0"/>
              </a:rPr>
              <a:t> (Platform) </a:t>
            </a:r>
            <a:r>
              <a:rPr lang="en-US" sz="1800" dirty="0" err="1">
                <a:effectLst/>
                <a:latin typeface="Times New Roman" panose="02020603050405020304" pitchFamily="18" charset="0"/>
                <a:ea typeface="Times New Roman" panose="02020603050405020304" pitchFamily="18" charset="0"/>
              </a:rPr>
              <a:t>phát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triển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độc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xây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dựng</a:t>
            </a:r>
            <a:r>
              <a:rPr lang="en-US" sz="1800" dirty="0">
                <a:effectLst/>
                <a:latin typeface="Times New Roman" panose="02020603050405020304" pitchFamily="18" charset="0"/>
                <a:ea typeface="Times New Roman" panose="02020603050405020304" pitchFamily="18" charset="0"/>
              </a:rPr>
              <a:t> ở </a:t>
            </a:r>
            <a:r>
              <a:rPr lang="en-US" sz="1800" dirty="0" err="1">
                <a:effectLst/>
                <a:latin typeface="Times New Roman" panose="02020603050405020304" pitchFamily="18" charset="0"/>
                <a:ea typeface="Times New Roman" panose="02020603050405020304" pitchFamily="18" charset="0"/>
              </a:rPr>
              <a:t>trên</a:t>
            </a:r>
            <a:r>
              <a:rPr lang="en-US" sz="1800" dirty="0">
                <a:effectLst/>
                <a:latin typeface="Times New Roman" panose="02020603050405020304" pitchFamily="18" charset="0"/>
                <a:ea typeface="Times New Roman" panose="02020603050405020304" pitchFamily="18" charset="0"/>
              </a:rPr>
              <a:t> JavaScript Runtime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Chrome </a:t>
            </a:r>
            <a:r>
              <a:rPr lang="en-US" sz="1800" dirty="0" err="1">
                <a:effectLst/>
                <a:latin typeface="Times New Roman" panose="02020603050405020304" pitchFamily="18" charset="0"/>
                <a:ea typeface="Times New Roman" panose="02020603050405020304" pitchFamily="18" charset="0"/>
              </a:rPr>
              <a:t>mà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chúng</a:t>
            </a:r>
            <a:r>
              <a:rPr lang="en-US" sz="1800" dirty="0">
                <a:effectLst/>
                <a:latin typeface="Times New Roman" panose="02020603050405020304" pitchFamily="18" charset="0"/>
                <a:ea typeface="Times New Roman" panose="02020603050405020304" pitchFamily="18" charset="0"/>
              </a:rPr>
              <a:t> ta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xây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nhanh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chóng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dễ</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dàng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mở</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rộng</a:t>
            </a:r>
            <a:r>
              <a:rPr lang="en-US" sz="1800" dirty="0">
                <a:effectLst/>
                <a:latin typeface="Times New Roman" panose="02020603050405020304" pitchFamily="18" charset="0"/>
                <a:ea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Nodejs </a:t>
            </a:r>
            <a:r>
              <a:rPr lang="en-US" sz="1800" dirty="0" err="1">
                <a:effectLst/>
                <a:latin typeface="Times New Roman" panose="02020603050405020304" pitchFamily="18" charset="0"/>
                <a:ea typeface="Times New Roman" panose="02020603050405020304" pitchFamily="18" charset="0"/>
              </a:rPr>
              <a:t>chạy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nền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phía</a:t>
            </a:r>
            <a:r>
              <a:rPr lang="en-US" sz="1800" dirty="0">
                <a:effectLst/>
                <a:latin typeface="Times New Roman" panose="02020603050405020304" pitchFamily="18" charset="0"/>
                <a:ea typeface="Times New Roman" panose="02020603050405020304" pitchFamily="18" charset="0"/>
              </a:rPr>
              <a:t> Sever,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kiến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trúc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hướng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kiện</a:t>
            </a:r>
            <a:r>
              <a:rPr lang="en-US" sz="1800" dirty="0">
                <a:effectLst/>
                <a:latin typeface="Times New Roman" panose="02020603050405020304" pitchFamily="18" charset="0"/>
                <a:ea typeface="Times New Roman" panose="02020603050405020304" pitchFamily="18" charset="0"/>
              </a:rPr>
              <a:t> Event – driven, </a:t>
            </a:r>
            <a:r>
              <a:rPr lang="en-US" sz="1800" dirty="0" err="1">
                <a:effectLst/>
                <a:latin typeface="Times New Roman" panose="02020603050405020304" pitchFamily="18" charset="0"/>
                <a:ea typeface="Times New Roman" panose="02020603050405020304" pitchFamily="18" charset="0"/>
              </a:rPr>
              <a:t>cơ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chế</a:t>
            </a:r>
            <a:r>
              <a:rPr lang="en-US" sz="1800" dirty="0">
                <a:effectLst/>
                <a:latin typeface="Times New Roman" panose="02020603050405020304" pitchFamily="18" charset="0"/>
                <a:ea typeface="Times New Roman" panose="02020603050405020304" pitchFamily="18" charset="0"/>
              </a:rPr>
              <a:t> non-blocking I/O </a:t>
            </a:r>
            <a:r>
              <a:rPr lang="en-US" sz="1800" dirty="0" err="1">
                <a:effectLst/>
                <a:latin typeface="Times New Roman" panose="02020603050405020304" pitchFamily="18" charset="0"/>
                <a:ea typeface="Times New Roman" panose="02020603050405020304" pitchFamily="18" charset="0"/>
              </a:rPr>
              <a:t>làm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nhẹ</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a:t>
            </a:r>
            <a:r>
              <a:rPr lang="en-US" sz="1800" dirty="0">
                <a:effectLst/>
                <a:latin typeface="Times New Roman" panose="02020603050405020304" pitchFamily="18" charset="0"/>
                <a:ea typeface="Times New Roman" panose="02020603050405020304" pitchFamily="18" charset="0"/>
              </a:rPr>
              <a:t>.</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Times New Roman" panose="02020603050405020304" pitchFamily="18" charset="0"/>
                <a:ea typeface="Times New Roman" panose="02020603050405020304" pitchFamily="18" charset="0"/>
              </a:rPr>
              <a:t>Expressjs</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hỗ</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method HTTP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middleware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tạo</a:t>
            </a:r>
            <a:r>
              <a:rPr lang="en-US" sz="1800" dirty="0">
                <a:effectLst/>
                <a:latin typeface="Times New Roman" panose="02020603050405020304" pitchFamily="18" charset="0"/>
                <a:ea typeface="Times New Roman" panose="02020603050405020304" pitchFamily="18" charset="0"/>
              </a:rPr>
              <a:t> ra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API </a:t>
            </a:r>
            <a:r>
              <a:rPr lang="en-US" sz="1800" dirty="0" err="1">
                <a:effectLst/>
                <a:latin typeface="Times New Roman" panose="02020603050405020304" pitchFamily="18" charset="0"/>
                <a:ea typeface="Times New Roman" panose="02020603050405020304" pitchFamily="18" charset="0"/>
              </a:rPr>
              <a:t>vô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cùng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mạnh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dễ</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a:t>
            </a:r>
          </a:p>
          <a:p>
            <a:pPr marL="0" lvl="0" indent="0" algn="l" rtl="0">
              <a:spcBef>
                <a:spcPts val="0"/>
              </a:spcBef>
              <a:spcAft>
                <a:spcPts val="0"/>
              </a:spcAft>
              <a:buNone/>
            </a:pPr>
            <a:endParaRPr lang="en-US" dirty="0"/>
          </a:p>
          <a:p>
            <a:pPr marL="0" lvl="0" indent="0" algn="l" rtl="0">
              <a:spcBef>
                <a:spcPts val="0"/>
              </a:spcBef>
              <a:spcAft>
                <a:spcPts val="0"/>
              </a:spcAft>
              <a:buNone/>
            </a:pPr>
            <a:r>
              <a:rPr lang="en-US" sz="1800" dirty="0" err="1">
                <a:effectLst/>
                <a:latin typeface="Times New Roman" panose="02020603050405020304" pitchFamily="18" charset="0"/>
                <a:ea typeface="Times New Roman" panose="02020603050405020304" pitchFamily="18" charset="0"/>
              </a:rPr>
              <a:t>Sequelize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ORM (Object Relational Mapping) </a:t>
            </a:r>
            <a:r>
              <a:rPr lang="en-US" sz="1800" dirty="0" err="1">
                <a:effectLst/>
                <a:latin typeface="Times New Roman" panose="02020603050405020304" pitchFamily="18" charset="0"/>
                <a:ea typeface="Times New Roman" panose="02020603050405020304" pitchFamily="18" charset="0"/>
              </a:rPr>
              <a:t>dành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Nodejs </a:t>
            </a:r>
            <a:r>
              <a:rPr lang="en-US" sz="1800" dirty="0" err="1">
                <a:effectLst/>
                <a:latin typeface="Times New Roman" panose="02020603050405020304" pitchFamily="18" charset="0"/>
                <a:ea typeface="Times New Roman" panose="02020603050405020304" pitchFamily="18" charset="0"/>
              </a:rPr>
              <a:t>dựa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trên</a:t>
            </a:r>
            <a:r>
              <a:rPr lang="en-US" sz="1800" dirty="0">
                <a:effectLst/>
                <a:latin typeface="Times New Roman" panose="02020603050405020304" pitchFamily="18" charset="0"/>
                <a:ea typeface="Times New Roman" panose="02020603050405020304" pitchFamily="18" charset="0"/>
              </a:rPr>
              <a:t> promise. </a:t>
            </a:r>
          </a:p>
          <a:p>
            <a:pPr marL="0" lvl="0" indent="0" algn="l" rtl="0">
              <a:spcBef>
                <a:spcPts val="0"/>
              </a:spcBef>
              <a:spcAft>
                <a:spcPts val="0"/>
              </a:spcAft>
              <a:buNone/>
            </a:pPr>
            <a:r>
              <a:rPr lang="en-US" sz="1800" dirty="0" err="1">
                <a:effectLst/>
                <a:latin typeface="Times New Roman" panose="02020603050405020304" pitchFamily="18" charset="0"/>
                <a:ea typeface="Times New Roman" panose="02020603050405020304" pitchFamily="18" charset="0"/>
              </a:rPr>
              <a:t>Sequelize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giúp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duy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JavaScript  </a:t>
            </a:r>
            <a:r>
              <a:rPr lang="en-US" sz="1800" dirty="0" err="1">
                <a:effectLst/>
                <a:latin typeface="Times New Roman" panose="02020603050405020304" pitchFamily="18" charset="0"/>
                <a:ea typeface="Times New Roman" panose="02020603050405020304" pitchFamily="18" charset="0"/>
              </a:rPr>
              <a:t>thay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vì</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ngôn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túy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riêng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sở</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ngoài</a:t>
            </a:r>
            <a:r>
              <a:rPr lang="en-US" sz="1800" dirty="0">
                <a:effectLst/>
                <a:latin typeface="Times New Roman" panose="02020603050405020304" pitchFamily="18" charset="0"/>
                <a:ea typeface="Times New Roman" panose="02020603050405020304" pitchFamily="18" charset="0"/>
              </a:rPr>
              <a:t> ra </a:t>
            </a:r>
            <a:r>
              <a:rPr lang="en-US" sz="1800" dirty="0" err="1">
                <a:effectLst/>
                <a:latin typeface="Times New Roman" panose="02020603050405020304" pitchFamily="18" charset="0"/>
                <a:ea typeface="Times New Roman" panose="02020603050405020304" pitchFamily="18" charset="0"/>
              </a:rPr>
              <a:t>nó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còn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cung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cấp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kiêm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p>
          <a:p>
            <a:pPr marL="0" lvl="0" indent="0" algn="l" rtl="0">
              <a:spcBef>
                <a:spcPts val="0"/>
              </a:spcBef>
              <a:spcAft>
                <a:spcPts val="0"/>
              </a:spcAft>
              <a:buNone/>
            </a:pPr>
            <a:endParaRPr lang="en-US" sz="1800" dirty="0">
              <a:effectLst/>
              <a:latin typeface="Times New Roman" panose="02020603050405020304" pitchFamily="18" charset="0"/>
            </a:endParaRPr>
          </a:p>
          <a:p>
            <a:pPr marL="0" lvl="0" indent="0" algn="l" rtl="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SQL Server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câu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lệnh</a:t>
            </a:r>
            <a:r>
              <a:rPr lang="en-US" sz="1800" dirty="0">
                <a:effectLst/>
                <a:latin typeface="Times New Roman" panose="02020603050405020304" pitchFamily="18" charset="0"/>
                <a:ea typeface="Times New Roman" panose="02020603050405020304" pitchFamily="18" charset="0"/>
              </a:rPr>
              <a:t> SQL .</a:t>
            </a:r>
            <a:r>
              <a:rPr lang="vi-VN" sz="2800" b="0" i="0" dirty="0">
                <a:solidFill>
                  <a:srgbClr val="1B1B1B"/>
                </a:solidFill>
                <a:effectLst/>
                <a:latin typeface="Open Sans"/>
              </a:rPr>
              <a:t> </a:t>
            </a:r>
            <a:r>
              <a:rPr lang="en-US" sz="2800" b="0" i="0" dirty="0">
                <a:solidFill>
                  <a:srgbClr val="1B1B1B"/>
                </a:solidFill>
                <a:effectLst/>
                <a:latin typeface="Open Sans"/>
              </a:rPr>
              <a:t>đ</a:t>
            </a:r>
            <a:r>
              <a:rPr lang="vi-VN" sz="2800" b="0" i="0" dirty="0">
                <a:solidFill>
                  <a:srgbClr val="1B1B1B"/>
                </a:solidFill>
                <a:effectLst/>
                <a:latin typeface="Open Sans"/>
              </a:rPr>
              <a:t>ã </a:t>
            </a:r>
            <a:r>
              <a:rPr lang="vi-VN" sz="2800" b="0" i="0" dirty="0" err="1">
                <a:solidFill>
                  <a:srgbClr val="1B1B1B"/>
                </a:solidFill>
                <a:effectLst/>
                <a:latin typeface="Open Sans"/>
              </a:rPr>
              <a:t>được</a:t>
            </a:r>
            <a:r>
              <a:rPr lang="vi-VN" sz="2800" b="0" i="0" dirty="0">
                <a:solidFill>
                  <a:srgbClr val="1B1B1B"/>
                </a:solidFill>
                <a:effectLst/>
                <a:latin typeface="Open Sans"/>
              </a:rPr>
              <a:t> </a:t>
            </a:r>
            <a:r>
              <a:rPr lang="vi-VN" sz="2800" b="0" i="0" dirty="0" err="1">
                <a:solidFill>
                  <a:srgbClr val="1B1B1B"/>
                </a:solidFill>
                <a:effectLst/>
                <a:latin typeface="Open Sans"/>
              </a:rPr>
              <a:t>xác</a:t>
            </a:r>
            <a:r>
              <a:rPr lang="vi-VN" sz="2800" b="0" i="0" dirty="0">
                <a:solidFill>
                  <a:srgbClr val="1B1B1B"/>
                </a:solidFill>
                <a:effectLst/>
                <a:latin typeface="Open Sans"/>
              </a:rPr>
              <a:t> </a:t>
            </a:r>
            <a:r>
              <a:rPr lang="vi-VN" sz="2800" b="0" i="0" dirty="0" err="1">
                <a:solidFill>
                  <a:srgbClr val="1B1B1B"/>
                </a:solidFill>
                <a:effectLst/>
                <a:latin typeface="Open Sans"/>
              </a:rPr>
              <a:t>định</a:t>
            </a:r>
            <a:r>
              <a:rPr lang="vi-VN" sz="2800" b="0" i="0" dirty="0">
                <a:solidFill>
                  <a:srgbClr val="1B1B1B"/>
                </a:solidFill>
                <a:effectLst/>
                <a:latin typeface="Open Sans"/>
              </a:rPr>
              <a:t> </a:t>
            </a:r>
            <a:r>
              <a:rPr lang="vi-VN" sz="2800" b="0" i="0" dirty="0" err="1">
                <a:solidFill>
                  <a:srgbClr val="1B1B1B"/>
                </a:solidFill>
                <a:effectLst/>
                <a:latin typeface="Open Sans"/>
              </a:rPr>
              <a:t>sẵn</a:t>
            </a:r>
            <a:r>
              <a:rPr lang="vi-VN" sz="2800" b="0" i="0" dirty="0">
                <a:solidFill>
                  <a:srgbClr val="1B1B1B"/>
                </a:solidFill>
                <a:effectLst/>
                <a:latin typeface="Open Sans"/>
              </a:rPr>
              <a:t> </a:t>
            </a:r>
            <a:r>
              <a:rPr lang="vi-VN" sz="2800" b="0" i="0" dirty="0" err="1">
                <a:solidFill>
                  <a:srgbClr val="1B1B1B"/>
                </a:solidFill>
                <a:effectLst/>
                <a:latin typeface="Open Sans"/>
              </a:rPr>
              <a:t>và</a:t>
            </a:r>
            <a:r>
              <a:rPr lang="vi-VN" sz="2800" b="0" i="0" dirty="0">
                <a:solidFill>
                  <a:srgbClr val="1B1B1B"/>
                </a:solidFill>
                <a:effectLst/>
                <a:latin typeface="Open Sans"/>
              </a:rPr>
              <a:t> </a:t>
            </a:r>
            <a:r>
              <a:rPr lang="vi-VN" sz="2800" b="0" i="0" dirty="0" err="1">
                <a:solidFill>
                  <a:srgbClr val="1B1B1B"/>
                </a:solidFill>
                <a:effectLst/>
                <a:latin typeface="Open Sans"/>
              </a:rPr>
              <a:t>cần</a:t>
            </a:r>
            <a:r>
              <a:rPr lang="vi-VN" sz="2800" b="0" i="0" dirty="0">
                <a:solidFill>
                  <a:srgbClr val="1B1B1B"/>
                </a:solidFill>
                <a:effectLst/>
                <a:latin typeface="Open Sans"/>
              </a:rPr>
              <a:t> </a:t>
            </a:r>
            <a:r>
              <a:rPr lang="vi-VN" sz="2800" b="0" i="0" dirty="0" err="1">
                <a:solidFill>
                  <a:srgbClr val="1B1B1B"/>
                </a:solidFill>
                <a:effectLst/>
                <a:latin typeface="Open Sans"/>
              </a:rPr>
              <a:t>có</a:t>
            </a:r>
            <a:r>
              <a:rPr lang="vi-VN" sz="2800" b="0" i="0" dirty="0">
                <a:solidFill>
                  <a:srgbClr val="1B1B1B"/>
                </a:solidFill>
                <a:effectLst/>
                <a:latin typeface="Open Sans"/>
              </a:rPr>
              <a:t> </a:t>
            </a:r>
            <a:r>
              <a:rPr lang="vi-VN" sz="2800" b="0" i="0" dirty="0" err="1">
                <a:solidFill>
                  <a:srgbClr val="1B1B1B"/>
                </a:solidFill>
                <a:effectLst/>
                <a:latin typeface="Open Sans"/>
              </a:rPr>
              <a:t>sự</a:t>
            </a:r>
            <a:r>
              <a:rPr lang="vi-VN" sz="2800" b="0" i="0" dirty="0">
                <a:solidFill>
                  <a:srgbClr val="1B1B1B"/>
                </a:solidFill>
                <a:effectLst/>
                <a:latin typeface="Open Sans"/>
              </a:rPr>
              <a:t> </a:t>
            </a:r>
            <a:r>
              <a:rPr lang="vi-VN" sz="2800" b="0" i="0" dirty="0" err="1">
                <a:solidFill>
                  <a:srgbClr val="1B1B1B"/>
                </a:solidFill>
                <a:effectLst/>
                <a:latin typeface="Open Sans"/>
              </a:rPr>
              <a:t>thống</a:t>
            </a:r>
            <a:r>
              <a:rPr lang="vi-VN" sz="2800" b="0" i="0" dirty="0">
                <a:solidFill>
                  <a:srgbClr val="1B1B1B"/>
                </a:solidFill>
                <a:effectLst/>
                <a:latin typeface="Open Sans"/>
              </a:rPr>
              <a:t> </a:t>
            </a:r>
            <a:r>
              <a:rPr lang="vi-VN" sz="2800" b="0" i="0" dirty="0" err="1">
                <a:solidFill>
                  <a:srgbClr val="1B1B1B"/>
                </a:solidFill>
                <a:effectLst/>
                <a:latin typeface="Open Sans"/>
              </a:rPr>
              <a:t>nhất</a:t>
            </a:r>
            <a:r>
              <a:rPr lang="vi-VN" sz="2800" b="0" i="0" dirty="0">
                <a:solidFill>
                  <a:srgbClr val="1B1B1B"/>
                </a:solidFill>
                <a:effectLst/>
                <a:latin typeface="Open Sans"/>
              </a:rPr>
              <a:t> </a:t>
            </a:r>
            <a:r>
              <a:rPr lang="vi-VN" sz="2800" b="0" i="0" dirty="0" err="1">
                <a:solidFill>
                  <a:srgbClr val="1B1B1B"/>
                </a:solidFill>
                <a:effectLst/>
                <a:latin typeface="Open Sans"/>
              </a:rPr>
              <a:t>chặt</a:t>
            </a:r>
            <a:r>
              <a:rPr lang="vi-VN" sz="2800" b="0" i="0" dirty="0">
                <a:solidFill>
                  <a:srgbClr val="1B1B1B"/>
                </a:solidFill>
                <a:effectLst/>
                <a:latin typeface="Open Sans"/>
              </a:rPr>
              <a:t> </a:t>
            </a:r>
            <a:r>
              <a:rPr lang="vi-VN" sz="2800" b="0" i="0" dirty="0" err="1">
                <a:solidFill>
                  <a:srgbClr val="1B1B1B"/>
                </a:solidFill>
                <a:effectLst/>
                <a:latin typeface="Open Sans"/>
              </a:rPr>
              <a:t>chẽ</a:t>
            </a:r>
            <a:r>
              <a:rPr lang="vi-VN" sz="2800" b="0" i="0" dirty="0">
                <a:solidFill>
                  <a:srgbClr val="1B1B1B"/>
                </a:solidFill>
                <a:effectLst/>
                <a:latin typeface="Open Sans"/>
              </a:rPr>
              <a:t> </a:t>
            </a:r>
            <a:r>
              <a:rPr lang="vi-VN" sz="2800" b="0" i="0" dirty="0" err="1">
                <a:solidFill>
                  <a:srgbClr val="1B1B1B"/>
                </a:solidFill>
                <a:effectLst/>
                <a:latin typeface="Open Sans"/>
              </a:rPr>
              <a:t>giữa</a:t>
            </a:r>
            <a:r>
              <a:rPr lang="vi-VN" sz="2800" b="0" i="0" dirty="0">
                <a:solidFill>
                  <a:srgbClr val="1B1B1B"/>
                </a:solidFill>
                <a:effectLst/>
                <a:latin typeface="Open Sans"/>
              </a:rPr>
              <a:t> </a:t>
            </a:r>
            <a:r>
              <a:rPr lang="vi-VN" sz="2800" b="0" i="0" dirty="0" err="1">
                <a:solidFill>
                  <a:srgbClr val="1B1B1B"/>
                </a:solidFill>
                <a:effectLst/>
                <a:latin typeface="Open Sans"/>
              </a:rPr>
              <a:t>các</a:t>
            </a:r>
            <a:r>
              <a:rPr lang="vi-VN" sz="2800" b="0" i="0" dirty="0">
                <a:solidFill>
                  <a:srgbClr val="1B1B1B"/>
                </a:solidFill>
                <a:effectLst/>
                <a:latin typeface="Open Sans"/>
              </a:rPr>
              <a:t> </a:t>
            </a:r>
            <a:r>
              <a:rPr lang="vi-VN" sz="2800" b="0" i="0" dirty="0" err="1">
                <a:solidFill>
                  <a:srgbClr val="1B1B1B"/>
                </a:solidFill>
                <a:effectLst/>
                <a:latin typeface="Open Sans"/>
              </a:rPr>
              <a:t>dữ</a:t>
            </a:r>
            <a:r>
              <a:rPr lang="vi-VN" sz="2800" b="0" i="0" dirty="0">
                <a:solidFill>
                  <a:srgbClr val="1B1B1B"/>
                </a:solidFill>
                <a:effectLst/>
                <a:latin typeface="Open Sans"/>
              </a:rPr>
              <a:t> </a:t>
            </a:r>
            <a:r>
              <a:rPr lang="vi-VN" sz="2800" b="0" i="0" dirty="0" err="1">
                <a:solidFill>
                  <a:srgbClr val="1B1B1B"/>
                </a:solidFill>
                <a:effectLst/>
                <a:latin typeface="Open Sans"/>
              </a:rPr>
              <a:t>liệu</a:t>
            </a:r>
            <a:r>
              <a:rPr lang="en-US" sz="2800" b="0" i="0" dirty="0">
                <a:solidFill>
                  <a:srgbClr val="1B1B1B"/>
                </a:solidFill>
                <a:effectLst/>
                <a:latin typeface="Open Sans"/>
              </a:rPr>
              <a:t>.</a:t>
            </a:r>
          </a:p>
          <a:p>
            <a:pPr marL="0" lvl="0" indent="0" algn="l" rtl="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React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nhẹ</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chỉ</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thao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trên</a:t>
            </a:r>
            <a:r>
              <a:rPr lang="en-US" sz="1800" dirty="0">
                <a:effectLst/>
                <a:latin typeface="Times New Roman" panose="02020603050405020304" pitchFamily="18" charset="0"/>
                <a:ea typeface="Times New Roman" panose="02020603050405020304" pitchFamily="18" charset="0"/>
              </a:rPr>
              <a:t> view. React </a:t>
            </a:r>
            <a:r>
              <a:rPr lang="en-US" sz="1800" dirty="0" err="1">
                <a:effectLst/>
                <a:latin typeface="Times New Roman" panose="02020603050405020304" pitchFamily="18" charset="0"/>
                <a:ea typeface="Times New Roman" panose="02020603050405020304" pitchFamily="18" charset="0"/>
              </a:rPr>
              <a:t>cung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cấp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cấu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trúc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component, </a:t>
            </a:r>
            <a:r>
              <a:rPr lang="en-US" sz="1800" dirty="0" err="1">
                <a:effectLst/>
                <a:latin typeface="Times New Roman" panose="02020603050405020304" pitchFamily="18" charset="0"/>
                <a:ea typeface="Times New Roman" panose="02020603050405020304" pitchFamily="18" charset="0"/>
              </a:rPr>
              <a:t>chính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thành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phần</a:t>
            </a:r>
            <a:r>
              <a:rPr lang="en-US" sz="1800" dirty="0">
                <a:effectLst/>
                <a:latin typeface="Times New Roman" panose="02020603050405020304" pitchFamily="18" charset="0"/>
                <a:ea typeface="Times New Roman" panose="02020603050405020304" pitchFamily="18" charset="0"/>
              </a:rPr>
              <a:t> UI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chia </a:t>
            </a:r>
            <a:r>
              <a:rPr lang="en-US" sz="1800" dirty="0" err="1">
                <a:effectLst/>
                <a:latin typeface="Times New Roman" panose="02020603050405020304" pitchFamily="18" charset="0"/>
                <a:ea typeface="Times New Roman" panose="02020603050405020304" pitchFamily="18" charset="0"/>
              </a:rPr>
              <a:t>nhỏ</a:t>
            </a:r>
            <a:r>
              <a:rPr lang="en-US" sz="1800" dirty="0">
                <a:effectLst/>
                <a:latin typeface="Times New Roman" panose="02020603050405020304" pitchFamily="18" charset="0"/>
                <a:ea typeface="Times New Roman" panose="02020603050405020304" pitchFamily="18" charset="0"/>
              </a:rPr>
              <a:t> ra,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component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những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ghép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render </a:t>
            </a:r>
            <a:r>
              <a:rPr lang="en-US" sz="1800" dirty="0" err="1">
                <a:effectLst/>
                <a:latin typeface="Times New Roman" panose="02020603050405020304" pitchFamily="18" charset="0"/>
                <a:ea typeface="Times New Roman" panose="02020603050405020304" pitchFamily="18" charset="0"/>
              </a:rPr>
              <a:t>dựa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state</a:t>
            </a:r>
          </a:p>
          <a:p>
            <a:pPr marL="0" lvl="0" indent="0" algn="l" rtl="0">
              <a:spcBef>
                <a:spcPts val="0"/>
              </a:spcBef>
              <a:spcAft>
                <a:spcPts val="0"/>
              </a:spcAft>
              <a:buNone/>
            </a:pPr>
            <a:r>
              <a:rPr lang="vi-VN" sz="4000" b="0" i="0" dirty="0" err="1">
                <a:solidFill>
                  <a:srgbClr val="1B1B1B"/>
                </a:solidFill>
                <a:effectLst/>
                <a:latin typeface="Open Sans"/>
              </a:rPr>
              <a:t>Redux</a:t>
            </a:r>
            <a:r>
              <a:rPr lang="vi-VN" sz="4000" b="0" i="0" dirty="0">
                <a:solidFill>
                  <a:srgbClr val="1B1B1B"/>
                </a:solidFill>
                <a:effectLst/>
                <a:latin typeface="Open Sans"/>
              </a:rPr>
              <a:t> </a:t>
            </a:r>
            <a:r>
              <a:rPr lang="vi-VN" sz="4000" b="0" i="0" dirty="0" err="1">
                <a:solidFill>
                  <a:srgbClr val="1B1B1B"/>
                </a:solidFill>
                <a:effectLst/>
                <a:latin typeface="Open Sans"/>
              </a:rPr>
              <a:t>là</a:t>
            </a:r>
            <a:r>
              <a:rPr lang="vi-VN" sz="4000" b="0" i="0" dirty="0">
                <a:solidFill>
                  <a:srgbClr val="1B1B1B"/>
                </a:solidFill>
                <a:effectLst/>
                <a:latin typeface="Open Sans"/>
              </a:rPr>
              <a:t> </a:t>
            </a:r>
            <a:r>
              <a:rPr lang="vi-VN" sz="4000" b="0" i="0" dirty="0" err="1">
                <a:solidFill>
                  <a:srgbClr val="1B1B1B"/>
                </a:solidFill>
                <a:effectLst/>
                <a:latin typeface="Open Sans"/>
              </a:rPr>
              <a:t>một</a:t>
            </a:r>
            <a:r>
              <a:rPr lang="vi-VN" sz="4000" dirty="0" err="1"/>
              <a:t>predictable</a:t>
            </a:r>
            <a:r>
              <a:rPr lang="vi-VN" sz="4000" dirty="0"/>
              <a:t> </a:t>
            </a:r>
            <a:r>
              <a:rPr lang="vi-VN" sz="4000" dirty="0" err="1"/>
              <a:t>state</a:t>
            </a:r>
            <a:r>
              <a:rPr lang="vi-VN" sz="4000" dirty="0"/>
              <a:t> </a:t>
            </a:r>
            <a:r>
              <a:rPr lang="vi-VN" sz="4000" dirty="0" err="1"/>
              <a:t>management</a:t>
            </a:r>
            <a:r>
              <a:rPr lang="vi-VN" sz="4000" dirty="0"/>
              <a:t> </a:t>
            </a:r>
            <a:r>
              <a:rPr lang="vi-VN" sz="4000" dirty="0" err="1"/>
              <a:t>tool</a:t>
            </a:r>
            <a:r>
              <a:rPr lang="vi-VN" sz="4000" b="0" i="0" dirty="0">
                <a:solidFill>
                  <a:srgbClr val="1B1B1B"/>
                </a:solidFill>
                <a:effectLst/>
                <a:latin typeface="Open Sans"/>
              </a:rPr>
              <a:t> cho </a:t>
            </a:r>
            <a:r>
              <a:rPr lang="vi-VN" sz="4000" b="0" i="0" dirty="0" err="1">
                <a:solidFill>
                  <a:srgbClr val="1B1B1B"/>
                </a:solidFill>
                <a:effectLst/>
                <a:latin typeface="Open Sans"/>
              </a:rPr>
              <a:t>các</a:t>
            </a:r>
            <a:r>
              <a:rPr lang="vi-VN" sz="4000" b="0" i="0" dirty="0">
                <a:solidFill>
                  <a:srgbClr val="1B1B1B"/>
                </a:solidFill>
                <a:effectLst/>
                <a:latin typeface="Open Sans"/>
              </a:rPr>
              <a:t> </a:t>
            </a:r>
            <a:r>
              <a:rPr lang="vi-VN" sz="4000" b="0" i="0" dirty="0" err="1">
                <a:solidFill>
                  <a:srgbClr val="1B1B1B"/>
                </a:solidFill>
                <a:effectLst/>
                <a:latin typeface="Open Sans"/>
              </a:rPr>
              <a:t>ứng</a:t>
            </a:r>
            <a:r>
              <a:rPr lang="vi-VN" sz="4000" b="0" i="0" dirty="0">
                <a:solidFill>
                  <a:srgbClr val="1B1B1B"/>
                </a:solidFill>
                <a:effectLst/>
                <a:latin typeface="Open Sans"/>
              </a:rPr>
              <a:t> </a:t>
            </a:r>
            <a:r>
              <a:rPr lang="vi-VN" sz="4000" b="0" i="0" dirty="0" err="1">
                <a:solidFill>
                  <a:srgbClr val="1B1B1B"/>
                </a:solidFill>
                <a:effectLst/>
                <a:latin typeface="Open Sans"/>
              </a:rPr>
              <a:t>dụng</a:t>
            </a:r>
            <a:r>
              <a:rPr lang="vi-VN" sz="4000" b="0" i="0" dirty="0">
                <a:solidFill>
                  <a:srgbClr val="1B1B1B"/>
                </a:solidFill>
                <a:effectLst/>
                <a:latin typeface="Open Sans"/>
              </a:rPr>
              <a:t> JS. </a:t>
            </a:r>
            <a:r>
              <a:rPr lang="vi-VN" sz="4000" b="0" i="0" dirty="0" err="1">
                <a:solidFill>
                  <a:srgbClr val="1B1B1B"/>
                </a:solidFill>
                <a:effectLst/>
                <a:latin typeface="Open Sans"/>
              </a:rPr>
              <a:t>Nó</a:t>
            </a:r>
            <a:r>
              <a:rPr lang="vi-VN" sz="4000" b="0" i="0" dirty="0">
                <a:solidFill>
                  <a:srgbClr val="1B1B1B"/>
                </a:solidFill>
                <a:effectLst/>
                <a:latin typeface="Open Sans"/>
              </a:rPr>
              <a:t> </a:t>
            </a:r>
            <a:r>
              <a:rPr lang="vi-VN" sz="4000" b="0" i="0" dirty="0" err="1">
                <a:solidFill>
                  <a:srgbClr val="1B1B1B"/>
                </a:solidFill>
                <a:effectLst/>
                <a:latin typeface="Open Sans"/>
              </a:rPr>
              <a:t>giúp</a:t>
            </a:r>
            <a:r>
              <a:rPr lang="vi-VN" sz="4000" b="0" i="0" dirty="0">
                <a:solidFill>
                  <a:srgbClr val="1B1B1B"/>
                </a:solidFill>
                <a:effectLst/>
                <a:latin typeface="Open Sans"/>
              </a:rPr>
              <a:t> </a:t>
            </a:r>
            <a:r>
              <a:rPr lang="vi-VN" sz="4000" b="0" i="0" dirty="0" err="1">
                <a:solidFill>
                  <a:srgbClr val="1B1B1B"/>
                </a:solidFill>
                <a:effectLst/>
                <a:latin typeface="Open Sans"/>
              </a:rPr>
              <a:t>bạn</a:t>
            </a:r>
            <a:r>
              <a:rPr lang="vi-VN" sz="4000" b="0" i="0" dirty="0">
                <a:solidFill>
                  <a:srgbClr val="1B1B1B"/>
                </a:solidFill>
                <a:effectLst/>
                <a:latin typeface="Open Sans"/>
              </a:rPr>
              <a:t> </a:t>
            </a:r>
            <a:r>
              <a:rPr lang="vi-VN" sz="4000" b="0" i="0" dirty="0" err="1">
                <a:solidFill>
                  <a:srgbClr val="1B1B1B"/>
                </a:solidFill>
                <a:effectLst/>
                <a:latin typeface="Open Sans"/>
              </a:rPr>
              <a:t>viết</a:t>
            </a:r>
            <a:r>
              <a:rPr lang="vi-VN" sz="4000" b="0" i="0" dirty="0">
                <a:solidFill>
                  <a:srgbClr val="1B1B1B"/>
                </a:solidFill>
                <a:effectLst/>
                <a:latin typeface="Open Sans"/>
              </a:rPr>
              <a:t> </a:t>
            </a:r>
            <a:r>
              <a:rPr lang="vi-VN" sz="4000" b="0" i="0" dirty="0" err="1">
                <a:solidFill>
                  <a:srgbClr val="1B1B1B"/>
                </a:solidFill>
                <a:effectLst/>
                <a:latin typeface="Open Sans"/>
              </a:rPr>
              <a:t>các</a:t>
            </a:r>
            <a:r>
              <a:rPr lang="vi-VN" sz="4000" b="0" i="0" dirty="0">
                <a:solidFill>
                  <a:srgbClr val="1B1B1B"/>
                </a:solidFill>
                <a:effectLst/>
                <a:latin typeface="Open Sans"/>
              </a:rPr>
              <a:t> </a:t>
            </a:r>
            <a:r>
              <a:rPr lang="vi-VN" sz="4000" b="0" i="0" dirty="0" err="1">
                <a:solidFill>
                  <a:srgbClr val="1B1B1B"/>
                </a:solidFill>
                <a:effectLst/>
                <a:latin typeface="Open Sans"/>
              </a:rPr>
              <a:t>ứng</a:t>
            </a:r>
            <a:r>
              <a:rPr lang="vi-VN" sz="4000" b="0" i="0" dirty="0">
                <a:solidFill>
                  <a:srgbClr val="1B1B1B"/>
                </a:solidFill>
                <a:effectLst/>
                <a:latin typeface="Open Sans"/>
              </a:rPr>
              <a:t> </a:t>
            </a:r>
            <a:r>
              <a:rPr lang="vi-VN" sz="4000" b="0" i="0" dirty="0" err="1">
                <a:solidFill>
                  <a:srgbClr val="1B1B1B"/>
                </a:solidFill>
                <a:effectLst/>
                <a:latin typeface="Open Sans"/>
              </a:rPr>
              <a:t>dụng</a:t>
            </a:r>
            <a:r>
              <a:rPr lang="vi-VN" sz="4000" b="0" i="0" dirty="0">
                <a:solidFill>
                  <a:srgbClr val="1B1B1B"/>
                </a:solidFill>
                <a:effectLst/>
                <a:latin typeface="Open Sans"/>
              </a:rPr>
              <a:t> </a:t>
            </a:r>
            <a:r>
              <a:rPr lang="vi-VN" sz="4000" b="0" i="0" dirty="0" err="1">
                <a:solidFill>
                  <a:srgbClr val="1B1B1B"/>
                </a:solidFill>
                <a:effectLst/>
                <a:latin typeface="Open Sans"/>
              </a:rPr>
              <a:t>hoạt</a:t>
            </a:r>
            <a:r>
              <a:rPr lang="vi-VN" sz="4000" b="0" i="0" dirty="0">
                <a:solidFill>
                  <a:srgbClr val="1B1B1B"/>
                </a:solidFill>
                <a:effectLst/>
                <a:latin typeface="Open Sans"/>
              </a:rPr>
              <a:t> </a:t>
            </a:r>
            <a:r>
              <a:rPr lang="vi-VN" sz="4000" b="0" i="0" dirty="0" err="1">
                <a:solidFill>
                  <a:srgbClr val="1B1B1B"/>
                </a:solidFill>
                <a:effectLst/>
                <a:latin typeface="Open Sans"/>
              </a:rPr>
              <a:t>động</a:t>
            </a:r>
            <a:r>
              <a:rPr lang="vi-VN" sz="4000" b="0" i="0" dirty="0">
                <a:solidFill>
                  <a:srgbClr val="1B1B1B"/>
                </a:solidFill>
                <a:effectLst/>
                <a:latin typeface="Open Sans"/>
              </a:rPr>
              <a:t> </a:t>
            </a:r>
            <a:r>
              <a:rPr lang="vi-VN" sz="4000" b="0" i="0" dirty="0" err="1">
                <a:solidFill>
                  <a:srgbClr val="1B1B1B"/>
                </a:solidFill>
                <a:effectLst/>
                <a:latin typeface="Open Sans"/>
              </a:rPr>
              <a:t>một</a:t>
            </a:r>
            <a:r>
              <a:rPr lang="vi-VN" sz="4000" b="0" i="0" dirty="0">
                <a:solidFill>
                  <a:srgbClr val="1B1B1B"/>
                </a:solidFill>
                <a:effectLst/>
                <a:latin typeface="Open Sans"/>
              </a:rPr>
              <a:t> </a:t>
            </a:r>
            <a:r>
              <a:rPr lang="vi-VN" sz="4000" b="0" i="0" dirty="0" err="1">
                <a:solidFill>
                  <a:srgbClr val="1B1B1B"/>
                </a:solidFill>
                <a:effectLst/>
                <a:latin typeface="Open Sans"/>
              </a:rPr>
              <a:t>cách</a:t>
            </a:r>
            <a:r>
              <a:rPr lang="vi-VN" sz="4000" b="0" i="0" dirty="0">
                <a:solidFill>
                  <a:srgbClr val="1B1B1B"/>
                </a:solidFill>
                <a:effectLst/>
                <a:latin typeface="Open Sans"/>
              </a:rPr>
              <a:t> </a:t>
            </a:r>
            <a:r>
              <a:rPr lang="vi-VN" sz="4000" b="0" i="0" dirty="0" err="1">
                <a:solidFill>
                  <a:srgbClr val="1B1B1B"/>
                </a:solidFill>
                <a:effectLst/>
                <a:latin typeface="Open Sans"/>
              </a:rPr>
              <a:t>nhất</a:t>
            </a:r>
            <a:r>
              <a:rPr lang="vi-VN" sz="4000" b="0" i="0" dirty="0">
                <a:solidFill>
                  <a:srgbClr val="1B1B1B"/>
                </a:solidFill>
                <a:effectLst/>
                <a:latin typeface="Open Sans"/>
              </a:rPr>
              <a:t> </a:t>
            </a:r>
            <a:r>
              <a:rPr lang="vi-VN" sz="4000" b="0" i="0" dirty="0" err="1">
                <a:solidFill>
                  <a:srgbClr val="1B1B1B"/>
                </a:solidFill>
                <a:effectLst/>
                <a:latin typeface="Open Sans"/>
              </a:rPr>
              <a:t>quán</a:t>
            </a:r>
            <a:r>
              <a:rPr lang="vi-VN" sz="4000" b="0" i="0" dirty="0">
                <a:solidFill>
                  <a:srgbClr val="1B1B1B"/>
                </a:solidFill>
                <a:effectLst/>
                <a:latin typeface="Open Sans"/>
              </a:rPr>
              <a:t>, </a:t>
            </a:r>
            <a:r>
              <a:rPr lang="vi-VN" sz="4000" b="0" i="0" dirty="0" err="1">
                <a:solidFill>
                  <a:srgbClr val="1B1B1B"/>
                </a:solidFill>
                <a:effectLst/>
                <a:latin typeface="Open Sans"/>
              </a:rPr>
              <a:t>chạy</a:t>
            </a:r>
            <a:r>
              <a:rPr lang="vi-VN" sz="4000" b="0" i="0" dirty="0">
                <a:solidFill>
                  <a:srgbClr val="1B1B1B"/>
                </a:solidFill>
                <a:effectLst/>
                <a:latin typeface="Open Sans"/>
              </a:rPr>
              <a:t> trong </a:t>
            </a:r>
            <a:r>
              <a:rPr lang="vi-VN" sz="4000" b="0" i="0" dirty="0" err="1">
                <a:solidFill>
                  <a:srgbClr val="1B1B1B"/>
                </a:solidFill>
                <a:effectLst/>
                <a:latin typeface="Open Sans"/>
              </a:rPr>
              <a:t>các</a:t>
            </a:r>
            <a:r>
              <a:rPr lang="vi-VN" sz="4000" b="0" i="0" dirty="0">
                <a:solidFill>
                  <a:srgbClr val="1B1B1B"/>
                </a:solidFill>
                <a:effectLst/>
                <a:latin typeface="Open Sans"/>
              </a:rPr>
              <a:t> môi </a:t>
            </a:r>
            <a:r>
              <a:rPr lang="vi-VN" sz="4000" b="0" i="0" dirty="0" err="1">
                <a:solidFill>
                  <a:srgbClr val="1B1B1B"/>
                </a:solidFill>
                <a:effectLst/>
                <a:latin typeface="Open Sans"/>
              </a:rPr>
              <a:t>trường</a:t>
            </a:r>
            <a:r>
              <a:rPr lang="vi-VN" sz="4000" b="0" i="0" dirty="0">
                <a:solidFill>
                  <a:srgbClr val="1B1B1B"/>
                </a:solidFill>
                <a:effectLst/>
                <a:latin typeface="Open Sans"/>
              </a:rPr>
              <a:t> </a:t>
            </a:r>
            <a:r>
              <a:rPr lang="vi-VN" sz="4000" b="0" i="0" dirty="0" err="1">
                <a:solidFill>
                  <a:srgbClr val="1B1B1B"/>
                </a:solidFill>
                <a:effectLst/>
                <a:latin typeface="Open Sans"/>
              </a:rPr>
              <a:t>khác</a:t>
            </a:r>
            <a:r>
              <a:rPr lang="vi-VN" sz="4000" b="0" i="0" dirty="0">
                <a:solidFill>
                  <a:srgbClr val="1B1B1B"/>
                </a:solidFill>
                <a:effectLst/>
                <a:latin typeface="Open Sans"/>
              </a:rPr>
              <a:t> nhau (</a:t>
            </a:r>
            <a:r>
              <a:rPr lang="vi-VN" sz="4000" b="0" i="0" dirty="0" err="1">
                <a:solidFill>
                  <a:srgbClr val="1B1B1B"/>
                </a:solidFill>
                <a:effectLst/>
                <a:latin typeface="Open Sans"/>
              </a:rPr>
              <a:t>client</a:t>
            </a:r>
            <a:r>
              <a:rPr lang="vi-VN" sz="4000" b="0" i="0" dirty="0">
                <a:solidFill>
                  <a:srgbClr val="1B1B1B"/>
                </a:solidFill>
                <a:effectLst/>
                <a:latin typeface="Open Sans"/>
              </a:rPr>
              <a:t>, </a:t>
            </a:r>
            <a:r>
              <a:rPr lang="vi-VN" sz="4000" b="0" i="0" dirty="0" err="1">
                <a:solidFill>
                  <a:srgbClr val="1B1B1B"/>
                </a:solidFill>
                <a:effectLst/>
                <a:latin typeface="Open Sans"/>
              </a:rPr>
              <a:t>server</a:t>
            </a:r>
            <a:r>
              <a:rPr lang="vi-VN" sz="4000" b="0" i="0" dirty="0">
                <a:solidFill>
                  <a:srgbClr val="1B1B1B"/>
                </a:solidFill>
                <a:effectLst/>
                <a:latin typeface="Open Sans"/>
              </a:rPr>
              <a:t>, </a:t>
            </a:r>
            <a:r>
              <a:rPr lang="vi-VN" sz="4000" b="0" i="0" dirty="0" err="1">
                <a:solidFill>
                  <a:srgbClr val="1B1B1B"/>
                </a:solidFill>
                <a:effectLst/>
                <a:latin typeface="Open Sans"/>
              </a:rPr>
              <a:t>and</a:t>
            </a:r>
            <a:r>
              <a:rPr lang="vi-VN" sz="4000" b="0" i="0" dirty="0">
                <a:solidFill>
                  <a:srgbClr val="1B1B1B"/>
                </a:solidFill>
                <a:effectLst/>
                <a:latin typeface="Open Sans"/>
              </a:rPr>
              <a:t> </a:t>
            </a:r>
            <a:r>
              <a:rPr lang="vi-VN" sz="4000" b="0" i="0" dirty="0" err="1">
                <a:solidFill>
                  <a:srgbClr val="1B1B1B"/>
                </a:solidFill>
                <a:effectLst/>
                <a:latin typeface="Open Sans"/>
              </a:rPr>
              <a:t>native</a:t>
            </a:r>
            <a:r>
              <a:rPr lang="vi-VN" sz="4000" b="0" i="0" dirty="0">
                <a:solidFill>
                  <a:srgbClr val="1B1B1B"/>
                </a:solidFill>
                <a:effectLst/>
                <a:latin typeface="Open Sans"/>
              </a:rPr>
              <a:t>) </a:t>
            </a:r>
            <a:r>
              <a:rPr lang="vi-VN" sz="4000" b="0" i="0" dirty="0" err="1">
                <a:solidFill>
                  <a:srgbClr val="1B1B1B"/>
                </a:solidFill>
                <a:effectLst/>
                <a:latin typeface="Open Sans"/>
              </a:rPr>
              <a:t>và</a:t>
            </a:r>
            <a:r>
              <a:rPr lang="vi-VN" sz="4000" b="0" i="0" dirty="0">
                <a:solidFill>
                  <a:srgbClr val="1B1B1B"/>
                </a:solidFill>
                <a:effectLst/>
                <a:latin typeface="Open Sans"/>
              </a:rPr>
              <a:t> </a:t>
            </a:r>
            <a:r>
              <a:rPr lang="vi-VN" sz="4000" b="0" i="0" dirty="0" err="1">
                <a:solidFill>
                  <a:srgbClr val="1B1B1B"/>
                </a:solidFill>
                <a:effectLst/>
                <a:latin typeface="Open Sans"/>
              </a:rPr>
              <a:t>dễ</a:t>
            </a:r>
            <a:r>
              <a:rPr lang="vi-VN" sz="4000" b="0" i="0" dirty="0">
                <a:solidFill>
                  <a:srgbClr val="1B1B1B"/>
                </a:solidFill>
                <a:effectLst/>
                <a:latin typeface="Open Sans"/>
              </a:rPr>
              <a:t> </a:t>
            </a:r>
            <a:r>
              <a:rPr lang="vi-VN" sz="4000" b="0" i="0" dirty="0" err="1">
                <a:solidFill>
                  <a:srgbClr val="1B1B1B"/>
                </a:solidFill>
                <a:effectLst/>
                <a:latin typeface="Open Sans"/>
              </a:rPr>
              <a:t>dàng</a:t>
            </a:r>
            <a:r>
              <a:rPr lang="vi-VN" sz="4000" b="0" i="0" dirty="0">
                <a:solidFill>
                  <a:srgbClr val="1B1B1B"/>
                </a:solidFill>
                <a:effectLst/>
                <a:latin typeface="Open Sans"/>
              </a:rPr>
              <a:t> </a:t>
            </a:r>
            <a:r>
              <a:rPr lang="vi-VN" sz="4000" b="0" i="0" dirty="0" err="1">
                <a:solidFill>
                  <a:srgbClr val="1B1B1B"/>
                </a:solidFill>
                <a:effectLst/>
                <a:latin typeface="Open Sans"/>
              </a:rPr>
              <a:t>để</a:t>
            </a:r>
            <a:r>
              <a:rPr lang="vi-VN" sz="4000" b="0" i="0" dirty="0">
                <a:solidFill>
                  <a:srgbClr val="1B1B1B"/>
                </a:solidFill>
                <a:effectLst/>
                <a:latin typeface="Open Sans"/>
              </a:rPr>
              <a:t> </a:t>
            </a:r>
            <a:r>
              <a:rPr lang="vi-VN" sz="4000" b="0" i="0" dirty="0" err="1">
                <a:solidFill>
                  <a:srgbClr val="1B1B1B"/>
                </a:solidFill>
                <a:effectLst/>
                <a:latin typeface="Open Sans"/>
              </a:rPr>
              <a:t>tes</a:t>
            </a:r>
            <a:r>
              <a:rPr lang="en-US" sz="4000" b="0" i="0" dirty="0">
                <a:solidFill>
                  <a:srgbClr val="1B1B1B"/>
                </a:solidFill>
                <a:effectLst/>
                <a:latin typeface="Open Sans"/>
              </a:rPr>
              <a:t>t</a:t>
            </a:r>
          </a:p>
          <a:p>
            <a:pPr marL="0" lvl="0" indent="0" algn="l" rtl="0">
              <a:spcBef>
                <a:spcPts val="0"/>
              </a:spcBef>
              <a:spcAft>
                <a:spcPts val="0"/>
              </a:spcAft>
              <a:buNone/>
            </a:pPr>
            <a:r>
              <a:rPr lang="en-US" sz="2800" b="0" i="0" dirty="0">
                <a:solidFill>
                  <a:srgbClr val="1B1B1B"/>
                </a:solidFill>
                <a:effectLst/>
                <a:latin typeface="Open Sans"/>
              </a:rPr>
              <a:t>JWT </a:t>
            </a:r>
            <a:r>
              <a:rPr lang="en-US" sz="2800" b="0" i="0" dirty="0" err="1">
                <a:solidFill>
                  <a:srgbClr val="1B1B1B"/>
                </a:solidFill>
                <a:effectLst/>
                <a:latin typeface="Open Sans"/>
              </a:rPr>
              <a:t>hỗ</a:t>
            </a:r>
            <a:r>
              <a:rPr lang="en-US" sz="2800" b="0" i="0" dirty="0">
                <a:solidFill>
                  <a:srgbClr val="1B1B1B"/>
                </a:solidFill>
                <a:effectLst/>
                <a:latin typeface="Open Sans"/>
              </a:rPr>
              <a:t> </a:t>
            </a:r>
            <a:r>
              <a:rPr lang="en-US" sz="2800" b="0" i="0" dirty="0" err="1">
                <a:solidFill>
                  <a:srgbClr val="1B1B1B"/>
                </a:solidFill>
                <a:effectLst/>
                <a:latin typeface="Open Sans"/>
              </a:rPr>
              <a:t>trợ</a:t>
            </a:r>
            <a:r>
              <a:rPr lang="en-US" sz="2800" b="0" i="0" dirty="0">
                <a:solidFill>
                  <a:srgbClr val="1B1B1B"/>
                </a:solidFill>
                <a:effectLst/>
                <a:latin typeface="Open Sans"/>
              </a:rPr>
              <a:t>  </a:t>
            </a:r>
            <a:r>
              <a:rPr lang="en-US" sz="2800" b="0" i="0" dirty="0" err="1">
                <a:solidFill>
                  <a:srgbClr val="1B1B1B"/>
                </a:solidFill>
                <a:effectLst/>
                <a:latin typeface="Open Sans"/>
              </a:rPr>
              <a:t>tạo</a:t>
            </a:r>
            <a:r>
              <a:rPr lang="en-US" sz="2800" b="0" i="0" dirty="0">
                <a:solidFill>
                  <a:srgbClr val="1B1B1B"/>
                </a:solidFill>
                <a:effectLst/>
                <a:latin typeface="Open Sans"/>
              </a:rPr>
              <a:t> </a:t>
            </a:r>
            <a:r>
              <a:rPr lang="en-US" sz="2800" b="0" i="0" dirty="0" err="1">
                <a:solidFill>
                  <a:srgbClr val="1B1B1B"/>
                </a:solidFill>
                <a:effectLst/>
                <a:latin typeface="Open Sans"/>
              </a:rPr>
              <a:t>các</a:t>
            </a:r>
            <a:r>
              <a:rPr lang="en-US" sz="2800" b="0" i="0" dirty="0">
                <a:solidFill>
                  <a:srgbClr val="1B1B1B"/>
                </a:solidFill>
                <a:effectLst/>
                <a:latin typeface="Open Sans"/>
              </a:rPr>
              <a:t> </a:t>
            </a:r>
            <a:r>
              <a:rPr lang="en-US" sz="2800" b="0" i="0" dirty="0" err="1">
                <a:solidFill>
                  <a:srgbClr val="1B1B1B"/>
                </a:solidFill>
                <a:effectLst/>
                <a:latin typeface="Open Sans"/>
              </a:rPr>
              <a:t>phiên</a:t>
            </a:r>
            <a:r>
              <a:rPr lang="en-US" sz="2800" b="0" i="0" dirty="0">
                <a:solidFill>
                  <a:srgbClr val="1B1B1B"/>
                </a:solidFill>
                <a:effectLst/>
                <a:latin typeface="Open Sans"/>
              </a:rPr>
              <a:t> </a:t>
            </a:r>
            <a:r>
              <a:rPr lang="en-US" sz="2800" b="0" i="0" dirty="0" err="1">
                <a:solidFill>
                  <a:srgbClr val="1B1B1B"/>
                </a:solidFill>
                <a:effectLst/>
                <a:latin typeface="Open Sans"/>
              </a:rPr>
              <a:t>sử</a:t>
            </a:r>
            <a:r>
              <a:rPr lang="en-US" sz="2800" b="0" i="0" dirty="0">
                <a:solidFill>
                  <a:srgbClr val="1B1B1B"/>
                </a:solidFill>
                <a:effectLst/>
                <a:latin typeface="Open Sans"/>
              </a:rPr>
              <a:t> </a:t>
            </a:r>
            <a:r>
              <a:rPr lang="en-US" sz="2800" b="0" i="0" dirty="0" err="1">
                <a:solidFill>
                  <a:srgbClr val="1B1B1B"/>
                </a:solidFill>
                <a:effectLst/>
                <a:latin typeface="Open Sans"/>
              </a:rPr>
              <a:t>dụng</a:t>
            </a:r>
            <a:r>
              <a:rPr lang="en-US" sz="2800" b="0" i="0" dirty="0">
                <a:solidFill>
                  <a:srgbClr val="1B1B1B"/>
                </a:solidFill>
                <a:effectLst/>
                <a:latin typeface="Open Sans"/>
              </a:rPr>
              <a:t> </a:t>
            </a:r>
            <a:r>
              <a:rPr lang="en-US" sz="2800" b="0" i="0" dirty="0" err="1">
                <a:solidFill>
                  <a:srgbClr val="1B1B1B"/>
                </a:solidFill>
                <a:effectLst/>
                <a:latin typeface="Open Sans"/>
              </a:rPr>
              <a:t>của</a:t>
            </a:r>
            <a:r>
              <a:rPr lang="en-US" sz="2800" b="0" i="0" dirty="0">
                <a:solidFill>
                  <a:srgbClr val="1B1B1B"/>
                </a:solidFill>
                <a:effectLst/>
                <a:latin typeface="Open Sans"/>
              </a:rPr>
              <a:t> </a:t>
            </a:r>
            <a:r>
              <a:rPr lang="en-US" sz="2800" b="0" i="0" dirty="0" err="1">
                <a:solidFill>
                  <a:srgbClr val="1B1B1B"/>
                </a:solidFill>
                <a:effectLst/>
                <a:latin typeface="Open Sans"/>
              </a:rPr>
              <a:t>người</a:t>
            </a:r>
            <a:r>
              <a:rPr lang="en-US" sz="2800" b="0" i="0" dirty="0">
                <a:solidFill>
                  <a:srgbClr val="1B1B1B"/>
                </a:solidFill>
                <a:effectLst/>
                <a:latin typeface="Open Sans"/>
              </a:rPr>
              <a:t> </a:t>
            </a:r>
            <a:r>
              <a:rPr lang="en-US" sz="2800" b="0" i="0" dirty="0" err="1">
                <a:solidFill>
                  <a:srgbClr val="1B1B1B"/>
                </a:solidFill>
                <a:effectLst/>
                <a:latin typeface="Open Sans"/>
              </a:rPr>
              <a:t>dùng</a:t>
            </a:r>
            <a:r>
              <a:rPr lang="en-US" sz="2800" b="0" i="0" dirty="0">
                <a:solidFill>
                  <a:srgbClr val="1B1B1B"/>
                </a:solidFill>
                <a:effectLst/>
                <a:latin typeface="Open Sans"/>
              </a:rPr>
              <a:t> </a:t>
            </a:r>
            <a:r>
              <a:rPr lang="en-US" sz="2800" b="0" i="0" dirty="0" err="1">
                <a:solidFill>
                  <a:srgbClr val="1B1B1B"/>
                </a:solidFill>
                <a:effectLst/>
                <a:latin typeface="Open Sans"/>
              </a:rPr>
              <a:t>một</a:t>
            </a:r>
            <a:r>
              <a:rPr lang="en-US" sz="2800" b="0" i="0" dirty="0">
                <a:solidFill>
                  <a:srgbClr val="1B1B1B"/>
                </a:solidFill>
                <a:effectLst/>
                <a:latin typeface="Open Sans"/>
              </a:rPr>
              <a:t> </a:t>
            </a:r>
            <a:r>
              <a:rPr lang="en-US" sz="2800" b="0" i="0" dirty="0" err="1">
                <a:solidFill>
                  <a:srgbClr val="1B1B1B"/>
                </a:solidFill>
                <a:effectLst/>
                <a:latin typeface="Open Sans"/>
              </a:rPr>
              <a:t>cách</a:t>
            </a:r>
            <a:r>
              <a:rPr lang="en-US" sz="2800" b="0" i="0" dirty="0">
                <a:solidFill>
                  <a:srgbClr val="1B1B1B"/>
                </a:solidFill>
                <a:effectLst/>
                <a:latin typeface="Open Sans"/>
              </a:rPr>
              <a:t> </a:t>
            </a:r>
            <a:r>
              <a:rPr lang="en-US" sz="2800" b="0" i="0" dirty="0" err="1">
                <a:solidFill>
                  <a:srgbClr val="1B1B1B"/>
                </a:solidFill>
                <a:effectLst/>
                <a:latin typeface="Open Sans"/>
              </a:rPr>
              <a:t>đơn</a:t>
            </a:r>
            <a:r>
              <a:rPr lang="en-US" sz="2800" b="0" i="0" dirty="0">
                <a:solidFill>
                  <a:srgbClr val="1B1B1B"/>
                </a:solidFill>
                <a:effectLst/>
                <a:latin typeface="Open Sans"/>
              </a:rPr>
              <a:t> </a:t>
            </a:r>
            <a:r>
              <a:rPr lang="en-US" sz="2800" b="0" i="0" dirty="0" err="1">
                <a:solidFill>
                  <a:srgbClr val="1B1B1B"/>
                </a:solidFill>
                <a:effectLst/>
                <a:latin typeface="Open Sans"/>
              </a:rPr>
              <a:t>giản</a:t>
            </a:r>
            <a:endParaRPr lang="en-US" sz="2800" b="0" i="0" dirty="0">
              <a:solidFill>
                <a:srgbClr val="1B1B1B"/>
              </a:solidFill>
              <a:effectLst/>
              <a:latin typeface="Open Sans"/>
            </a:endParaRPr>
          </a:p>
          <a:p>
            <a:pPr marL="0" lvl="0" indent="0" algn="l" rtl="0">
              <a:spcBef>
                <a:spcPts val="0"/>
              </a:spcBef>
              <a:spcAft>
                <a:spcPts val="0"/>
              </a:spcAft>
              <a:buNone/>
            </a:pPr>
            <a:endParaRPr lang="en-US" sz="1800" dirty="0">
              <a:effectLst/>
              <a:latin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0CDFE5A-359A-7043-8018-40575C7643BA}" type="slidenum">
              <a:t>7</a:t>
            </a:fld>
            <a:endParaRPr lang="en-US"/>
          </a:p>
        </p:txBody>
      </p:sp>
    </p:spTree>
    <p:extLst>
      <p:ext uri="{BB962C8B-B14F-4D97-AF65-F5344CB8AC3E}">
        <p14:creationId xmlns:p14="http://schemas.microsoft.com/office/powerpoint/2010/main" val="3758457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Khung </a:t>
            </a:r>
            <a:r>
              <a:rPr lang="vi-VN" dirty="0" err="1"/>
              <a:t>ứng</a:t>
            </a:r>
            <a:r>
              <a:rPr lang="vi-VN" dirty="0"/>
              <a:t> </a:t>
            </a:r>
            <a:r>
              <a:rPr lang="vi-VN" dirty="0" err="1"/>
              <a:t>dụng</a:t>
            </a:r>
            <a:r>
              <a:rPr lang="vi-VN" dirty="0"/>
              <a:t> xây </a:t>
            </a:r>
            <a:r>
              <a:rPr lang="vi-VN" dirty="0" err="1"/>
              <a:t>dựng</a:t>
            </a:r>
            <a:r>
              <a:rPr lang="vi-VN" dirty="0"/>
              <a:t> theo mô </a:t>
            </a:r>
            <a:r>
              <a:rPr lang="vi-VN" dirty="0" err="1"/>
              <a:t>hình</a:t>
            </a:r>
            <a:r>
              <a:rPr lang="vi-VN" dirty="0"/>
              <a:t> </a:t>
            </a:r>
            <a:r>
              <a:rPr lang="vi-VN" dirty="0" err="1"/>
              <a:t>client</a:t>
            </a:r>
            <a:r>
              <a:rPr lang="vi-VN" dirty="0"/>
              <a:t>- </a:t>
            </a:r>
            <a:r>
              <a:rPr lang="vi-VN" dirty="0" err="1"/>
              <a:t>server</a:t>
            </a:r>
            <a:r>
              <a:rPr lang="vi-VN" dirty="0"/>
              <a:t> </a:t>
            </a:r>
            <a:r>
              <a:rPr lang="vi-VN" dirty="0" err="1"/>
              <a:t>kết</a:t>
            </a:r>
            <a:r>
              <a:rPr lang="vi-VN" dirty="0"/>
              <a:t> </a:t>
            </a:r>
            <a:r>
              <a:rPr lang="vi-VN" dirty="0" err="1"/>
              <a:t>hợp</a:t>
            </a:r>
            <a:r>
              <a:rPr lang="vi-VN" dirty="0"/>
              <a:t> thêm </a:t>
            </a:r>
            <a:r>
              <a:rPr lang="vi-VN" dirty="0" err="1"/>
              <a:t>với</a:t>
            </a:r>
            <a:r>
              <a:rPr lang="vi-VN" dirty="0"/>
              <a:t> hai </a:t>
            </a:r>
            <a:r>
              <a:rPr lang="vi-VN" dirty="0" err="1"/>
              <a:t>kiến</a:t>
            </a:r>
            <a:r>
              <a:rPr lang="vi-VN" dirty="0"/>
              <a:t> </a:t>
            </a:r>
            <a:r>
              <a:rPr lang="vi-VN" dirty="0" err="1"/>
              <a:t>trúc</a:t>
            </a:r>
            <a:r>
              <a:rPr lang="vi-VN" dirty="0"/>
              <a:t> </a:t>
            </a:r>
            <a:r>
              <a:rPr lang="vi-VN" dirty="0" err="1"/>
              <a:t>là</a:t>
            </a:r>
            <a:r>
              <a:rPr lang="vi-VN" dirty="0"/>
              <a:t> </a:t>
            </a:r>
            <a:r>
              <a:rPr lang="vi-VN" dirty="0" err="1"/>
              <a:t>Redux</a:t>
            </a:r>
            <a:r>
              <a:rPr lang="vi-VN" dirty="0"/>
              <a:t> </a:t>
            </a:r>
            <a:r>
              <a:rPr lang="vi-VN" dirty="0" err="1"/>
              <a:t>và</a:t>
            </a:r>
            <a:r>
              <a:rPr lang="vi-VN" dirty="0"/>
              <a:t> MVC tương </a:t>
            </a:r>
            <a:r>
              <a:rPr lang="vi-VN" dirty="0" err="1"/>
              <a:t>ứng</a:t>
            </a:r>
            <a:r>
              <a:rPr lang="vi-VN" dirty="0"/>
              <a:t> </a:t>
            </a:r>
            <a:r>
              <a:rPr lang="vi-VN" dirty="0" err="1"/>
              <a:t>mỗi</a:t>
            </a:r>
            <a:r>
              <a:rPr lang="vi-VN" dirty="0"/>
              <a:t> </a:t>
            </a:r>
            <a:r>
              <a:rPr lang="vi-VN" dirty="0" err="1"/>
              <a:t>phần</a:t>
            </a:r>
            <a:r>
              <a:rPr lang="vi-VN" dirty="0"/>
              <a:t>. </a:t>
            </a:r>
            <a:r>
              <a:rPr lang="vi-VN" dirty="0" err="1"/>
              <a:t>Phần</a:t>
            </a:r>
            <a:r>
              <a:rPr lang="vi-VN" dirty="0"/>
              <a:t> </a:t>
            </a:r>
            <a:r>
              <a:rPr lang="vi-VN" dirty="0" err="1"/>
              <a:t>server</a:t>
            </a:r>
            <a:r>
              <a:rPr lang="vi-VN" dirty="0"/>
              <a:t> xây </a:t>
            </a:r>
            <a:r>
              <a:rPr lang="vi-VN" dirty="0" err="1"/>
              <a:t>dựng</a:t>
            </a:r>
            <a:r>
              <a:rPr lang="vi-VN" dirty="0"/>
              <a:t> </a:t>
            </a:r>
            <a:r>
              <a:rPr lang="vi-VN" dirty="0" err="1"/>
              <a:t>backend</a:t>
            </a:r>
            <a:r>
              <a:rPr lang="vi-VN" dirty="0"/>
              <a:t>, </a:t>
            </a:r>
            <a:r>
              <a:rPr lang="vi-VN" dirty="0" err="1"/>
              <a:t>xử</a:t>
            </a:r>
            <a:r>
              <a:rPr lang="vi-VN" dirty="0"/>
              <a:t> </a:t>
            </a:r>
            <a:r>
              <a:rPr lang="vi-VN" dirty="0" err="1"/>
              <a:t>lý</a:t>
            </a:r>
            <a:r>
              <a:rPr lang="vi-VN" dirty="0"/>
              <a:t> </a:t>
            </a:r>
            <a:r>
              <a:rPr lang="vi-VN" dirty="0" err="1"/>
              <a:t>các</a:t>
            </a:r>
            <a:r>
              <a:rPr lang="vi-VN" dirty="0"/>
              <a:t> </a:t>
            </a:r>
            <a:r>
              <a:rPr lang="vi-VN" dirty="0" err="1"/>
              <a:t>request</a:t>
            </a:r>
            <a:r>
              <a:rPr lang="vi-VN" dirty="0"/>
              <a:t> </a:t>
            </a:r>
            <a:r>
              <a:rPr lang="vi-VN" dirty="0" err="1"/>
              <a:t>và</a:t>
            </a:r>
            <a:r>
              <a:rPr lang="vi-VN" dirty="0"/>
              <a:t> truy </a:t>
            </a:r>
            <a:r>
              <a:rPr lang="vi-VN" dirty="0" err="1"/>
              <a:t>vấn</a:t>
            </a:r>
            <a:r>
              <a:rPr lang="vi-VN" dirty="0"/>
              <a:t> </a:t>
            </a:r>
            <a:r>
              <a:rPr lang="vi-VN" dirty="0" err="1"/>
              <a:t>đến</a:t>
            </a:r>
            <a:r>
              <a:rPr lang="vi-VN" dirty="0"/>
              <a:t> cơ </a:t>
            </a:r>
            <a:r>
              <a:rPr lang="vi-VN" dirty="0" err="1"/>
              <a:t>sở</a:t>
            </a:r>
            <a:r>
              <a:rPr lang="vi-VN" dirty="0"/>
              <a:t> </a:t>
            </a:r>
            <a:r>
              <a:rPr lang="vi-VN" dirty="0" err="1"/>
              <a:t>dữ</a:t>
            </a:r>
            <a:r>
              <a:rPr lang="vi-VN" dirty="0"/>
              <a:t> </a:t>
            </a:r>
            <a:r>
              <a:rPr lang="vi-VN" dirty="0" err="1"/>
              <a:t>liệu</a:t>
            </a:r>
            <a:r>
              <a:rPr lang="vi-VN" dirty="0"/>
              <a:t> </a:t>
            </a:r>
            <a:r>
              <a:rPr lang="vi-VN" dirty="0" err="1"/>
              <a:t>áp</a:t>
            </a:r>
            <a:r>
              <a:rPr lang="vi-VN" dirty="0"/>
              <a:t> </a:t>
            </a:r>
            <a:r>
              <a:rPr lang="vi-VN" dirty="0" err="1"/>
              <a:t>dụng</a:t>
            </a:r>
            <a:r>
              <a:rPr lang="vi-VN" dirty="0"/>
              <a:t> </a:t>
            </a:r>
            <a:r>
              <a:rPr lang="vi-VN" dirty="0" err="1"/>
              <a:t>kiến</a:t>
            </a:r>
            <a:r>
              <a:rPr lang="vi-VN" dirty="0"/>
              <a:t> </a:t>
            </a:r>
            <a:r>
              <a:rPr lang="vi-VN" dirty="0" err="1"/>
              <a:t>trúc</a:t>
            </a:r>
            <a:r>
              <a:rPr lang="vi-VN" dirty="0"/>
              <a:t> MVC – tuy nhiên </a:t>
            </a:r>
            <a:r>
              <a:rPr lang="vi-VN" dirty="0" err="1"/>
              <a:t>phần</a:t>
            </a:r>
            <a:r>
              <a:rPr lang="vi-VN" dirty="0"/>
              <a:t> </a:t>
            </a:r>
            <a:r>
              <a:rPr lang="vi-VN" dirty="0" err="1"/>
              <a:t>View</a:t>
            </a:r>
            <a:r>
              <a:rPr lang="vi-VN" dirty="0"/>
              <a:t> </a:t>
            </a:r>
            <a:r>
              <a:rPr lang="vi-VN" dirty="0" err="1"/>
              <a:t>của</a:t>
            </a:r>
            <a:r>
              <a:rPr lang="vi-VN" dirty="0"/>
              <a:t> mô </a:t>
            </a:r>
            <a:r>
              <a:rPr lang="vi-VN" dirty="0" err="1"/>
              <a:t>hình</a:t>
            </a:r>
            <a:r>
              <a:rPr lang="vi-VN" dirty="0"/>
              <a:t> </a:t>
            </a:r>
            <a:r>
              <a:rPr lang="vi-VN" dirty="0" err="1"/>
              <a:t>được</a:t>
            </a:r>
            <a:r>
              <a:rPr lang="vi-VN" dirty="0"/>
              <a:t> </a:t>
            </a:r>
            <a:r>
              <a:rPr lang="vi-VN" dirty="0" err="1"/>
              <a:t>tách</a:t>
            </a:r>
            <a:r>
              <a:rPr lang="vi-VN" dirty="0"/>
              <a:t> ra </a:t>
            </a:r>
            <a:r>
              <a:rPr lang="vi-VN" dirty="0" err="1"/>
              <a:t>và</a:t>
            </a:r>
            <a:r>
              <a:rPr lang="vi-VN" dirty="0"/>
              <a:t> </a:t>
            </a:r>
            <a:r>
              <a:rPr lang="vi-VN" dirty="0" err="1"/>
              <a:t>phát</a:t>
            </a:r>
            <a:r>
              <a:rPr lang="vi-VN" dirty="0"/>
              <a:t> </a:t>
            </a:r>
            <a:r>
              <a:rPr lang="vi-VN" dirty="0" err="1"/>
              <a:t>triển</a:t>
            </a:r>
            <a:r>
              <a:rPr lang="vi-VN" dirty="0"/>
              <a:t> riêng (</a:t>
            </a:r>
            <a:r>
              <a:rPr lang="vi-VN" dirty="0" err="1"/>
              <a:t>chính</a:t>
            </a:r>
            <a:r>
              <a:rPr lang="vi-VN" dirty="0"/>
              <a:t> </a:t>
            </a:r>
            <a:r>
              <a:rPr lang="vi-VN" dirty="0" err="1"/>
              <a:t>là</a:t>
            </a:r>
            <a:r>
              <a:rPr lang="vi-VN" dirty="0"/>
              <a:t> </a:t>
            </a:r>
            <a:r>
              <a:rPr lang="vi-VN" dirty="0" err="1"/>
              <a:t>phần</a:t>
            </a:r>
            <a:r>
              <a:rPr lang="vi-VN" dirty="0"/>
              <a:t> </a:t>
            </a:r>
            <a:r>
              <a:rPr lang="vi-VN" dirty="0" err="1"/>
              <a:t>frontend</a:t>
            </a:r>
            <a:r>
              <a:rPr lang="vi-VN" dirty="0"/>
              <a:t> – </a:t>
            </a:r>
            <a:r>
              <a:rPr lang="vi-VN" dirty="0" err="1"/>
              <a:t>client</a:t>
            </a:r>
            <a:r>
              <a:rPr lang="vi-VN" dirty="0"/>
              <a:t>). </a:t>
            </a:r>
            <a:r>
              <a:rPr lang="vi-VN" dirty="0" err="1"/>
              <a:t>Phần</a:t>
            </a:r>
            <a:r>
              <a:rPr lang="vi-VN" dirty="0"/>
              <a:t> </a:t>
            </a:r>
            <a:r>
              <a:rPr lang="vi-VN" dirty="0" err="1"/>
              <a:t>client</a:t>
            </a:r>
            <a:r>
              <a:rPr lang="vi-VN" dirty="0"/>
              <a:t> xây </a:t>
            </a:r>
            <a:r>
              <a:rPr lang="vi-VN" dirty="0" err="1"/>
              <a:t>dựng</a:t>
            </a:r>
            <a:r>
              <a:rPr lang="vi-VN" dirty="0"/>
              <a:t> </a:t>
            </a:r>
            <a:r>
              <a:rPr lang="vi-VN" dirty="0" err="1"/>
              <a:t>frontend</a:t>
            </a:r>
            <a:r>
              <a:rPr lang="vi-VN" dirty="0"/>
              <a:t>, </a:t>
            </a:r>
            <a:r>
              <a:rPr lang="vi-VN" dirty="0" err="1"/>
              <a:t>tạo</a:t>
            </a:r>
            <a:r>
              <a:rPr lang="vi-VN" dirty="0"/>
              <a:t> giao </a:t>
            </a:r>
            <a:r>
              <a:rPr lang="vi-VN" dirty="0" err="1"/>
              <a:t>diện</a:t>
            </a:r>
            <a:r>
              <a:rPr lang="vi-VN" dirty="0"/>
              <a:t> tương </a:t>
            </a:r>
            <a:r>
              <a:rPr lang="vi-VN" dirty="0" err="1"/>
              <a:t>tác</a:t>
            </a:r>
            <a:r>
              <a:rPr lang="vi-VN" dirty="0"/>
              <a:t> cho </a:t>
            </a:r>
            <a:r>
              <a:rPr lang="vi-VN" dirty="0" err="1"/>
              <a:t>người</a:t>
            </a:r>
            <a:r>
              <a:rPr lang="vi-VN" dirty="0"/>
              <a:t> </a:t>
            </a:r>
            <a:r>
              <a:rPr lang="vi-VN" dirty="0" err="1"/>
              <a:t>dùng</a:t>
            </a:r>
            <a:r>
              <a:rPr lang="vi-VN" dirty="0"/>
              <a:t> </a:t>
            </a:r>
            <a:r>
              <a:rPr lang="vi-VN" dirty="0" err="1"/>
              <a:t>áp</a:t>
            </a:r>
            <a:r>
              <a:rPr lang="vi-VN" dirty="0"/>
              <a:t> </a:t>
            </a:r>
            <a:r>
              <a:rPr lang="vi-VN" dirty="0" err="1"/>
              <a:t>dụng</a:t>
            </a:r>
            <a:r>
              <a:rPr lang="vi-VN" dirty="0"/>
              <a:t> </a:t>
            </a:r>
            <a:r>
              <a:rPr lang="vi-VN" dirty="0" err="1"/>
              <a:t>kiến</a:t>
            </a:r>
            <a:r>
              <a:rPr lang="vi-VN" dirty="0"/>
              <a:t> </a:t>
            </a:r>
            <a:r>
              <a:rPr lang="vi-VN" dirty="0" err="1"/>
              <a:t>trúc</a:t>
            </a:r>
            <a:r>
              <a:rPr lang="vi-VN" dirty="0"/>
              <a:t> </a:t>
            </a:r>
            <a:r>
              <a:rPr lang="vi-VN" dirty="0" err="1"/>
              <a:t>của</a:t>
            </a:r>
            <a:r>
              <a:rPr lang="vi-VN" dirty="0"/>
              <a:t> </a:t>
            </a:r>
            <a:r>
              <a:rPr lang="vi-VN" dirty="0" err="1"/>
              <a:t>Redux</a:t>
            </a:r>
            <a:r>
              <a:rPr lang="vi-VN" dirty="0"/>
              <a:t> </a:t>
            </a:r>
            <a:r>
              <a:rPr lang="vi-VN" dirty="0" err="1"/>
              <a:t>để</a:t>
            </a:r>
            <a:r>
              <a:rPr lang="vi-VN" dirty="0"/>
              <a:t> </a:t>
            </a:r>
            <a:r>
              <a:rPr lang="vi-VN" dirty="0" err="1"/>
              <a:t>quản</a:t>
            </a:r>
            <a:r>
              <a:rPr lang="vi-VN" dirty="0"/>
              <a:t> </a:t>
            </a:r>
            <a:r>
              <a:rPr lang="vi-VN" dirty="0" err="1"/>
              <a:t>lý</a:t>
            </a:r>
            <a:r>
              <a:rPr lang="vi-VN" dirty="0"/>
              <a:t> </a:t>
            </a:r>
            <a:r>
              <a:rPr lang="vi-VN" dirty="0" err="1"/>
              <a:t>state</a:t>
            </a:r>
            <a:r>
              <a:rPr lang="vi-VN" dirty="0"/>
              <a:t>, </a:t>
            </a:r>
            <a:r>
              <a:rPr lang="vi-VN" dirty="0" err="1"/>
              <a:t>gọi</a:t>
            </a:r>
            <a:r>
              <a:rPr lang="vi-VN" dirty="0"/>
              <a:t> </a:t>
            </a:r>
            <a:r>
              <a:rPr lang="vi-VN" dirty="0" err="1"/>
              <a:t>api</a:t>
            </a:r>
            <a:r>
              <a:rPr lang="vi-VN" dirty="0"/>
              <a:t>, </a:t>
            </a:r>
            <a:r>
              <a:rPr lang="vi-VN" dirty="0" err="1"/>
              <a:t>cập</a:t>
            </a:r>
            <a:r>
              <a:rPr lang="vi-VN" dirty="0"/>
              <a:t> </a:t>
            </a:r>
            <a:r>
              <a:rPr lang="vi-VN" dirty="0" err="1"/>
              <a:t>nhật</a:t>
            </a:r>
            <a:r>
              <a:rPr lang="vi-VN" dirty="0"/>
              <a:t> </a:t>
            </a:r>
            <a:r>
              <a:rPr lang="vi-VN" dirty="0" err="1"/>
              <a:t>và</a:t>
            </a:r>
            <a:r>
              <a:rPr lang="vi-VN" dirty="0"/>
              <a:t> </a:t>
            </a:r>
            <a:r>
              <a:rPr lang="vi-VN" dirty="0" err="1"/>
              <a:t>xử</a:t>
            </a:r>
            <a:r>
              <a:rPr lang="vi-VN" dirty="0"/>
              <a:t> </a:t>
            </a:r>
            <a:r>
              <a:rPr lang="vi-VN" dirty="0" err="1"/>
              <a:t>lý</a:t>
            </a:r>
            <a:r>
              <a:rPr lang="vi-VN" dirty="0"/>
              <a:t> </a:t>
            </a:r>
            <a:r>
              <a:rPr lang="vi-VN" dirty="0" err="1"/>
              <a:t>dữ</a:t>
            </a:r>
            <a:r>
              <a:rPr lang="vi-VN" dirty="0"/>
              <a:t> </a:t>
            </a:r>
            <a:r>
              <a:rPr lang="vi-VN" dirty="0" err="1"/>
              <a:t>liệu</a:t>
            </a:r>
            <a:r>
              <a:rPr lang="vi-VN" dirty="0"/>
              <a:t> </a:t>
            </a:r>
            <a:r>
              <a:rPr lang="vi-VN" dirty="0" err="1"/>
              <a:t>trả</a:t>
            </a:r>
            <a:r>
              <a:rPr lang="vi-VN" dirty="0"/>
              <a:t> </a:t>
            </a:r>
            <a:r>
              <a:rPr lang="vi-VN" dirty="0" err="1"/>
              <a:t>về</a:t>
            </a:r>
            <a:r>
              <a:rPr lang="vi-VN" dirty="0"/>
              <a:t> </a:t>
            </a:r>
            <a:r>
              <a:rPr lang="vi-VN" dirty="0" err="1"/>
              <a:t>từ</a:t>
            </a:r>
            <a:r>
              <a:rPr lang="vi-VN" dirty="0"/>
              <a:t> </a:t>
            </a:r>
            <a:r>
              <a:rPr lang="vi-VN" dirty="0" err="1"/>
              <a:t>server</a:t>
            </a:r>
            <a:r>
              <a:rPr lang="vi-VN" dirty="0"/>
              <a:t> </a:t>
            </a:r>
            <a:r>
              <a:rPr lang="vi-VN" dirty="0" err="1"/>
              <a:t>để</a:t>
            </a:r>
            <a:r>
              <a:rPr lang="vi-VN" dirty="0"/>
              <a:t> </a:t>
            </a:r>
            <a:r>
              <a:rPr lang="vi-VN" dirty="0" err="1"/>
              <a:t>hiện</a:t>
            </a:r>
            <a:r>
              <a:rPr lang="vi-VN" dirty="0"/>
              <a:t> </a:t>
            </a:r>
            <a:r>
              <a:rPr lang="vi-VN" dirty="0" err="1"/>
              <a:t>thị</a:t>
            </a:r>
            <a:r>
              <a:rPr lang="vi-VN" dirty="0"/>
              <a:t> trên giao </a:t>
            </a:r>
            <a:r>
              <a:rPr lang="vi-VN" dirty="0" err="1"/>
              <a:t>diện</a:t>
            </a:r>
            <a:r>
              <a:rPr lang="vi-VN" dirty="0"/>
              <a:t>. </a:t>
            </a:r>
          </a:p>
          <a:p>
            <a:endParaRPr lang="en-US" dirty="0"/>
          </a:p>
          <a:p>
            <a:r>
              <a:rPr lang="en-US" b="0" i="0" dirty="0">
                <a:effectLst/>
                <a:latin typeface="Arial" panose="020B0604020202020204" pitchFamily="34" charset="0"/>
              </a:rPr>
              <a:t>API </a:t>
            </a:r>
            <a:r>
              <a:rPr lang="en-US" b="0" i="0" dirty="0" err="1">
                <a:effectLst/>
                <a:latin typeface="Arial" panose="020B0604020202020204" pitchFamily="34" charset="0"/>
              </a:rPr>
              <a:t>là</a:t>
            </a:r>
            <a:r>
              <a:rPr lang="en-US" b="0" i="0" dirty="0">
                <a:effectLst/>
                <a:latin typeface="Arial" panose="020B0604020202020204" pitchFamily="34" charset="0"/>
              </a:rPr>
              <a:t> </a:t>
            </a:r>
            <a:r>
              <a:rPr lang="en-US" b="0" i="0" dirty="0" err="1">
                <a:effectLst/>
                <a:latin typeface="Arial" panose="020B0604020202020204" pitchFamily="34" charset="0"/>
              </a:rPr>
              <a:t>viết</a:t>
            </a:r>
            <a:r>
              <a:rPr lang="en-US" b="0" i="0" dirty="0">
                <a:effectLst/>
                <a:latin typeface="Arial" panose="020B0604020202020204" pitchFamily="34" charset="0"/>
              </a:rPr>
              <a:t> </a:t>
            </a:r>
            <a:r>
              <a:rPr lang="en-US" b="0" i="0" dirty="0" err="1">
                <a:effectLst/>
                <a:latin typeface="Arial" panose="020B0604020202020204" pitchFamily="34" charset="0"/>
              </a:rPr>
              <a:t>tắt</a:t>
            </a:r>
            <a:r>
              <a:rPr lang="en-US" b="0" i="0" dirty="0">
                <a:effectLst/>
                <a:latin typeface="Arial" panose="020B0604020202020204" pitchFamily="34" charset="0"/>
              </a:rPr>
              <a:t> </a:t>
            </a:r>
            <a:r>
              <a:rPr lang="en-US" b="0" i="0" dirty="0" err="1">
                <a:effectLst/>
                <a:latin typeface="Arial" panose="020B0604020202020204" pitchFamily="34" charset="0"/>
              </a:rPr>
              <a:t>của</a:t>
            </a:r>
            <a:r>
              <a:rPr lang="en-US" b="0" i="0" dirty="0">
                <a:effectLst/>
                <a:latin typeface="Arial" panose="020B0604020202020204" pitchFamily="34" charset="0"/>
              </a:rPr>
              <a:t> Application Programming Interface (Giao </a:t>
            </a:r>
            <a:r>
              <a:rPr lang="en-US" b="0" i="0" dirty="0" err="1">
                <a:effectLst/>
                <a:latin typeface="Arial" panose="020B0604020202020204" pitchFamily="34" charset="0"/>
              </a:rPr>
              <a:t>diện</a:t>
            </a:r>
            <a:r>
              <a:rPr lang="en-US" b="0" i="0" dirty="0">
                <a:effectLst/>
                <a:latin typeface="Arial" panose="020B0604020202020204" pitchFamily="34" charset="0"/>
              </a:rPr>
              <a:t> </a:t>
            </a:r>
            <a:r>
              <a:rPr lang="en-US" b="0" i="0" dirty="0" err="1">
                <a:effectLst/>
                <a:latin typeface="Arial" panose="020B0604020202020204" pitchFamily="34" charset="0"/>
              </a:rPr>
              <a:t>lập</a:t>
            </a:r>
            <a:r>
              <a:rPr lang="en-US" b="0" i="0" dirty="0">
                <a:effectLst/>
                <a:latin typeface="Arial" panose="020B0604020202020204" pitchFamily="34" charset="0"/>
              </a:rPr>
              <a:t> </a:t>
            </a:r>
            <a:r>
              <a:rPr lang="en-US" b="0" i="0" dirty="0" err="1">
                <a:effectLst/>
                <a:latin typeface="Arial" panose="020B0604020202020204" pitchFamily="34" charset="0"/>
              </a:rPr>
              <a:t>trình</a:t>
            </a:r>
            <a:r>
              <a:rPr lang="en-US" b="0" i="0" dirty="0">
                <a:effectLst/>
                <a:latin typeface="Arial" panose="020B0604020202020204" pitchFamily="34" charset="0"/>
              </a:rPr>
              <a:t> </a:t>
            </a:r>
            <a:r>
              <a:rPr lang="en-US" b="0" i="0" dirty="0" err="1">
                <a:effectLst/>
                <a:latin typeface="Arial" panose="020B0604020202020204" pitchFamily="34" charset="0"/>
              </a:rPr>
              <a:t>ứng</a:t>
            </a:r>
            <a:r>
              <a:rPr lang="en-US" b="0" i="0" dirty="0">
                <a:effectLst/>
                <a:latin typeface="Arial" panose="020B0604020202020204" pitchFamily="34" charset="0"/>
              </a:rPr>
              <a:t> </a:t>
            </a:r>
            <a:r>
              <a:rPr lang="en-US" b="0" i="0" dirty="0" err="1">
                <a:effectLst/>
                <a:latin typeface="Arial" panose="020B0604020202020204" pitchFamily="34" charset="0"/>
              </a:rPr>
              <a:t>dụng</a:t>
            </a:r>
            <a:r>
              <a:rPr lang="en-US" b="0" i="0" dirty="0">
                <a:effectLst/>
                <a:latin typeface="Arial" panose="020B0604020202020204" pitchFamily="34" charset="0"/>
              </a:rPr>
              <a:t>), </a:t>
            </a:r>
            <a:r>
              <a:rPr lang="en-US" b="0" i="0" dirty="0" err="1">
                <a:effectLst/>
                <a:latin typeface="Arial" panose="020B0604020202020204" pitchFamily="34" charset="0"/>
              </a:rPr>
              <a:t>một</a:t>
            </a:r>
            <a:r>
              <a:rPr lang="en-US" b="0" i="0" dirty="0">
                <a:effectLst/>
                <a:latin typeface="Arial" panose="020B0604020202020204" pitchFamily="34" charset="0"/>
              </a:rPr>
              <a:t> </a:t>
            </a:r>
            <a:r>
              <a:rPr lang="en-US" b="0" i="0" dirty="0" err="1">
                <a:effectLst/>
                <a:latin typeface="Arial" panose="020B0604020202020204" pitchFamily="34" charset="0"/>
              </a:rPr>
              <a:t>phần</a:t>
            </a:r>
            <a:r>
              <a:rPr lang="en-US" b="0" i="0" dirty="0">
                <a:effectLst/>
                <a:latin typeface="Arial" panose="020B0604020202020204" pitchFamily="34" charset="0"/>
              </a:rPr>
              <a:t> </a:t>
            </a:r>
            <a:r>
              <a:rPr lang="en-US" b="0" i="0" dirty="0" err="1">
                <a:effectLst/>
                <a:latin typeface="Arial" panose="020B0604020202020204" pitchFamily="34" charset="0"/>
              </a:rPr>
              <a:t>mềm</a:t>
            </a:r>
            <a:r>
              <a:rPr lang="en-US" b="0" i="0" dirty="0">
                <a:effectLst/>
                <a:latin typeface="Arial" panose="020B0604020202020204" pitchFamily="34" charset="0"/>
              </a:rPr>
              <a:t> </a:t>
            </a:r>
            <a:r>
              <a:rPr lang="en-US" b="0" i="0" dirty="0" err="1">
                <a:effectLst/>
                <a:latin typeface="Arial" panose="020B0604020202020204" pitchFamily="34" charset="0"/>
              </a:rPr>
              <a:t>trung</a:t>
            </a:r>
            <a:r>
              <a:rPr lang="en-US" b="0" i="0" dirty="0">
                <a:effectLst/>
                <a:latin typeface="Arial" panose="020B0604020202020204" pitchFamily="34" charset="0"/>
              </a:rPr>
              <a:t> </a:t>
            </a:r>
            <a:r>
              <a:rPr lang="en-US" b="0" i="0" dirty="0" err="1">
                <a:effectLst/>
                <a:latin typeface="Arial" panose="020B0604020202020204" pitchFamily="34" charset="0"/>
              </a:rPr>
              <a:t>gian</a:t>
            </a:r>
            <a:r>
              <a:rPr lang="en-US" b="0" i="0" dirty="0">
                <a:effectLst/>
                <a:latin typeface="Arial" panose="020B0604020202020204" pitchFamily="34" charset="0"/>
              </a:rPr>
              <a:t> </a:t>
            </a:r>
            <a:r>
              <a:rPr lang="en-US" b="0" i="0" dirty="0" err="1">
                <a:effectLst/>
                <a:latin typeface="Arial" panose="020B0604020202020204" pitchFamily="34" charset="0"/>
              </a:rPr>
              <a:t>cho</a:t>
            </a:r>
            <a:r>
              <a:rPr lang="en-US" b="0" i="0" dirty="0">
                <a:effectLst/>
                <a:latin typeface="Arial" panose="020B0604020202020204" pitchFamily="34" charset="0"/>
              </a:rPr>
              <a:t> </a:t>
            </a:r>
            <a:r>
              <a:rPr lang="en-US" b="0" i="0" dirty="0" err="1">
                <a:effectLst/>
                <a:latin typeface="Arial" panose="020B0604020202020204" pitchFamily="34" charset="0"/>
              </a:rPr>
              <a:t>phép</a:t>
            </a:r>
            <a:r>
              <a:rPr lang="en-US" b="0" i="0" dirty="0">
                <a:effectLst/>
                <a:latin typeface="Arial" panose="020B0604020202020204" pitchFamily="34" charset="0"/>
              </a:rPr>
              <a:t> </a:t>
            </a:r>
            <a:r>
              <a:rPr lang="en-US" b="0" i="0" dirty="0" err="1">
                <a:effectLst/>
                <a:latin typeface="Arial" panose="020B0604020202020204" pitchFamily="34" charset="0"/>
              </a:rPr>
              <a:t>hai</a:t>
            </a:r>
            <a:r>
              <a:rPr lang="en-US" b="0" i="0" dirty="0">
                <a:effectLst/>
                <a:latin typeface="Arial" panose="020B0604020202020204" pitchFamily="34" charset="0"/>
              </a:rPr>
              <a:t> </a:t>
            </a:r>
            <a:r>
              <a:rPr lang="en-US" b="0" i="0" dirty="0" err="1">
                <a:effectLst/>
                <a:latin typeface="Arial" panose="020B0604020202020204" pitchFamily="34" charset="0"/>
              </a:rPr>
              <a:t>ứng</a:t>
            </a:r>
            <a:r>
              <a:rPr lang="en-US" b="0" i="0" dirty="0">
                <a:effectLst/>
                <a:latin typeface="Arial" panose="020B0604020202020204" pitchFamily="34" charset="0"/>
              </a:rPr>
              <a:t> </a:t>
            </a:r>
            <a:r>
              <a:rPr lang="en-US" b="0" i="0" dirty="0" err="1">
                <a:effectLst/>
                <a:latin typeface="Arial" panose="020B0604020202020204" pitchFamily="34" charset="0"/>
              </a:rPr>
              <a:t>dụng</a:t>
            </a:r>
            <a:r>
              <a:rPr lang="en-US" b="0" i="0" dirty="0">
                <a:effectLst/>
                <a:latin typeface="Arial" panose="020B0604020202020204" pitchFamily="34" charset="0"/>
              </a:rPr>
              <a:t> </a:t>
            </a:r>
            <a:r>
              <a:rPr lang="en-US" b="0" i="0" dirty="0" err="1">
                <a:effectLst/>
                <a:latin typeface="Arial" panose="020B0604020202020204" pitchFamily="34" charset="0"/>
              </a:rPr>
              <a:t>nói</a:t>
            </a:r>
            <a:r>
              <a:rPr lang="en-US" b="0" i="0" dirty="0">
                <a:effectLst/>
                <a:latin typeface="Arial" panose="020B0604020202020204" pitchFamily="34" charset="0"/>
              </a:rPr>
              <a:t> </a:t>
            </a:r>
            <a:r>
              <a:rPr lang="en-US" b="0" i="0" dirty="0" err="1">
                <a:effectLst/>
                <a:latin typeface="Arial" panose="020B0604020202020204" pitchFamily="34" charset="0"/>
              </a:rPr>
              <a:t>chuyện</a:t>
            </a:r>
            <a:r>
              <a:rPr lang="en-US" b="0" i="0" dirty="0">
                <a:effectLst/>
                <a:latin typeface="Arial" panose="020B0604020202020204" pitchFamily="34" charset="0"/>
              </a:rPr>
              <a:t> </a:t>
            </a:r>
            <a:r>
              <a:rPr lang="en-US" b="0" i="0" dirty="0" err="1">
                <a:effectLst/>
                <a:latin typeface="Arial" panose="020B0604020202020204" pitchFamily="34" charset="0"/>
              </a:rPr>
              <a:t>với</a:t>
            </a:r>
            <a:r>
              <a:rPr lang="en-US" b="0" i="0" dirty="0">
                <a:effectLst/>
                <a:latin typeface="Arial" panose="020B0604020202020204" pitchFamily="34" charset="0"/>
              </a:rPr>
              <a:t> </a:t>
            </a:r>
            <a:r>
              <a:rPr lang="en-US" b="0" i="0" dirty="0" err="1">
                <a:effectLst/>
                <a:latin typeface="Arial" panose="020B0604020202020204" pitchFamily="34" charset="0"/>
              </a:rPr>
              <a:t>nhau</a:t>
            </a:r>
            <a:r>
              <a:rPr lang="en-US" b="0" i="0" dirty="0">
                <a:effectLst/>
                <a:latin typeface="Arial" panose="020B0604020202020204" pitchFamily="34" charset="0"/>
              </a:rPr>
              <a:t>.</a:t>
            </a:r>
            <a:endParaRPr lang="en-US" dirty="0"/>
          </a:p>
        </p:txBody>
      </p:sp>
      <p:sp>
        <p:nvSpPr>
          <p:cNvPr id="4" name="Slide Number Placeholder 3"/>
          <p:cNvSpPr>
            <a:spLocks noGrp="1"/>
          </p:cNvSpPr>
          <p:nvPr>
            <p:ph type="sldNum" sz="quarter" idx="5"/>
          </p:nvPr>
        </p:nvSpPr>
        <p:spPr/>
        <p:txBody>
          <a:bodyPr/>
          <a:lstStyle/>
          <a:p>
            <a:fld id="{00CDFE5A-359A-7043-8018-40575C7643BA}" type="slidenum">
              <a:t>8</a:t>
            </a:fld>
            <a:endParaRPr lang="en-US"/>
          </a:p>
        </p:txBody>
      </p:sp>
    </p:spTree>
    <p:extLst>
      <p:ext uri="{BB962C8B-B14F-4D97-AF65-F5344CB8AC3E}">
        <p14:creationId xmlns:p14="http://schemas.microsoft.com/office/powerpoint/2010/main" val="822640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a:t>Có</a:t>
            </a:r>
            <a:r>
              <a:rPr lang="en-US" baseline="0" dirty="0"/>
              <a:t> 2 </a:t>
            </a:r>
            <a:r>
              <a:rPr lang="en-US" baseline="0" dirty="0" err="1"/>
              <a:t>tác</a:t>
            </a:r>
            <a:r>
              <a:rPr lang="en-US" baseline="0" dirty="0"/>
              <a:t> </a:t>
            </a:r>
            <a:r>
              <a:rPr lang="en-US" baseline="0" dirty="0" err="1"/>
              <a:t>nhân</a:t>
            </a:r>
            <a:r>
              <a:rPr lang="en-US" baseline="0" dirty="0"/>
              <a:t> </a:t>
            </a:r>
            <a:r>
              <a:rPr lang="en-US" baseline="0" dirty="0" err="1"/>
              <a:t>chính</a:t>
            </a:r>
            <a:r>
              <a:rPr lang="en-US" baseline="0" dirty="0"/>
              <a:t> </a:t>
            </a:r>
            <a:r>
              <a:rPr lang="en-US" baseline="0" dirty="0" err="1"/>
              <a:t>sau</a:t>
            </a:r>
            <a:r>
              <a:rPr lang="en-US" baseline="0" dirty="0"/>
              <a:t> </a:t>
            </a:r>
            <a:r>
              <a:rPr lang="en-US" baseline="0" dirty="0" err="1"/>
              <a:t>khi</a:t>
            </a:r>
            <a:r>
              <a:rPr lang="en-US" baseline="0" dirty="0"/>
              <a:t> </a:t>
            </a:r>
            <a:r>
              <a:rPr lang="en-US" baseline="0" dirty="0" err="1"/>
              <a:t>đăng</a:t>
            </a:r>
            <a:r>
              <a:rPr lang="en-US" baseline="0" dirty="0"/>
              <a:t> </a:t>
            </a:r>
            <a:r>
              <a:rPr lang="en-US" baseline="0" dirty="0" err="1"/>
              <a:t>nhập</a:t>
            </a:r>
            <a:r>
              <a:rPr lang="en-US" baseline="0" dirty="0"/>
              <a:t> </a:t>
            </a:r>
            <a:r>
              <a:rPr lang="en-US" baseline="0" dirty="0" err="1"/>
              <a:t>người</a:t>
            </a:r>
            <a:r>
              <a:rPr lang="en-US" baseline="0" dirty="0"/>
              <a:t> </a:t>
            </a:r>
            <a:r>
              <a:rPr lang="en-US" baseline="0" dirty="0" err="1"/>
              <a:t>dùng</a:t>
            </a:r>
            <a:r>
              <a:rPr lang="en-US" baseline="0" dirty="0"/>
              <a:t> </a:t>
            </a:r>
            <a:r>
              <a:rPr lang="en-US" baseline="0" dirty="0" err="1"/>
              <a:t>có</a:t>
            </a:r>
            <a:r>
              <a:rPr lang="en-US" baseline="0" dirty="0"/>
              <a:t> </a:t>
            </a:r>
            <a:r>
              <a:rPr lang="en-US" baseline="0" dirty="0" err="1"/>
              <a:t>thể</a:t>
            </a:r>
            <a:r>
              <a:rPr lang="en-US" baseline="0" dirty="0"/>
              <a:t> :</a:t>
            </a:r>
          </a:p>
        </p:txBody>
      </p:sp>
      <p:sp>
        <p:nvSpPr>
          <p:cNvPr id="4" name="Slide Number Placeholder 3"/>
          <p:cNvSpPr>
            <a:spLocks noGrp="1"/>
          </p:cNvSpPr>
          <p:nvPr>
            <p:ph type="sldNum" sz="quarter" idx="5"/>
          </p:nvPr>
        </p:nvSpPr>
        <p:spPr/>
        <p:txBody>
          <a:bodyPr/>
          <a:lstStyle/>
          <a:p>
            <a:fld id="{00CDFE5A-359A-7043-8018-40575C7643BA}" type="slidenum">
              <a:t>9</a:t>
            </a:fld>
            <a:endParaRPr lang="en-US"/>
          </a:p>
        </p:txBody>
      </p:sp>
    </p:spTree>
    <p:extLst>
      <p:ext uri="{BB962C8B-B14F-4D97-AF65-F5344CB8AC3E}">
        <p14:creationId xmlns:p14="http://schemas.microsoft.com/office/powerpoint/2010/main" val="316119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72C74E73-B484-410E-975A-8008F0DEA824}" type="datetime1">
              <a:rPr lang="en-US" smtClean="0"/>
              <a:t>1/25/2021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F80BF90-6114-F848-B2AD-6152FCEC403A}" type="slidenum">
              <a:t>‹#›</a:t>
            </a:fld>
            <a:endParaRPr lang="en-US"/>
          </a:p>
        </p:txBody>
      </p:sp>
    </p:spTree>
    <p:extLst>
      <p:ext uri="{BB962C8B-B14F-4D97-AF65-F5344CB8AC3E}">
        <p14:creationId xmlns:p14="http://schemas.microsoft.com/office/powerpoint/2010/main" val="2765569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F9DBBA-9E52-4D6B-AE31-569B01F3E5FF}" type="datetime1">
              <a:rPr lang="en-US" smtClean="0"/>
              <a:t>1/25/2021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F80BF90-6114-F848-B2AD-6152FCEC403A}" type="slidenum">
              <a:t>‹#›</a:t>
            </a:fld>
            <a:endParaRPr lang="en-US"/>
          </a:p>
        </p:txBody>
      </p:sp>
    </p:spTree>
    <p:extLst>
      <p:ext uri="{BB962C8B-B14F-4D97-AF65-F5344CB8AC3E}">
        <p14:creationId xmlns:p14="http://schemas.microsoft.com/office/powerpoint/2010/main" val="3401029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63FAB68-F277-44EE-88B2-7EDFECF7712D}" type="datetime1">
              <a:rPr lang="en-US" smtClean="0"/>
              <a:t>1/25/2021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F80BF90-6114-F848-B2AD-6152FCEC403A}" type="slidenum">
              <a:t>‹#›</a:t>
            </a:fld>
            <a:endParaRPr lang="en-US"/>
          </a:p>
        </p:txBody>
      </p:sp>
    </p:spTree>
    <p:extLst>
      <p:ext uri="{BB962C8B-B14F-4D97-AF65-F5344CB8AC3E}">
        <p14:creationId xmlns:p14="http://schemas.microsoft.com/office/powerpoint/2010/main" val="3358666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8FD1BF1-FA64-4203-A440-4E49B54A3D15}" type="datetime1">
              <a:rPr lang="en-US" smtClean="0"/>
              <a:t>1/25/2021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F80BF90-6114-F848-B2AD-6152FCEC403A}" type="slidenum">
              <a:t>‹#›</a:t>
            </a:fld>
            <a:endParaRPr lang="en-US"/>
          </a:p>
        </p:txBody>
      </p:sp>
    </p:spTree>
    <p:extLst>
      <p:ext uri="{BB962C8B-B14F-4D97-AF65-F5344CB8AC3E}">
        <p14:creationId xmlns:p14="http://schemas.microsoft.com/office/powerpoint/2010/main" val="3072609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D0C2D76C-0966-4B29-82AA-5F83E7D00336}" type="datetime1">
              <a:rPr lang="en-US" smtClean="0"/>
              <a:t>1/25/2021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F80BF90-6114-F848-B2AD-6152FCEC403A}" type="slidenum">
              <a:t>‹#›</a:t>
            </a:fld>
            <a:endParaRPr lang="en-US"/>
          </a:p>
        </p:txBody>
      </p:sp>
    </p:spTree>
    <p:extLst>
      <p:ext uri="{BB962C8B-B14F-4D97-AF65-F5344CB8AC3E}">
        <p14:creationId xmlns:p14="http://schemas.microsoft.com/office/powerpoint/2010/main" val="1322100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62BB973-9259-4A16-A48E-8AE4D36B6F30}" type="datetime1">
              <a:rPr lang="en-US" smtClean="0"/>
              <a:t>1/25/2021</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7F80BF90-6114-F848-B2AD-6152FCEC403A}" type="slidenum">
              <a:t>‹#›</a:t>
            </a:fld>
            <a:endParaRPr lang="en-US"/>
          </a:p>
        </p:txBody>
      </p:sp>
    </p:spTree>
    <p:extLst>
      <p:ext uri="{BB962C8B-B14F-4D97-AF65-F5344CB8AC3E}">
        <p14:creationId xmlns:p14="http://schemas.microsoft.com/office/powerpoint/2010/main" val="923926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6E6B6232-3C3E-424B-B411-55D76CEA8BC7}" type="datetime1">
              <a:rPr lang="en-US" smtClean="0"/>
              <a:t>1/25/2021</a:t>
            </a:fld>
            <a:endParaRPr 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7F80BF90-6114-F848-B2AD-6152FCEC403A}" type="slidenum">
              <a:t>‹#›</a:t>
            </a:fld>
            <a:endParaRPr lang="en-US"/>
          </a:p>
        </p:txBody>
      </p:sp>
    </p:spTree>
    <p:extLst>
      <p:ext uri="{BB962C8B-B14F-4D97-AF65-F5344CB8AC3E}">
        <p14:creationId xmlns:p14="http://schemas.microsoft.com/office/powerpoint/2010/main" val="2473019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D032388A-D811-49E6-9FF0-FF2F490A8A23}" type="datetime1">
              <a:rPr lang="en-US" smtClean="0"/>
              <a:t>1/25/2021</a:t>
            </a:fld>
            <a:endParaRPr 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7F80BF90-6114-F848-B2AD-6152FCEC403A}" type="slidenum">
              <a:t>‹#›</a:t>
            </a:fld>
            <a:endParaRPr lang="en-US"/>
          </a:p>
        </p:txBody>
      </p:sp>
    </p:spTree>
    <p:extLst>
      <p:ext uri="{BB962C8B-B14F-4D97-AF65-F5344CB8AC3E}">
        <p14:creationId xmlns:p14="http://schemas.microsoft.com/office/powerpoint/2010/main" val="2023788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2B22C-A373-4B38-96BA-B439AA2783D1}" type="datetime1">
              <a:rPr lang="en-US" smtClean="0"/>
              <a:t>1/25/2021</a:t>
            </a:fld>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7F80BF90-6114-F848-B2AD-6152FCEC403A}" type="slidenum">
              <a:t>‹#›</a:t>
            </a:fld>
            <a:endParaRPr lang="en-US"/>
          </a:p>
        </p:txBody>
      </p:sp>
    </p:spTree>
    <p:extLst>
      <p:ext uri="{BB962C8B-B14F-4D97-AF65-F5344CB8AC3E}">
        <p14:creationId xmlns:p14="http://schemas.microsoft.com/office/powerpoint/2010/main" val="2965661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E64C1934-A762-410B-B33A-0D7AC3820B8D}" type="datetime1">
              <a:rPr lang="en-US" smtClean="0"/>
              <a:t>1/25/2021</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7F80BF90-6114-F848-B2AD-6152FCEC403A}" type="slidenum">
              <a:t>‹#›</a:t>
            </a:fld>
            <a:endParaRPr lang="en-US"/>
          </a:p>
        </p:txBody>
      </p:sp>
    </p:spTree>
    <p:extLst>
      <p:ext uri="{BB962C8B-B14F-4D97-AF65-F5344CB8AC3E}">
        <p14:creationId xmlns:p14="http://schemas.microsoft.com/office/powerpoint/2010/main" val="3067981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045549E-06CF-4071-B56B-C765BAF975F0}" type="datetime1">
              <a:rPr lang="en-US" smtClean="0"/>
              <a:t>1/25/2021</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7F80BF90-6114-F848-B2AD-6152FCEC403A}" type="slidenum">
              <a:t>‹#›</a:t>
            </a:fld>
            <a:endParaRPr lang="en-US"/>
          </a:p>
        </p:txBody>
      </p:sp>
    </p:spTree>
    <p:extLst>
      <p:ext uri="{BB962C8B-B14F-4D97-AF65-F5344CB8AC3E}">
        <p14:creationId xmlns:p14="http://schemas.microsoft.com/office/powerpoint/2010/main" val="2695016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717394-12C1-476D-8620-980C7D768A94}" type="datetime1">
              <a:rPr lang="en-US" smtClean="0"/>
              <a:t>1/25/2021</a:t>
            </a:fld>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80BF90-6114-F848-B2AD-6152FCEC403A}" type="slidenum">
              <a:t>‹#›</a:t>
            </a:fld>
            <a:endParaRPr lang="en-US"/>
          </a:p>
        </p:txBody>
      </p:sp>
      <p:sp>
        <p:nvSpPr>
          <p:cNvPr id="7" name="Footer Placeholder 6">
            <a:extLst>
              <a:ext uri="{FF2B5EF4-FFF2-40B4-BE49-F238E27FC236}">
                <a16:creationId xmlns:a16="http://schemas.microsoft.com/office/drawing/2014/main" id="{52C931C6-3813-1246-8021-A72E4B830FDF}"/>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34630707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jpeg"/><Relationship Id="rId4" Type="http://schemas.openxmlformats.org/officeDocument/2006/relationships/image" Target="../media/image11.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B94864-4655-7041-B25A-C881E20C38E1}"/>
              </a:ext>
            </a:extLst>
          </p:cNvPr>
          <p:cNvPicPr>
            <a:picLocks noChangeAspect="1"/>
          </p:cNvPicPr>
          <p:nvPr/>
        </p:nvPicPr>
        <p:blipFill>
          <a:blip r:embed="rId3"/>
          <a:stretch>
            <a:fillRect/>
          </a:stretch>
        </p:blipFill>
        <p:spPr>
          <a:xfrm>
            <a:off x="338787" y="284423"/>
            <a:ext cx="577298" cy="859671"/>
          </a:xfrm>
          <a:prstGeom prst="rect">
            <a:avLst/>
          </a:prstGeom>
        </p:spPr>
      </p:pic>
      <p:sp>
        <p:nvSpPr>
          <p:cNvPr id="6" name="TextBox 5">
            <a:extLst>
              <a:ext uri="{FF2B5EF4-FFF2-40B4-BE49-F238E27FC236}">
                <a16:creationId xmlns:a16="http://schemas.microsoft.com/office/drawing/2014/main" id="{DE248F02-526B-C648-A909-D527651D9779}"/>
              </a:ext>
            </a:extLst>
          </p:cNvPr>
          <p:cNvSpPr txBox="1"/>
          <p:nvPr/>
        </p:nvSpPr>
        <p:spPr>
          <a:xfrm>
            <a:off x="3301092" y="530945"/>
            <a:ext cx="4603568" cy="726546"/>
          </a:xfrm>
          <a:prstGeom prst="rect">
            <a:avLst/>
          </a:prstGeom>
          <a:noFill/>
        </p:spPr>
        <p:txBody>
          <a:bodyPr wrap="none" rtlCol="0">
            <a:spAutoFit/>
          </a:bodyPr>
          <a:lstStyle/>
          <a:p>
            <a:pPr>
              <a:lnSpc>
                <a:spcPct val="120000"/>
              </a:lnSpc>
            </a:pPr>
            <a:r>
              <a:rPr lang="en-US" b="1">
                <a:solidFill>
                  <a:srgbClr val="C00000"/>
                </a:solidFill>
              </a:rPr>
              <a:t>TRƯỜNG ĐẠI HỌC BÁCH KHOA HÀ NỘI</a:t>
            </a:r>
          </a:p>
          <a:p>
            <a:pPr>
              <a:lnSpc>
                <a:spcPct val="120000"/>
              </a:lnSpc>
            </a:pPr>
            <a:r>
              <a:rPr lang="en-US"/>
              <a:t>Viện Công nghệ thông tin và Truyền Thông</a:t>
            </a:r>
          </a:p>
        </p:txBody>
      </p:sp>
      <p:sp>
        <p:nvSpPr>
          <p:cNvPr id="8" name="TextBox 7">
            <a:extLst>
              <a:ext uri="{FF2B5EF4-FFF2-40B4-BE49-F238E27FC236}">
                <a16:creationId xmlns:a16="http://schemas.microsoft.com/office/drawing/2014/main" id="{1FB41413-4FA6-0344-AECD-A6E8E0121F54}"/>
              </a:ext>
            </a:extLst>
          </p:cNvPr>
          <p:cNvSpPr txBox="1"/>
          <p:nvPr/>
        </p:nvSpPr>
        <p:spPr>
          <a:xfrm>
            <a:off x="716517" y="2165372"/>
            <a:ext cx="7889121" cy="1381917"/>
          </a:xfrm>
          <a:prstGeom prst="rect">
            <a:avLst/>
          </a:prstGeom>
          <a:noFill/>
        </p:spPr>
        <p:txBody>
          <a:bodyPr wrap="square" rtlCol="0">
            <a:spAutoFit/>
          </a:bodyPr>
          <a:lstStyle/>
          <a:p>
            <a:pPr algn="ctr">
              <a:lnSpc>
                <a:spcPct val="130000"/>
              </a:lnSpc>
            </a:pPr>
            <a:r>
              <a:rPr lang="en-US" sz="3400" b="1" dirty="0" err="1">
                <a:latin typeface="+mj-lt"/>
                <a:cs typeface="Times New Roman" panose="02020603050405020304" pitchFamily="18" charset="0"/>
              </a:rPr>
              <a:t>Xây</a:t>
            </a:r>
            <a:r>
              <a:rPr lang="en-US" sz="3400" b="1" dirty="0">
                <a:latin typeface="+mj-lt"/>
                <a:cs typeface="Times New Roman" panose="02020603050405020304" pitchFamily="18" charset="0"/>
              </a:rPr>
              <a:t> </a:t>
            </a:r>
            <a:r>
              <a:rPr lang="en-US" sz="3400" b="1" dirty="0" err="1">
                <a:latin typeface="+mj-lt"/>
                <a:cs typeface="Times New Roman" panose="02020603050405020304" pitchFamily="18" charset="0"/>
              </a:rPr>
              <a:t>dựng</a:t>
            </a:r>
            <a:r>
              <a:rPr lang="en-US" sz="3400" b="1" dirty="0">
                <a:latin typeface="+mj-lt"/>
                <a:cs typeface="Times New Roman" panose="02020603050405020304" pitchFamily="18" charset="0"/>
              </a:rPr>
              <a:t> </a:t>
            </a:r>
            <a:r>
              <a:rPr lang="en-US" sz="3400" b="1" dirty="0" err="1">
                <a:latin typeface="+mj-lt"/>
                <a:cs typeface="Times New Roman" panose="02020603050405020304" pitchFamily="18" charset="0"/>
              </a:rPr>
              <a:t>hệ</a:t>
            </a:r>
            <a:r>
              <a:rPr lang="en-US" sz="3400" b="1" dirty="0">
                <a:latin typeface="+mj-lt"/>
                <a:cs typeface="Times New Roman" panose="02020603050405020304" pitchFamily="18" charset="0"/>
              </a:rPr>
              <a:t> </a:t>
            </a:r>
            <a:r>
              <a:rPr lang="en-US" sz="3400" b="1" dirty="0" err="1">
                <a:latin typeface="+mj-lt"/>
                <a:cs typeface="Times New Roman" panose="02020603050405020304" pitchFamily="18" charset="0"/>
              </a:rPr>
              <a:t>thống</a:t>
            </a:r>
            <a:r>
              <a:rPr lang="en-US" sz="3400" b="1" dirty="0">
                <a:latin typeface="+mj-lt"/>
                <a:cs typeface="Times New Roman" panose="02020603050405020304" pitchFamily="18" charset="0"/>
              </a:rPr>
              <a:t> </a:t>
            </a:r>
            <a:r>
              <a:rPr lang="en-US" sz="3400" b="1" dirty="0" err="1">
                <a:latin typeface="+mj-lt"/>
                <a:cs typeface="Times New Roman" panose="02020603050405020304" pitchFamily="18" charset="0"/>
              </a:rPr>
              <a:t>phân</a:t>
            </a:r>
            <a:r>
              <a:rPr lang="en-US" sz="3400" b="1" dirty="0">
                <a:latin typeface="+mj-lt"/>
                <a:cs typeface="Times New Roman" panose="02020603050405020304" pitchFamily="18" charset="0"/>
              </a:rPr>
              <a:t> </a:t>
            </a:r>
            <a:r>
              <a:rPr lang="en-US" sz="3400" b="1" dirty="0" err="1">
                <a:latin typeface="+mj-lt"/>
                <a:cs typeface="Times New Roman" panose="02020603050405020304" pitchFamily="18" charset="0"/>
              </a:rPr>
              <a:t>tuyến</a:t>
            </a:r>
            <a:r>
              <a:rPr lang="en-US" sz="3400" b="1" dirty="0">
                <a:latin typeface="+mj-lt"/>
                <a:cs typeface="Times New Roman" panose="02020603050405020304" pitchFamily="18" charset="0"/>
              </a:rPr>
              <a:t> </a:t>
            </a:r>
            <a:r>
              <a:rPr lang="en-US" sz="3400" b="1" dirty="0" err="1">
                <a:latin typeface="+mj-lt"/>
                <a:cs typeface="Times New Roman" panose="02020603050405020304" pitchFamily="18" charset="0"/>
              </a:rPr>
              <a:t>và</a:t>
            </a:r>
            <a:r>
              <a:rPr lang="en-US" sz="3400" b="1" dirty="0">
                <a:latin typeface="+mj-lt"/>
                <a:cs typeface="Times New Roman" panose="02020603050405020304" pitchFamily="18" charset="0"/>
              </a:rPr>
              <a:t> </a:t>
            </a:r>
            <a:r>
              <a:rPr lang="en-US" sz="3400" b="1" dirty="0" err="1">
                <a:latin typeface="+mj-lt"/>
                <a:cs typeface="Times New Roman" panose="02020603050405020304" pitchFamily="18" charset="0"/>
              </a:rPr>
              <a:t>giám</a:t>
            </a:r>
            <a:r>
              <a:rPr lang="en-US" sz="3400" b="1" dirty="0">
                <a:latin typeface="+mj-lt"/>
                <a:cs typeface="Times New Roman" panose="02020603050405020304" pitchFamily="18" charset="0"/>
              </a:rPr>
              <a:t> </a:t>
            </a:r>
            <a:r>
              <a:rPr lang="en-US" sz="3400" b="1" dirty="0" err="1">
                <a:latin typeface="+mj-lt"/>
                <a:cs typeface="Times New Roman" panose="02020603050405020304" pitchFamily="18" charset="0"/>
              </a:rPr>
              <a:t>sát</a:t>
            </a:r>
            <a:r>
              <a:rPr lang="en-US" sz="3400" b="1" dirty="0">
                <a:latin typeface="+mj-lt"/>
                <a:cs typeface="Times New Roman" panose="02020603050405020304" pitchFamily="18" charset="0"/>
              </a:rPr>
              <a:t> </a:t>
            </a:r>
            <a:r>
              <a:rPr lang="en-US" sz="3400" b="1" dirty="0" err="1">
                <a:latin typeface="+mj-lt"/>
                <a:cs typeface="Times New Roman" panose="02020603050405020304" pitchFamily="18" charset="0"/>
              </a:rPr>
              <a:t>xe</a:t>
            </a:r>
            <a:r>
              <a:rPr lang="en-US" sz="3400" b="1" dirty="0">
                <a:latin typeface="+mj-lt"/>
                <a:cs typeface="Times New Roman" panose="02020603050405020304" pitchFamily="18" charset="0"/>
              </a:rPr>
              <a:t> </a:t>
            </a:r>
            <a:r>
              <a:rPr lang="en-US" sz="3400" b="1" dirty="0" err="1">
                <a:latin typeface="+mj-lt"/>
                <a:cs typeface="Times New Roman" panose="02020603050405020304" pitchFamily="18" charset="0"/>
              </a:rPr>
              <a:t>chuyên</a:t>
            </a:r>
            <a:r>
              <a:rPr lang="en-US" sz="3400" b="1" dirty="0">
                <a:latin typeface="+mj-lt"/>
                <a:cs typeface="Times New Roman" panose="02020603050405020304" pitchFamily="18" charset="0"/>
              </a:rPr>
              <a:t> </a:t>
            </a:r>
            <a:r>
              <a:rPr lang="en-US" sz="3400" b="1" dirty="0" err="1">
                <a:latin typeface="+mj-lt"/>
                <a:cs typeface="Times New Roman" panose="02020603050405020304" pitchFamily="18" charset="0"/>
              </a:rPr>
              <a:t>dụng</a:t>
            </a:r>
            <a:endParaRPr lang="en-US" sz="3400" b="1" dirty="0">
              <a:latin typeface="+mj-lt"/>
              <a:cs typeface="Times New Roman" panose="02020603050405020304" pitchFamily="18" charset="0"/>
            </a:endParaRPr>
          </a:p>
        </p:txBody>
      </p:sp>
      <p:sp>
        <p:nvSpPr>
          <p:cNvPr id="9" name="TextBox 8">
            <a:extLst>
              <a:ext uri="{FF2B5EF4-FFF2-40B4-BE49-F238E27FC236}">
                <a16:creationId xmlns:a16="http://schemas.microsoft.com/office/drawing/2014/main" id="{C2DCB490-7603-CC48-AFD3-28DFC4850828}"/>
              </a:ext>
            </a:extLst>
          </p:cNvPr>
          <p:cNvSpPr txBox="1"/>
          <p:nvPr/>
        </p:nvSpPr>
        <p:spPr>
          <a:xfrm>
            <a:off x="4565284" y="4636505"/>
            <a:ext cx="3480440" cy="923330"/>
          </a:xfrm>
          <a:prstGeom prst="rect">
            <a:avLst/>
          </a:prstGeom>
          <a:noFill/>
        </p:spPr>
        <p:txBody>
          <a:bodyPr wrap="none" rtlCol="0">
            <a:spAutoFit/>
          </a:bodyPr>
          <a:lstStyle/>
          <a:p>
            <a:r>
              <a:rPr lang="en-US" dirty="0" err="1"/>
              <a:t>Sinh</a:t>
            </a:r>
            <a:r>
              <a:rPr lang="en-US" dirty="0"/>
              <a:t> </a:t>
            </a:r>
            <a:r>
              <a:rPr lang="en-US" dirty="0" err="1"/>
              <a:t>viên</a:t>
            </a:r>
            <a:r>
              <a:rPr lang="en-US" dirty="0"/>
              <a:t>:   </a:t>
            </a:r>
            <a:r>
              <a:rPr lang="en-US" dirty="0" err="1"/>
              <a:t>Dương</a:t>
            </a:r>
            <a:r>
              <a:rPr lang="en-US" dirty="0"/>
              <a:t> </a:t>
            </a:r>
            <a:r>
              <a:rPr lang="en-US" dirty="0" err="1"/>
              <a:t>Văn</a:t>
            </a:r>
            <a:r>
              <a:rPr lang="en-US" dirty="0"/>
              <a:t> </a:t>
            </a:r>
            <a:r>
              <a:rPr lang="en-US" dirty="0" err="1"/>
              <a:t>Công</a:t>
            </a:r>
            <a:br>
              <a:rPr lang="en-US" dirty="0"/>
            </a:br>
            <a:r>
              <a:rPr lang="en-US" dirty="0"/>
              <a:t>GVHD:       TS. </a:t>
            </a:r>
            <a:r>
              <a:rPr lang="en-US" dirty="0" err="1"/>
              <a:t>Hoàng</a:t>
            </a:r>
            <a:r>
              <a:rPr lang="en-US" dirty="0"/>
              <a:t> </a:t>
            </a:r>
            <a:r>
              <a:rPr lang="en-US" dirty="0" err="1"/>
              <a:t>Văn</a:t>
            </a:r>
            <a:r>
              <a:rPr lang="en-US" dirty="0"/>
              <a:t> </a:t>
            </a:r>
            <a:r>
              <a:rPr lang="en-US" dirty="0" err="1"/>
              <a:t>Hiệp</a:t>
            </a:r>
            <a:endParaRPr lang="en-US" dirty="0"/>
          </a:p>
          <a:p>
            <a:endParaRPr lang="en-US" dirty="0"/>
          </a:p>
        </p:txBody>
      </p:sp>
      <p:pic>
        <p:nvPicPr>
          <p:cNvPr id="11" name="Picture 10">
            <a:extLst>
              <a:ext uri="{FF2B5EF4-FFF2-40B4-BE49-F238E27FC236}">
                <a16:creationId xmlns:a16="http://schemas.microsoft.com/office/drawing/2014/main" id="{38D5EB55-3675-7140-95C9-584055CD622A}"/>
              </a:ext>
            </a:extLst>
          </p:cNvPr>
          <p:cNvPicPr>
            <a:picLocks noChangeAspect="1"/>
          </p:cNvPicPr>
          <p:nvPr/>
        </p:nvPicPr>
        <p:blipFill>
          <a:blip r:embed="rId4"/>
          <a:stretch>
            <a:fillRect/>
          </a:stretch>
        </p:blipFill>
        <p:spPr>
          <a:xfrm>
            <a:off x="1039724" y="680267"/>
            <a:ext cx="2257745" cy="463827"/>
          </a:xfrm>
          <a:prstGeom prst="rect">
            <a:avLst/>
          </a:prstGeom>
        </p:spPr>
      </p:pic>
      <p:sp>
        <p:nvSpPr>
          <p:cNvPr id="16" name="Slide Number Placeholder 15">
            <a:extLst>
              <a:ext uri="{FF2B5EF4-FFF2-40B4-BE49-F238E27FC236}">
                <a16:creationId xmlns:a16="http://schemas.microsoft.com/office/drawing/2014/main" id="{AE926E72-FA25-CF4D-9748-28CEB1B66AEB}"/>
              </a:ext>
            </a:extLst>
          </p:cNvPr>
          <p:cNvSpPr>
            <a:spLocks noGrp="1"/>
          </p:cNvSpPr>
          <p:nvPr>
            <p:ph type="sldNum" sz="quarter" idx="12"/>
          </p:nvPr>
        </p:nvSpPr>
        <p:spPr/>
        <p:txBody>
          <a:bodyPr/>
          <a:lstStyle/>
          <a:p>
            <a:fld id="{0640AABA-815C-BF40-8325-1204FCDB2667}" type="slidenum">
              <a:rPr lang="en-US"/>
              <a:t>1</a:t>
            </a:fld>
            <a:endParaRPr lang="en-US"/>
          </a:p>
        </p:txBody>
      </p:sp>
      <p:sp>
        <p:nvSpPr>
          <p:cNvPr id="12" name="TextBox 11">
            <a:extLst>
              <a:ext uri="{FF2B5EF4-FFF2-40B4-BE49-F238E27FC236}">
                <a16:creationId xmlns:a16="http://schemas.microsoft.com/office/drawing/2014/main" id="{90721761-83BD-184C-9419-0562B109BBC5}"/>
              </a:ext>
            </a:extLst>
          </p:cNvPr>
          <p:cNvSpPr txBox="1"/>
          <p:nvPr/>
        </p:nvSpPr>
        <p:spPr>
          <a:xfrm>
            <a:off x="3220613" y="6007010"/>
            <a:ext cx="3280065" cy="323165"/>
          </a:xfrm>
          <a:prstGeom prst="rect">
            <a:avLst/>
          </a:prstGeom>
          <a:noFill/>
        </p:spPr>
        <p:txBody>
          <a:bodyPr wrap="none" rtlCol="0">
            <a:spAutoFit/>
          </a:bodyPr>
          <a:lstStyle/>
          <a:p>
            <a:pPr algn="ctr"/>
            <a:r>
              <a:rPr lang="en-US" sz="1500" i="1" dirty="0" err="1"/>
              <a:t>Hà</a:t>
            </a:r>
            <a:r>
              <a:rPr lang="en-US" sz="1500" i="1" dirty="0"/>
              <a:t> </a:t>
            </a:r>
            <a:r>
              <a:rPr lang="en-US" sz="1500" i="1" dirty="0" err="1"/>
              <a:t>Nội</a:t>
            </a:r>
            <a:r>
              <a:rPr lang="en-US" sz="1500" i="1" dirty="0"/>
              <a:t>, </a:t>
            </a:r>
            <a:r>
              <a:rPr lang="en-US" sz="1500" i="1" dirty="0" err="1"/>
              <a:t>ngày</a:t>
            </a:r>
            <a:r>
              <a:rPr lang="en-US" sz="1500" i="1" dirty="0"/>
              <a:t> 26 </a:t>
            </a:r>
            <a:r>
              <a:rPr lang="en-US" sz="1500" i="1" dirty="0" err="1"/>
              <a:t>tháng</a:t>
            </a:r>
            <a:r>
              <a:rPr lang="en-US" sz="1500" i="1" dirty="0"/>
              <a:t> 01 </a:t>
            </a:r>
            <a:r>
              <a:rPr lang="en-US" sz="1500" i="1" dirty="0" err="1"/>
              <a:t>năm</a:t>
            </a:r>
            <a:r>
              <a:rPr lang="en-US" sz="1500" i="1" dirty="0"/>
              <a:t> 2021</a:t>
            </a:r>
          </a:p>
        </p:txBody>
      </p:sp>
      <p:sp>
        <p:nvSpPr>
          <p:cNvPr id="13" name="Right Triangle 12">
            <a:extLst>
              <a:ext uri="{FF2B5EF4-FFF2-40B4-BE49-F238E27FC236}">
                <a16:creationId xmlns:a16="http://schemas.microsoft.com/office/drawing/2014/main" id="{DC9E20BF-F525-2948-A368-0432DD0A9350}"/>
              </a:ext>
            </a:extLst>
          </p:cNvPr>
          <p:cNvSpPr/>
          <p:nvPr/>
        </p:nvSpPr>
        <p:spPr>
          <a:xfrm>
            <a:off x="0" y="5085567"/>
            <a:ext cx="2754017" cy="1772433"/>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98811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EEBB5E54-3D93-1840-AA72-6C8534F25C86}"/>
              </a:ext>
            </a:extLst>
          </p:cNvPr>
          <p:cNvSpPr>
            <a:spLocks noGrp="1"/>
          </p:cNvSpPr>
          <p:nvPr>
            <p:ph type="sldNum" sz="quarter" idx="12"/>
          </p:nvPr>
        </p:nvSpPr>
        <p:spPr/>
        <p:txBody>
          <a:bodyPr/>
          <a:lstStyle/>
          <a:p>
            <a:fld id="{0640AABA-815C-BF40-8325-1204FCDB2667}" type="slidenum">
              <a:rPr lang="en-US"/>
              <a:t>10</a:t>
            </a:fld>
            <a:endParaRPr lang="en-US"/>
          </a:p>
        </p:txBody>
      </p:sp>
      <p:sp>
        <p:nvSpPr>
          <p:cNvPr id="17" name="Rectangle 16">
            <a:extLst>
              <a:ext uri="{FF2B5EF4-FFF2-40B4-BE49-F238E27FC236}">
                <a16:creationId xmlns:a16="http://schemas.microsoft.com/office/drawing/2014/main" id="{6865133D-B214-CB41-890A-639AAAC2B798}"/>
              </a:ext>
            </a:extLst>
          </p:cNvPr>
          <p:cNvSpPr/>
          <p:nvPr/>
        </p:nvSpPr>
        <p:spPr>
          <a:xfrm>
            <a:off x="0" y="1"/>
            <a:ext cx="9144000" cy="75537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t>Sơ</a:t>
            </a:r>
            <a:r>
              <a:rPr lang="en-US" sz="2800" b="1" dirty="0"/>
              <a:t> </a:t>
            </a:r>
            <a:r>
              <a:rPr lang="en-US" sz="2800" b="1" dirty="0" err="1"/>
              <a:t>đồ</a:t>
            </a:r>
            <a:r>
              <a:rPr lang="en-US" sz="2800" b="1" dirty="0"/>
              <a:t> </a:t>
            </a:r>
            <a:r>
              <a:rPr lang="en-US" sz="2800" b="1" dirty="0" err="1"/>
              <a:t>thực</a:t>
            </a:r>
            <a:r>
              <a:rPr lang="en-US" sz="2800" b="1" dirty="0"/>
              <a:t> </a:t>
            </a:r>
            <a:r>
              <a:rPr lang="en-US" sz="2800" b="1" dirty="0" err="1"/>
              <a:t>thể</a:t>
            </a:r>
            <a:r>
              <a:rPr lang="en-US" sz="2800" b="1" dirty="0"/>
              <a:t> </a:t>
            </a:r>
            <a:r>
              <a:rPr lang="en-US" sz="2800" b="1" dirty="0" err="1"/>
              <a:t>liên</a:t>
            </a:r>
            <a:r>
              <a:rPr lang="en-US" sz="2800" b="1" dirty="0"/>
              <a:t> </a:t>
            </a:r>
            <a:r>
              <a:rPr lang="en-US" sz="2800" b="1" dirty="0" err="1"/>
              <a:t>kết</a:t>
            </a:r>
            <a:endParaRPr lang="en-US" sz="2800" b="1" dirty="0"/>
          </a:p>
        </p:txBody>
      </p:sp>
      <p:sp>
        <p:nvSpPr>
          <p:cNvPr id="19" name="Rectangle 18">
            <a:extLst>
              <a:ext uri="{FF2B5EF4-FFF2-40B4-BE49-F238E27FC236}">
                <a16:creationId xmlns:a16="http://schemas.microsoft.com/office/drawing/2014/main" id="{7FAD39AC-DE90-1D4D-B259-D83C7DEE08A3}"/>
              </a:ext>
            </a:extLst>
          </p:cNvPr>
          <p:cNvSpPr/>
          <p:nvPr/>
        </p:nvSpPr>
        <p:spPr>
          <a:xfrm>
            <a:off x="0" y="728182"/>
            <a:ext cx="9144000" cy="92765"/>
          </a:xfrm>
          <a:prstGeom prst="rect">
            <a:avLst/>
          </a:prstGeom>
          <a:solidFill>
            <a:srgbClr val="FFC000"/>
          </a:solidFill>
          <a:ln>
            <a:noFill/>
          </a:ln>
          <a:effectLst>
            <a:outerShdw blurRad="50800" dist="50800" dir="5400000" algn="ctr" rotWithShape="0">
              <a:srgbClr val="000000">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Hình ảnh 7">
            <a:extLst>
              <a:ext uri="{FF2B5EF4-FFF2-40B4-BE49-F238E27FC236}">
                <a16:creationId xmlns:a16="http://schemas.microsoft.com/office/drawing/2014/main" id="{FE6B8EA5-AB80-4A9E-9036-40914EB4CD87}"/>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784032" y="1321435"/>
            <a:ext cx="6037006" cy="4969344"/>
          </a:xfrm>
          <a:prstGeom prst="rect">
            <a:avLst/>
          </a:prstGeom>
        </p:spPr>
      </p:pic>
    </p:spTree>
    <p:extLst>
      <p:ext uri="{BB962C8B-B14F-4D97-AF65-F5344CB8AC3E}">
        <p14:creationId xmlns:p14="http://schemas.microsoft.com/office/powerpoint/2010/main" val="3529292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EEBB5E54-3D93-1840-AA72-6C8534F25C86}"/>
              </a:ext>
            </a:extLst>
          </p:cNvPr>
          <p:cNvSpPr>
            <a:spLocks noGrp="1"/>
          </p:cNvSpPr>
          <p:nvPr>
            <p:ph type="sldNum" sz="quarter" idx="12"/>
          </p:nvPr>
        </p:nvSpPr>
        <p:spPr/>
        <p:txBody>
          <a:bodyPr/>
          <a:lstStyle/>
          <a:p>
            <a:fld id="{0640AABA-815C-BF40-8325-1204FCDB2667}" type="slidenum">
              <a:rPr lang="en-US"/>
              <a:t>11</a:t>
            </a:fld>
            <a:endParaRPr lang="en-US"/>
          </a:p>
        </p:txBody>
      </p:sp>
      <p:sp>
        <p:nvSpPr>
          <p:cNvPr id="17" name="Rectangle 16">
            <a:extLst>
              <a:ext uri="{FF2B5EF4-FFF2-40B4-BE49-F238E27FC236}">
                <a16:creationId xmlns:a16="http://schemas.microsoft.com/office/drawing/2014/main" id="{6865133D-B214-CB41-890A-639AAAC2B798}"/>
              </a:ext>
            </a:extLst>
          </p:cNvPr>
          <p:cNvSpPr/>
          <p:nvPr/>
        </p:nvSpPr>
        <p:spPr>
          <a:xfrm>
            <a:off x="0" y="1"/>
            <a:ext cx="9144000" cy="75537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3. </a:t>
            </a:r>
            <a:r>
              <a:rPr lang="en-US" sz="2800" b="1" dirty="0" err="1"/>
              <a:t>Kết</a:t>
            </a:r>
            <a:r>
              <a:rPr lang="en-US" sz="2800" b="1" dirty="0"/>
              <a:t> </a:t>
            </a:r>
            <a:r>
              <a:rPr lang="en-US" sz="2800" b="1" dirty="0" err="1"/>
              <a:t>quả</a:t>
            </a:r>
            <a:r>
              <a:rPr lang="en-US" sz="2800" b="1" dirty="0"/>
              <a:t> </a:t>
            </a:r>
            <a:r>
              <a:rPr lang="en-US" sz="2800" b="1" dirty="0" err="1"/>
              <a:t>đạt</a:t>
            </a:r>
            <a:r>
              <a:rPr lang="en-US" sz="2800" b="1" dirty="0"/>
              <a:t> </a:t>
            </a:r>
            <a:r>
              <a:rPr lang="en-US" sz="2800" b="1" dirty="0" err="1"/>
              <a:t>được</a:t>
            </a:r>
            <a:endParaRPr lang="en-US" sz="2800" b="1" dirty="0"/>
          </a:p>
        </p:txBody>
      </p:sp>
      <p:sp>
        <p:nvSpPr>
          <p:cNvPr id="19" name="Rectangle 18">
            <a:extLst>
              <a:ext uri="{FF2B5EF4-FFF2-40B4-BE49-F238E27FC236}">
                <a16:creationId xmlns:a16="http://schemas.microsoft.com/office/drawing/2014/main" id="{7FAD39AC-DE90-1D4D-B259-D83C7DEE08A3}"/>
              </a:ext>
            </a:extLst>
          </p:cNvPr>
          <p:cNvSpPr/>
          <p:nvPr/>
        </p:nvSpPr>
        <p:spPr>
          <a:xfrm>
            <a:off x="0" y="728182"/>
            <a:ext cx="9144000" cy="92765"/>
          </a:xfrm>
          <a:prstGeom prst="rect">
            <a:avLst/>
          </a:prstGeom>
          <a:solidFill>
            <a:srgbClr val="FFC000"/>
          </a:solidFill>
          <a:ln>
            <a:noFill/>
          </a:ln>
          <a:effectLst>
            <a:outerShdw blurRad="50800" dist="50800" dir="5400000" algn="ctr" rotWithShape="0">
              <a:srgbClr val="000000">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Hình ảnh 11" descr="Ảnh có chứa văn bản, xanh lục&#10;&#10;Mô tả được tạo tự động">
            <a:extLst>
              <a:ext uri="{FF2B5EF4-FFF2-40B4-BE49-F238E27FC236}">
                <a16:creationId xmlns:a16="http://schemas.microsoft.com/office/drawing/2014/main" id="{C600E69F-D183-405A-A20C-7FF1B7EE4698}"/>
              </a:ext>
            </a:extLst>
          </p:cNvPr>
          <p:cNvPicPr/>
          <p:nvPr/>
        </p:nvPicPr>
        <p:blipFill>
          <a:blip r:embed="rId3">
            <a:extLst>
              <a:ext uri="{28A0092B-C50C-407E-A947-70E740481C1C}">
                <a14:useLocalDpi xmlns:a14="http://schemas.microsoft.com/office/drawing/2010/main" val="0"/>
              </a:ext>
            </a:extLst>
          </a:blip>
          <a:stretch>
            <a:fillRect/>
          </a:stretch>
        </p:blipFill>
        <p:spPr>
          <a:xfrm>
            <a:off x="1784667" y="1930265"/>
            <a:ext cx="6094737" cy="3945958"/>
          </a:xfrm>
          <a:prstGeom prst="rect">
            <a:avLst/>
          </a:prstGeom>
        </p:spPr>
      </p:pic>
      <p:sp>
        <p:nvSpPr>
          <p:cNvPr id="14" name="TextBox 10">
            <a:extLst>
              <a:ext uri="{FF2B5EF4-FFF2-40B4-BE49-F238E27FC236}">
                <a16:creationId xmlns:a16="http://schemas.microsoft.com/office/drawing/2014/main" id="{AD83DC13-5669-4068-A5F5-B4EBEFA65395}"/>
              </a:ext>
            </a:extLst>
          </p:cNvPr>
          <p:cNvSpPr txBox="1"/>
          <p:nvPr/>
        </p:nvSpPr>
        <p:spPr>
          <a:xfrm>
            <a:off x="1784667" y="981777"/>
            <a:ext cx="6361889" cy="338554"/>
          </a:xfrm>
          <a:prstGeom prst="rect">
            <a:avLst/>
          </a:prstGeom>
          <a:noFill/>
        </p:spPr>
        <p:txBody>
          <a:bodyPr wrap="square" rtlCol="0">
            <a:spAutoFit/>
          </a:bodyPr>
          <a:lstStyle/>
          <a:p>
            <a:r>
              <a:rPr lang="en-US" sz="1600" dirty="0" err="1"/>
              <a:t>Ứng</a:t>
            </a:r>
            <a:r>
              <a:rPr lang="en-US" sz="1600" dirty="0"/>
              <a:t> </a:t>
            </a:r>
            <a:r>
              <a:rPr lang="en-US" sz="1600" dirty="0" err="1"/>
              <a:t>dụng</a:t>
            </a:r>
            <a:r>
              <a:rPr lang="en-US" sz="1600" dirty="0"/>
              <a:t> json web token </a:t>
            </a:r>
            <a:r>
              <a:rPr lang="en-US" sz="1600" dirty="0" err="1"/>
              <a:t>cho</a:t>
            </a:r>
            <a:r>
              <a:rPr lang="en-US" sz="1600" dirty="0"/>
              <a:t> </a:t>
            </a:r>
            <a:r>
              <a:rPr lang="en-US" sz="1600" dirty="0" err="1"/>
              <a:t>việc</a:t>
            </a:r>
            <a:r>
              <a:rPr lang="en-US" sz="1600" dirty="0"/>
              <a:t> </a:t>
            </a:r>
            <a:r>
              <a:rPr lang="en-US" sz="1600" dirty="0" err="1"/>
              <a:t>xác</a:t>
            </a:r>
            <a:r>
              <a:rPr lang="en-US" sz="1600" dirty="0"/>
              <a:t> </a:t>
            </a:r>
            <a:r>
              <a:rPr lang="en-US" sz="1600" dirty="0" err="1"/>
              <a:t>thực</a:t>
            </a:r>
            <a:r>
              <a:rPr lang="en-US" sz="1600" dirty="0"/>
              <a:t> </a:t>
            </a:r>
            <a:r>
              <a:rPr lang="en-US" sz="1600" dirty="0" err="1"/>
              <a:t>người</a:t>
            </a:r>
            <a:r>
              <a:rPr lang="en-US" sz="1600" dirty="0"/>
              <a:t> </a:t>
            </a:r>
            <a:r>
              <a:rPr lang="en-US" sz="1600" dirty="0" err="1"/>
              <a:t>dùng</a:t>
            </a:r>
            <a:endParaRPr lang="en-US" sz="1600" dirty="0"/>
          </a:p>
        </p:txBody>
      </p:sp>
    </p:spTree>
    <p:extLst>
      <p:ext uri="{BB962C8B-B14F-4D97-AF65-F5344CB8AC3E}">
        <p14:creationId xmlns:p14="http://schemas.microsoft.com/office/powerpoint/2010/main" val="2811356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EEBB5E54-3D93-1840-AA72-6C8534F25C86}"/>
              </a:ext>
            </a:extLst>
          </p:cNvPr>
          <p:cNvSpPr>
            <a:spLocks noGrp="1"/>
          </p:cNvSpPr>
          <p:nvPr>
            <p:ph type="sldNum" sz="quarter" idx="12"/>
          </p:nvPr>
        </p:nvSpPr>
        <p:spPr/>
        <p:txBody>
          <a:bodyPr/>
          <a:lstStyle/>
          <a:p>
            <a:fld id="{0640AABA-815C-BF40-8325-1204FCDB2667}" type="slidenum">
              <a:rPr lang="en-US"/>
              <a:t>12</a:t>
            </a:fld>
            <a:endParaRPr lang="en-US"/>
          </a:p>
        </p:txBody>
      </p:sp>
      <p:sp>
        <p:nvSpPr>
          <p:cNvPr id="17" name="Rectangle 16">
            <a:extLst>
              <a:ext uri="{FF2B5EF4-FFF2-40B4-BE49-F238E27FC236}">
                <a16:creationId xmlns:a16="http://schemas.microsoft.com/office/drawing/2014/main" id="{6865133D-B214-CB41-890A-639AAAC2B798}"/>
              </a:ext>
            </a:extLst>
          </p:cNvPr>
          <p:cNvSpPr/>
          <p:nvPr/>
        </p:nvSpPr>
        <p:spPr>
          <a:xfrm>
            <a:off x="0" y="1"/>
            <a:ext cx="9144000" cy="75537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Giao </a:t>
            </a:r>
            <a:r>
              <a:rPr lang="en-US" sz="2800" b="1" dirty="0" err="1"/>
              <a:t>diện</a:t>
            </a:r>
            <a:r>
              <a:rPr lang="en-US" sz="2800" b="1" dirty="0"/>
              <a:t> </a:t>
            </a:r>
            <a:r>
              <a:rPr lang="en-US" sz="2800" b="1" dirty="0" err="1"/>
              <a:t>chức</a:t>
            </a:r>
            <a:r>
              <a:rPr lang="en-US" sz="2800" b="1" dirty="0"/>
              <a:t> </a:t>
            </a:r>
            <a:r>
              <a:rPr lang="en-US" sz="2800" b="1" dirty="0" err="1"/>
              <a:t>năng</a:t>
            </a:r>
            <a:r>
              <a:rPr lang="en-US" sz="2800" b="1" dirty="0"/>
              <a:t> </a:t>
            </a:r>
            <a:r>
              <a:rPr lang="en-US" sz="2800" b="1" dirty="0" err="1"/>
              <a:t>giám</a:t>
            </a:r>
            <a:r>
              <a:rPr lang="en-US" sz="2800" b="1" dirty="0"/>
              <a:t> </a:t>
            </a:r>
            <a:r>
              <a:rPr lang="en-US" sz="2800" b="1" dirty="0" err="1"/>
              <a:t>sát</a:t>
            </a:r>
            <a:r>
              <a:rPr lang="en-US" sz="2800" b="1" dirty="0"/>
              <a:t> </a:t>
            </a:r>
            <a:r>
              <a:rPr lang="en-US" sz="2800" b="1" dirty="0" err="1"/>
              <a:t>xe</a:t>
            </a:r>
            <a:endParaRPr lang="en-US" sz="2800" b="1" dirty="0"/>
          </a:p>
        </p:txBody>
      </p:sp>
      <p:sp>
        <p:nvSpPr>
          <p:cNvPr id="19" name="Rectangle 18">
            <a:extLst>
              <a:ext uri="{FF2B5EF4-FFF2-40B4-BE49-F238E27FC236}">
                <a16:creationId xmlns:a16="http://schemas.microsoft.com/office/drawing/2014/main" id="{7FAD39AC-DE90-1D4D-B259-D83C7DEE08A3}"/>
              </a:ext>
            </a:extLst>
          </p:cNvPr>
          <p:cNvSpPr/>
          <p:nvPr/>
        </p:nvSpPr>
        <p:spPr>
          <a:xfrm>
            <a:off x="0" y="728182"/>
            <a:ext cx="9144000" cy="92765"/>
          </a:xfrm>
          <a:prstGeom prst="rect">
            <a:avLst/>
          </a:prstGeom>
          <a:solidFill>
            <a:srgbClr val="FFC000"/>
          </a:solidFill>
          <a:ln>
            <a:noFill/>
          </a:ln>
          <a:effectLst>
            <a:outerShdw blurRad="50800" dist="50800" dir="5400000" algn="ctr" rotWithShape="0">
              <a:srgbClr val="000000">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Hình ảnh 2" descr="Ảnh có chứa bản đồ&#10;&#10;Mô tả được tạo tự động">
            <a:extLst>
              <a:ext uri="{FF2B5EF4-FFF2-40B4-BE49-F238E27FC236}">
                <a16:creationId xmlns:a16="http://schemas.microsoft.com/office/drawing/2014/main" id="{858E3B4A-591E-43D3-9803-54FB50BD540D}"/>
              </a:ext>
            </a:extLst>
          </p:cNvPr>
          <p:cNvPicPr>
            <a:picLocks noChangeAspect="1"/>
          </p:cNvPicPr>
          <p:nvPr/>
        </p:nvPicPr>
        <p:blipFill>
          <a:blip r:embed="rId3"/>
          <a:stretch>
            <a:fillRect/>
          </a:stretch>
        </p:blipFill>
        <p:spPr>
          <a:xfrm>
            <a:off x="1809677" y="1941020"/>
            <a:ext cx="6258199" cy="3666624"/>
          </a:xfrm>
          <a:prstGeom prst="rect">
            <a:avLst/>
          </a:prstGeom>
        </p:spPr>
      </p:pic>
      <p:sp>
        <p:nvSpPr>
          <p:cNvPr id="9" name="TextBox 10">
            <a:extLst>
              <a:ext uri="{FF2B5EF4-FFF2-40B4-BE49-F238E27FC236}">
                <a16:creationId xmlns:a16="http://schemas.microsoft.com/office/drawing/2014/main" id="{23656561-8776-4ED4-9419-56F95C778BB7}"/>
              </a:ext>
            </a:extLst>
          </p:cNvPr>
          <p:cNvSpPr txBox="1"/>
          <p:nvPr/>
        </p:nvSpPr>
        <p:spPr>
          <a:xfrm>
            <a:off x="1809345" y="1011677"/>
            <a:ext cx="6337211" cy="338554"/>
          </a:xfrm>
          <a:prstGeom prst="rect">
            <a:avLst/>
          </a:prstGeom>
          <a:noFill/>
        </p:spPr>
        <p:txBody>
          <a:bodyPr wrap="square" rtlCol="0">
            <a:spAutoFit/>
          </a:bodyPr>
          <a:lstStyle/>
          <a:p>
            <a:r>
              <a:rPr lang="en-US" sz="1600" dirty="0" err="1"/>
              <a:t>Hiện</a:t>
            </a:r>
            <a:r>
              <a:rPr lang="en-US" sz="1600" dirty="0"/>
              <a:t> </a:t>
            </a:r>
            <a:r>
              <a:rPr lang="en-US" sz="1600" dirty="0" err="1"/>
              <a:t>thị</a:t>
            </a:r>
            <a:r>
              <a:rPr lang="en-US" sz="1600" dirty="0"/>
              <a:t> </a:t>
            </a:r>
            <a:r>
              <a:rPr lang="en-US" sz="1600" dirty="0" err="1"/>
              <a:t>danh</a:t>
            </a:r>
            <a:r>
              <a:rPr lang="en-US" sz="1600" dirty="0"/>
              <a:t> </a:t>
            </a:r>
            <a:r>
              <a:rPr lang="en-US" sz="1600" dirty="0" err="1"/>
              <a:t>sách</a:t>
            </a:r>
            <a:r>
              <a:rPr lang="en-US" sz="1600" dirty="0"/>
              <a:t> </a:t>
            </a:r>
            <a:r>
              <a:rPr lang="en-US" sz="1600" dirty="0" err="1"/>
              <a:t>xe</a:t>
            </a:r>
            <a:r>
              <a:rPr lang="en-US" sz="1600" dirty="0"/>
              <a:t> </a:t>
            </a:r>
            <a:r>
              <a:rPr lang="en-US" sz="1600" dirty="0" err="1"/>
              <a:t>đang</a:t>
            </a:r>
            <a:r>
              <a:rPr lang="en-US" sz="1600" dirty="0"/>
              <a:t> </a:t>
            </a:r>
            <a:r>
              <a:rPr lang="en-US" sz="1600" dirty="0" err="1"/>
              <a:t>chạy</a:t>
            </a:r>
            <a:r>
              <a:rPr lang="en-US" sz="1600" dirty="0"/>
              <a:t> </a:t>
            </a:r>
            <a:r>
              <a:rPr lang="en-US" sz="1600" dirty="0" err="1"/>
              <a:t>và</a:t>
            </a:r>
            <a:r>
              <a:rPr lang="en-US" sz="1600" dirty="0"/>
              <a:t> </a:t>
            </a:r>
            <a:r>
              <a:rPr lang="en-US" sz="1600" dirty="0" err="1"/>
              <a:t>các</a:t>
            </a:r>
            <a:r>
              <a:rPr lang="en-US" sz="1600" dirty="0"/>
              <a:t> </a:t>
            </a:r>
            <a:r>
              <a:rPr lang="en-US" sz="1600" dirty="0" err="1"/>
              <a:t>xe</a:t>
            </a:r>
            <a:r>
              <a:rPr lang="en-US" sz="1600" dirty="0"/>
              <a:t> </a:t>
            </a:r>
            <a:r>
              <a:rPr lang="en-US" sz="1600" dirty="0" err="1"/>
              <a:t>sắp</a:t>
            </a:r>
            <a:r>
              <a:rPr lang="en-US" sz="1600" dirty="0"/>
              <a:t> </a:t>
            </a:r>
            <a:r>
              <a:rPr lang="en-US" sz="1600" dirty="0" err="1"/>
              <a:t>chạy</a:t>
            </a:r>
            <a:r>
              <a:rPr lang="en-US" sz="1600" dirty="0"/>
              <a:t> </a:t>
            </a:r>
            <a:r>
              <a:rPr lang="en-US" sz="1600" dirty="0" err="1"/>
              <a:t>trong</a:t>
            </a:r>
            <a:r>
              <a:rPr lang="en-US" sz="1600" dirty="0"/>
              <a:t> </a:t>
            </a:r>
            <a:r>
              <a:rPr lang="en-US" sz="1600" dirty="0" err="1"/>
              <a:t>ngày</a:t>
            </a:r>
            <a:endParaRPr lang="en-US" sz="1600" dirty="0"/>
          </a:p>
        </p:txBody>
      </p:sp>
    </p:spTree>
    <p:extLst>
      <p:ext uri="{BB962C8B-B14F-4D97-AF65-F5344CB8AC3E}">
        <p14:creationId xmlns:p14="http://schemas.microsoft.com/office/powerpoint/2010/main" val="937836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EEBB5E54-3D93-1840-AA72-6C8534F25C86}"/>
              </a:ext>
            </a:extLst>
          </p:cNvPr>
          <p:cNvSpPr>
            <a:spLocks noGrp="1"/>
          </p:cNvSpPr>
          <p:nvPr>
            <p:ph type="sldNum" sz="quarter" idx="12"/>
          </p:nvPr>
        </p:nvSpPr>
        <p:spPr/>
        <p:txBody>
          <a:bodyPr/>
          <a:lstStyle/>
          <a:p>
            <a:fld id="{0640AABA-815C-BF40-8325-1204FCDB2667}" type="slidenum">
              <a:rPr lang="en-US"/>
              <a:t>13</a:t>
            </a:fld>
            <a:endParaRPr lang="en-US"/>
          </a:p>
        </p:txBody>
      </p:sp>
      <p:sp>
        <p:nvSpPr>
          <p:cNvPr id="17" name="Rectangle 16">
            <a:extLst>
              <a:ext uri="{FF2B5EF4-FFF2-40B4-BE49-F238E27FC236}">
                <a16:creationId xmlns:a16="http://schemas.microsoft.com/office/drawing/2014/main" id="{6865133D-B214-CB41-890A-639AAAC2B798}"/>
              </a:ext>
            </a:extLst>
          </p:cNvPr>
          <p:cNvSpPr/>
          <p:nvPr/>
        </p:nvSpPr>
        <p:spPr>
          <a:xfrm>
            <a:off x="0" y="1"/>
            <a:ext cx="9144000" cy="75537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Giao </a:t>
            </a:r>
            <a:r>
              <a:rPr lang="en-US" sz="2800" b="1" dirty="0" err="1"/>
              <a:t>diện</a:t>
            </a:r>
            <a:r>
              <a:rPr lang="en-US" sz="2800" b="1" dirty="0"/>
              <a:t> </a:t>
            </a:r>
            <a:r>
              <a:rPr lang="en-US" sz="2800" b="1" dirty="0" err="1"/>
              <a:t>quản</a:t>
            </a:r>
            <a:r>
              <a:rPr lang="en-US" sz="2800" b="1" dirty="0"/>
              <a:t> </a:t>
            </a:r>
            <a:r>
              <a:rPr lang="en-US" sz="2800" b="1" dirty="0" err="1"/>
              <a:t>lý</a:t>
            </a:r>
            <a:endParaRPr lang="en-US" sz="2800" b="1" dirty="0"/>
          </a:p>
        </p:txBody>
      </p:sp>
      <p:sp>
        <p:nvSpPr>
          <p:cNvPr id="19" name="Rectangle 18">
            <a:extLst>
              <a:ext uri="{FF2B5EF4-FFF2-40B4-BE49-F238E27FC236}">
                <a16:creationId xmlns:a16="http://schemas.microsoft.com/office/drawing/2014/main" id="{7FAD39AC-DE90-1D4D-B259-D83C7DEE08A3}"/>
              </a:ext>
            </a:extLst>
          </p:cNvPr>
          <p:cNvSpPr/>
          <p:nvPr/>
        </p:nvSpPr>
        <p:spPr>
          <a:xfrm>
            <a:off x="0" y="728182"/>
            <a:ext cx="9144000" cy="92765"/>
          </a:xfrm>
          <a:prstGeom prst="rect">
            <a:avLst/>
          </a:prstGeom>
          <a:solidFill>
            <a:srgbClr val="FFC000"/>
          </a:solidFill>
          <a:ln>
            <a:noFill/>
          </a:ln>
          <a:effectLst>
            <a:outerShdw blurRad="50800" dist="50800" dir="5400000" algn="ctr" rotWithShape="0">
              <a:srgbClr val="000000">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Hình ảnh 6" descr="Ảnh có chứa văn bản, ảnh chụp màn hình, màn hình, trong nhà&#10;&#10;Mô tả được tạo tự động">
            <a:extLst>
              <a:ext uri="{FF2B5EF4-FFF2-40B4-BE49-F238E27FC236}">
                <a16:creationId xmlns:a16="http://schemas.microsoft.com/office/drawing/2014/main" id="{47C8FDDC-2A31-44F8-B758-C9B88074DF4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167319" y="1731523"/>
            <a:ext cx="6926093" cy="3953942"/>
          </a:xfrm>
          <a:prstGeom prst="rect">
            <a:avLst/>
          </a:prstGeom>
        </p:spPr>
      </p:pic>
    </p:spTree>
    <p:extLst>
      <p:ext uri="{BB962C8B-B14F-4D97-AF65-F5344CB8AC3E}">
        <p14:creationId xmlns:p14="http://schemas.microsoft.com/office/powerpoint/2010/main" val="3910547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EEBB5E54-3D93-1840-AA72-6C8534F25C86}"/>
              </a:ext>
            </a:extLst>
          </p:cNvPr>
          <p:cNvSpPr>
            <a:spLocks noGrp="1"/>
          </p:cNvSpPr>
          <p:nvPr>
            <p:ph type="sldNum" sz="quarter" idx="12"/>
          </p:nvPr>
        </p:nvSpPr>
        <p:spPr/>
        <p:txBody>
          <a:bodyPr/>
          <a:lstStyle/>
          <a:p>
            <a:fld id="{0640AABA-815C-BF40-8325-1204FCDB2667}" type="slidenum">
              <a:rPr lang="en-US"/>
              <a:t>14</a:t>
            </a:fld>
            <a:endParaRPr lang="en-US"/>
          </a:p>
        </p:txBody>
      </p:sp>
      <p:sp>
        <p:nvSpPr>
          <p:cNvPr id="17" name="Rectangle 16">
            <a:extLst>
              <a:ext uri="{FF2B5EF4-FFF2-40B4-BE49-F238E27FC236}">
                <a16:creationId xmlns:a16="http://schemas.microsoft.com/office/drawing/2014/main" id="{6865133D-B214-CB41-890A-639AAAC2B798}"/>
              </a:ext>
            </a:extLst>
          </p:cNvPr>
          <p:cNvSpPr/>
          <p:nvPr/>
        </p:nvSpPr>
        <p:spPr>
          <a:xfrm>
            <a:off x="0" y="1"/>
            <a:ext cx="9144000" cy="75537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Giao </a:t>
            </a:r>
            <a:r>
              <a:rPr lang="en-US" sz="2800" b="1" dirty="0" err="1"/>
              <a:t>diện</a:t>
            </a:r>
            <a:r>
              <a:rPr lang="en-US" sz="2800" b="1" dirty="0"/>
              <a:t> </a:t>
            </a:r>
            <a:r>
              <a:rPr lang="en-US" sz="2800" b="1" dirty="0" err="1"/>
              <a:t>quản</a:t>
            </a:r>
            <a:r>
              <a:rPr lang="en-US" sz="2800" b="1" dirty="0"/>
              <a:t> </a:t>
            </a:r>
            <a:r>
              <a:rPr lang="en-US" sz="2800" b="1" dirty="0" err="1"/>
              <a:t>lý</a:t>
            </a:r>
            <a:r>
              <a:rPr lang="en-US" sz="2800" b="1" dirty="0"/>
              <a:t> </a:t>
            </a:r>
            <a:r>
              <a:rPr lang="en-US" sz="2800" b="1" dirty="0" err="1"/>
              <a:t>điểm</a:t>
            </a:r>
            <a:r>
              <a:rPr lang="en-US" sz="2800" b="1" dirty="0"/>
              <a:t> </a:t>
            </a:r>
            <a:r>
              <a:rPr lang="en-US" sz="2800" b="1" dirty="0" err="1"/>
              <a:t>dừng</a:t>
            </a:r>
            <a:endParaRPr lang="en-US" sz="2800" b="1" dirty="0"/>
          </a:p>
        </p:txBody>
      </p:sp>
      <p:sp>
        <p:nvSpPr>
          <p:cNvPr id="19" name="Rectangle 18">
            <a:extLst>
              <a:ext uri="{FF2B5EF4-FFF2-40B4-BE49-F238E27FC236}">
                <a16:creationId xmlns:a16="http://schemas.microsoft.com/office/drawing/2014/main" id="{7FAD39AC-DE90-1D4D-B259-D83C7DEE08A3}"/>
              </a:ext>
            </a:extLst>
          </p:cNvPr>
          <p:cNvSpPr/>
          <p:nvPr/>
        </p:nvSpPr>
        <p:spPr>
          <a:xfrm>
            <a:off x="0" y="728182"/>
            <a:ext cx="9144000" cy="92765"/>
          </a:xfrm>
          <a:prstGeom prst="rect">
            <a:avLst/>
          </a:prstGeom>
          <a:solidFill>
            <a:srgbClr val="FFC000"/>
          </a:solidFill>
          <a:ln>
            <a:noFill/>
          </a:ln>
          <a:effectLst>
            <a:outerShdw blurRad="50800" dist="50800" dir="5400000" algn="ctr" rotWithShape="0">
              <a:srgbClr val="000000">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Hình ảnh 2" descr="Ảnh có chứa văn bản, máy tính, ảnh chụp màn hình, màn hình&#10;&#10;Mô tả được tạo tự động">
            <a:extLst>
              <a:ext uri="{FF2B5EF4-FFF2-40B4-BE49-F238E27FC236}">
                <a16:creationId xmlns:a16="http://schemas.microsoft.com/office/drawing/2014/main" id="{2BF7FE9C-DAB3-419F-B0AB-6C00B141D3E0}"/>
              </a:ext>
            </a:extLst>
          </p:cNvPr>
          <p:cNvPicPr>
            <a:picLocks noChangeAspect="1"/>
          </p:cNvPicPr>
          <p:nvPr/>
        </p:nvPicPr>
        <p:blipFill>
          <a:blip r:embed="rId3"/>
          <a:stretch>
            <a:fillRect/>
          </a:stretch>
        </p:blipFill>
        <p:spPr>
          <a:xfrm>
            <a:off x="1336337" y="1744505"/>
            <a:ext cx="6932173" cy="3897445"/>
          </a:xfrm>
          <a:prstGeom prst="rect">
            <a:avLst/>
          </a:prstGeom>
        </p:spPr>
      </p:pic>
    </p:spTree>
    <p:extLst>
      <p:ext uri="{BB962C8B-B14F-4D97-AF65-F5344CB8AC3E}">
        <p14:creationId xmlns:p14="http://schemas.microsoft.com/office/powerpoint/2010/main" val="4190316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EEBB5E54-3D93-1840-AA72-6C8534F25C86}"/>
              </a:ext>
            </a:extLst>
          </p:cNvPr>
          <p:cNvSpPr>
            <a:spLocks noGrp="1"/>
          </p:cNvSpPr>
          <p:nvPr>
            <p:ph type="sldNum" sz="quarter" idx="12"/>
          </p:nvPr>
        </p:nvSpPr>
        <p:spPr/>
        <p:txBody>
          <a:bodyPr/>
          <a:lstStyle/>
          <a:p>
            <a:fld id="{0640AABA-815C-BF40-8325-1204FCDB2667}" type="slidenum">
              <a:rPr lang="en-US"/>
              <a:t>15</a:t>
            </a:fld>
            <a:endParaRPr lang="en-US"/>
          </a:p>
        </p:txBody>
      </p:sp>
      <p:sp>
        <p:nvSpPr>
          <p:cNvPr id="17" name="Rectangle 16">
            <a:extLst>
              <a:ext uri="{FF2B5EF4-FFF2-40B4-BE49-F238E27FC236}">
                <a16:creationId xmlns:a16="http://schemas.microsoft.com/office/drawing/2014/main" id="{6865133D-B214-CB41-890A-639AAAC2B798}"/>
              </a:ext>
            </a:extLst>
          </p:cNvPr>
          <p:cNvSpPr/>
          <p:nvPr/>
        </p:nvSpPr>
        <p:spPr>
          <a:xfrm>
            <a:off x="0" y="1"/>
            <a:ext cx="9144000" cy="75537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Giao </a:t>
            </a:r>
            <a:r>
              <a:rPr lang="en-US" sz="2800" b="1" dirty="0" err="1"/>
              <a:t>diện</a:t>
            </a:r>
            <a:r>
              <a:rPr lang="en-US" sz="2800" b="1" dirty="0"/>
              <a:t> </a:t>
            </a:r>
            <a:r>
              <a:rPr lang="en-US" sz="2800" b="1" dirty="0" err="1"/>
              <a:t>phân</a:t>
            </a:r>
            <a:r>
              <a:rPr lang="en-US" sz="2800" b="1" dirty="0"/>
              <a:t> </a:t>
            </a:r>
            <a:r>
              <a:rPr lang="en-US" sz="2800" b="1" dirty="0" err="1"/>
              <a:t>công</a:t>
            </a:r>
            <a:r>
              <a:rPr lang="en-US" sz="2800" b="1" dirty="0"/>
              <a:t> </a:t>
            </a:r>
            <a:r>
              <a:rPr lang="en-US" sz="2800" b="1" dirty="0" err="1"/>
              <a:t>tuyên</a:t>
            </a:r>
            <a:endParaRPr lang="en-US" sz="2800" b="1" dirty="0"/>
          </a:p>
        </p:txBody>
      </p:sp>
      <p:sp>
        <p:nvSpPr>
          <p:cNvPr id="19" name="Rectangle 18">
            <a:extLst>
              <a:ext uri="{FF2B5EF4-FFF2-40B4-BE49-F238E27FC236}">
                <a16:creationId xmlns:a16="http://schemas.microsoft.com/office/drawing/2014/main" id="{7FAD39AC-DE90-1D4D-B259-D83C7DEE08A3}"/>
              </a:ext>
            </a:extLst>
          </p:cNvPr>
          <p:cNvSpPr/>
          <p:nvPr/>
        </p:nvSpPr>
        <p:spPr>
          <a:xfrm>
            <a:off x="0" y="728182"/>
            <a:ext cx="9144000" cy="92765"/>
          </a:xfrm>
          <a:prstGeom prst="rect">
            <a:avLst/>
          </a:prstGeom>
          <a:solidFill>
            <a:srgbClr val="FFC000"/>
          </a:solidFill>
          <a:ln>
            <a:noFill/>
          </a:ln>
          <a:effectLst>
            <a:outerShdw blurRad="50800" dist="50800" dir="5400000" algn="ctr" rotWithShape="0">
              <a:srgbClr val="000000">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Hình ảnh 5" descr="Ảnh có chứa bản đồ&#10;&#10;Mô tả được tạo tự động">
            <a:extLst>
              <a:ext uri="{FF2B5EF4-FFF2-40B4-BE49-F238E27FC236}">
                <a16:creationId xmlns:a16="http://schemas.microsoft.com/office/drawing/2014/main" id="{5CC10108-8EE0-4BBF-956D-2B080414EF6C}"/>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245140" y="1483557"/>
            <a:ext cx="7042826" cy="4469772"/>
          </a:xfrm>
          <a:prstGeom prst="rect">
            <a:avLst/>
          </a:prstGeom>
        </p:spPr>
      </p:pic>
    </p:spTree>
    <p:extLst>
      <p:ext uri="{BB962C8B-B14F-4D97-AF65-F5344CB8AC3E}">
        <p14:creationId xmlns:p14="http://schemas.microsoft.com/office/powerpoint/2010/main" val="240956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EEBB5E54-3D93-1840-AA72-6C8534F25C86}"/>
              </a:ext>
            </a:extLst>
          </p:cNvPr>
          <p:cNvSpPr>
            <a:spLocks noGrp="1"/>
          </p:cNvSpPr>
          <p:nvPr>
            <p:ph type="sldNum" sz="quarter" idx="12"/>
          </p:nvPr>
        </p:nvSpPr>
        <p:spPr/>
        <p:txBody>
          <a:bodyPr/>
          <a:lstStyle/>
          <a:p>
            <a:fld id="{0640AABA-815C-BF40-8325-1204FCDB2667}" type="slidenum">
              <a:rPr lang="en-US"/>
              <a:t>16</a:t>
            </a:fld>
            <a:endParaRPr lang="en-US"/>
          </a:p>
        </p:txBody>
      </p:sp>
      <p:sp>
        <p:nvSpPr>
          <p:cNvPr id="17" name="Rectangle 16">
            <a:extLst>
              <a:ext uri="{FF2B5EF4-FFF2-40B4-BE49-F238E27FC236}">
                <a16:creationId xmlns:a16="http://schemas.microsoft.com/office/drawing/2014/main" id="{6865133D-B214-CB41-890A-639AAAC2B798}"/>
              </a:ext>
            </a:extLst>
          </p:cNvPr>
          <p:cNvSpPr/>
          <p:nvPr/>
        </p:nvSpPr>
        <p:spPr>
          <a:xfrm>
            <a:off x="0" y="1"/>
            <a:ext cx="9144000" cy="75537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4. Kết luận và hướng phát triển</a:t>
            </a:r>
          </a:p>
        </p:txBody>
      </p:sp>
      <p:sp>
        <p:nvSpPr>
          <p:cNvPr id="19" name="Rectangle 18">
            <a:extLst>
              <a:ext uri="{FF2B5EF4-FFF2-40B4-BE49-F238E27FC236}">
                <a16:creationId xmlns:a16="http://schemas.microsoft.com/office/drawing/2014/main" id="{7FAD39AC-DE90-1D4D-B259-D83C7DEE08A3}"/>
              </a:ext>
            </a:extLst>
          </p:cNvPr>
          <p:cNvSpPr/>
          <p:nvPr/>
        </p:nvSpPr>
        <p:spPr>
          <a:xfrm>
            <a:off x="0" y="728182"/>
            <a:ext cx="9144000" cy="92765"/>
          </a:xfrm>
          <a:prstGeom prst="rect">
            <a:avLst/>
          </a:prstGeom>
          <a:solidFill>
            <a:srgbClr val="FFC000"/>
          </a:solidFill>
          <a:ln>
            <a:noFill/>
          </a:ln>
          <a:effectLst>
            <a:outerShdw blurRad="50800" dist="50800" dir="5400000" algn="ctr" rotWithShape="0">
              <a:srgbClr val="000000">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A7A7B3B-E4EA-204F-AEAB-C51649A7246C}"/>
              </a:ext>
            </a:extLst>
          </p:cNvPr>
          <p:cNvSpPr/>
          <p:nvPr/>
        </p:nvSpPr>
        <p:spPr>
          <a:xfrm>
            <a:off x="291402" y="945443"/>
            <a:ext cx="8464015" cy="1185966"/>
          </a:xfrm>
          <a:prstGeom prst="rect">
            <a:avLst/>
          </a:prstGeom>
        </p:spPr>
        <p:txBody>
          <a:bodyPr wrap="square">
            <a:spAutoFit/>
          </a:bodyPr>
          <a:lstStyle/>
          <a:p>
            <a:pPr marL="800100" lvl="1" indent="-342900">
              <a:lnSpc>
                <a:spcPct val="130000"/>
              </a:lnSpc>
              <a:buFont typeface="Wingdings" panose="05000000000000000000" pitchFamily="2" charset="2"/>
              <a:buChar char="q"/>
            </a:pPr>
            <a:r>
              <a:rPr lang="en-US" dirty="0" err="1">
                <a:solidFill>
                  <a:srgbClr val="FF0000"/>
                </a:solidFill>
              </a:rPr>
              <a:t>Kết</a:t>
            </a:r>
            <a:r>
              <a:rPr lang="en-US" dirty="0">
                <a:solidFill>
                  <a:srgbClr val="FF0000"/>
                </a:solidFill>
              </a:rPr>
              <a:t> </a:t>
            </a:r>
            <a:r>
              <a:rPr lang="en-US" dirty="0" err="1">
                <a:solidFill>
                  <a:srgbClr val="FF0000"/>
                </a:solidFill>
              </a:rPr>
              <a:t>luận</a:t>
            </a:r>
            <a:r>
              <a:rPr lang="en-US" dirty="0">
                <a:solidFill>
                  <a:srgbClr val="FF0000"/>
                </a:solidFill>
              </a:rPr>
              <a:t>:</a:t>
            </a:r>
          </a:p>
          <a:p>
            <a:pPr marL="1257300" lvl="2" indent="-342900">
              <a:lnSpc>
                <a:spcPct val="150000"/>
              </a:lnSpc>
              <a:buFont typeface="Wingdings" panose="05000000000000000000" pitchFamily="2" charset="2"/>
              <a:buChar char="Ø"/>
            </a:pPr>
            <a:r>
              <a:rPr lang="en-US" sz="1600" dirty="0" err="1"/>
              <a:t>Hoàn</a:t>
            </a:r>
            <a:r>
              <a:rPr lang="en-US" sz="1600" dirty="0"/>
              <a:t> </a:t>
            </a:r>
            <a:r>
              <a:rPr lang="en-US" sz="1600" dirty="0" err="1"/>
              <a:t>thiện</a:t>
            </a:r>
            <a:r>
              <a:rPr lang="en-US" sz="1600" dirty="0"/>
              <a:t> </a:t>
            </a:r>
            <a:r>
              <a:rPr lang="en-US" sz="1600" dirty="0" err="1"/>
              <a:t>cơ</a:t>
            </a:r>
            <a:r>
              <a:rPr lang="en-US" sz="1600" dirty="0"/>
              <a:t> </a:t>
            </a:r>
            <a:r>
              <a:rPr lang="en-US" sz="1600" dirty="0" err="1"/>
              <a:t>bản</a:t>
            </a:r>
            <a:r>
              <a:rPr lang="en-US" sz="1600" dirty="0"/>
              <a:t> </a:t>
            </a:r>
            <a:r>
              <a:rPr lang="en-US" sz="1600" dirty="0" err="1"/>
              <a:t>một</a:t>
            </a:r>
            <a:r>
              <a:rPr lang="en-US" sz="1600" dirty="0"/>
              <a:t> </a:t>
            </a:r>
            <a:r>
              <a:rPr lang="en-US" sz="1600" dirty="0" err="1"/>
              <a:t>số</a:t>
            </a:r>
            <a:r>
              <a:rPr lang="en-US" sz="1600" dirty="0"/>
              <a:t> </a:t>
            </a:r>
            <a:r>
              <a:rPr lang="en-US" sz="1600" dirty="0" err="1"/>
              <a:t>các</a:t>
            </a:r>
            <a:r>
              <a:rPr lang="en-US" sz="1600" dirty="0"/>
              <a:t> </a:t>
            </a:r>
            <a:r>
              <a:rPr lang="en-US" sz="1600" dirty="0" err="1"/>
              <a:t>chức</a:t>
            </a:r>
            <a:r>
              <a:rPr lang="en-US" sz="1600" dirty="0"/>
              <a:t> </a:t>
            </a:r>
            <a:r>
              <a:rPr lang="en-US" sz="1600" dirty="0" err="1"/>
              <a:t>năng</a:t>
            </a:r>
            <a:r>
              <a:rPr lang="en-US" sz="1600" dirty="0"/>
              <a:t> </a:t>
            </a:r>
            <a:r>
              <a:rPr lang="en-US" sz="1600" dirty="0" err="1"/>
              <a:t>cần</a:t>
            </a:r>
            <a:r>
              <a:rPr lang="en-US" sz="1600" dirty="0"/>
              <a:t> </a:t>
            </a:r>
            <a:r>
              <a:rPr lang="en-US" sz="1600" dirty="0" err="1"/>
              <a:t>thiết</a:t>
            </a:r>
            <a:endParaRPr lang="en-US" sz="1600" dirty="0"/>
          </a:p>
          <a:p>
            <a:pPr marL="1257300" lvl="2" indent="-342900">
              <a:lnSpc>
                <a:spcPct val="150000"/>
              </a:lnSpc>
              <a:buFont typeface="Wingdings" panose="05000000000000000000" pitchFamily="2" charset="2"/>
              <a:buChar char="Ø"/>
            </a:pPr>
            <a:r>
              <a:rPr lang="en-US" sz="1600" dirty="0" err="1"/>
              <a:t>Đảm</a:t>
            </a:r>
            <a:r>
              <a:rPr lang="en-US" sz="1600" dirty="0"/>
              <a:t> </a:t>
            </a:r>
            <a:r>
              <a:rPr lang="en-US" sz="1600" dirty="0" err="1"/>
              <a:t>bảo</a:t>
            </a:r>
            <a:r>
              <a:rPr lang="en-US" sz="1600" dirty="0"/>
              <a:t> </a:t>
            </a:r>
            <a:r>
              <a:rPr lang="en-US" sz="1600" dirty="0" err="1"/>
              <a:t>về</a:t>
            </a:r>
            <a:r>
              <a:rPr lang="en-US" sz="1600" dirty="0"/>
              <a:t> </a:t>
            </a:r>
            <a:r>
              <a:rPr lang="en-US" sz="1600" dirty="0" err="1"/>
              <a:t>tốc</a:t>
            </a:r>
            <a:r>
              <a:rPr lang="en-US" sz="1600" dirty="0"/>
              <a:t> </a:t>
            </a:r>
            <a:r>
              <a:rPr lang="en-US" sz="1600" dirty="0" err="1"/>
              <a:t>độ</a:t>
            </a:r>
            <a:r>
              <a:rPr lang="en-US" sz="1600" dirty="0"/>
              <a:t> </a:t>
            </a:r>
            <a:r>
              <a:rPr lang="en-US" sz="1600" dirty="0" err="1"/>
              <a:t>phản</a:t>
            </a:r>
            <a:r>
              <a:rPr lang="en-US" sz="1600" dirty="0"/>
              <a:t> </a:t>
            </a:r>
            <a:r>
              <a:rPr lang="en-US" sz="1600" dirty="0" err="1"/>
              <a:t>hồi</a:t>
            </a:r>
            <a:r>
              <a:rPr lang="en-US" sz="1600" dirty="0"/>
              <a:t>, </a:t>
            </a:r>
            <a:r>
              <a:rPr lang="en-US" sz="1600" dirty="0" err="1"/>
              <a:t>giao</a:t>
            </a:r>
            <a:r>
              <a:rPr lang="en-US" sz="1600" dirty="0"/>
              <a:t> </a:t>
            </a:r>
            <a:r>
              <a:rPr lang="en-US" sz="1600" dirty="0" err="1"/>
              <a:t>diện</a:t>
            </a:r>
            <a:r>
              <a:rPr lang="en-US" sz="1600" dirty="0"/>
              <a:t> </a:t>
            </a:r>
            <a:r>
              <a:rPr lang="en-US" sz="1600" dirty="0" err="1"/>
              <a:t>thân</a:t>
            </a:r>
            <a:r>
              <a:rPr lang="en-US" sz="1600" dirty="0"/>
              <a:t> </a:t>
            </a:r>
            <a:r>
              <a:rPr lang="en-US" sz="1600" dirty="0" err="1"/>
              <a:t>thiện</a:t>
            </a:r>
            <a:r>
              <a:rPr lang="en-US" sz="1600" dirty="0"/>
              <a:t> </a:t>
            </a:r>
            <a:r>
              <a:rPr lang="en-US" sz="1600" dirty="0" err="1"/>
              <a:t>dễ</a:t>
            </a:r>
            <a:r>
              <a:rPr lang="en-US" sz="1600" dirty="0"/>
              <a:t> </a:t>
            </a:r>
            <a:r>
              <a:rPr lang="en-US" sz="1600" dirty="0" err="1"/>
              <a:t>sử</a:t>
            </a:r>
            <a:r>
              <a:rPr lang="en-US" sz="1600" dirty="0"/>
              <a:t> </a:t>
            </a:r>
            <a:r>
              <a:rPr lang="en-US" sz="1600" dirty="0" err="1"/>
              <a:t>dụng</a:t>
            </a:r>
            <a:endParaRPr lang="en-US" sz="1600" dirty="0"/>
          </a:p>
        </p:txBody>
      </p:sp>
      <p:sp>
        <p:nvSpPr>
          <p:cNvPr id="9" name="Rectangle 8">
            <a:extLst>
              <a:ext uri="{FF2B5EF4-FFF2-40B4-BE49-F238E27FC236}">
                <a16:creationId xmlns:a16="http://schemas.microsoft.com/office/drawing/2014/main" id="{FA7A7B3B-E4EA-204F-AEAB-C51649A7246C}"/>
              </a:ext>
            </a:extLst>
          </p:cNvPr>
          <p:cNvSpPr/>
          <p:nvPr/>
        </p:nvSpPr>
        <p:spPr>
          <a:xfrm>
            <a:off x="291400" y="2198535"/>
            <a:ext cx="8464015" cy="1560427"/>
          </a:xfrm>
          <a:prstGeom prst="rect">
            <a:avLst/>
          </a:prstGeom>
        </p:spPr>
        <p:txBody>
          <a:bodyPr wrap="square">
            <a:spAutoFit/>
          </a:bodyPr>
          <a:lstStyle/>
          <a:p>
            <a:pPr marL="800100" lvl="1" indent="-342900">
              <a:lnSpc>
                <a:spcPct val="130000"/>
              </a:lnSpc>
              <a:buFont typeface="Wingdings" panose="05000000000000000000" pitchFamily="2" charset="2"/>
              <a:buChar char="q"/>
            </a:pPr>
            <a:r>
              <a:rPr lang="en-US" dirty="0" err="1">
                <a:solidFill>
                  <a:srgbClr val="FF0000"/>
                </a:solidFill>
              </a:rPr>
              <a:t>Hạn</a:t>
            </a:r>
            <a:r>
              <a:rPr lang="en-US" dirty="0">
                <a:solidFill>
                  <a:srgbClr val="FF0000"/>
                </a:solidFill>
              </a:rPr>
              <a:t> </a:t>
            </a:r>
            <a:r>
              <a:rPr lang="en-US" dirty="0" err="1">
                <a:solidFill>
                  <a:srgbClr val="FF0000"/>
                </a:solidFill>
              </a:rPr>
              <a:t>chế</a:t>
            </a:r>
            <a:r>
              <a:rPr lang="en-US" dirty="0">
                <a:solidFill>
                  <a:srgbClr val="FF0000"/>
                </a:solidFill>
              </a:rPr>
              <a:t>:</a:t>
            </a:r>
          </a:p>
          <a:p>
            <a:pPr marL="1257300" lvl="2" indent="-342900">
              <a:lnSpc>
                <a:spcPct val="150000"/>
              </a:lnSpc>
              <a:buFont typeface="Wingdings" panose="05000000000000000000" pitchFamily="2" charset="2"/>
              <a:buChar char="Ø"/>
            </a:pPr>
            <a:r>
              <a:rPr lang="en-US" sz="1600" dirty="0" err="1"/>
              <a:t>Chỉ</a:t>
            </a:r>
            <a:r>
              <a:rPr lang="en-US" sz="1600" dirty="0"/>
              <a:t> </a:t>
            </a:r>
            <a:r>
              <a:rPr lang="en-US" sz="1600" dirty="0" err="1"/>
              <a:t>có</a:t>
            </a:r>
            <a:r>
              <a:rPr lang="en-US" sz="1600" dirty="0"/>
              <a:t> </a:t>
            </a:r>
            <a:r>
              <a:rPr lang="en-US" sz="1600" dirty="0" err="1"/>
              <a:t>nền</a:t>
            </a:r>
            <a:r>
              <a:rPr lang="en-US" sz="1600" dirty="0"/>
              <a:t> </a:t>
            </a:r>
            <a:r>
              <a:rPr lang="en-US" sz="1600" dirty="0" err="1"/>
              <a:t>tảng</a:t>
            </a:r>
            <a:r>
              <a:rPr lang="en-US" sz="1600" dirty="0"/>
              <a:t> web.</a:t>
            </a:r>
          </a:p>
          <a:p>
            <a:pPr marL="1257300" lvl="2" indent="-342900">
              <a:lnSpc>
                <a:spcPct val="150000"/>
              </a:lnSpc>
              <a:buFont typeface="Wingdings" panose="05000000000000000000" pitchFamily="2" charset="2"/>
              <a:buChar char="Ø"/>
            </a:pPr>
            <a:r>
              <a:rPr lang="en-US" sz="1600" dirty="0"/>
              <a:t>Giao </a:t>
            </a:r>
            <a:r>
              <a:rPr lang="en-US" sz="1600" dirty="0" err="1"/>
              <a:t>diện</a:t>
            </a:r>
            <a:r>
              <a:rPr lang="en-US" sz="1600" dirty="0"/>
              <a:t> </a:t>
            </a:r>
            <a:r>
              <a:rPr lang="en-US" sz="1600" dirty="0" err="1"/>
              <a:t>chưa</a:t>
            </a:r>
            <a:r>
              <a:rPr lang="en-US" sz="1600" dirty="0"/>
              <a:t> </a:t>
            </a:r>
            <a:r>
              <a:rPr lang="en-US" sz="1600" dirty="0" err="1"/>
              <a:t>thực</a:t>
            </a:r>
            <a:r>
              <a:rPr lang="en-US" sz="1600" dirty="0"/>
              <a:t> </a:t>
            </a:r>
            <a:r>
              <a:rPr lang="en-US" sz="1600" dirty="0" err="1"/>
              <a:t>sự</a:t>
            </a:r>
            <a:r>
              <a:rPr lang="en-US" sz="1600" dirty="0"/>
              <a:t> </a:t>
            </a:r>
            <a:r>
              <a:rPr lang="en-US" sz="1600" dirty="0" err="1"/>
              <a:t>bắt</a:t>
            </a:r>
            <a:r>
              <a:rPr lang="en-US" sz="1600" dirty="0"/>
              <a:t> </a:t>
            </a:r>
            <a:r>
              <a:rPr lang="en-US" sz="1600" dirty="0" err="1"/>
              <a:t>mắt</a:t>
            </a:r>
            <a:r>
              <a:rPr lang="en-US" sz="1600" dirty="0"/>
              <a:t>, </a:t>
            </a:r>
            <a:r>
              <a:rPr lang="en-US" sz="1600" dirty="0" err="1"/>
              <a:t>hấp</a:t>
            </a:r>
            <a:r>
              <a:rPr lang="en-US" sz="1600" dirty="0"/>
              <a:t> </a:t>
            </a:r>
            <a:r>
              <a:rPr lang="en-US" sz="1600" dirty="0" err="1"/>
              <a:t>dẫn</a:t>
            </a:r>
            <a:r>
              <a:rPr lang="en-US" sz="1600" dirty="0"/>
              <a:t>.</a:t>
            </a:r>
          </a:p>
          <a:p>
            <a:pPr marL="1257300" lvl="2" indent="-342900">
              <a:lnSpc>
                <a:spcPct val="150000"/>
              </a:lnSpc>
              <a:buFont typeface="Wingdings" panose="05000000000000000000" pitchFamily="2" charset="2"/>
              <a:buChar char="Ø"/>
            </a:pPr>
            <a:r>
              <a:rPr lang="en-US" sz="1600" dirty="0" err="1"/>
              <a:t>Chưa</a:t>
            </a:r>
            <a:r>
              <a:rPr lang="en-US" sz="1600" dirty="0"/>
              <a:t> </a:t>
            </a:r>
            <a:r>
              <a:rPr lang="en-US" sz="1600" dirty="0" err="1"/>
              <a:t>chưa</a:t>
            </a:r>
            <a:r>
              <a:rPr lang="en-US" sz="1600" dirty="0"/>
              <a:t> </a:t>
            </a:r>
            <a:r>
              <a:rPr lang="en-US" sz="1600" dirty="0" err="1"/>
              <a:t>hoàn</a:t>
            </a:r>
            <a:r>
              <a:rPr lang="en-US" sz="1600" dirty="0"/>
              <a:t> </a:t>
            </a:r>
            <a:r>
              <a:rPr lang="en-US" sz="1600" dirty="0" err="1"/>
              <a:t>thiện</a:t>
            </a:r>
            <a:r>
              <a:rPr lang="en-US" sz="1600" dirty="0"/>
              <a:t> </a:t>
            </a:r>
            <a:r>
              <a:rPr lang="en-US" sz="1600" dirty="0" err="1"/>
              <a:t>được</a:t>
            </a:r>
            <a:r>
              <a:rPr lang="en-US" sz="1600" dirty="0"/>
              <a:t> </a:t>
            </a:r>
            <a:r>
              <a:rPr lang="en-US" sz="1600" dirty="0" err="1"/>
              <a:t>chức</a:t>
            </a:r>
            <a:r>
              <a:rPr lang="en-US" sz="1600" dirty="0"/>
              <a:t> </a:t>
            </a:r>
            <a:r>
              <a:rPr lang="en-US" sz="1600" dirty="0" err="1"/>
              <a:t>năng</a:t>
            </a:r>
            <a:r>
              <a:rPr lang="en-US" sz="1600" dirty="0"/>
              <a:t> </a:t>
            </a:r>
            <a:r>
              <a:rPr lang="en-US" sz="1600" dirty="0" err="1"/>
              <a:t>cản</a:t>
            </a:r>
            <a:r>
              <a:rPr lang="en-US" sz="1600" dirty="0"/>
              <a:t> </a:t>
            </a:r>
            <a:r>
              <a:rPr lang="en-US" sz="1600" dirty="0" err="1"/>
              <a:t>báo</a:t>
            </a:r>
            <a:r>
              <a:rPr lang="en-US" sz="1600" dirty="0"/>
              <a:t> </a:t>
            </a:r>
            <a:r>
              <a:rPr lang="en-US" sz="1600" dirty="0" err="1"/>
              <a:t>và</a:t>
            </a:r>
            <a:r>
              <a:rPr lang="en-US" sz="1600" dirty="0"/>
              <a:t> </a:t>
            </a:r>
            <a:r>
              <a:rPr lang="en-US" sz="1600" dirty="0" err="1"/>
              <a:t>xuất</a:t>
            </a:r>
            <a:r>
              <a:rPr lang="en-US" sz="1600" dirty="0"/>
              <a:t> </a:t>
            </a:r>
            <a:r>
              <a:rPr lang="en-US" sz="1600" dirty="0" err="1"/>
              <a:t>báo</a:t>
            </a:r>
            <a:r>
              <a:rPr lang="en-US" sz="1600" dirty="0"/>
              <a:t> </a:t>
            </a:r>
            <a:r>
              <a:rPr lang="en-US" sz="1600" dirty="0" err="1"/>
              <a:t>cáo</a:t>
            </a:r>
            <a:endParaRPr lang="en-US" sz="1600" dirty="0"/>
          </a:p>
        </p:txBody>
      </p:sp>
      <p:sp>
        <p:nvSpPr>
          <p:cNvPr id="2" name="Rectangle 1"/>
          <p:cNvSpPr/>
          <p:nvPr/>
        </p:nvSpPr>
        <p:spPr>
          <a:xfrm>
            <a:off x="291402" y="3857406"/>
            <a:ext cx="7766750" cy="1965090"/>
          </a:xfrm>
          <a:prstGeom prst="rect">
            <a:avLst/>
          </a:prstGeom>
        </p:spPr>
        <p:txBody>
          <a:bodyPr wrap="square">
            <a:spAutoFit/>
          </a:bodyPr>
          <a:lstStyle/>
          <a:p>
            <a:pPr marL="800100" lvl="1" indent="-342900">
              <a:lnSpc>
                <a:spcPct val="130000"/>
              </a:lnSpc>
              <a:buFont typeface="Wingdings" panose="05000000000000000000" pitchFamily="2" charset="2"/>
              <a:buChar char="q"/>
            </a:pPr>
            <a:r>
              <a:rPr lang="en-US" dirty="0" err="1">
                <a:solidFill>
                  <a:srgbClr val="FF0000"/>
                </a:solidFill>
              </a:rPr>
              <a:t>Hướng</a:t>
            </a:r>
            <a:r>
              <a:rPr lang="en-US" dirty="0">
                <a:solidFill>
                  <a:srgbClr val="FF0000"/>
                </a:solidFill>
              </a:rPr>
              <a:t> </a:t>
            </a:r>
            <a:r>
              <a:rPr lang="en-US" dirty="0" err="1">
                <a:solidFill>
                  <a:srgbClr val="FF0000"/>
                </a:solidFill>
              </a:rPr>
              <a:t>phát</a:t>
            </a:r>
            <a:r>
              <a:rPr lang="en-US" dirty="0">
                <a:solidFill>
                  <a:srgbClr val="FF0000"/>
                </a:solidFill>
              </a:rPr>
              <a:t> </a:t>
            </a:r>
            <a:r>
              <a:rPr lang="en-US" dirty="0" err="1">
                <a:solidFill>
                  <a:srgbClr val="FF0000"/>
                </a:solidFill>
              </a:rPr>
              <a:t>triển</a:t>
            </a:r>
            <a:r>
              <a:rPr lang="en-US" dirty="0">
                <a:solidFill>
                  <a:srgbClr val="FF0000"/>
                </a:solidFill>
              </a:rPr>
              <a:t>:</a:t>
            </a:r>
          </a:p>
          <a:p>
            <a:pPr marL="1257300" lvl="2" indent="-342900">
              <a:lnSpc>
                <a:spcPct val="150000"/>
              </a:lnSpc>
              <a:buFont typeface="Wingdings" panose="05000000000000000000" pitchFamily="2" charset="2"/>
              <a:buChar char="Ø"/>
            </a:pPr>
            <a:r>
              <a:rPr lang="en-US" sz="1600" dirty="0" err="1"/>
              <a:t>Phát</a:t>
            </a:r>
            <a:r>
              <a:rPr lang="en-US" sz="1600" dirty="0"/>
              <a:t> </a:t>
            </a:r>
            <a:r>
              <a:rPr lang="en-US" sz="1600" dirty="0" err="1"/>
              <a:t>triển</a:t>
            </a:r>
            <a:r>
              <a:rPr lang="en-US" sz="1600" dirty="0"/>
              <a:t> </a:t>
            </a:r>
            <a:r>
              <a:rPr lang="en-US" sz="1600" dirty="0" err="1"/>
              <a:t>thêm</a:t>
            </a:r>
            <a:r>
              <a:rPr lang="en-US" sz="1600" dirty="0"/>
              <a:t> </a:t>
            </a:r>
            <a:r>
              <a:rPr lang="en-US" sz="1600" dirty="0" err="1"/>
              <a:t>chức</a:t>
            </a:r>
            <a:r>
              <a:rPr lang="en-US" sz="1600" dirty="0"/>
              <a:t> </a:t>
            </a:r>
            <a:r>
              <a:rPr lang="en-US" sz="1600" dirty="0" err="1"/>
              <a:t>năng</a:t>
            </a:r>
            <a:r>
              <a:rPr lang="en-US" sz="1600" dirty="0"/>
              <a:t> </a:t>
            </a:r>
            <a:r>
              <a:rPr lang="en-US" sz="1600" dirty="0" err="1"/>
              <a:t>cảnh</a:t>
            </a:r>
            <a:r>
              <a:rPr lang="en-US" sz="1600" dirty="0"/>
              <a:t> </a:t>
            </a:r>
            <a:r>
              <a:rPr lang="en-US" sz="1600" dirty="0" err="1"/>
              <a:t>báo</a:t>
            </a:r>
            <a:r>
              <a:rPr lang="en-US" sz="1600" dirty="0"/>
              <a:t> </a:t>
            </a:r>
            <a:r>
              <a:rPr lang="en-US" sz="1600" dirty="0" err="1"/>
              <a:t>và</a:t>
            </a:r>
            <a:r>
              <a:rPr lang="en-US" sz="1600" dirty="0"/>
              <a:t> </a:t>
            </a:r>
            <a:r>
              <a:rPr lang="en-US" sz="1600" dirty="0" err="1"/>
              <a:t>trích</a:t>
            </a:r>
            <a:r>
              <a:rPr lang="en-US" sz="1600" dirty="0"/>
              <a:t> </a:t>
            </a:r>
            <a:r>
              <a:rPr lang="en-US" sz="1600" dirty="0" err="1"/>
              <a:t>suất</a:t>
            </a:r>
            <a:r>
              <a:rPr lang="en-US" sz="1600" dirty="0"/>
              <a:t> </a:t>
            </a:r>
            <a:r>
              <a:rPr lang="en-US" sz="1600" dirty="0" err="1"/>
              <a:t>báo</a:t>
            </a:r>
            <a:r>
              <a:rPr lang="en-US" sz="1600" dirty="0"/>
              <a:t> </a:t>
            </a:r>
            <a:r>
              <a:rPr lang="en-US" sz="1600" dirty="0" err="1"/>
              <a:t>cáo</a:t>
            </a:r>
            <a:r>
              <a:rPr lang="en-US" sz="1600" dirty="0"/>
              <a:t>.</a:t>
            </a:r>
          </a:p>
          <a:p>
            <a:pPr marL="1257300" lvl="2" indent="-342900">
              <a:lnSpc>
                <a:spcPct val="150000"/>
              </a:lnSpc>
              <a:buFont typeface="Wingdings" panose="05000000000000000000" pitchFamily="2" charset="2"/>
              <a:buChar char="Ø"/>
            </a:pPr>
            <a:r>
              <a:rPr lang="en-US" sz="1600" dirty="0" err="1"/>
              <a:t>Phát</a:t>
            </a:r>
            <a:r>
              <a:rPr lang="en-US" sz="1600" dirty="0"/>
              <a:t> </a:t>
            </a:r>
            <a:r>
              <a:rPr lang="en-US" sz="1600" dirty="0" err="1"/>
              <a:t>triển</a:t>
            </a:r>
            <a:r>
              <a:rPr lang="en-US" sz="1600" dirty="0"/>
              <a:t> </a:t>
            </a:r>
            <a:r>
              <a:rPr lang="en-US" sz="1600" dirty="0" err="1"/>
              <a:t>trên</a:t>
            </a:r>
            <a:r>
              <a:rPr lang="en-US" sz="1600" dirty="0"/>
              <a:t> </a:t>
            </a:r>
            <a:r>
              <a:rPr lang="en-US" sz="1600" dirty="0" err="1"/>
              <a:t>nền</a:t>
            </a:r>
            <a:r>
              <a:rPr lang="en-US" sz="1600" dirty="0"/>
              <a:t> </a:t>
            </a:r>
            <a:r>
              <a:rPr lang="en-US" sz="1600" dirty="0" err="1"/>
              <a:t>tảng</a:t>
            </a:r>
            <a:r>
              <a:rPr lang="en-US" sz="1600" dirty="0"/>
              <a:t> mobile.</a:t>
            </a:r>
          </a:p>
          <a:p>
            <a:pPr lvl="2">
              <a:lnSpc>
                <a:spcPct val="150000"/>
              </a:lnSpc>
            </a:pPr>
            <a:endParaRPr lang="en-US" sz="1600" dirty="0"/>
          </a:p>
          <a:p>
            <a:pPr marL="1257300" lvl="2" indent="-342900">
              <a:lnSpc>
                <a:spcPct val="150000"/>
              </a:lnSpc>
              <a:buFont typeface="Wingdings" panose="05000000000000000000" pitchFamily="2" charset="2"/>
              <a:buChar char="Ø"/>
            </a:pPr>
            <a:endParaRPr lang="en-US" sz="2000" dirty="0"/>
          </a:p>
        </p:txBody>
      </p:sp>
    </p:spTree>
    <p:extLst>
      <p:ext uri="{BB962C8B-B14F-4D97-AF65-F5344CB8AC3E}">
        <p14:creationId xmlns:p14="http://schemas.microsoft.com/office/powerpoint/2010/main" val="3338700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EEBB5E54-3D93-1840-AA72-6C8534F25C86}"/>
              </a:ext>
            </a:extLst>
          </p:cNvPr>
          <p:cNvSpPr>
            <a:spLocks noGrp="1"/>
          </p:cNvSpPr>
          <p:nvPr>
            <p:ph type="sldNum" sz="quarter" idx="12"/>
          </p:nvPr>
        </p:nvSpPr>
        <p:spPr/>
        <p:txBody>
          <a:bodyPr/>
          <a:lstStyle/>
          <a:p>
            <a:fld id="{0640AABA-815C-BF40-8325-1204FCDB2667}" type="slidenum">
              <a:rPr lang="en-US"/>
              <a:t>17</a:t>
            </a:fld>
            <a:endParaRPr lang="en-US"/>
          </a:p>
        </p:txBody>
      </p:sp>
      <p:sp>
        <p:nvSpPr>
          <p:cNvPr id="17" name="Rectangle 16">
            <a:extLst>
              <a:ext uri="{FF2B5EF4-FFF2-40B4-BE49-F238E27FC236}">
                <a16:creationId xmlns:a16="http://schemas.microsoft.com/office/drawing/2014/main" id="{6865133D-B214-CB41-890A-639AAAC2B798}"/>
              </a:ext>
            </a:extLst>
          </p:cNvPr>
          <p:cNvSpPr/>
          <p:nvPr/>
        </p:nvSpPr>
        <p:spPr>
          <a:xfrm>
            <a:off x="0" y="-28829"/>
            <a:ext cx="9144000" cy="75537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p>
        </p:txBody>
      </p:sp>
      <p:sp>
        <p:nvSpPr>
          <p:cNvPr id="19" name="Rectangle 18">
            <a:extLst>
              <a:ext uri="{FF2B5EF4-FFF2-40B4-BE49-F238E27FC236}">
                <a16:creationId xmlns:a16="http://schemas.microsoft.com/office/drawing/2014/main" id="{7FAD39AC-DE90-1D4D-B259-D83C7DEE08A3}"/>
              </a:ext>
            </a:extLst>
          </p:cNvPr>
          <p:cNvSpPr/>
          <p:nvPr/>
        </p:nvSpPr>
        <p:spPr>
          <a:xfrm>
            <a:off x="0" y="728182"/>
            <a:ext cx="9144000" cy="92765"/>
          </a:xfrm>
          <a:prstGeom prst="rect">
            <a:avLst/>
          </a:prstGeom>
          <a:solidFill>
            <a:srgbClr val="FFC000"/>
          </a:solidFill>
          <a:ln>
            <a:noFill/>
          </a:ln>
          <a:effectLst>
            <a:outerShdw blurRad="50800" dist="50800" dir="5400000" algn="ctr" rotWithShape="0">
              <a:srgbClr val="000000">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0AC08A7-89DB-464E-AA1C-C6C78AA5B2F5}"/>
              </a:ext>
            </a:extLst>
          </p:cNvPr>
          <p:cNvSpPr/>
          <p:nvPr/>
        </p:nvSpPr>
        <p:spPr>
          <a:xfrm>
            <a:off x="148165" y="1806437"/>
            <a:ext cx="8995835" cy="1323439"/>
          </a:xfrm>
          <a:prstGeom prst="rect">
            <a:avLst/>
          </a:prstGeom>
          <a:noFill/>
        </p:spPr>
        <p:txBody>
          <a:bodyPr wrap="square" lIns="91440" tIns="45720" rIns="91440" bIns="45720">
            <a:spAutoFit/>
          </a:bodyPr>
          <a:lstStyle/>
          <a:p>
            <a:pPr algn="ctr"/>
            <a:r>
              <a:rPr lang="en-US" sz="4000" b="1">
                <a:ln w="13462">
                  <a:solidFill>
                    <a:schemeClr val="bg1"/>
                  </a:solidFill>
                  <a:prstDash val="solid"/>
                </a:ln>
                <a:solidFill>
                  <a:schemeClr val="tx1">
                    <a:lumMod val="85000"/>
                    <a:lumOff val="15000"/>
                  </a:schemeClr>
                </a:solidFill>
              </a:rPr>
              <a:t>Em xin chân thành cảm ơn </a:t>
            </a:r>
          </a:p>
          <a:p>
            <a:pPr algn="ctr"/>
            <a:r>
              <a:rPr lang="en-US" sz="4000" b="1">
                <a:ln w="13462">
                  <a:solidFill>
                    <a:schemeClr val="bg1"/>
                  </a:solidFill>
                  <a:prstDash val="solid"/>
                </a:ln>
                <a:solidFill>
                  <a:schemeClr val="tx1">
                    <a:lumMod val="85000"/>
                    <a:lumOff val="15000"/>
                  </a:schemeClr>
                </a:solidFill>
              </a:rPr>
              <a:t>thầy cô và các bạn!</a:t>
            </a:r>
          </a:p>
        </p:txBody>
      </p:sp>
      <p:pic>
        <p:nvPicPr>
          <p:cNvPr id="7" name="Picture 6">
            <a:extLst>
              <a:ext uri="{FF2B5EF4-FFF2-40B4-BE49-F238E27FC236}">
                <a16:creationId xmlns:a16="http://schemas.microsoft.com/office/drawing/2014/main" id="{D445559A-4012-2C4B-8F90-FE5B9CACFC3D}"/>
              </a:ext>
            </a:extLst>
          </p:cNvPr>
          <p:cNvPicPr>
            <a:picLocks noChangeAspect="1"/>
          </p:cNvPicPr>
          <p:nvPr/>
        </p:nvPicPr>
        <p:blipFill>
          <a:blip r:embed="rId3"/>
          <a:stretch>
            <a:fillRect/>
          </a:stretch>
        </p:blipFill>
        <p:spPr>
          <a:xfrm>
            <a:off x="6167022" y="3379373"/>
            <a:ext cx="2976978" cy="2976978"/>
          </a:xfrm>
          <a:prstGeom prst="rect">
            <a:avLst/>
          </a:prstGeom>
        </p:spPr>
      </p:pic>
    </p:spTree>
    <p:extLst>
      <p:ext uri="{BB962C8B-B14F-4D97-AF65-F5344CB8AC3E}">
        <p14:creationId xmlns:p14="http://schemas.microsoft.com/office/powerpoint/2010/main" val="948035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EEBB5E54-3D93-1840-AA72-6C8534F25C86}"/>
              </a:ext>
            </a:extLst>
          </p:cNvPr>
          <p:cNvSpPr>
            <a:spLocks noGrp="1"/>
          </p:cNvSpPr>
          <p:nvPr>
            <p:ph type="sldNum" sz="quarter" idx="12"/>
          </p:nvPr>
        </p:nvSpPr>
        <p:spPr/>
        <p:txBody>
          <a:bodyPr/>
          <a:lstStyle/>
          <a:p>
            <a:fld id="{0640AABA-815C-BF40-8325-1204FCDB2667}" type="slidenum">
              <a:rPr lang="en-US"/>
              <a:t>2</a:t>
            </a:fld>
            <a:endParaRPr lang="en-US"/>
          </a:p>
        </p:txBody>
      </p:sp>
      <p:sp>
        <p:nvSpPr>
          <p:cNvPr id="17" name="Rectangle 16">
            <a:extLst>
              <a:ext uri="{FF2B5EF4-FFF2-40B4-BE49-F238E27FC236}">
                <a16:creationId xmlns:a16="http://schemas.microsoft.com/office/drawing/2014/main" id="{6865133D-B214-CB41-890A-639AAAC2B798}"/>
              </a:ext>
            </a:extLst>
          </p:cNvPr>
          <p:cNvSpPr/>
          <p:nvPr/>
        </p:nvSpPr>
        <p:spPr>
          <a:xfrm>
            <a:off x="0" y="1"/>
            <a:ext cx="9144000" cy="75537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t>Nội</a:t>
            </a:r>
            <a:r>
              <a:rPr lang="en-US" sz="2800" b="1" dirty="0"/>
              <a:t> dung </a:t>
            </a:r>
            <a:r>
              <a:rPr lang="en-US" sz="2800" b="1" dirty="0" err="1"/>
              <a:t>trình</a:t>
            </a:r>
            <a:r>
              <a:rPr lang="en-US" sz="2800" b="1" dirty="0"/>
              <a:t> </a:t>
            </a:r>
            <a:r>
              <a:rPr lang="en-US" sz="2800" b="1" dirty="0" err="1"/>
              <a:t>bày</a:t>
            </a:r>
            <a:endParaRPr lang="en-US" sz="2800" b="1" dirty="0"/>
          </a:p>
        </p:txBody>
      </p:sp>
      <p:sp>
        <p:nvSpPr>
          <p:cNvPr id="19" name="Rectangle 18">
            <a:extLst>
              <a:ext uri="{FF2B5EF4-FFF2-40B4-BE49-F238E27FC236}">
                <a16:creationId xmlns:a16="http://schemas.microsoft.com/office/drawing/2014/main" id="{7FAD39AC-DE90-1D4D-B259-D83C7DEE08A3}"/>
              </a:ext>
            </a:extLst>
          </p:cNvPr>
          <p:cNvSpPr/>
          <p:nvPr/>
        </p:nvSpPr>
        <p:spPr>
          <a:xfrm>
            <a:off x="0" y="728182"/>
            <a:ext cx="9144000" cy="92765"/>
          </a:xfrm>
          <a:prstGeom prst="rect">
            <a:avLst/>
          </a:prstGeom>
          <a:solidFill>
            <a:srgbClr val="FFC000"/>
          </a:solidFill>
          <a:ln>
            <a:noFill/>
          </a:ln>
          <a:effectLst>
            <a:outerShdw blurRad="50800" dist="50800" dir="5400000" algn="ctr" rotWithShape="0">
              <a:srgbClr val="000000">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0C17ADD3-3805-8343-B60C-0119B19BF5DC}"/>
              </a:ext>
            </a:extLst>
          </p:cNvPr>
          <p:cNvSpPr/>
          <p:nvPr/>
        </p:nvSpPr>
        <p:spPr>
          <a:xfrm>
            <a:off x="2154764" y="1598915"/>
            <a:ext cx="5320106" cy="563319"/>
          </a:xfrm>
          <a:prstGeom prst="roundRect">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a:t>
            </a:r>
            <a:r>
              <a:rPr lang="en-US" sz="2200" dirty="0" err="1">
                <a:solidFill>
                  <a:srgbClr val="C00000"/>
                </a:solidFill>
              </a:rPr>
              <a:t>Đặt</a:t>
            </a:r>
            <a:r>
              <a:rPr lang="en-US" sz="2200" dirty="0">
                <a:solidFill>
                  <a:srgbClr val="C00000"/>
                </a:solidFill>
              </a:rPr>
              <a:t> </a:t>
            </a:r>
            <a:r>
              <a:rPr lang="en-US" sz="2200" dirty="0" err="1">
                <a:solidFill>
                  <a:srgbClr val="C00000"/>
                </a:solidFill>
              </a:rPr>
              <a:t>vấn</a:t>
            </a:r>
            <a:r>
              <a:rPr lang="en-US" sz="2200" dirty="0">
                <a:solidFill>
                  <a:srgbClr val="C00000"/>
                </a:solidFill>
              </a:rPr>
              <a:t> </a:t>
            </a:r>
            <a:r>
              <a:rPr lang="en-US" sz="2200" dirty="0" err="1">
                <a:solidFill>
                  <a:srgbClr val="C00000"/>
                </a:solidFill>
              </a:rPr>
              <a:t>đề</a:t>
            </a:r>
            <a:r>
              <a:rPr lang="en-US" sz="2200" dirty="0">
                <a:solidFill>
                  <a:srgbClr val="C00000"/>
                </a:solidFill>
              </a:rPr>
              <a:t> </a:t>
            </a:r>
            <a:r>
              <a:rPr lang="en-US" sz="2200" dirty="0" err="1">
                <a:solidFill>
                  <a:srgbClr val="C00000"/>
                </a:solidFill>
              </a:rPr>
              <a:t>và</a:t>
            </a:r>
            <a:r>
              <a:rPr lang="en-US" sz="2200" dirty="0">
                <a:solidFill>
                  <a:srgbClr val="C00000"/>
                </a:solidFill>
              </a:rPr>
              <a:t> </a:t>
            </a:r>
            <a:r>
              <a:rPr lang="en-US" sz="2200" dirty="0" err="1">
                <a:solidFill>
                  <a:srgbClr val="C00000"/>
                </a:solidFill>
              </a:rPr>
              <a:t>định</a:t>
            </a:r>
            <a:r>
              <a:rPr lang="en-US" sz="2200" dirty="0">
                <a:solidFill>
                  <a:srgbClr val="C00000"/>
                </a:solidFill>
              </a:rPr>
              <a:t> </a:t>
            </a:r>
            <a:r>
              <a:rPr lang="en-US" sz="2200" dirty="0" err="1">
                <a:solidFill>
                  <a:srgbClr val="C00000"/>
                </a:solidFill>
              </a:rPr>
              <a:t>hướng</a:t>
            </a:r>
            <a:r>
              <a:rPr lang="en-US" sz="2200" dirty="0">
                <a:solidFill>
                  <a:srgbClr val="C00000"/>
                </a:solidFill>
              </a:rPr>
              <a:t> </a:t>
            </a:r>
            <a:r>
              <a:rPr lang="en-US" sz="2200" dirty="0" err="1">
                <a:solidFill>
                  <a:srgbClr val="C00000"/>
                </a:solidFill>
              </a:rPr>
              <a:t>giải</a:t>
            </a:r>
            <a:r>
              <a:rPr lang="en-US" sz="2200" dirty="0">
                <a:solidFill>
                  <a:srgbClr val="C00000"/>
                </a:solidFill>
              </a:rPr>
              <a:t> </a:t>
            </a:r>
            <a:r>
              <a:rPr lang="en-US" sz="2200" dirty="0" err="1">
                <a:solidFill>
                  <a:srgbClr val="C00000"/>
                </a:solidFill>
              </a:rPr>
              <a:t>pháp</a:t>
            </a:r>
            <a:endParaRPr lang="en-US" sz="2200" dirty="0">
              <a:solidFill>
                <a:srgbClr val="C00000"/>
              </a:solidFill>
            </a:endParaRPr>
          </a:p>
        </p:txBody>
      </p:sp>
      <p:sp>
        <p:nvSpPr>
          <p:cNvPr id="9" name="Oval 8">
            <a:extLst>
              <a:ext uri="{FF2B5EF4-FFF2-40B4-BE49-F238E27FC236}">
                <a16:creationId xmlns:a16="http://schemas.microsoft.com/office/drawing/2014/main" id="{250BE2C7-6DEE-6F4D-93F8-DEFB1AE05F3F}"/>
              </a:ext>
            </a:extLst>
          </p:cNvPr>
          <p:cNvSpPr/>
          <p:nvPr/>
        </p:nvSpPr>
        <p:spPr>
          <a:xfrm>
            <a:off x="1669130" y="1566554"/>
            <a:ext cx="689113" cy="689113"/>
          </a:xfrm>
          <a:prstGeom prst="ellipse">
            <a:avLst/>
          </a:prstGeom>
          <a:solidFill>
            <a:srgbClr val="C00000"/>
          </a:solidFill>
          <a:ln>
            <a:noFill/>
          </a:ln>
          <a:effectLst>
            <a:outerShdw sx="1000" sy="1000" algn="ctr" rotWithShape="0">
              <a:srgbClr val="000000"/>
            </a:outerShdw>
          </a:effectLst>
          <a:scene3d>
            <a:camera prst="orthographicFront"/>
            <a:lightRig rig="threePt" dir="t"/>
          </a:scene3d>
          <a:sp3d>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t>1</a:t>
            </a:r>
          </a:p>
        </p:txBody>
      </p:sp>
      <p:sp>
        <p:nvSpPr>
          <p:cNvPr id="21" name="Rounded Rectangle 20">
            <a:extLst>
              <a:ext uri="{FF2B5EF4-FFF2-40B4-BE49-F238E27FC236}">
                <a16:creationId xmlns:a16="http://schemas.microsoft.com/office/drawing/2014/main" id="{D7189229-2735-1F47-8408-1597D07B3892}"/>
              </a:ext>
            </a:extLst>
          </p:cNvPr>
          <p:cNvSpPr/>
          <p:nvPr/>
        </p:nvSpPr>
        <p:spPr>
          <a:xfrm>
            <a:off x="2154764" y="2506269"/>
            <a:ext cx="5320103" cy="563319"/>
          </a:xfrm>
          <a:prstGeom prst="roundRect">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	</a:t>
            </a:r>
            <a:r>
              <a:rPr lang="en-US" sz="2200">
                <a:solidFill>
                  <a:srgbClr val="C00000"/>
                </a:solidFill>
              </a:rPr>
              <a:t>Thiết kế và xây dựng ứng dụng </a:t>
            </a:r>
          </a:p>
        </p:txBody>
      </p:sp>
      <p:sp>
        <p:nvSpPr>
          <p:cNvPr id="22" name="Oval 21">
            <a:extLst>
              <a:ext uri="{FF2B5EF4-FFF2-40B4-BE49-F238E27FC236}">
                <a16:creationId xmlns:a16="http://schemas.microsoft.com/office/drawing/2014/main" id="{AB8F5EA0-A201-D947-BC48-EEBF42559757}"/>
              </a:ext>
            </a:extLst>
          </p:cNvPr>
          <p:cNvSpPr/>
          <p:nvPr/>
        </p:nvSpPr>
        <p:spPr>
          <a:xfrm>
            <a:off x="1669132" y="2443371"/>
            <a:ext cx="689113" cy="689113"/>
          </a:xfrm>
          <a:prstGeom prst="ellipse">
            <a:avLst/>
          </a:prstGeom>
          <a:solidFill>
            <a:srgbClr val="C00000"/>
          </a:solidFill>
          <a:ln>
            <a:noFill/>
          </a:ln>
          <a:effectLst>
            <a:outerShdw sx="1000" sy="1000" algn="ctr" rotWithShape="0">
              <a:srgbClr val="000000"/>
            </a:outerShdw>
          </a:effectLst>
          <a:scene3d>
            <a:camera prst="orthographicFront"/>
            <a:lightRig rig="threePt" dir="t"/>
          </a:scene3d>
          <a:sp3d>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t>2</a:t>
            </a:r>
          </a:p>
        </p:txBody>
      </p:sp>
      <p:sp>
        <p:nvSpPr>
          <p:cNvPr id="23" name="Rounded Rectangle 22">
            <a:extLst>
              <a:ext uri="{FF2B5EF4-FFF2-40B4-BE49-F238E27FC236}">
                <a16:creationId xmlns:a16="http://schemas.microsoft.com/office/drawing/2014/main" id="{EA605D71-C2A8-AE43-9988-E5BF98A0E7CB}"/>
              </a:ext>
            </a:extLst>
          </p:cNvPr>
          <p:cNvSpPr/>
          <p:nvPr/>
        </p:nvSpPr>
        <p:spPr>
          <a:xfrm>
            <a:off x="2154765" y="3410217"/>
            <a:ext cx="5320102" cy="563319"/>
          </a:xfrm>
          <a:prstGeom prst="roundRect">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a:t>
            </a:r>
            <a:r>
              <a:rPr lang="en-US" sz="2200" dirty="0" err="1">
                <a:solidFill>
                  <a:srgbClr val="C00000"/>
                </a:solidFill>
              </a:rPr>
              <a:t>Kết</a:t>
            </a:r>
            <a:r>
              <a:rPr lang="en-US" sz="2200" dirty="0">
                <a:solidFill>
                  <a:srgbClr val="C00000"/>
                </a:solidFill>
              </a:rPr>
              <a:t> </a:t>
            </a:r>
            <a:r>
              <a:rPr lang="en-US" sz="2200" dirty="0" err="1">
                <a:solidFill>
                  <a:srgbClr val="C00000"/>
                </a:solidFill>
              </a:rPr>
              <a:t>quả</a:t>
            </a:r>
            <a:r>
              <a:rPr lang="en-US" sz="2200" dirty="0">
                <a:solidFill>
                  <a:srgbClr val="C00000"/>
                </a:solidFill>
              </a:rPr>
              <a:t> </a:t>
            </a:r>
            <a:r>
              <a:rPr lang="en-US" sz="2200" dirty="0" err="1">
                <a:solidFill>
                  <a:srgbClr val="C00000"/>
                </a:solidFill>
              </a:rPr>
              <a:t>đạt</a:t>
            </a:r>
            <a:r>
              <a:rPr lang="en-US" sz="2200" dirty="0">
                <a:solidFill>
                  <a:srgbClr val="C00000"/>
                </a:solidFill>
              </a:rPr>
              <a:t> </a:t>
            </a:r>
            <a:r>
              <a:rPr lang="en-US" sz="2200" dirty="0" err="1">
                <a:solidFill>
                  <a:srgbClr val="C00000"/>
                </a:solidFill>
              </a:rPr>
              <a:t>được</a:t>
            </a:r>
            <a:r>
              <a:rPr lang="en-US" sz="2200" dirty="0">
                <a:solidFill>
                  <a:srgbClr val="C00000"/>
                </a:solidFill>
              </a:rPr>
              <a:t> </a:t>
            </a:r>
          </a:p>
        </p:txBody>
      </p:sp>
      <p:sp>
        <p:nvSpPr>
          <p:cNvPr id="24" name="Oval 23">
            <a:extLst>
              <a:ext uri="{FF2B5EF4-FFF2-40B4-BE49-F238E27FC236}">
                <a16:creationId xmlns:a16="http://schemas.microsoft.com/office/drawing/2014/main" id="{E0E9C162-91B7-F94F-B818-1E158A790731}"/>
              </a:ext>
            </a:extLst>
          </p:cNvPr>
          <p:cNvSpPr/>
          <p:nvPr/>
        </p:nvSpPr>
        <p:spPr>
          <a:xfrm>
            <a:off x="1669133" y="3347319"/>
            <a:ext cx="689113" cy="689113"/>
          </a:xfrm>
          <a:prstGeom prst="ellipse">
            <a:avLst/>
          </a:prstGeom>
          <a:solidFill>
            <a:srgbClr val="C00000"/>
          </a:solidFill>
          <a:ln>
            <a:noFill/>
          </a:ln>
          <a:effectLst>
            <a:outerShdw sx="1000" sy="1000" algn="ctr" rotWithShape="0">
              <a:srgbClr val="000000"/>
            </a:outerShdw>
          </a:effectLst>
          <a:scene3d>
            <a:camera prst="orthographicFront"/>
            <a:lightRig rig="threePt" dir="t"/>
          </a:scene3d>
          <a:sp3d>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t>3</a:t>
            </a:r>
          </a:p>
        </p:txBody>
      </p:sp>
      <p:sp>
        <p:nvSpPr>
          <p:cNvPr id="25" name="Rounded Rectangle 24">
            <a:extLst>
              <a:ext uri="{FF2B5EF4-FFF2-40B4-BE49-F238E27FC236}">
                <a16:creationId xmlns:a16="http://schemas.microsoft.com/office/drawing/2014/main" id="{BA320206-F541-284A-BE3C-3E9F2E2BAF70}"/>
              </a:ext>
            </a:extLst>
          </p:cNvPr>
          <p:cNvSpPr/>
          <p:nvPr/>
        </p:nvSpPr>
        <p:spPr>
          <a:xfrm>
            <a:off x="2154764" y="4251267"/>
            <a:ext cx="5320105" cy="563319"/>
          </a:xfrm>
          <a:prstGeom prst="roundRect">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	</a:t>
            </a:r>
            <a:r>
              <a:rPr lang="en-US" sz="2200">
                <a:solidFill>
                  <a:srgbClr val="C00000"/>
                </a:solidFill>
              </a:rPr>
              <a:t>Kết luận và hướng phát triển</a:t>
            </a:r>
          </a:p>
        </p:txBody>
      </p:sp>
      <p:sp>
        <p:nvSpPr>
          <p:cNvPr id="26" name="Oval 25">
            <a:extLst>
              <a:ext uri="{FF2B5EF4-FFF2-40B4-BE49-F238E27FC236}">
                <a16:creationId xmlns:a16="http://schemas.microsoft.com/office/drawing/2014/main" id="{808B6B03-9B0F-9B47-ACFA-A8DEE441F8B0}"/>
              </a:ext>
            </a:extLst>
          </p:cNvPr>
          <p:cNvSpPr/>
          <p:nvPr/>
        </p:nvSpPr>
        <p:spPr>
          <a:xfrm>
            <a:off x="1669131" y="4197005"/>
            <a:ext cx="689113" cy="689113"/>
          </a:xfrm>
          <a:prstGeom prst="ellipse">
            <a:avLst/>
          </a:prstGeom>
          <a:solidFill>
            <a:srgbClr val="C00000"/>
          </a:solidFill>
          <a:ln>
            <a:noFill/>
          </a:ln>
          <a:effectLst>
            <a:outerShdw sx="1000" sy="1000" algn="ctr" rotWithShape="0">
              <a:srgbClr val="000000"/>
            </a:outerShdw>
          </a:effectLst>
          <a:scene3d>
            <a:camera prst="orthographicFront"/>
            <a:lightRig rig="threePt" dir="t"/>
          </a:scene3d>
          <a:sp3d>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t>4</a:t>
            </a:r>
          </a:p>
        </p:txBody>
      </p:sp>
    </p:spTree>
    <p:extLst>
      <p:ext uri="{BB962C8B-B14F-4D97-AF65-F5344CB8AC3E}">
        <p14:creationId xmlns:p14="http://schemas.microsoft.com/office/powerpoint/2010/main" val="3341879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anim calcmode="lin" valueType="num">
                                      <p:cBhvr>
                                        <p:cTn id="18" dur="1000" fill="hold"/>
                                        <p:tgtEl>
                                          <p:spTgt spid="22"/>
                                        </p:tgtEl>
                                        <p:attrNameLst>
                                          <p:attrName>ppt_x</p:attrName>
                                        </p:attrNameLst>
                                      </p:cBhvr>
                                      <p:tavLst>
                                        <p:tav tm="0">
                                          <p:val>
                                            <p:strVal val="#ppt_x"/>
                                          </p:val>
                                        </p:tav>
                                        <p:tav tm="100000">
                                          <p:val>
                                            <p:strVal val="#ppt_x"/>
                                          </p:val>
                                        </p:tav>
                                      </p:tavLst>
                                    </p:anim>
                                    <p:anim calcmode="lin" valueType="num">
                                      <p:cBhvr>
                                        <p:cTn id="19" dur="1000" fill="hold"/>
                                        <p:tgtEl>
                                          <p:spTgt spid="2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1000"/>
                                        <p:tgtEl>
                                          <p:spTgt spid="21"/>
                                        </p:tgtEl>
                                      </p:cBhvr>
                                    </p:animEffect>
                                    <p:anim calcmode="lin" valueType="num">
                                      <p:cBhvr>
                                        <p:cTn id="23" dur="1000" fill="hold"/>
                                        <p:tgtEl>
                                          <p:spTgt spid="21"/>
                                        </p:tgtEl>
                                        <p:attrNameLst>
                                          <p:attrName>ppt_x</p:attrName>
                                        </p:attrNameLst>
                                      </p:cBhvr>
                                      <p:tavLst>
                                        <p:tav tm="0">
                                          <p:val>
                                            <p:strVal val="#ppt_x"/>
                                          </p:val>
                                        </p:tav>
                                        <p:tav tm="100000">
                                          <p:val>
                                            <p:strVal val="#ppt_x"/>
                                          </p:val>
                                        </p:tav>
                                      </p:tavLst>
                                    </p:anim>
                                    <p:anim calcmode="lin" valueType="num">
                                      <p:cBhvr>
                                        <p:cTn id="24" dur="1000" fill="hold"/>
                                        <p:tgtEl>
                                          <p:spTgt spid="2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1000"/>
                                        <p:tgtEl>
                                          <p:spTgt spid="24"/>
                                        </p:tgtEl>
                                      </p:cBhvr>
                                    </p:animEffect>
                                    <p:anim calcmode="lin" valueType="num">
                                      <p:cBhvr>
                                        <p:cTn id="28" dur="1000" fill="hold"/>
                                        <p:tgtEl>
                                          <p:spTgt spid="24"/>
                                        </p:tgtEl>
                                        <p:attrNameLst>
                                          <p:attrName>ppt_x</p:attrName>
                                        </p:attrNameLst>
                                      </p:cBhvr>
                                      <p:tavLst>
                                        <p:tav tm="0">
                                          <p:val>
                                            <p:strVal val="#ppt_x"/>
                                          </p:val>
                                        </p:tav>
                                        <p:tav tm="100000">
                                          <p:val>
                                            <p:strVal val="#ppt_x"/>
                                          </p:val>
                                        </p:tav>
                                      </p:tavLst>
                                    </p:anim>
                                    <p:anim calcmode="lin" valueType="num">
                                      <p:cBhvr>
                                        <p:cTn id="29" dur="1000" fill="hold"/>
                                        <p:tgtEl>
                                          <p:spTgt spid="2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anim calcmode="lin" valueType="num">
                                      <p:cBhvr>
                                        <p:cTn id="33" dur="1000" fill="hold"/>
                                        <p:tgtEl>
                                          <p:spTgt spid="23"/>
                                        </p:tgtEl>
                                        <p:attrNameLst>
                                          <p:attrName>ppt_x</p:attrName>
                                        </p:attrNameLst>
                                      </p:cBhvr>
                                      <p:tavLst>
                                        <p:tav tm="0">
                                          <p:val>
                                            <p:strVal val="#ppt_x"/>
                                          </p:val>
                                        </p:tav>
                                        <p:tav tm="100000">
                                          <p:val>
                                            <p:strVal val="#ppt_x"/>
                                          </p:val>
                                        </p:tav>
                                      </p:tavLst>
                                    </p:anim>
                                    <p:anim calcmode="lin" valueType="num">
                                      <p:cBhvr>
                                        <p:cTn id="34" dur="1000" fill="hold"/>
                                        <p:tgtEl>
                                          <p:spTgt spid="2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1000"/>
                                        <p:tgtEl>
                                          <p:spTgt spid="26"/>
                                        </p:tgtEl>
                                      </p:cBhvr>
                                    </p:animEffect>
                                    <p:anim calcmode="lin" valueType="num">
                                      <p:cBhvr>
                                        <p:cTn id="38" dur="1000" fill="hold"/>
                                        <p:tgtEl>
                                          <p:spTgt spid="26"/>
                                        </p:tgtEl>
                                        <p:attrNameLst>
                                          <p:attrName>ppt_x</p:attrName>
                                        </p:attrNameLst>
                                      </p:cBhvr>
                                      <p:tavLst>
                                        <p:tav tm="0">
                                          <p:val>
                                            <p:strVal val="#ppt_x"/>
                                          </p:val>
                                        </p:tav>
                                        <p:tav tm="100000">
                                          <p:val>
                                            <p:strVal val="#ppt_x"/>
                                          </p:val>
                                        </p:tav>
                                      </p:tavLst>
                                    </p:anim>
                                    <p:anim calcmode="lin" valueType="num">
                                      <p:cBhvr>
                                        <p:cTn id="39" dur="1000" fill="hold"/>
                                        <p:tgtEl>
                                          <p:spTgt spid="2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1000"/>
                                        <p:tgtEl>
                                          <p:spTgt spid="25"/>
                                        </p:tgtEl>
                                      </p:cBhvr>
                                    </p:animEffect>
                                    <p:anim calcmode="lin" valueType="num">
                                      <p:cBhvr>
                                        <p:cTn id="43" dur="1000" fill="hold"/>
                                        <p:tgtEl>
                                          <p:spTgt spid="25"/>
                                        </p:tgtEl>
                                        <p:attrNameLst>
                                          <p:attrName>ppt_x</p:attrName>
                                        </p:attrNameLst>
                                      </p:cBhvr>
                                      <p:tavLst>
                                        <p:tav tm="0">
                                          <p:val>
                                            <p:strVal val="#ppt_x"/>
                                          </p:val>
                                        </p:tav>
                                        <p:tav tm="100000">
                                          <p:val>
                                            <p:strVal val="#ppt_x"/>
                                          </p:val>
                                        </p:tav>
                                      </p:tavLst>
                                    </p:anim>
                                    <p:anim calcmode="lin" valueType="num">
                                      <p:cBhvr>
                                        <p:cTn id="4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21" grpId="0" animBg="1"/>
      <p:bldP spid="22" grpId="0" animBg="1"/>
      <p:bldP spid="23" grpId="0" animBg="1"/>
      <p:bldP spid="24" grpId="0" animBg="1"/>
      <p:bldP spid="25" grpId="0" animBg="1"/>
      <p:bldP spid="2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EEBB5E54-3D93-1840-AA72-6C8534F25C86}"/>
              </a:ext>
            </a:extLst>
          </p:cNvPr>
          <p:cNvSpPr>
            <a:spLocks noGrp="1"/>
          </p:cNvSpPr>
          <p:nvPr>
            <p:ph type="sldNum" sz="quarter" idx="12"/>
          </p:nvPr>
        </p:nvSpPr>
        <p:spPr/>
        <p:txBody>
          <a:bodyPr/>
          <a:lstStyle/>
          <a:p>
            <a:fld id="{0640AABA-815C-BF40-8325-1204FCDB2667}" type="slidenum">
              <a:rPr lang="en-US"/>
              <a:t>3</a:t>
            </a:fld>
            <a:endParaRPr lang="en-US"/>
          </a:p>
        </p:txBody>
      </p:sp>
      <p:sp>
        <p:nvSpPr>
          <p:cNvPr id="17" name="Rectangle 16">
            <a:extLst>
              <a:ext uri="{FF2B5EF4-FFF2-40B4-BE49-F238E27FC236}">
                <a16:creationId xmlns:a16="http://schemas.microsoft.com/office/drawing/2014/main" id="{6865133D-B214-CB41-890A-639AAAC2B798}"/>
              </a:ext>
            </a:extLst>
          </p:cNvPr>
          <p:cNvSpPr/>
          <p:nvPr/>
        </p:nvSpPr>
        <p:spPr>
          <a:xfrm>
            <a:off x="0" y="1"/>
            <a:ext cx="9144000" cy="75537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1. Đặt vấn đề</a:t>
            </a:r>
          </a:p>
        </p:txBody>
      </p:sp>
      <p:sp>
        <p:nvSpPr>
          <p:cNvPr id="19" name="Rectangle 18">
            <a:extLst>
              <a:ext uri="{FF2B5EF4-FFF2-40B4-BE49-F238E27FC236}">
                <a16:creationId xmlns:a16="http://schemas.microsoft.com/office/drawing/2014/main" id="{7FAD39AC-DE90-1D4D-B259-D83C7DEE08A3}"/>
              </a:ext>
            </a:extLst>
          </p:cNvPr>
          <p:cNvSpPr/>
          <p:nvPr/>
        </p:nvSpPr>
        <p:spPr>
          <a:xfrm>
            <a:off x="0" y="728182"/>
            <a:ext cx="9144000" cy="92765"/>
          </a:xfrm>
          <a:prstGeom prst="rect">
            <a:avLst/>
          </a:prstGeom>
          <a:solidFill>
            <a:srgbClr val="FFC000"/>
          </a:solidFill>
          <a:ln>
            <a:noFill/>
          </a:ln>
          <a:effectLst>
            <a:outerShdw blurRad="50800" dist="50800" dir="5400000" algn="ctr" rotWithShape="0">
              <a:srgbClr val="000000">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utoShape 4" descr="Kết quả hình ảnh cho cạnh tran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Hình ảnh 5" descr="Ảnh có chứa văn bản, xe tải, bầu trời, ngoài trời&#10;&#10;Mô tả được tạo tự động">
            <a:extLst>
              <a:ext uri="{FF2B5EF4-FFF2-40B4-BE49-F238E27FC236}">
                <a16:creationId xmlns:a16="http://schemas.microsoft.com/office/drawing/2014/main" id="{41559805-E26B-43C2-8741-4A8B9CAF4C72}"/>
              </a:ext>
            </a:extLst>
          </p:cNvPr>
          <p:cNvPicPr>
            <a:picLocks noChangeAspect="1"/>
          </p:cNvPicPr>
          <p:nvPr/>
        </p:nvPicPr>
        <p:blipFill>
          <a:blip r:embed="rId3"/>
          <a:stretch>
            <a:fillRect/>
          </a:stretch>
        </p:blipFill>
        <p:spPr>
          <a:xfrm>
            <a:off x="1355958" y="2537182"/>
            <a:ext cx="6172583" cy="3592636"/>
          </a:xfrm>
          <a:prstGeom prst="rect">
            <a:avLst/>
          </a:prstGeom>
        </p:spPr>
      </p:pic>
      <p:sp>
        <p:nvSpPr>
          <p:cNvPr id="20" name="Hộp Văn bản 19">
            <a:extLst>
              <a:ext uri="{FF2B5EF4-FFF2-40B4-BE49-F238E27FC236}">
                <a16:creationId xmlns:a16="http://schemas.microsoft.com/office/drawing/2014/main" id="{69CCC2F6-E5E3-42D6-AB5A-846B7F5485A2}"/>
              </a:ext>
            </a:extLst>
          </p:cNvPr>
          <p:cNvSpPr txBox="1"/>
          <p:nvPr/>
        </p:nvSpPr>
        <p:spPr>
          <a:xfrm>
            <a:off x="1080672" y="883391"/>
            <a:ext cx="7434677" cy="707886"/>
          </a:xfrm>
          <a:prstGeom prst="rect">
            <a:avLst/>
          </a:prstGeom>
          <a:noFill/>
        </p:spPr>
        <p:txBody>
          <a:bodyPr wrap="square">
            <a:spAutoFit/>
          </a:bodyPr>
          <a:lstStyle/>
          <a:p>
            <a:r>
              <a:rPr lang="en-US" sz="2000" dirty="0" err="1">
                <a:effectLst/>
                <a:latin typeface="Times New Roman" panose="02020603050405020304" pitchFamily="18" charset="0"/>
                <a:ea typeface="Times New Roman" panose="02020603050405020304" pitchFamily="18" charset="0"/>
              </a:rPr>
              <a:t>Nhu</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cầu</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vận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chuyển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hàng</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hóa</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của</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các</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doanh</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nghiệp</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đơn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vị</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sản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xuất</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ngày</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càng</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tăng</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cao</a:t>
            </a:r>
            <a:r>
              <a:rPr lang="en-US" sz="2000"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3296618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EEBB5E54-3D93-1840-AA72-6C8534F25C86}"/>
              </a:ext>
            </a:extLst>
          </p:cNvPr>
          <p:cNvSpPr>
            <a:spLocks noGrp="1"/>
          </p:cNvSpPr>
          <p:nvPr>
            <p:ph type="sldNum" sz="quarter" idx="12"/>
          </p:nvPr>
        </p:nvSpPr>
        <p:spPr/>
        <p:txBody>
          <a:bodyPr/>
          <a:lstStyle/>
          <a:p>
            <a:fld id="{0640AABA-815C-BF40-8325-1204FCDB2667}" type="slidenum">
              <a:rPr lang="en-US"/>
              <a:t>4</a:t>
            </a:fld>
            <a:endParaRPr lang="en-US"/>
          </a:p>
        </p:txBody>
      </p:sp>
      <p:sp>
        <p:nvSpPr>
          <p:cNvPr id="17" name="Rectangle 16">
            <a:extLst>
              <a:ext uri="{FF2B5EF4-FFF2-40B4-BE49-F238E27FC236}">
                <a16:creationId xmlns:a16="http://schemas.microsoft.com/office/drawing/2014/main" id="{6865133D-B214-CB41-890A-639AAAC2B798}"/>
              </a:ext>
            </a:extLst>
          </p:cNvPr>
          <p:cNvSpPr/>
          <p:nvPr/>
        </p:nvSpPr>
        <p:spPr>
          <a:xfrm>
            <a:off x="0" y="1"/>
            <a:ext cx="9144000" cy="75537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t>Các</a:t>
            </a:r>
            <a:r>
              <a:rPr lang="en-US" sz="2800" b="1" dirty="0"/>
              <a:t> </a:t>
            </a:r>
            <a:r>
              <a:rPr lang="en-US" sz="2800" b="1" dirty="0" err="1"/>
              <a:t>vấn</a:t>
            </a:r>
            <a:r>
              <a:rPr lang="en-US" sz="2800" b="1" dirty="0"/>
              <a:t> </a:t>
            </a:r>
            <a:r>
              <a:rPr lang="en-US" sz="2800" b="1" dirty="0" err="1"/>
              <a:t>đề</a:t>
            </a:r>
            <a:r>
              <a:rPr lang="en-US" sz="2800" b="1" dirty="0"/>
              <a:t> </a:t>
            </a:r>
            <a:r>
              <a:rPr lang="en-US" sz="2800" b="1" dirty="0" err="1"/>
              <a:t>của</a:t>
            </a:r>
            <a:r>
              <a:rPr lang="en-US" sz="2800" b="1" dirty="0"/>
              <a:t> </a:t>
            </a:r>
            <a:r>
              <a:rPr lang="en-US" sz="2800" b="1" dirty="0" err="1"/>
              <a:t>doanh</a:t>
            </a:r>
            <a:r>
              <a:rPr lang="en-US" sz="2800" b="1" dirty="0"/>
              <a:t> </a:t>
            </a:r>
            <a:r>
              <a:rPr lang="en-US" sz="2800" b="1" dirty="0" err="1"/>
              <a:t>nhiệp</a:t>
            </a:r>
            <a:endParaRPr lang="en-US" sz="2800" b="1" dirty="0"/>
          </a:p>
        </p:txBody>
      </p:sp>
      <p:sp>
        <p:nvSpPr>
          <p:cNvPr id="19" name="Rectangle 18">
            <a:extLst>
              <a:ext uri="{FF2B5EF4-FFF2-40B4-BE49-F238E27FC236}">
                <a16:creationId xmlns:a16="http://schemas.microsoft.com/office/drawing/2014/main" id="{7FAD39AC-DE90-1D4D-B259-D83C7DEE08A3}"/>
              </a:ext>
            </a:extLst>
          </p:cNvPr>
          <p:cNvSpPr/>
          <p:nvPr/>
        </p:nvSpPr>
        <p:spPr>
          <a:xfrm>
            <a:off x="0" y="728182"/>
            <a:ext cx="9144000" cy="92765"/>
          </a:xfrm>
          <a:prstGeom prst="rect">
            <a:avLst/>
          </a:prstGeom>
          <a:solidFill>
            <a:srgbClr val="FFC000"/>
          </a:solidFill>
          <a:ln>
            <a:noFill/>
          </a:ln>
          <a:effectLst>
            <a:outerShdw blurRad="50800" dist="50800" dir="5400000" algn="ctr" rotWithShape="0">
              <a:srgbClr val="000000">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utoShape 4" descr="Kết quả hình ảnh cho cạnh tran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TextBox 11">
            <a:extLst>
              <a:ext uri="{FF2B5EF4-FFF2-40B4-BE49-F238E27FC236}">
                <a16:creationId xmlns:a16="http://schemas.microsoft.com/office/drawing/2014/main" id="{3A71DDD0-7700-48FD-96EE-D7BF04C1416D}"/>
              </a:ext>
            </a:extLst>
          </p:cNvPr>
          <p:cNvSpPr txBox="1"/>
          <p:nvPr/>
        </p:nvSpPr>
        <p:spPr>
          <a:xfrm>
            <a:off x="460375" y="1549127"/>
            <a:ext cx="8300853" cy="3220818"/>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vi-VN" sz="2400" b="1" dirty="0">
                <a:latin typeface="Times New Roman" panose="02020603050405020304" pitchFamily="18" charset="0"/>
                <a:cs typeface="Times New Roman" panose="02020603050405020304" pitchFamily="18" charset="0"/>
              </a:rPr>
              <a:t>Quản lý số lượng lớn xe</a:t>
            </a:r>
            <a:endParaRPr lang="en-US" sz="2400" b="1"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400" b="1" dirty="0" err="1">
                <a:latin typeface="Times New Roman" panose="02020603050405020304" pitchFamily="18" charset="0"/>
                <a:cs typeface="Times New Roman" panose="02020603050405020304" pitchFamily="18" charset="0"/>
              </a:rPr>
              <a:t>Tiêu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cực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trong</a:t>
            </a:r>
            <a:r>
              <a:rPr lang="en-US" sz="2400" b="1" dirty="0">
                <a:latin typeface="Times New Roman" panose="02020603050405020304" pitchFamily="18" charset="0"/>
                <a:cs typeface="Times New Roman" panose="02020603050405020304" pitchFamily="18" charset="0"/>
              </a:rPr>
              <a:t> qua </a:t>
            </a:r>
            <a:r>
              <a:rPr lang="en-US" sz="2400" b="1" dirty="0" err="1">
                <a:latin typeface="Times New Roman" panose="02020603050405020304" pitchFamily="18" charset="0"/>
                <a:cs typeface="Times New Roman" panose="02020603050405020304" pitchFamily="18" charset="0"/>
              </a:rPr>
              <a:t>trình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sử</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dụng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xe</a:t>
            </a:r>
            <a:endParaRPr lang="en-US" sz="2400" b="1"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400" b="1" dirty="0" err="1">
                <a:latin typeface="Times New Roman" panose="02020603050405020304" pitchFamily="18" charset="0"/>
                <a:cs typeface="Times New Roman" panose="02020603050405020304" pitchFamily="18" charset="0"/>
              </a:rPr>
              <a:t>Rủi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ro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trong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quá</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trình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vận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chuyển</a:t>
            </a:r>
            <a:endParaRPr lang="vi-VN" sz="2400" b="1"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H</a:t>
            </a:r>
            <a:r>
              <a:rPr lang="vi-VN" sz="2400" b="1" dirty="0" err="1">
                <a:latin typeface="Times New Roman" panose="02020603050405020304" pitchFamily="18" charset="0"/>
                <a:cs typeface="Times New Roman" panose="02020603050405020304" pitchFamily="18" charset="0"/>
              </a:rPr>
              <a:t>ình</a:t>
            </a:r>
            <a:r>
              <a:rPr lang="vi-VN" sz="2400" b="1" dirty="0">
                <a:latin typeface="Times New Roman" panose="02020603050405020304" pitchFamily="18" charset="0"/>
                <a:cs typeface="Times New Roman" panose="02020603050405020304" pitchFamily="18" charset="0"/>
              </a:rPr>
              <a:t> </a:t>
            </a:r>
            <a:r>
              <a:rPr lang="vi-VN" sz="2400" b="1" dirty="0" err="1">
                <a:latin typeface="Times New Roman" panose="02020603050405020304" pitchFamily="18" charset="0"/>
                <a:cs typeface="Times New Roman" panose="02020603050405020304" pitchFamily="18" charset="0"/>
              </a:rPr>
              <a:t>thức</a:t>
            </a:r>
            <a:r>
              <a:rPr lang="vi-VN" sz="2400" b="1" dirty="0">
                <a:latin typeface="Times New Roman" panose="02020603050405020304" pitchFamily="18" charset="0"/>
                <a:cs typeface="Times New Roman" panose="02020603050405020304" pitchFamily="18" charset="0"/>
              </a:rPr>
              <a:t> </a:t>
            </a:r>
            <a:r>
              <a:rPr lang="vi-VN" sz="2400" b="1" dirty="0" err="1">
                <a:latin typeface="Times New Roman" panose="02020603050405020304" pitchFamily="18" charset="0"/>
                <a:cs typeface="Times New Roman" panose="02020603050405020304" pitchFamily="18" charset="0"/>
              </a:rPr>
              <a:t>quản</a:t>
            </a:r>
            <a:r>
              <a:rPr lang="vi-VN" sz="2400" b="1" dirty="0">
                <a:latin typeface="Times New Roman" panose="02020603050405020304" pitchFamily="18" charset="0"/>
                <a:cs typeface="Times New Roman" panose="02020603050405020304" pitchFamily="18" charset="0"/>
              </a:rPr>
              <a:t> </a:t>
            </a:r>
            <a:r>
              <a:rPr lang="vi-VN" sz="2400" b="1" dirty="0" err="1">
                <a:latin typeface="Times New Roman" panose="02020603050405020304" pitchFamily="18" charset="0"/>
                <a:cs typeface="Times New Roman" panose="02020603050405020304" pitchFamily="18" charset="0"/>
              </a:rPr>
              <a:t>lý</a:t>
            </a:r>
            <a:r>
              <a:rPr lang="vi-VN" sz="2400" b="1" dirty="0">
                <a:latin typeface="Times New Roman" panose="02020603050405020304" pitchFamily="18" charset="0"/>
                <a:cs typeface="Times New Roman" panose="02020603050405020304" pitchFamily="18" charset="0"/>
              </a:rPr>
              <a:t> </a:t>
            </a:r>
            <a:r>
              <a:rPr lang="vi-VN" sz="2400" b="1" dirty="0" err="1">
                <a:latin typeface="Times New Roman" panose="02020603050405020304" pitchFamily="18" charset="0"/>
                <a:cs typeface="Times New Roman" panose="02020603050405020304" pitchFamily="18" charset="0"/>
              </a:rPr>
              <a:t>bắt</a:t>
            </a:r>
            <a:r>
              <a:rPr lang="vi-VN" sz="2400" b="1" dirty="0">
                <a:latin typeface="Times New Roman" panose="02020603050405020304" pitchFamily="18" charset="0"/>
                <a:cs typeface="Times New Roman" panose="02020603050405020304" pitchFamily="18" charset="0"/>
              </a:rPr>
              <a:t> </a:t>
            </a:r>
            <a:r>
              <a:rPr lang="vi-VN" sz="2400" b="1" dirty="0" err="1">
                <a:latin typeface="Times New Roman" panose="02020603050405020304" pitchFamily="18" charset="0"/>
                <a:cs typeface="Times New Roman" panose="02020603050405020304" pitchFamily="18" charset="0"/>
              </a:rPr>
              <a:t>buộc</a:t>
            </a:r>
            <a:r>
              <a:rPr lang="vi-VN" sz="2400" b="1" dirty="0">
                <a:latin typeface="Times New Roman" panose="02020603050405020304" pitchFamily="18" charset="0"/>
                <a:cs typeface="Times New Roman" panose="02020603050405020304" pitchFamily="18" charset="0"/>
              </a:rPr>
              <a:t> theo yêu </a:t>
            </a:r>
            <a:r>
              <a:rPr lang="vi-VN" sz="2400" b="1" dirty="0" err="1">
                <a:latin typeface="Times New Roman" panose="02020603050405020304" pitchFamily="18" charset="0"/>
                <a:cs typeface="Times New Roman" panose="02020603050405020304" pitchFamily="18" charset="0"/>
              </a:rPr>
              <a:t>cầu</a:t>
            </a:r>
            <a:r>
              <a:rPr lang="vi-VN" sz="2400" b="1" dirty="0">
                <a:latin typeface="Times New Roman" panose="02020603050405020304" pitchFamily="18" charset="0"/>
                <a:cs typeface="Times New Roman" panose="02020603050405020304" pitchFamily="18" charset="0"/>
              </a:rPr>
              <a:t> </a:t>
            </a:r>
            <a:r>
              <a:rPr lang="vi-VN" sz="2400" b="1" dirty="0" err="1">
                <a:latin typeface="Times New Roman" panose="02020603050405020304" pitchFamily="18" charset="0"/>
                <a:cs typeface="Times New Roman" panose="02020603050405020304" pitchFamily="18" charset="0"/>
              </a:rPr>
              <a:t>của</a:t>
            </a:r>
            <a:r>
              <a:rPr lang="vi-VN" sz="2400" b="1" dirty="0">
                <a:latin typeface="Times New Roman" panose="02020603050405020304" pitchFamily="18" charset="0"/>
                <a:cs typeface="Times New Roman" panose="02020603050405020304" pitchFamily="18" charset="0"/>
              </a:rPr>
              <a:t> cơ quan </a:t>
            </a:r>
            <a:r>
              <a:rPr lang="vi-VN" sz="2400" b="1" dirty="0" err="1">
                <a:latin typeface="Times New Roman" panose="02020603050405020304" pitchFamily="18" charset="0"/>
                <a:cs typeface="Times New Roman" panose="02020603050405020304" pitchFamily="18" charset="0"/>
              </a:rPr>
              <a:t>chức</a:t>
            </a:r>
            <a:r>
              <a:rPr lang="vi-VN" sz="2400" b="1" dirty="0">
                <a:latin typeface="Times New Roman" panose="02020603050405020304" pitchFamily="18" charset="0"/>
                <a:cs typeface="Times New Roman" panose="02020603050405020304" pitchFamily="18" charset="0"/>
              </a:rPr>
              <a:t> năng </a:t>
            </a:r>
            <a:r>
              <a:rPr lang="vi-VN" sz="2400" b="1" dirty="0" err="1">
                <a:latin typeface="Times New Roman" panose="02020603050405020304" pitchFamily="18" charset="0"/>
                <a:cs typeface="Times New Roman" panose="02020603050405020304" pitchFamily="18" charset="0"/>
              </a:rPr>
              <a:t>nhà</a:t>
            </a:r>
            <a:r>
              <a:rPr lang="vi-VN" sz="2400" b="1" dirty="0">
                <a:latin typeface="Times New Roman" panose="02020603050405020304" pitchFamily="18" charset="0"/>
                <a:cs typeface="Times New Roman" panose="02020603050405020304" pitchFamily="18" charset="0"/>
              </a:rPr>
              <a:t> </a:t>
            </a:r>
            <a:r>
              <a:rPr lang="vi-VN" sz="2400" b="1" dirty="0" err="1">
                <a:latin typeface="Times New Roman" panose="02020603050405020304" pitchFamily="18" charset="0"/>
                <a:cs typeface="Times New Roman" panose="02020603050405020304" pitchFamily="18" charset="0"/>
              </a:rPr>
              <a:t>nước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đối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với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doanh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nghiệp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kinh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doanh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vận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tải</a:t>
            </a:r>
            <a:r>
              <a:rPr lang="en-US" sz="2400" b="1" dirty="0">
                <a:latin typeface="Times New Roman" panose="02020603050405020304" pitchFamily="18" charset="0"/>
                <a:cs typeface="Times New Roman" panose="02020603050405020304" pitchFamily="18" charset="0"/>
              </a:rPr>
              <a:t>.</a:t>
            </a:r>
          </a:p>
          <a:p>
            <a:pPr marL="342900" indent="-342900">
              <a:lnSpc>
                <a:spcPct val="130000"/>
              </a:lnSpc>
              <a:buFont typeface="Wingdings" panose="05000000000000000000" pitchFamily="2" charset="2"/>
              <a:buChar char="Ø"/>
            </a:pPr>
            <a:endParaRPr lang="en-US" sz="2000" dirty="0">
              <a:solidFill>
                <a:srgbClr val="FF0000"/>
              </a:solidFill>
            </a:endParaRPr>
          </a:p>
        </p:txBody>
      </p:sp>
    </p:spTree>
    <p:extLst>
      <p:ext uri="{BB962C8B-B14F-4D97-AF65-F5344CB8AC3E}">
        <p14:creationId xmlns:p14="http://schemas.microsoft.com/office/powerpoint/2010/main" val="3052924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7">
                                            <p:txEl>
                                              <p:pRg st="0" end="0"/>
                                            </p:txEl>
                                          </p:spTgt>
                                        </p:tgtEl>
                                        <p:attrNameLst>
                                          <p:attrName>style.visibility</p:attrName>
                                        </p:attrNameLst>
                                      </p:cBhvr>
                                      <p:to>
                                        <p:strVal val="visible"/>
                                      </p:to>
                                    </p:set>
                                    <p:animEffect transition="in" filter="fade">
                                      <p:cBhvr>
                                        <p:cTn id="14" dur="1000"/>
                                        <p:tgtEl>
                                          <p:spTgt spid="27">
                                            <p:txEl>
                                              <p:pRg st="0" end="0"/>
                                            </p:txEl>
                                          </p:spTgt>
                                        </p:tgtEl>
                                      </p:cBhvr>
                                    </p:animEffect>
                                    <p:anim calcmode="lin" valueType="num">
                                      <p:cBhvr>
                                        <p:cTn id="15" dur="100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7">
                                            <p:txEl>
                                              <p:pRg st="1" end="1"/>
                                            </p:txEl>
                                          </p:spTgt>
                                        </p:tgtEl>
                                        <p:attrNameLst>
                                          <p:attrName>style.visibility</p:attrName>
                                        </p:attrNameLst>
                                      </p:cBhvr>
                                      <p:to>
                                        <p:strVal val="visible"/>
                                      </p:to>
                                    </p:set>
                                    <p:animEffect transition="in" filter="fade">
                                      <p:cBhvr>
                                        <p:cTn id="21" dur="1000"/>
                                        <p:tgtEl>
                                          <p:spTgt spid="27">
                                            <p:txEl>
                                              <p:pRg st="1" end="1"/>
                                            </p:txEl>
                                          </p:spTgt>
                                        </p:tgtEl>
                                      </p:cBhvr>
                                    </p:animEffect>
                                    <p:anim calcmode="lin" valueType="num">
                                      <p:cBhvr>
                                        <p:cTn id="22" dur="1000" fill="hold"/>
                                        <p:tgtEl>
                                          <p:spTgt spid="2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7">
                                            <p:txEl>
                                              <p:pRg st="2" end="2"/>
                                            </p:txEl>
                                          </p:spTgt>
                                        </p:tgtEl>
                                        <p:attrNameLst>
                                          <p:attrName>style.visibility</p:attrName>
                                        </p:attrNameLst>
                                      </p:cBhvr>
                                      <p:to>
                                        <p:strVal val="visible"/>
                                      </p:to>
                                    </p:set>
                                    <p:animEffect transition="in" filter="fade">
                                      <p:cBhvr>
                                        <p:cTn id="28" dur="1000"/>
                                        <p:tgtEl>
                                          <p:spTgt spid="27">
                                            <p:txEl>
                                              <p:pRg st="2" end="2"/>
                                            </p:txEl>
                                          </p:spTgt>
                                        </p:tgtEl>
                                      </p:cBhvr>
                                    </p:animEffect>
                                    <p:anim calcmode="lin" valueType="num">
                                      <p:cBhvr>
                                        <p:cTn id="29" dur="1000" fill="hold"/>
                                        <p:tgtEl>
                                          <p:spTgt spid="2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7">
                                            <p:txEl>
                                              <p:pRg st="3" end="3"/>
                                            </p:txEl>
                                          </p:spTgt>
                                        </p:tgtEl>
                                        <p:attrNameLst>
                                          <p:attrName>style.visibility</p:attrName>
                                        </p:attrNameLst>
                                      </p:cBhvr>
                                      <p:to>
                                        <p:strVal val="visible"/>
                                      </p:to>
                                    </p:set>
                                    <p:animEffect transition="in" filter="fade">
                                      <p:cBhvr>
                                        <p:cTn id="35" dur="1000"/>
                                        <p:tgtEl>
                                          <p:spTgt spid="27">
                                            <p:txEl>
                                              <p:pRg st="3" end="3"/>
                                            </p:txEl>
                                          </p:spTgt>
                                        </p:tgtEl>
                                      </p:cBhvr>
                                    </p:animEffect>
                                    <p:anim calcmode="lin" valueType="num">
                                      <p:cBhvr>
                                        <p:cTn id="36" dur="1000" fill="hold"/>
                                        <p:tgtEl>
                                          <p:spTgt spid="2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EEBB5E54-3D93-1840-AA72-6C8534F25C86}"/>
              </a:ext>
            </a:extLst>
          </p:cNvPr>
          <p:cNvSpPr>
            <a:spLocks noGrp="1"/>
          </p:cNvSpPr>
          <p:nvPr>
            <p:ph type="sldNum" sz="quarter" idx="12"/>
          </p:nvPr>
        </p:nvSpPr>
        <p:spPr/>
        <p:txBody>
          <a:bodyPr/>
          <a:lstStyle/>
          <a:p>
            <a:fld id="{0640AABA-815C-BF40-8325-1204FCDB2667}" type="slidenum">
              <a:rPr lang="en-US"/>
              <a:t>5</a:t>
            </a:fld>
            <a:endParaRPr lang="en-US"/>
          </a:p>
        </p:txBody>
      </p:sp>
      <p:sp>
        <p:nvSpPr>
          <p:cNvPr id="17" name="Rectangle 16">
            <a:extLst>
              <a:ext uri="{FF2B5EF4-FFF2-40B4-BE49-F238E27FC236}">
                <a16:creationId xmlns:a16="http://schemas.microsoft.com/office/drawing/2014/main" id="{6865133D-B214-CB41-890A-639AAAC2B798}"/>
              </a:ext>
            </a:extLst>
          </p:cNvPr>
          <p:cNvSpPr/>
          <p:nvPr/>
        </p:nvSpPr>
        <p:spPr>
          <a:xfrm>
            <a:off x="0" y="1"/>
            <a:ext cx="9144000" cy="75537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t>Định</a:t>
            </a:r>
            <a:r>
              <a:rPr lang="en-US" sz="2800" b="1" dirty="0"/>
              <a:t> </a:t>
            </a:r>
            <a:r>
              <a:rPr lang="en-US" sz="2800" b="1" dirty="0" err="1"/>
              <a:t>hướng</a:t>
            </a:r>
            <a:r>
              <a:rPr lang="en-US" sz="2800" b="1" dirty="0"/>
              <a:t> </a:t>
            </a:r>
            <a:r>
              <a:rPr lang="en-US" sz="2800" b="1" dirty="0" err="1"/>
              <a:t>giải</a:t>
            </a:r>
            <a:r>
              <a:rPr lang="en-US" sz="2800" b="1" dirty="0"/>
              <a:t> </a:t>
            </a:r>
            <a:r>
              <a:rPr lang="en-US" sz="2800" b="1" dirty="0" err="1"/>
              <a:t>pháp</a:t>
            </a:r>
            <a:endParaRPr lang="en-US" sz="2800" b="1" dirty="0"/>
          </a:p>
        </p:txBody>
      </p:sp>
      <p:sp>
        <p:nvSpPr>
          <p:cNvPr id="19" name="Rectangle 18">
            <a:extLst>
              <a:ext uri="{FF2B5EF4-FFF2-40B4-BE49-F238E27FC236}">
                <a16:creationId xmlns:a16="http://schemas.microsoft.com/office/drawing/2014/main" id="{7FAD39AC-DE90-1D4D-B259-D83C7DEE08A3}"/>
              </a:ext>
            </a:extLst>
          </p:cNvPr>
          <p:cNvSpPr/>
          <p:nvPr/>
        </p:nvSpPr>
        <p:spPr>
          <a:xfrm>
            <a:off x="0" y="728182"/>
            <a:ext cx="9144000" cy="92765"/>
          </a:xfrm>
          <a:prstGeom prst="rect">
            <a:avLst/>
          </a:prstGeom>
          <a:solidFill>
            <a:srgbClr val="FFC000"/>
          </a:solidFill>
          <a:ln>
            <a:noFill/>
          </a:ln>
          <a:effectLst>
            <a:outerShdw blurRad="50800" dist="50800" dir="5400000" algn="ctr" rotWithShape="0">
              <a:srgbClr val="000000">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C2FDDA5-4AE5-E847-92C3-EAE43901D172}"/>
              </a:ext>
            </a:extLst>
          </p:cNvPr>
          <p:cNvSpPr txBox="1"/>
          <p:nvPr/>
        </p:nvSpPr>
        <p:spPr>
          <a:xfrm>
            <a:off x="533011" y="3546334"/>
            <a:ext cx="184731" cy="338554"/>
          </a:xfrm>
          <a:prstGeom prst="rect">
            <a:avLst/>
          </a:prstGeom>
          <a:noFill/>
        </p:spPr>
        <p:txBody>
          <a:bodyPr wrap="none" rtlCol="0">
            <a:spAutoFit/>
          </a:bodyPr>
          <a:lstStyle/>
          <a:p>
            <a:endParaRPr lang="en-US" sz="1600"/>
          </a:p>
        </p:txBody>
      </p:sp>
      <p:sp>
        <p:nvSpPr>
          <p:cNvPr id="6" name="TextBox 5">
            <a:extLst>
              <a:ext uri="{FF2B5EF4-FFF2-40B4-BE49-F238E27FC236}">
                <a16:creationId xmlns:a16="http://schemas.microsoft.com/office/drawing/2014/main" id="{2B898997-51B5-9541-ADA9-FEBDC99B095A}"/>
              </a:ext>
            </a:extLst>
          </p:cNvPr>
          <p:cNvSpPr txBox="1"/>
          <p:nvPr/>
        </p:nvSpPr>
        <p:spPr>
          <a:xfrm>
            <a:off x="5125392" y="2686881"/>
            <a:ext cx="1598515" cy="584775"/>
          </a:xfrm>
          <a:prstGeom prst="rect">
            <a:avLst/>
          </a:prstGeom>
          <a:noFill/>
        </p:spPr>
        <p:txBody>
          <a:bodyPr wrap="square" rtlCol="0">
            <a:spAutoFit/>
          </a:bodyPr>
          <a:lstStyle/>
          <a:p>
            <a:pPr algn="ctr"/>
            <a:r>
              <a:rPr lang="en-US" sz="1600" dirty="0" err="1"/>
              <a:t>Quản</a:t>
            </a:r>
            <a:r>
              <a:rPr lang="en-US" sz="1600" dirty="0"/>
              <a:t> </a:t>
            </a:r>
            <a:r>
              <a:rPr lang="en-US" sz="1600" dirty="0" err="1"/>
              <a:t>lý</a:t>
            </a:r>
            <a:r>
              <a:rPr lang="en-US" sz="1600" dirty="0"/>
              <a:t> </a:t>
            </a:r>
            <a:r>
              <a:rPr lang="en-US" sz="1600" dirty="0" err="1"/>
              <a:t>xe</a:t>
            </a:r>
            <a:r>
              <a:rPr lang="en-US" sz="1600" dirty="0"/>
              <a:t> </a:t>
            </a:r>
            <a:r>
              <a:rPr lang="en-US" sz="1600" dirty="0" err="1"/>
              <a:t>và</a:t>
            </a:r>
            <a:r>
              <a:rPr lang="en-US" sz="1600" dirty="0"/>
              <a:t> </a:t>
            </a:r>
            <a:r>
              <a:rPr lang="en-US" sz="1600" dirty="0" err="1"/>
              <a:t>thiết</a:t>
            </a:r>
            <a:r>
              <a:rPr lang="en-US" sz="1600" dirty="0"/>
              <a:t> </a:t>
            </a:r>
            <a:r>
              <a:rPr lang="en-US" sz="1600" dirty="0" err="1"/>
              <a:t>bị</a:t>
            </a:r>
            <a:endParaRPr lang="en-US" sz="1600" dirty="0"/>
          </a:p>
        </p:txBody>
      </p:sp>
      <p:sp>
        <p:nvSpPr>
          <p:cNvPr id="16" name="TextBox 15">
            <a:extLst>
              <a:ext uri="{FF2B5EF4-FFF2-40B4-BE49-F238E27FC236}">
                <a16:creationId xmlns:a16="http://schemas.microsoft.com/office/drawing/2014/main" id="{6364FEC8-91B4-B64A-9D1E-621A9F2E6117}"/>
              </a:ext>
            </a:extLst>
          </p:cNvPr>
          <p:cNvSpPr txBox="1"/>
          <p:nvPr/>
        </p:nvSpPr>
        <p:spPr>
          <a:xfrm>
            <a:off x="3839069" y="5707930"/>
            <a:ext cx="2101857" cy="338554"/>
          </a:xfrm>
          <a:prstGeom prst="rect">
            <a:avLst/>
          </a:prstGeom>
          <a:noFill/>
        </p:spPr>
        <p:txBody>
          <a:bodyPr wrap="square" rtlCol="0">
            <a:spAutoFit/>
          </a:bodyPr>
          <a:lstStyle/>
          <a:p>
            <a:r>
              <a:rPr lang="en-US" sz="1600" dirty="0" err="1"/>
              <a:t>Phân</a:t>
            </a:r>
            <a:r>
              <a:rPr lang="en-US" sz="1600" dirty="0"/>
              <a:t> </a:t>
            </a:r>
            <a:r>
              <a:rPr lang="en-US" sz="1600" dirty="0" err="1"/>
              <a:t>công</a:t>
            </a:r>
            <a:r>
              <a:rPr lang="en-US" sz="1600" dirty="0"/>
              <a:t> </a:t>
            </a:r>
            <a:r>
              <a:rPr lang="en-US" sz="1600" dirty="0" err="1"/>
              <a:t>tuyến</a:t>
            </a:r>
            <a:endParaRPr lang="en-US" sz="1600" dirty="0"/>
          </a:p>
        </p:txBody>
      </p:sp>
      <p:sp>
        <p:nvSpPr>
          <p:cNvPr id="21" name="TextBox 20">
            <a:extLst>
              <a:ext uri="{FF2B5EF4-FFF2-40B4-BE49-F238E27FC236}">
                <a16:creationId xmlns:a16="http://schemas.microsoft.com/office/drawing/2014/main" id="{2B898997-51B5-9541-ADA9-FEBDC99B095A}"/>
              </a:ext>
            </a:extLst>
          </p:cNvPr>
          <p:cNvSpPr txBox="1"/>
          <p:nvPr/>
        </p:nvSpPr>
        <p:spPr>
          <a:xfrm>
            <a:off x="2534630" y="2762903"/>
            <a:ext cx="1007007" cy="338554"/>
          </a:xfrm>
          <a:prstGeom prst="rect">
            <a:avLst/>
          </a:prstGeom>
          <a:noFill/>
        </p:spPr>
        <p:txBody>
          <a:bodyPr wrap="none" rtlCol="0">
            <a:spAutoFit/>
          </a:bodyPr>
          <a:lstStyle/>
          <a:p>
            <a:pPr algn="ctr"/>
            <a:r>
              <a:rPr lang="en-US" sz="1600" dirty="0" err="1"/>
              <a:t>Giám</a:t>
            </a:r>
            <a:r>
              <a:rPr lang="en-US" sz="1600" dirty="0"/>
              <a:t> </a:t>
            </a:r>
            <a:r>
              <a:rPr lang="en-US" sz="1600" dirty="0" err="1"/>
              <a:t>sát</a:t>
            </a:r>
            <a:endParaRPr lang="en-US" sz="1600" dirty="0"/>
          </a:p>
        </p:txBody>
      </p:sp>
      <p:pic>
        <p:nvPicPr>
          <p:cNvPr id="4" name="Picture 3"/>
          <p:cNvPicPr>
            <a:picLocks noChangeAspect="1"/>
          </p:cNvPicPr>
          <p:nvPr/>
        </p:nvPicPr>
        <p:blipFill>
          <a:blip r:embed="rId3"/>
          <a:stretch>
            <a:fillRect/>
          </a:stretch>
        </p:blipFill>
        <p:spPr>
          <a:xfrm>
            <a:off x="3865610" y="3831546"/>
            <a:ext cx="1656207" cy="1258139"/>
          </a:xfrm>
          <a:prstGeom prst="rect">
            <a:avLst/>
          </a:prstGeom>
          <a:ln>
            <a:noFill/>
          </a:ln>
          <a:effectLst>
            <a:outerShdw blurRad="292100" dist="139700" dir="2700000" algn="tl" rotWithShape="0">
              <a:srgbClr val="333333">
                <a:alpha val="65000"/>
              </a:srgbClr>
            </a:outerShdw>
          </a:effectLst>
        </p:spPr>
      </p:pic>
      <p:sp>
        <p:nvSpPr>
          <p:cNvPr id="18" name="TextBox 17">
            <a:extLst>
              <a:ext uri="{FF2B5EF4-FFF2-40B4-BE49-F238E27FC236}">
                <a16:creationId xmlns:a16="http://schemas.microsoft.com/office/drawing/2014/main" id="{D22997DA-895A-4C41-A48F-CCF598F9F57E}"/>
              </a:ext>
            </a:extLst>
          </p:cNvPr>
          <p:cNvSpPr txBox="1"/>
          <p:nvPr/>
        </p:nvSpPr>
        <p:spPr>
          <a:xfrm>
            <a:off x="257581" y="6400413"/>
            <a:ext cx="1098378" cy="276999"/>
          </a:xfrm>
          <a:prstGeom prst="rect">
            <a:avLst/>
          </a:prstGeom>
          <a:noFill/>
        </p:spPr>
        <p:txBody>
          <a:bodyPr wrap="none" rtlCol="0">
            <a:spAutoFit/>
          </a:bodyPr>
          <a:lstStyle/>
          <a:p>
            <a:r>
              <a:rPr lang="en-US" sz="1200"/>
              <a:t>1. Đặt vấn đề</a:t>
            </a:r>
          </a:p>
        </p:txBody>
      </p:sp>
      <p:pic>
        <p:nvPicPr>
          <p:cNvPr id="13" name="Hình ảnh 12">
            <a:extLst>
              <a:ext uri="{FF2B5EF4-FFF2-40B4-BE49-F238E27FC236}">
                <a16:creationId xmlns:a16="http://schemas.microsoft.com/office/drawing/2014/main" id="{FA03FD08-F1B9-4313-A812-DB8A2A1C875E}"/>
              </a:ext>
            </a:extLst>
          </p:cNvPr>
          <p:cNvPicPr>
            <a:picLocks noChangeAspect="1"/>
          </p:cNvPicPr>
          <p:nvPr/>
        </p:nvPicPr>
        <p:blipFill>
          <a:blip r:embed="rId4"/>
          <a:stretch>
            <a:fillRect/>
          </a:stretch>
        </p:blipFill>
        <p:spPr>
          <a:xfrm>
            <a:off x="2126891" y="1260285"/>
            <a:ext cx="1891719" cy="1437045"/>
          </a:xfrm>
          <a:prstGeom prst="rect">
            <a:avLst/>
          </a:prstGeom>
        </p:spPr>
      </p:pic>
      <p:pic>
        <p:nvPicPr>
          <p:cNvPr id="25" name="Hình ảnh 24">
            <a:extLst>
              <a:ext uri="{FF2B5EF4-FFF2-40B4-BE49-F238E27FC236}">
                <a16:creationId xmlns:a16="http://schemas.microsoft.com/office/drawing/2014/main" id="{A3241109-1FB7-4C3A-A067-E4C661652DF1}"/>
              </a:ext>
            </a:extLst>
          </p:cNvPr>
          <p:cNvPicPr>
            <a:picLocks noChangeAspect="1"/>
          </p:cNvPicPr>
          <p:nvPr/>
        </p:nvPicPr>
        <p:blipFill>
          <a:blip r:embed="rId5"/>
          <a:stretch>
            <a:fillRect/>
          </a:stretch>
        </p:blipFill>
        <p:spPr>
          <a:xfrm>
            <a:off x="1321423" y="3596697"/>
            <a:ext cx="1482561" cy="1437044"/>
          </a:xfrm>
          <a:prstGeom prst="rect">
            <a:avLst/>
          </a:prstGeom>
        </p:spPr>
      </p:pic>
      <p:pic>
        <p:nvPicPr>
          <p:cNvPr id="27" name="Hình ảnh 26">
            <a:extLst>
              <a:ext uri="{FF2B5EF4-FFF2-40B4-BE49-F238E27FC236}">
                <a16:creationId xmlns:a16="http://schemas.microsoft.com/office/drawing/2014/main" id="{D369E022-33F2-46F2-AA1D-FBD0A0FC04C9}"/>
              </a:ext>
            </a:extLst>
          </p:cNvPr>
          <p:cNvPicPr>
            <a:picLocks noChangeAspect="1"/>
          </p:cNvPicPr>
          <p:nvPr/>
        </p:nvPicPr>
        <p:blipFill>
          <a:blip r:embed="rId6"/>
          <a:stretch>
            <a:fillRect/>
          </a:stretch>
        </p:blipFill>
        <p:spPr>
          <a:xfrm>
            <a:off x="5237284" y="1335442"/>
            <a:ext cx="1407283" cy="1407283"/>
          </a:xfrm>
          <a:prstGeom prst="rect">
            <a:avLst/>
          </a:prstGeom>
        </p:spPr>
      </p:pic>
      <p:sp>
        <p:nvSpPr>
          <p:cNvPr id="29" name="TextBox 5">
            <a:extLst>
              <a:ext uri="{FF2B5EF4-FFF2-40B4-BE49-F238E27FC236}">
                <a16:creationId xmlns:a16="http://schemas.microsoft.com/office/drawing/2014/main" id="{3A0CF4C2-0105-48FD-A806-39719746C5DB}"/>
              </a:ext>
            </a:extLst>
          </p:cNvPr>
          <p:cNvSpPr txBox="1"/>
          <p:nvPr/>
        </p:nvSpPr>
        <p:spPr>
          <a:xfrm>
            <a:off x="1167126" y="5578428"/>
            <a:ext cx="1636858" cy="597558"/>
          </a:xfrm>
          <a:prstGeom prst="rect">
            <a:avLst/>
          </a:prstGeom>
          <a:noFill/>
        </p:spPr>
        <p:txBody>
          <a:bodyPr wrap="square" rtlCol="0">
            <a:spAutoFit/>
          </a:bodyPr>
          <a:lstStyle/>
          <a:p>
            <a:pPr algn="ctr"/>
            <a:r>
              <a:rPr lang="en-US" sz="1600" dirty="0" err="1"/>
              <a:t>Quản</a:t>
            </a:r>
            <a:r>
              <a:rPr lang="en-US" sz="1600" dirty="0"/>
              <a:t> </a:t>
            </a:r>
            <a:r>
              <a:rPr lang="en-US" sz="1600" dirty="0" err="1"/>
              <a:t>lý</a:t>
            </a:r>
            <a:r>
              <a:rPr lang="en-US" sz="1600" dirty="0"/>
              <a:t> </a:t>
            </a:r>
            <a:r>
              <a:rPr lang="en-US" sz="1600" dirty="0" err="1"/>
              <a:t>tổ</a:t>
            </a:r>
            <a:r>
              <a:rPr lang="en-US" sz="1600" dirty="0"/>
              <a:t> </a:t>
            </a:r>
            <a:r>
              <a:rPr lang="en-US" sz="1600" dirty="0" err="1"/>
              <a:t>điều</a:t>
            </a:r>
            <a:r>
              <a:rPr lang="en-US" sz="1600" dirty="0"/>
              <a:t> </a:t>
            </a:r>
            <a:r>
              <a:rPr lang="en-US" sz="1600" dirty="0" err="1"/>
              <a:t>chuyển</a:t>
            </a:r>
            <a:endParaRPr lang="en-US" sz="1600" dirty="0"/>
          </a:p>
        </p:txBody>
      </p:sp>
      <p:pic>
        <p:nvPicPr>
          <p:cNvPr id="5" name="Hình ảnh 4" descr="Ảnh có chứa văn bản, mẫu họa&#10;&#10;Mô tả được tạo tự động">
            <a:extLst>
              <a:ext uri="{FF2B5EF4-FFF2-40B4-BE49-F238E27FC236}">
                <a16:creationId xmlns:a16="http://schemas.microsoft.com/office/drawing/2014/main" id="{916D272D-D50A-49DB-9507-F4351597F486}"/>
              </a:ext>
            </a:extLst>
          </p:cNvPr>
          <p:cNvPicPr>
            <a:picLocks noChangeAspect="1"/>
          </p:cNvPicPr>
          <p:nvPr/>
        </p:nvPicPr>
        <p:blipFill>
          <a:blip r:embed="rId7"/>
          <a:stretch>
            <a:fillRect/>
          </a:stretch>
        </p:blipFill>
        <p:spPr>
          <a:xfrm>
            <a:off x="6740184" y="3888479"/>
            <a:ext cx="2162658" cy="1216495"/>
          </a:xfrm>
          <a:prstGeom prst="rect">
            <a:avLst/>
          </a:prstGeom>
        </p:spPr>
      </p:pic>
      <p:sp>
        <p:nvSpPr>
          <p:cNvPr id="20" name="TextBox 15">
            <a:extLst>
              <a:ext uri="{FF2B5EF4-FFF2-40B4-BE49-F238E27FC236}">
                <a16:creationId xmlns:a16="http://schemas.microsoft.com/office/drawing/2014/main" id="{BA51CF75-9209-4059-B29E-A9A2A3ED340B}"/>
              </a:ext>
            </a:extLst>
          </p:cNvPr>
          <p:cNvSpPr txBox="1"/>
          <p:nvPr/>
        </p:nvSpPr>
        <p:spPr>
          <a:xfrm>
            <a:off x="6770584" y="5659137"/>
            <a:ext cx="2101857" cy="338554"/>
          </a:xfrm>
          <a:prstGeom prst="rect">
            <a:avLst/>
          </a:prstGeom>
          <a:noFill/>
        </p:spPr>
        <p:txBody>
          <a:bodyPr wrap="square" rtlCol="0">
            <a:spAutoFit/>
          </a:bodyPr>
          <a:lstStyle/>
          <a:p>
            <a:pPr algn="ctr"/>
            <a:r>
              <a:rPr lang="en-US" sz="1600" dirty="0" err="1"/>
              <a:t>Cảnh</a:t>
            </a:r>
            <a:r>
              <a:rPr lang="en-US" sz="1600" dirty="0"/>
              <a:t> </a:t>
            </a:r>
            <a:r>
              <a:rPr lang="en-US" sz="1600" dirty="0" err="1"/>
              <a:t>báo</a:t>
            </a:r>
            <a:r>
              <a:rPr lang="en-US" sz="1600" dirty="0"/>
              <a:t> </a:t>
            </a:r>
          </a:p>
        </p:txBody>
      </p:sp>
    </p:spTree>
    <p:extLst>
      <p:ext uri="{BB962C8B-B14F-4D97-AF65-F5344CB8AC3E}">
        <p14:creationId xmlns:p14="http://schemas.microsoft.com/office/powerpoint/2010/main" val="738945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000"/>
                                        <p:tgtEl>
                                          <p:spTgt spid="25"/>
                                        </p:tgtEl>
                                      </p:cBhvr>
                                    </p:animEffect>
                                    <p:anim calcmode="lin" valueType="num">
                                      <p:cBhvr>
                                        <p:cTn id="13" dur="1000" fill="hold"/>
                                        <p:tgtEl>
                                          <p:spTgt spid="25"/>
                                        </p:tgtEl>
                                        <p:attrNameLst>
                                          <p:attrName>ppt_x</p:attrName>
                                        </p:attrNameLst>
                                      </p:cBhvr>
                                      <p:tavLst>
                                        <p:tav tm="0">
                                          <p:val>
                                            <p:strVal val="#ppt_x"/>
                                          </p:val>
                                        </p:tav>
                                        <p:tav tm="100000">
                                          <p:val>
                                            <p:strVal val="#ppt_x"/>
                                          </p:val>
                                        </p:tav>
                                      </p:tavLst>
                                    </p:anim>
                                    <p:anim calcmode="lin" valueType="num">
                                      <p:cBhvr>
                                        <p:cTn id="14" dur="1000" fill="hold"/>
                                        <p:tgtEl>
                                          <p:spTgt spid="2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1000"/>
                                        <p:tgtEl>
                                          <p:spTgt spid="27"/>
                                        </p:tgtEl>
                                      </p:cBhvr>
                                    </p:animEffect>
                                    <p:anim calcmode="lin" valueType="num">
                                      <p:cBhvr>
                                        <p:cTn id="23" dur="1000" fill="hold"/>
                                        <p:tgtEl>
                                          <p:spTgt spid="27"/>
                                        </p:tgtEl>
                                        <p:attrNameLst>
                                          <p:attrName>ppt_x</p:attrName>
                                        </p:attrNameLst>
                                      </p:cBhvr>
                                      <p:tavLst>
                                        <p:tav tm="0">
                                          <p:val>
                                            <p:strVal val="#ppt_x"/>
                                          </p:val>
                                        </p:tav>
                                        <p:tav tm="100000">
                                          <p:val>
                                            <p:strVal val="#ppt_x"/>
                                          </p:val>
                                        </p:tav>
                                      </p:tavLst>
                                    </p:anim>
                                    <p:anim calcmode="lin" valueType="num">
                                      <p:cBhvr>
                                        <p:cTn id="24" dur="1000" fill="hold"/>
                                        <p:tgtEl>
                                          <p:spTgt spid="2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25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1000"/>
                                        <p:tgtEl>
                                          <p:spTgt spid="16"/>
                                        </p:tgtEl>
                                      </p:cBhvr>
                                    </p:animEffect>
                                    <p:anim calcmode="lin" valueType="num">
                                      <p:cBhvr>
                                        <p:cTn id="33" dur="1000" fill="hold"/>
                                        <p:tgtEl>
                                          <p:spTgt spid="16"/>
                                        </p:tgtEl>
                                        <p:attrNameLst>
                                          <p:attrName>ppt_x</p:attrName>
                                        </p:attrNameLst>
                                      </p:cBhvr>
                                      <p:tavLst>
                                        <p:tav tm="0">
                                          <p:val>
                                            <p:strVal val="#ppt_x"/>
                                          </p:val>
                                        </p:tav>
                                        <p:tav tm="100000">
                                          <p:val>
                                            <p:strVal val="#ppt_x"/>
                                          </p:val>
                                        </p:tav>
                                      </p:tavLst>
                                    </p:anim>
                                    <p:anim calcmode="lin" valueType="num">
                                      <p:cBhvr>
                                        <p:cTn id="34" dur="1000" fill="hold"/>
                                        <p:tgtEl>
                                          <p:spTgt spid="1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25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1000"/>
                                        <p:tgtEl>
                                          <p:spTgt spid="29"/>
                                        </p:tgtEl>
                                      </p:cBhvr>
                                    </p:animEffect>
                                    <p:anim calcmode="lin" valueType="num">
                                      <p:cBhvr>
                                        <p:cTn id="38" dur="1000" fill="hold"/>
                                        <p:tgtEl>
                                          <p:spTgt spid="29"/>
                                        </p:tgtEl>
                                        <p:attrNameLst>
                                          <p:attrName>ppt_x</p:attrName>
                                        </p:attrNameLst>
                                      </p:cBhvr>
                                      <p:tavLst>
                                        <p:tav tm="0">
                                          <p:val>
                                            <p:strVal val="#ppt_x"/>
                                          </p:val>
                                        </p:tav>
                                        <p:tav tm="100000">
                                          <p:val>
                                            <p:strVal val="#ppt_x"/>
                                          </p:val>
                                        </p:tav>
                                      </p:tavLst>
                                    </p:anim>
                                    <p:anim calcmode="lin" valueType="num">
                                      <p:cBhvr>
                                        <p:cTn id="39" dur="1000" fill="hold"/>
                                        <p:tgtEl>
                                          <p:spTgt spid="2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25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1000"/>
                                        <p:tgtEl>
                                          <p:spTgt spid="21"/>
                                        </p:tgtEl>
                                      </p:cBhvr>
                                    </p:animEffect>
                                    <p:anim calcmode="lin" valueType="num">
                                      <p:cBhvr>
                                        <p:cTn id="43" dur="1000" fill="hold"/>
                                        <p:tgtEl>
                                          <p:spTgt spid="21"/>
                                        </p:tgtEl>
                                        <p:attrNameLst>
                                          <p:attrName>ppt_x</p:attrName>
                                        </p:attrNameLst>
                                      </p:cBhvr>
                                      <p:tavLst>
                                        <p:tav tm="0">
                                          <p:val>
                                            <p:strVal val="#ppt_x"/>
                                          </p:val>
                                        </p:tav>
                                        <p:tav tm="100000">
                                          <p:val>
                                            <p:strVal val="#ppt_x"/>
                                          </p:val>
                                        </p:tav>
                                      </p:tavLst>
                                    </p:anim>
                                    <p:anim calcmode="lin" valueType="num">
                                      <p:cBhvr>
                                        <p:cTn id="44" dur="1000" fill="hold"/>
                                        <p:tgtEl>
                                          <p:spTgt spid="2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25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1000"/>
                                        <p:tgtEl>
                                          <p:spTgt spid="6"/>
                                        </p:tgtEl>
                                      </p:cBhvr>
                                    </p:animEffect>
                                    <p:anim calcmode="lin" valueType="num">
                                      <p:cBhvr>
                                        <p:cTn id="48" dur="1000" fill="hold"/>
                                        <p:tgtEl>
                                          <p:spTgt spid="6"/>
                                        </p:tgtEl>
                                        <p:attrNameLst>
                                          <p:attrName>ppt_x</p:attrName>
                                        </p:attrNameLst>
                                      </p:cBhvr>
                                      <p:tavLst>
                                        <p:tav tm="0">
                                          <p:val>
                                            <p:strVal val="#ppt_x"/>
                                          </p:val>
                                        </p:tav>
                                        <p:tav tm="100000">
                                          <p:val>
                                            <p:strVal val="#ppt_x"/>
                                          </p:val>
                                        </p:tav>
                                      </p:tavLst>
                                    </p:anim>
                                    <p:anim calcmode="lin" valueType="num">
                                      <p:cBhvr>
                                        <p:cTn id="49" dur="1000" fill="hold"/>
                                        <p:tgtEl>
                                          <p:spTgt spid="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25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1000"/>
                                        <p:tgtEl>
                                          <p:spTgt spid="20"/>
                                        </p:tgtEl>
                                      </p:cBhvr>
                                    </p:animEffect>
                                    <p:anim calcmode="lin" valueType="num">
                                      <p:cBhvr>
                                        <p:cTn id="53" dur="1000" fill="hold"/>
                                        <p:tgtEl>
                                          <p:spTgt spid="20"/>
                                        </p:tgtEl>
                                        <p:attrNameLst>
                                          <p:attrName>ppt_x</p:attrName>
                                        </p:attrNameLst>
                                      </p:cBhvr>
                                      <p:tavLst>
                                        <p:tav tm="0">
                                          <p:val>
                                            <p:strVal val="#ppt_x"/>
                                          </p:val>
                                        </p:tav>
                                        <p:tav tm="100000">
                                          <p:val>
                                            <p:strVal val="#ppt_x"/>
                                          </p:val>
                                        </p:tav>
                                      </p:tavLst>
                                    </p:anim>
                                    <p:anim calcmode="lin" valueType="num">
                                      <p:cBhvr>
                                        <p:cTn id="54" dur="1000" fill="hold"/>
                                        <p:tgtEl>
                                          <p:spTgt spid="20"/>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fade">
                                      <p:cBhvr>
                                        <p:cTn id="57" dur="1000"/>
                                        <p:tgtEl>
                                          <p:spTgt spid="5"/>
                                        </p:tgtEl>
                                      </p:cBhvr>
                                    </p:animEffect>
                                    <p:anim calcmode="lin" valueType="num">
                                      <p:cBhvr>
                                        <p:cTn id="58" dur="1000" fill="hold"/>
                                        <p:tgtEl>
                                          <p:spTgt spid="5"/>
                                        </p:tgtEl>
                                        <p:attrNameLst>
                                          <p:attrName>ppt_x</p:attrName>
                                        </p:attrNameLst>
                                      </p:cBhvr>
                                      <p:tavLst>
                                        <p:tav tm="0">
                                          <p:val>
                                            <p:strVal val="#ppt_x"/>
                                          </p:val>
                                        </p:tav>
                                        <p:tav tm="100000">
                                          <p:val>
                                            <p:strVal val="#ppt_x"/>
                                          </p:val>
                                        </p:tav>
                                      </p:tavLst>
                                    </p:anim>
                                    <p:anim calcmode="lin" valueType="num">
                                      <p:cBhvr>
                                        <p:cTn id="5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6" grpId="0"/>
      <p:bldP spid="21" grpId="0"/>
      <p:bldP spid="29"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EEBB5E54-3D93-1840-AA72-6C8534F25C86}"/>
              </a:ext>
            </a:extLst>
          </p:cNvPr>
          <p:cNvSpPr>
            <a:spLocks noGrp="1"/>
          </p:cNvSpPr>
          <p:nvPr>
            <p:ph type="sldNum" sz="quarter" idx="12"/>
          </p:nvPr>
        </p:nvSpPr>
        <p:spPr/>
        <p:txBody>
          <a:bodyPr/>
          <a:lstStyle/>
          <a:p>
            <a:fld id="{0640AABA-815C-BF40-8325-1204FCDB2667}" type="slidenum">
              <a:rPr lang="en-US"/>
              <a:t>6</a:t>
            </a:fld>
            <a:endParaRPr lang="en-US"/>
          </a:p>
        </p:txBody>
      </p:sp>
      <p:sp>
        <p:nvSpPr>
          <p:cNvPr id="17" name="Rectangle 16">
            <a:extLst>
              <a:ext uri="{FF2B5EF4-FFF2-40B4-BE49-F238E27FC236}">
                <a16:creationId xmlns:a16="http://schemas.microsoft.com/office/drawing/2014/main" id="{6865133D-B214-CB41-890A-639AAAC2B798}"/>
              </a:ext>
            </a:extLst>
          </p:cNvPr>
          <p:cNvSpPr/>
          <p:nvPr/>
        </p:nvSpPr>
        <p:spPr>
          <a:xfrm>
            <a:off x="0" y="1"/>
            <a:ext cx="9144000" cy="75537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2. Xây dựng ứng dụng</a:t>
            </a:r>
          </a:p>
        </p:txBody>
      </p:sp>
      <p:sp>
        <p:nvSpPr>
          <p:cNvPr id="19" name="Rectangle 18">
            <a:extLst>
              <a:ext uri="{FF2B5EF4-FFF2-40B4-BE49-F238E27FC236}">
                <a16:creationId xmlns:a16="http://schemas.microsoft.com/office/drawing/2014/main" id="{7FAD39AC-DE90-1D4D-B259-D83C7DEE08A3}"/>
              </a:ext>
            </a:extLst>
          </p:cNvPr>
          <p:cNvSpPr/>
          <p:nvPr/>
        </p:nvSpPr>
        <p:spPr>
          <a:xfrm>
            <a:off x="0" y="728182"/>
            <a:ext cx="9144000" cy="92765"/>
          </a:xfrm>
          <a:prstGeom prst="rect">
            <a:avLst/>
          </a:prstGeom>
          <a:solidFill>
            <a:srgbClr val="FFC000"/>
          </a:solidFill>
          <a:ln>
            <a:noFill/>
          </a:ln>
          <a:effectLst>
            <a:outerShdw blurRad="50800" dist="50800" dir="5400000" algn="ctr" rotWithShape="0">
              <a:srgbClr val="000000">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utoShape 4" descr="Kết quả hình ảnh cho cạnh tran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Hình ảnh 2">
            <a:extLst>
              <a:ext uri="{FF2B5EF4-FFF2-40B4-BE49-F238E27FC236}">
                <a16:creationId xmlns:a16="http://schemas.microsoft.com/office/drawing/2014/main" id="{0CB1A6E8-7ECF-4367-92D0-266FFD01E3A1}"/>
              </a:ext>
            </a:extLst>
          </p:cNvPr>
          <p:cNvPicPr>
            <a:picLocks noChangeAspect="1"/>
          </p:cNvPicPr>
          <p:nvPr/>
        </p:nvPicPr>
        <p:blipFill>
          <a:blip r:embed="rId3"/>
          <a:stretch>
            <a:fillRect/>
          </a:stretch>
        </p:blipFill>
        <p:spPr>
          <a:xfrm>
            <a:off x="1945812" y="1323219"/>
            <a:ext cx="5408299" cy="3813164"/>
          </a:xfrm>
          <a:prstGeom prst="rect">
            <a:avLst/>
          </a:prstGeom>
        </p:spPr>
      </p:pic>
      <p:sp>
        <p:nvSpPr>
          <p:cNvPr id="4" name="AutoShape 2">
            <a:extLst>
              <a:ext uri="{FF2B5EF4-FFF2-40B4-BE49-F238E27FC236}">
                <a16:creationId xmlns:a16="http://schemas.microsoft.com/office/drawing/2014/main" id="{917AAFB5-E72E-47AC-83A8-8908336F418E}"/>
              </a:ext>
            </a:extLst>
          </p:cNvPr>
          <p:cNvSpPr>
            <a:spLocks noChangeAspect="1" noChangeArrowheads="1"/>
          </p:cNvSpPr>
          <p:nvPr/>
        </p:nvSpPr>
        <p:spPr bwMode="auto">
          <a:xfrm>
            <a:off x="3471863" y="2981325"/>
            <a:ext cx="2200275" cy="8953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10">
            <a:extLst>
              <a:ext uri="{FF2B5EF4-FFF2-40B4-BE49-F238E27FC236}">
                <a16:creationId xmlns:a16="http://schemas.microsoft.com/office/drawing/2014/main" id="{BEDE03EC-C1E9-44D6-9DDB-BAFF860EBD2C}"/>
              </a:ext>
            </a:extLst>
          </p:cNvPr>
          <p:cNvSpPr txBox="1"/>
          <p:nvPr/>
        </p:nvSpPr>
        <p:spPr>
          <a:xfrm>
            <a:off x="3035030" y="5836596"/>
            <a:ext cx="3548651" cy="338554"/>
          </a:xfrm>
          <a:prstGeom prst="rect">
            <a:avLst/>
          </a:prstGeom>
          <a:noFill/>
        </p:spPr>
        <p:txBody>
          <a:bodyPr wrap="square" rtlCol="0">
            <a:spAutoFit/>
          </a:bodyPr>
          <a:lstStyle/>
          <a:p>
            <a:pPr algn="ctr"/>
            <a:r>
              <a:rPr lang="en-US" sz="1600" dirty="0" err="1"/>
              <a:t>Sơ</a:t>
            </a:r>
            <a:r>
              <a:rPr lang="en-US" sz="1600" dirty="0"/>
              <a:t> </a:t>
            </a:r>
            <a:r>
              <a:rPr lang="en-US" sz="1600" dirty="0" err="1"/>
              <a:t>đồ</a:t>
            </a:r>
            <a:r>
              <a:rPr lang="en-US" sz="1600" dirty="0"/>
              <a:t> </a:t>
            </a:r>
            <a:r>
              <a:rPr lang="en-US" sz="1600" dirty="0" err="1"/>
              <a:t>tổng</a:t>
            </a:r>
            <a:r>
              <a:rPr lang="en-US" sz="1600" dirty="0"/>
              <a:t> </a:t>
            </a:r>
            <a:r>
              <a:rPr lang="en-US" sz="1600" dirty="0" err="1"/>
              <a:t>quan</a:t>
            </a:r>
            <a:r>
              <a:rPr lang="en-US" sz="1600" dirty="0"/>
              <a:t> </a:t>
            </a:r>
            <a:r>
              <a:rPr lang="en-US" sz="1600" dirty="0" err="1"/>
              <a:t>hệ</a:t>
            </a:r>
            <a:r>
              <a:rPr lang="en-US" sz="1600" dirty="0"/>
              <a:t> </a:t>
            </a:r>
            <a:r>
              <a:rPr lang="en-US" sz="1600" dirty="0" err="1"/>
              <a:t>thống</a:t>
            </a:r>
            <a:r>
              <a:rPr lang="en-US" sz="1600" dirty="0"/>
              <a:t> </a:t>
            </a:r>
          </a:p>
        </p:txBody>
      </p:sp>
    </p:spTree>
    <p:extLst>
      <p:ext uri="{BB962C8B-B14F-4D97-AF65-F5344CB8AC3E}">
        <p14:creationId xmlns:p14="http://schemas.microsoft.com/office/powerpoint/2010/main" val="38763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EEBB5E54-3D93-1840-AA72-6C8534F25C86}"/>
              </a:ext>
            </a:extLst>
          </p:cNvPr>
          <p:cNvSpPr>
            <a:spLocks noGrp="1"/>
          </p:cNvSpPr>
          <p:nvPr>
            <p:ph type="sldNum" sz="quarter" idx="12"/>
          </p:nvPr>
        </p:nvSpPr>
        <p:spPr/>
        <p:txBody>
          <a:bodyPr/>
          <a:lstStyle/>
          <a:p>
            <a:fld id="{0640AABA-815C-BF40-8325-1204FCDB2667}" type="slidenum">
              <a:rPr lang="en-US"/>
              <a:t>7</a:t>
            </a:fld>
            <a:endParaRPr lang="en-US"/>
          </a:p>
        </p:txBody>
      </p:sp>
      <p:sp>
        <p:nvSpPr>
          <p:cNvPr id="17" name="Rectangle 16">
            <a:extLst>
              <a:ext uri="{FF2B5EF4-FFF2-40B4-BE49-F238E27FC236}">
                <a16:creationId xmlns:a16="http://schemas.microsoft.com/office/drawing/2014/main" id="{6865133D-B214-CB41-890A-639AAAC2B798}"/>
              </a:ext>
            </a:extLst>
          </p:cNvPr>
          <p:cNvSpPr/>
          <p:nvPr/>
        </p:nvSpPr>
        <p:spPr>
          <a:xfrm>
            <a:off x="0" y="1"/>
            <a:ext cx="9144000" cy="75537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Công nghệ sử dụng</a:t>
            </a:r>
          </a:p>
        </p:txBody>
      </p:sp>
      <p:sp>
        <p:nvSpPr>
          <p:cNvPr id="19" name="Rectangle 18">
            <a:extLst>
              <a:ext uri="{FF2B5EF4-FFF2-40B4-BE49-F238E27FC236}">
                <a16:creationId xmlns:a16="http://schemas.microsoft.com/office/drawing/2014/main" id="{7FAD39AC-DE90-1D4D-B259-D83C7DEE08A3}"/>
              </a:ext>
            </a:extLst>
          </p:cNvPr>
          <p:cNvSpPr/>
          <p:nvPr/>
        </p:nvSpPr>
        <p:spPr>
          <a:xfrm>
            <a:off x="0" y="728182"/>
            <a:ext cx="9144000" cy="92765"/>
          </a:xfrm>
          <a:prstGeom prst="rect">
            <a:avLst/>
          </a:prstGeom>
          <a:solidFill>
            <a:srgbClr val="FFC000"/>
          </a:solidFill>
          <a:ln>
            <a:noFill/>
          </a:ln>
          <a:effectLst>
            <a:outerShdw blurRad="50800" dist="50800" dir="5400000" algn="ctr" rotWithShape="0">
              <a:srgbClr val="000000">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Google Shape;199;p7">
            <a:extLst>
              <a:ext uri="{FF2B5EF4-FFF2-40B4-BE49-F238E27FC236}">
                <a16:creationId xmlns:a16="http://schemas.microsoft.com/office/drawing/2014/main" id="{9F7B14CD-12EB-4008-91ED-92BC40C71FB3}"/>
              </a:ext>
            </a:extLst>
          </p:cNvPr>
          <p:cNvSpPr txBox="1">
            <a:spLocks noGrp="1"/>
          </p:cNvSpPr>
          <p:nvPr/>
        </p:nvSpPr>
        <p:spPr>
          <a:xfrm>
            <a:off x="6457950" y="6471339"/>
            <a:ext cx="20574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sp>
        <p:nvSpPr>
          <p:cNvPr id="25" name="Google Shape;200;p7">
            <a:extLst>
              <a:ext uri="{FF2B5EF4-FFF2-40B4-BE49-F238E27FC236}">
                <a16:creationId xmlns:a16="http://schemas.microsoft.com/office/drawing/2014/main" id="{A8E6E201-2EBE-4B7C-8D53-441676C2252D}"/>
              </a:ext>
            </a:extLst>
          </p:cNvPr>
          <p:cNvSpPr/>
          <p:nvPr/>
        </p:nvSpPr>
        <p:spPr>
          <a:xfrm>
            <a:off x="0" y="114989"/>
            <a:ext cx="9144000" cy="755374"/>
          </a:xfrm>
          <a:prstGeom prst="rect">
            <a:avLst/>
          </a:prstGeom>
          <a:solidFill>
            <a:srgbClr val="C00000"/>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2800" b="1">
                <a:solidFill>
                  <a:schemeClr val="lt1"/>
                </a:solidFill>
                <a:latin typeface="Arial"/>
                <a:ea typeface="Arial"/>
                <a:cs typeface="Arial"/>
                <a:sym typeface="Arial"/>
              </a:rPr>
              <a:t>2. Thiết kế và xây dựng</a:t>
            </a:r>
            <a:endParaRPr sz="2800" b="1">
              <a:solidFill>
                <a:schemeClr val="lt1"/>
              </a:solidFill>
              <a:latin typeface="Arial"/>
              <a:ea typeface="Arial"/>
              <a:cs typeface="Arial"/>
              <a:sym typeface="Arial"/>
            </a:endParaRPr>
          </a:p>
        </p:txBody>
      </p:sp>
      <p:sp>
        <p:nvSpPr>
          <p:cNvPr id="27" name="Google Shape;202;p7">
            <a:extLst>
              <a:ext uri="{FF2B5EF4-FFF2-40B4-BE49-F238E27FC236}">
                <a16:creationId xmlns:a16="http://schemas.microsoft.com/office/drawing/2014/main" id="{E664A4B5-5DBB-47FB-AB62-9FCF6038F8A8}"/>
              </a:ext>
            </a:extLst>
          </p:cNvPr>
          <p:cNvSpPr/>
          <p:nvPr/>
        </p:nvSpPr>
        <p:spPr>
          <a:xfrm>
            <a:off x="0" y="843170"/>
            <a:ext cx="9144000" cy="92765"/>
          </a:xfrm>
          <a:prstGeom prst="rect">
            <a:avLst/>
          </a:prstGeom>
          <a:solidFill>
            <a:srgbClr val="FFC000"/>
          </a:solidFill>
          <a:ln>
            <a:noFill/>
          </a:ln>
          <a:effectLst>
            <a:outerShdw blurRad="50800" dist="50800" dir="5400000" algn="ctr" rotWithShape="0">
              <a:srgbClr val="000000">
                <a:alpha val="11764"/>
              </a:srgbClr>
            </a:outerShdw>
          </a:effectLst>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 name="Google Shape;203;p7">
            <a:extLst>
              <a:ext uri="{FF2B5EF4-FFF2-40B4-BE49-F238E27FC236}">
                <a16:creationId xmlns:a16="http://schemas.microsoft.com/office/drawing/2014/main" id="{9B57E4A5-4309-4029-9D99-14FA0678A91D}"/>
              </a:ext>
            </a:extLst>
          </p:cNvPr>
          <p:cNvSpPr/>
          <p:nvPr/>
        </p:nvSpPr>
        <p:spPr>
          <a:xfrm>
            <a:off x="8058150" y="21535"/>
            <a:ext cx="914400" cy="914400"/>
          </a:xfrm>
          <a:prstGeom prst="rect">
            <a:avLst/>
          </a:prstGeom>
          <a:blipFill rotWithShape="1">
            <a:blip r:embed="rId3">
              <a:alphaModFix amt="52999"/>
            </a:blip>
            <a:stretch>
              <a:fillRect/>
            </a:stretch>
          </a:bli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 name="Google Shape;204;p7">
            <a:extLst>
              <a:ext uri="{FF2B5EF4-FFF2-40B4-BE49-F238E27FC236}">
                <a16:creationId xmlns:a16="http://schemas.microsoft.com/office/drawing/2014/main" id="{A22B528E-8134-44C1-9F32-F68E1648B82F}"/>
              </a:ext>
            </a:extLst>
          </p:cNvPr>
          <p:cNvSpPr txBox="1"/>
          <p:nvPr/>
        </p:nvSpPr>
        <p:spPr>
          <a:xfrm>
            <a:off x="373742" y="2358998"/>
            <a:ext cx="2302329" cy="52322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US" sz="2800" b="1">
                <a:solidFill>
                  <a:schemeClr val="dk1"/>
                </a:solidFill>
                <a:latin typeface="Arial"/>
                <a:ea typeface="Arial"/>
                <a:cs typeface="Arial"/>
                <a:sym typeface="Arial"/>
              </a:rPr>
              <a:t>Backend</a:t>
            </a:r>
            <a:endParaRPr/>
          </a:p>
        </p:txBody>
      </p:sp>
      <p:sp>
        <p:nvSpPr>
          <p:cNvPr id="30" name="Google Shape;205;p7">
            <a:extLst>
              <a:ext uri="{FF2B5EF4-FFF2-40B4-BE49-F238E27FC236}">
                <a16:creationId xmlns:a16="http://schemas.microsoft.com/office/drawing/2014/main" id="{B5CDF2A0-EDE4-4378-A391-E8D2137A9CBA}"/>
              </a:ext>
            </a:extLst>
          </p:cNvPr>
          <p:cNvSpPr txBox="1"/>
          <p:nvPr/>
        </p:nvSpPr>
        <p:spPr>
          <a:xfrm>
            <a:off x="373742" y="3876818"/>
            <a:ext cx="3004457" cy="52322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US" sz="2800" b="1">
                <a:solidFill>
                  <a:schemeClr val="dk1"/>
                </a:solidFill>
                <a:latin typeface="Arial"/>
                <a:ea typeface="Arial"/>
                <a:cs typeface="Arial"/>
                <a:sym typeface="Arial"/>
              </a:rPr>
              <a:t>Frontend</a:t>
            </a:r>
            <a:endParaRPr/>
          </a:p>
        </p:txBody>
      </p:sp>
      <p:sp>
        <p:nvSpPr>
          <p:cNvPr id="31" name="Google Shape;206;p7">
            <a:extLst>
              <a:ext uri="{FF2B5EF4-FFF2-40B4-BE49-F238E27FC236}">
                <a16:creationId xmlns:a16="http://schemas.microsoft.com/office/drawing/2014/main" id="{4A81B27C-4A9F-462E-A27E-A7E0D42F1225}"/>
              </a:ext>
            </a:extLst>
          </p:cNvPr>
          <p:cNvSpPr txBox="1"/>
          <p:nvPr/>
        </p:nvSpPr>
        <p:spPr>
          <a:xfrm>
            <a:off x="373742" y="5182545"/>
            <a:ext cx="2024743" cy="52322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US" sz="2800" b="1">
                <a:solidFill>
                  <a:schemeClr val="dk1"/>
                </a:solidFill>
                <a:latin typeface="Arial"/>
                <a:ea typeface="Arial"/>
                <a:cs typeface="Arial"/>
                <a:sym typeface="Arial"/>
              </a:rPr>
              <a:t>Bảo mật</a:t>
            </a:r>
            <a:endParaRPr sz="2800" b="1">
              <a:solidFill>
                <a:schemeClr val="dk1"/>
              </a:solidFill>
              <a:latin typeface="Arial"/>
              <a:ea typeface="Arial"/>
              <a:cs typeface="Arial"/>
              <a:sym typeface="Arial"/>
            </a:endParaRPr>
          </a:p>
        </p:txBody>
      </p:sp>
      <p:pic>
        <p:nvPicPr>
          <p:cNvPr id="32" name="Google Shape;207;p7" descr="A picture containing drawing&#10;&#10;Description automatically generated">
            <a:extLst>
              <a:ext uri="{FF2B5EF4-FFF2-40B4-BE49-F238E27FC236}">
                <a16:creationId xmlns:a16="http://schemas.microsoft.com/office/drawing/2014/main" id="{34F13A53-5BF1-448A-B4EC-6D5686D82645}"/>
              </a:ext>
            </a:extLst>
          </p:cNvPr>
          <p:cNvPicPr preferRelativeResize="0"/>
          <p:nvPr/>
        </p:nvPicPr>
        <p:blipFill rotWithShape="1">
          <a:blip r:embed="rId4">
            <a:alphaModFix/>
          </a:blip>
          <a:srcRect/>
          <a:stretch/>
        </p:blipFill>
        <p:spPr>
          <a:xfrm>
            <a:off x="2495075" y="2070610"/>
            <a:ext cx="1584131" cy="1174468"/>
          </a:xfrm>
          <a:prstGeom prst="rect">
            <a:avLst/>
          </a:prstGeom>
          <a:noFill/>
          <a:ln>
            <a:noFill/>
          </a:ln>
        </p:spPr>
      </p:pic>
      <p:pic>
        <p:nvPicPr>
          <p:cNvPr id="35" name="Google Shape;210;p7" descr="A close up of a logo&#10;&#10;Description automatically generated">
            <a:extLst>
              <a:ext uri="{FF2B5EF4-FFF2-40B4-BE49-F238E27FC236}">
                <a16:creationId xmlns:a16="http://schemas.microsoft.com/office/drawing/2014/main" id="{A916C344-1894-4BA8-99EC-B536E400A339}"/>
              </a:ext>
            </a:extLst>
          </p:cNvPr>
          <p:cNvPicPr preferRelativeResize="0"/>
          <p:nvPr/>
        </p:nvPicPr>
        <p:blipFill rotWithShape="1">
          <a:blip r:embed="rId5">
            <a:alphaModFix/>
          </a:blip>
          <a:srcRect/>
          <a:stretch/>
        </p:blipFill>
        <p:spPr>
          <a:xfrm>
            <a:off x="2676072" y="3630017"/>
            <a:ext cx="1744016" cy="1125932"/>
          </a:xfrm>
          <a:prstGeom prst="rect">
            <a:avLst/>
          </a:prstGeom>
          <a:noFill/>
          <a:ln>
            <a:noFill/>
          </a:ln>
        </p:spPr>
      </p:pic>
      <p:pic>
        <p:nvPicPr>
          <p:cNvPr id="36" name="Google Shape;211;p7" descr="A picture containing drawing&#10;&#10;Description automatically generated">
            <a:extLst>
              <a:ext uri="{FF2B5EF4-FFF2-40B4-BE49-F238E27FC236}">
                <a16:creationId xmlns:a16="http://schemas.microsoft.com/office/drawing/2014/main" id="{58346FAF-DD6B-4548-A86D-E906E86E2052}"/>
              </a:ext>
            </a:extLst>
          </p:cNvPr>
          <p:cNvPicPr preferRelativeResize="0"/>
          <p:nvPr/>
        </p:nvPicPr>
        <p:blipFill rotWithShape="1">
          <a:blip r:embed="rId6">
            <a:alphaModFix/>
          </a:blip>
          <a:srcRect/>
          <a:stretch/>
        </p:blipFill>
        <p:spPr>
          <a:xfrm>
            <a:off x="4836470" y="3799282"/>
            <a:ext cx="1885948" cy="716078"/>
          </a:xfrm>
          <a:prstGeom prst="rect">
            <a:avLst/>
          </a:prstGeom>
          <a:noFill/>
          <a:ln>
            <a:noFill/>
          </a:ln>
        </p:spPr>
      </p:pic>
      <p:pic>
        <p:nvPicPr>
          <p:cNvPr id="37" name="Google Shape;212;p7" descr="A picture containing drawing&#10;&#10;Description automatically generated">
            <a:extLst>
              <a:ext uri="{FF2B5EF4-FFF2-40B4-BE49-F238E27FC236}">
                <a16:creationId xmlns:a16="http://schemas.microsoft.com/office/drawing/2014/main" id="{2C193D30-C083-494A-9025-9F98848A3E57}"/>
              </a:ext>
            </a:extLst>
          </p:cNvPr>
          <p:cNvPicPr preferRelativeResize="0"/>
          <p:nvPr/>
        </p:nvPicPr>
        <p:blipFill rotWithShape="1">
          <a:blip r:embed="rId7">
            <a:alphaModFix/>
          </a:blip>
          <a:srcRect/>
          <a:stretch/>
        </p:blipFill>
        <p:spPr>
          <a:xfrm>
            <a:off x="2982173" y="5182545"/>
            <a:ext cx="1692394" cy="608635"/>
          </a:xfrm>
          <a:prstGeom prst="rect">
            <a:avLst/>
          </a:prstGeom>
          <a:noFill/>
          <a:ln>
            <a:noFill/>
          </a:ln>
        </p:spPr>
      </p:pic>
      <p:cxnSp>
        <p:nvCxnSpPr>
          <p:cNvPr id="39" name="Google Shape;214;p7">
            <a:extLst>
              <a:ext uri="{FF2B5EF4-FFF2-40B4-BE49-F238E27FC236}">
                <a16:creationId xmlns:a16="http://schemas.microsoft.com/office/drawing/2014/main" id="{373B7C14-92B6-483C-A83E-593D2B47308D}"/>
              </a:ext>
            </a:extLst>
          </p:cNvPr>
          <p:cNvCxnSpPr/>
          <p:nvPr/>
        </p:nvCxnSpPr>
        <p:spPr>
          <a:xfrm>
            <a:off x="371051" y="3448720"/>
            <a:ext cx="8401898" cy="0"/>
          </a:xfrm>
          <a:prstGeom prst="straightConnector1">
            <a:avLst/>
          </a:prstGeom>
          <a:noFill/>
          <a:ln w="9525" cap="flat" cmpd="sng">
            <a:solidFill>
              <a:schemeClr val="accent4"/>
            </a:solidFill>
            <a:prstDash val="solid"/>
            <a:miter lim="800000"/>
            <a:headEnd type="none" w="sm" len="sm"/>
            <a:tailEnd type="none" w="sm" len="sm"/>
          </a:ln>
        </p:spPr>
      </p:cxnSp>
      <p:cxnSp>
        <p:nvCxnSpPr>
          <p:cNvPr id="40" name="Google Shape;215;p7">
            <a:extLst>
              <a:ext uri="{FF2B5EF4-FFF2-40B4-BE49-F238E27FC236}">
                <a16:creationId xmlns:a16="http://schemas.microsoft.com/office/drawing/2014/main" id="{0A636BAE-2513-40D2-A8F9-0930DCD62BD6}"/>
              </a:ext>
            </a:extLst>
          </p:cNvPr>
          <p:cNvCxnSpPr/>
          <p:nvPr/>
        </p:nvCxnSpPr>
        <p:spPr>
          <a:xfrm>
            <a:off x="373742" y="4791291"/>
            <a:ext cx="8401898" cy="0"/>
          </a:xfrm>
          <a:prstGeom prst="straightConnector1">
            <a:avLst/>
          </a:prstGeom>
          <a:noFill/>
          <a:ln w="9525" cap="flat" cmpd="sng">
            <a:solidFill>
              <a:schemeClr val="accent4"/>
            </a:solidFill>
            <a:prstDash val="solid"/>
            <a:miter lim="800000"/>
            <a:headEnd type="none" w="sm" len="sm"/>
            <a:tailEnd type="none" w="sm" len="sm"/>
          </a:ln>
        </p:spPr>
      </p:cxnSp>
      <p:pic>
        <p:nvPicPr>
          <p:cNvPr id="8" name="Hình ảnh 7">
            <a:extLst>
              <a:ext uri="{FF2B5EF4-FFF2-40B4-BE49-F238E27FC236}">
                <a16:creationId xmlns:a16="http://schemas.microsoft.com/office/drawing/2014/main" id="{7DFA696A-4ED6-4162-A13E-7B9EBAA712D6}"/>
              </a:ext>
            </a:extLst>
          </p:cNvPr>
          <p:cNvPicPr>
            <a:picLocks noChangeAspect="1"/>
          </p:cNvPicPr>
          <p:nvPr/>
        </p:nvPicPr>
        <p:blipFill>
          <a:blip r:embed="rId8"/>
          <a:stretch>
            <a:fillRect/>
          </a:stretch>
        </p:blipFill>
        <p:spPr>
          <a:xfrm>
            <a:off x="6181174" y="2067100"/>
            <a:ext cx="2100659" cy="1027425"/>
          </a:xfrm>
          <a:prstGeom prst="rect">
            <a:avLst/>
          </a:prstGeom>
        </p:spPr>
      </p:pic>
      <p:pic>
        <p:nvPicPr>
          <p:cNvPr id="20" name="Hình ảnh 19">
            <a:extLst>
              <a:ext uri="{FF2B5EF4-FFF2-40B4-BE49-F238E27FC236}">
                <a16:creationId xmlns:a16="http://schemas.microsoft.com/office/drawing/2014/main" id="{DE313D79-8C40-4C57-B3E3-39744E44B010}"/>
              </a:ext>
            </a:extLst>
          </p:cNvPr>
          <p:cNvPicPr>
            <a:picLocks noChangeAspect="1"/>
          </p:cNvPicPr>
          <p:nvPr/>
        </p:nvPicPr>
        <p:blipFill>
          <a:blip r:embed="rId9"/>
          <a:stretch>
            <a:fillRect/>
          </a:stretch>
        </p:blipFill>
        <p:spPr>
          <a:xfrm>
            <a:off x="4572000" y="1784617"/>
            <a:ext cx="1476102" cy="1476102"/>
          </a:xfrm>
          <a:prstGeom prst="rect">
            <a:avLst/>
          </a:prstGeom>
        </p:spPr>
      </p:pic>
      <p:pic>
        <p:nvPicPr>
          <p:cNvPr id="2059" name="Picture 11" descr="huong-dan-su-dung-google-map-api | Tech Talk">
            <a:extLst>
              <a:ext uri="{FF2B5EF4-FFF2-40B4-BE49-F238E27FC236}">
                <a16:creationId xmlns:a16="http://schemas.microsoft.com/office/drawing/2014/main" id="{C91D62C8-7938-48DC-95B0-D8DE5A41FEA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62479" y="3588659"/>
            <a:ext cx="1744015" cy="981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4197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EEBB5E54-3D93-1840-AA72-6C8534F25C86}"/>
              </a:ext>
            </a:extLst>
          </p:cNvPr>
          <p:cNvSpPr>
            <a:spLocks noGrp="1"/>
          </p:cNvSpPr>
          <p:nvPr>
            <p:ph type="sldNum" sz="quarter" idx="12"/>
          </p:nvPr>
        </p:nvSpPr>
        <p:spPr/>
        <p:txBody>
          <a:bodyPr/>
          <a:lstStyle/>
          <a:p>
            <a:fld id="{0640AABA-815C-BF40-8325-1204FCDB2667}" type="slidenum">
              <a:rPr lang="en-US"/>
              <a:t>8</a:t>
            </a:fld>
            <a:endParaRPr lang="en-US"/>
          </a:p>
        </p:txBody>
      </p:sp>
      <p:sp>
        <p:nvSpPr>
          <p:cNvPr id="17" name="Rectangle 16">
            <a:extLst>
              <a:ext uri="{FF2B5EF4-FFF2-40B4-BE49-F238E27FC236}">
                <a16:creationId xmlns:a16="http://schemas.microsoft.com/office/drawing/2014/main" id="{6865133D-B214-CB41-890A-639AAAC2B798}"/>
              </a:ext>
            </a:extLst>
          </p:cNvPr>
          <p:cNvSpPr/>
          <p:nvPr/>
        </p:nvSpPr>
        <p:spPr>
          <a:xfrm>
            <a:off x="0" y="1"/>
            <a:ext cx="9144000" cy="75537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Kiến trúc phần mềm</a:t>
            </a:r>
          </a:p>
        </p:txBody>
      </p:sp>
      <p:sp>
        <p:nvSpPr>
          <p:cNvPr id="19" name="Rectangle 18">
            <a:extLst>
              <a:ext uri="{FF2B5EF4-FFF2-40B4-BE49-F238E27FC236}">
                <a16:creationId xmlns:a16="http://schemas.microsoft.com/office/drawing/2014/main" id="{7FAD39AC-DE90-1D4D-B259-D83C7DEE08A3}"/>
              </a:ext>
            </a:extLst>
          </p:cNvPr>
          <p:cNvSpPr/>
          <p:nvPr/>
        </p:nvSpPr>
        <p:spPr>
          <a:xfrm>
            <a:off x="0" y="728182"/>
            <a:ext cx="9144000" cy="92765"/>
          </a:xfrm>
          <a:prstGeom prst="rect">
            <a:avLst/>
          </a:prstGeom>
          <a:solidFill>
            <a:srgbClr val="FFC000"/>
          </a:solidFill>
          <a:ln>
            <a:noFill/>
          </a:ln>
          <a:effectLst>
            <a:outerShdw blurRad="50800" dist="50800" dir="5400000" algn="ctr" rotWithShape="0">
              <a:srgbClr val="000000">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utoShape 4" descr="Kết quả hình ảnh cho cạnh tran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Google Shape;221;p8">
            <a:extLst>
              <a:ext uri="{FF2B5EF4-FFF2-40B4-BE49-F238E27FC236}">
                <a16:creationId xmlns:a16="http://schemas.microsoft.com/office/drawing/2014/main" id="{5BB9F415-FBAE-4C2D-A1EB-5EC6D6A9F843}"/>
              </a:ext>
            </a:extLst>
          </p:cNvPr>
          <p:cNvSpPr txBox="1">
            <a:spLocks/>
          </p:cNvSpPr>
          <p:nvPr/>
        </p:nvSpPr>
        <p:spPr>
          <a:xfrm>
            <a:off x="6457950" y="6356351"/>
            <a:ext cx="2057400" cy="365125"/>
          </a:xfrm>
          <a:prstGeom prst="rect">
            <a:avLst/>
          </a:prstGeom>
          <a:noFill/>
          <a:ln>
            <a:noFill/>
          </a:ln>
        </p:spPr>
        <p:txBody>
          <a:bodyPr spcFirstLastPara="1" vert="horz" wrap="square" lIns="91425" tIns="45700" rIns="91425" bIns="45700" rtlCol="0" anchor="ctr" anchorCtr="0">
            <a:noAutofit/>
          </a:bodyP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0000000-1234-1234-1234-123412341234}" type="slidenum">
              <a:rPr lang="en-US" smtClean="0"/>
              <a:pPr/>
              <a:t>8</a:t>
            </a:fld>
            <a:endParaRPr lang="en-US"/>
          </a:p>
        </p:txBody>
      </p:sp>
      <p:sp>
        <p:nvSpPr>
          <p:cNvPr id="12" name="Google Shape;222;p8">
            <a:extLst>
              <a:ext uri="{FF2B5EF4-FFF2-40B4-BE49-F238E27FC236}">
                <a16:creationId xmlns:a16="http://schemas.microsoft.com/office/drawing/2014/main" id="{FE2D8F35-08D3-4807-AF6A-586645BFBFD6}"/>
              </a:ext>
            </a:extLst>
          </p:cNvPr>
          <p:cNvSpPr/>
          <p:nvPr/>
        </p:nvSpPr>
        <p:spPr>
          <a:xfrm>
            <a:off x="0" y="1"/>
            <a:ext cx="9144000" cy="755374"/>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Arial"/>
                <a:ea typeface="Arial"/>
                <a:cs typeface="Arial"/>
                <a:sym typeface="Arial"/>
              </a:rPr>
              <a:t>Kiến trúc hệ thống</a:t>
            </a:r>
            <a:endParaRPr sz="2800" b="1">
              <a:solidFill>
                <a:schemeClr val="lt1"/>
              </a:solidFill>
              <a:latin typeface="Arial"/>
              <a:ea typeface="Arial"/>
              <a:cs typeface="Arial"/>
              <a:sym typeface="Arial"/>
            </a:endParaRPr>
          </a:p>
        </p:txBody>
      </p:sp>
      <p:sp>
        <p:nvSpPr>
          <p:cNvPr id="14" name="Google Shape;224;p8">
            <a:extLst>
              <a:ext uri="{FF2B5EF4-FFF2-40B4-BE49-F238E27FC236}">
                <a16:creationId xmlns:a16="http://schemas.microsoft.com/office/drawing/2014/main" id="{FBA8267D-CBCD-4574-BE80-1E37FBD1082F}"/>
              </a:ext>
            </a:extLst>
          </p:cNvPr>
          <p:cNvSpPr/>
          <p:nvPr/>
        </p:nvSpPr>
        <p:spPr>
          <a:xfrm>
            <a:off x="0" y="728182"/>
            <a:ext cx="9144000" cy="92765"/>
          </a:xfrm>
          <a:prstGeom prst="rect">
            <a:avLst/>
          </a:prstGeom>
          <a:solidFill>
            <a:srgbClr val="FFC000"/>
          </a:solidFill>
          <a:ln>
            <a:noFill/>
          </a:ln>
          <a:effectLst>
            <a:outerShdw blurRad="50800" dist="50800" dir="5400000" algn="ctr" rotWithShape="0">
              <a:srgbClr val="000000">
                <a:alpha val="1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 name="Google Shape;225;p8">
            <a:extLst>
              <a:ext uri="{FF2B5EF4-FFF2-40B4-BE49-F238E27FC236}">
                <a16:creationId xmlns:a16="http://schemas.microsoft.com/office/drawing/2014/main" id="{47B17448-75F3-41AF-9052-643B400CA36A}"/>
              </a:ext>
            </a:extLst>
          </p:cNvPr>
          <p:cNvSpPr/>
          <p:nvPr/>
        </p:nvSpPr>
        <p:spPr>
          <a:xfrm>
            <a:off x="8058150" y="-93453"/>
            <a:ext cx="914400" cy="914400"/>
          </a:xfrm>
          <a:prstGeom prst="rect">
            <a:avLst/>
          </a:prstGeom>
          <a:blipFill rotWithShape="1">
            <a:blip r:embed="rId3">
              <a:alphaModFix amt="52999"/>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 name="Google Shape;227;p8">
            <a:extLst>
              <a:ext uri="{FF2B5EF4-FFF2-40B4-BE49-F238E27FC236}">
                <a16:creationId xmlns:a16="http://schemas.microsoft.com/office/drawing/2014/main" id="{20DDEA05-559C-478E-AA29-CEA2CCB2A76D}"/>
              </a:ext>
            </a:extLst>
          </p:cNvPr>
          <p:cNvSpPr/>
          <p:nvPr/>
        </p:nvSpPr>
        <p:spPr>
          <a:xfrm>
            <a:off x="1263650" y="5669570"/>
            <a:ext cx="1306287" cy="55880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Arial"/>
                <a:ea typeface="Arial"/>
                <a:cs typeface="Arial"/>
                <a:sym typeface="Arial"/>
              </a:rPr>
              <a:t>Redux</a:t>
            </a:r>
            <a:endParaRPr dirty="0"/>
          </a:p>
        </p:txBody>
      </p:sp>
      <p:sp>
        <p:nvSpPr>
          <p:cNvPr id="21" name="Google Shape;228;p8">
            <a:extLst>
              <a:ext uri="{FF2B5EF4-FFF2-40B4-BE49-F238E27FC236}">
                <a16:creationId xmlns:a16="http://schemas.microsoft.com/office/drawing/2014/main" id="{CD8E16E5-BFA3-4106-B290-EC89113CB208}"/>
              </a:ext>
            </a:extLst>
          </p:cNvPr>
          <p:cNvSpPr/>
          <p:nvPr/>
        </p:nvSpPr>
        <p:spPr>
          <a:xfrm>
            <a:off x="5987143" y="5669570"/>
            <a:ext cx="1524000" cy="558799"/>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Arial"/>
                <a:ea typeface="Arial"/>
                <a:cs typeface="Arial"/>
                <a:sym typeface="Arial"/>
              </a:rPr>
              <a:t>MVC</a:t>
            </a:r>
            <a:endParaRPr dirty="0"/>
          </a:p>
        </p:txBody>
      </p:sp>
      <p:pic>
        <p:nvPicPr>
          <p:cNvPr id="7" name="Hình ảnh 6">
            <a:extLst>
              <a:ext uri="{FF2B5EF4-FFF2-40B4-BE49-F238E27FC236}">
                <a16:creationId xmlns:a16="http://schemas.microsoft.com/office/drawing/2014/main" id="{F0702BD0-249D-432F-B24C-D6B9F772F0B9}"/>
              </a:ext>
            </a:extLst>
          </p:cNvPr>
          <p:cNvPicPr>
            <a:picLocks noChangeAspect="1"/>
          </p:cNvPicPr>
          <p:nvPr/>
        </p:nvPicPr>
        <p:blipFill>
          <a:blip r:embed="rId4"/>
          <a:stretch>
            <a:fillRect/>
          </a:stretch>
        </p:blipFill>
        <p:spPr>
          <a:xfrm>
            <a:off x="457061" y="1314378"/>
            <a:ext cx="8229878" cy="4229243"/>
          </a:xfrm>
          <a:prstGeom prst="rect">
            <a:avLst/>
          </a:prstGeom>
        </p:spPr>
      </p:pic>
    </p:spTree>
    <p:extLst>
      <p:ext uri="{BB962C8B-B14F-4D97-AF65-F5344CB8AC3E}">
        <p14:creationId xmlns:p14="http://schemas.microsoft.com/office/powerpoint/2010/main" val="2003488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EEBB5E54-3D93-1840-AA72-6C8534F25C86}"/>
              </a:ext>
            </a:extLst>
          </p:cNvPr>
          <p:cNvSpPr>
            <a:spLocks noGrp="1"/>
          </p:cNvSpPr>
          <p:nvPr>
            <p:ph type="sldNum" sz="quarter" idx="12"/>
          </p:nvPr>
        </p:nvSpPr>
        <p:spPr/>
        <p:txBody>
          <a:bodyPr/>
          <a:lstStyle/>
          <a:p>
            <a:fld id="{0640AABA-815C-BF40-8325-1204FCDB2667}" type="slidenum">
              <a:rPr lang="en-US"/>
              <a:t>9</a:t>
            </a:fld>
            <a:endParaRPr lang="en-US"/>
          </a:p>
        </p:txBody>
      </p:sp>
      <p:sp>
        <p:nvSpPr>
          <p:cNvPr id="17" name="Rectangle 16">
            <a:extLst>
              <a:ext uri="{FF2B5EF4-FFF2-40B4-BE49-F238E27FC236}">
                <a16:creationId xmlns:a16="http://schemas.microsoft.com/office/drawing/2014/main" id="{6865133D-B214-CB41-890A-639AAAC2B798}"/>
              </a:ext>
            </a:extLst>
          </p:cNvPr>
          <p:cNvSpPr/>
          <p:nvPr/>
        </p:nvSpPr>
        <p:spPr>
          <a:xfrm>
            <a:off x="0" y="19191"/>
            <a:ext cx="9144000" cy="75537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t>Sơ</a:t>
            </a:r>
            <a:r>
              <a:rPr lang="en-US" sz="2800" b="1" dirty="0"/>
              <a:t> </a:t>
            </a:r>
            <a:r>
              <a:rPr lang="en-US" sz="2800" b="1" dirty="0" err="1"/>
              <a:t>đồ</a:t>
            </a:r>
            <a:r>
              <a:rPr lang="en-US" sz="2800" b="1" dirty="0"/>
              <a:t> use case </a:t>
            </a:r>
            <a:r>
              <a:rPr lang="en-US" sz="2800" b="1" dirty="0" err="1"/>
              <a:t>tổng</a:t>
            </a:r>
            <a:r>
              <a:rPr lang="en-US" sz="2800" b="1" dirty="0"/>
              <a:t> </a:t>
            </a:r>
            <a:r>
              <a:rPr lang="en-US" sz="2800" b="1" dirty="0" err="1"/>
              <a:t>quan</a:t>
            </a:r>
            <a:endParaRPr lang="en-US" sz="2800" b="1" dirty="0"/>
          </a:p>
        </p:txBody>
      </p:sp>
      <p:sp>
        <p:nvSpPr>
          <p:cNvPr id="19" name="Rectangle 18">
            <a:extLst>
              <a:ext uri="{FF2B5EF4-FFF2-40B4-BE49-F238E27FC236}">
                <a16:creationId xmlns:a16="http://schemas.microsoft.com/office/drawing/2014/main" id="{7FAD39AC-DE90-1D4D-B259-D83C7DEE08A3}"/>
              </a:ext>
            </a:extLst>
          </p:cNvPr>
          <p:cNvSpPr/>
          <p:nvPr/>
        </p:nvSpPr>
        <p:spPr>
          <a:xfrm>
            <a:off x="0" y="728182"/>
            <a:ext cx="9144000" cy="92765"/>
          </a:xfrm>
          <a:prstGeom prst="rect">
            <a:avLst/>
          </a:prstGeom>
          <a:solidFill>
            <a:srgbClr val="FFC000"/>
          </a:solidFill>
          <a:ln>
            <a:noFill/>
          </a:ln>
          <a:effectLst>
            <a:outerShdw blurRad="50800" dist="50800" dir="5400000" algn="ctr" rotWithShape="0">
              <a:srgbClr val="000000">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Hình ảnh 7">
            <a:extLst>
              <a:ext uri="{FF2B5EF4-FFF2-40B4-BE49-F238E27FC236}">
                <a16:creationId xmlns:a16="http://schemas.microsoft.com/office/drawing/2014/main" id="{EA6877DF-063B-4F76-91B2-62B9EEBE14ED}"/>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711960" y="1544319"/>
            <a:ext cx="5720080" cy="4370097"/>
          </a:xfrm>
          <a:prstGeom prst="rect">
            <a:avLst/>
          </a:prstGeom>
        </p:spPr>
      </p:pic>
    </p:spTree>
    <p:extLst>
      <p:ext uri="{BB962C8B-B14F-4D97-AF65-F5344CB8AC3E}">
        <p14:creationId xmlns:p14="http://schemas.microsoft.com/office/powerpoint/2010/main" val="789914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6141</TotalTime>
  <Words>2138</Words>
  <Application>Microsoft Office PowerPoint</Application>
  <PresentationFormat>Trình chiếu Trên màn hình (4:3)</PresentationFormat>
  <Paragraphs>155</Paragraphs>
  <Slides>17</Slides>
  <Notes>17</Notes>
  <HiddenSlides>0</HiddenSlides>
  <MMClips>0</MMClips>
  <ScaleCrop>false</ScaleCrop>
  <HeadingPairs>
    <vt:vector size="6" baseType="variant">
      <vt:variant>
        <vt:lpstr>Phông được Dùng</vt:lpstr>
      </vt:variant>
      <vt:variant>
        <vt:i4>10</vt:i4>
      </vt:variant>
      <vt:variant>
        <vt:lpstr>Chủ đề</vt:lpstr>
      </vt:variant>
      <vt:variant>
        <vt:i4>1</vt:i4>
      </vt:variant>
      <vt:variant>
        <vt:lpstr>Tiêu đề Bản chiếu</vt:lpstr>
      </vt:variant>
      <vt:variant>
        <vt:i4>17</vt:i4>
      </vt:variant>
    </vt:vector>
  </HeadingPairs>
  <TitlesOfParts>
    <vt:vector size="28" baseType="lpstr">
      <vt:lpstr>arial</vt:lpstr>
      <vt:lpstr>arial</vt:lpstr>
      <vt:lpstr>Calibri</vt:lpstr>
      <vt:lpstr>Helvetica Neue</vt:lpstr>
      <vt:lpstr>Lato</vt:lpstr>
      <vt:lpstr>Open Sans</vt:lpstr>
      <vt:lpstr>Roboto</vt:lpstr>
      <vt:lpstr>Symbol</vt:lpstr>
      <vt:lpstr>Times New Roman</vt:lpstr>
      <vt:lpstr>Wingdings</vt:lpstr>
      <vt:lpstr>Office Theme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Cong</cp:lastModifiedBy>
  <cp:revision>491</cp:revision>
  <cp:lastPrinted>2019-06-11T15:37:49Z</cp:lastPrinted>
  <dcterms:created xsi:type="dcterms:W3CDTF">2019-06-10T07:51:08Z</dcterms:created>
  <dcterms:modified xsi:type="dcterms:W3CDTF">2021-01-25T14:32:58Z</dcterms:modified>
</cp:coreProperties>
</file>