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5" r:id="rId4"/>
    <p:sldId id="261" r:id="rId5"/>
    <p:sldId id="263" r:id="rId6"/>
    <p:sldId id="265" r:id="rId7"/>
    <p:sldId id="283" r:id="rId8"/>
    <p:sldId id="281" r:id="rId9"/>
    <p:sldId id="284" r:id="rId10"/>
    <p:sldId id="266" r:id="rId11"/>
    <p:sldId id="286" r:id="rId12"/>
    <p:sldId id="287" r:id="rId13"/>
    <p:sldId id="268" r:id="rId14"/>
    <p:sldId id="28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5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662"/>
    <a:srgbClr val="EF8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04" autoAdjust="0"/>
  </p:normalViewPr>
  <p:slideViewPr>
    <p:cSldViewPr snapToGrid="0">
      <p:cViewPr>
        <p:scale>
          <a:sx n="75" d="100"/>
          <a:sy n="75" d="100"/>
        </p:scale>
        <p:origin x="2046" y="8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744931636020744E-2"/>
          <c:y val="0"/>
          <c:w val="0.95851013672795848"/>
          <c:h val="0.946200072272428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Sheet1!$V$2:$V$20</c:f>
              <c:numCache>
                <c:formatCode>General</c:formatCode>
                <c:ptCount val="1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</c:numCache>
            </c:numRef>
          </c:cat>
          <c:val>
            <c:numRef>
              <c:f>Sheet1!$W$2:$W$20</c:f>
              <c:numCache>
                <c:formatCode>0.00%</c:formatCode>
                <c:ptCount val="19"/>
                <c:pt idx="0">
                  <c:v>0.71875</c:v>
                </c:pt>
                <c:pt idx="1">
                  <c:v>0.80555555555555558</c:v>
                </c:pt>
                <c:pt idx="2">
                  <c:v>0.88888888888888884</c:v>
                </c:pt>
                <c:pt idx="3">
                  <c:v>0.95454545454545459</c:v>
                </c:pt>
                <c:pt idx="4">
                  <c:v>0.86956521739130432</c:v>
                </c:pt>
                <c:pt idx="5">
                  <c:v>0.82978723404255317</c:v>
                </c:pt>
                <c:pt idx="6">
                  <c:v>0.88571428571428568</c:v>
                </c:pt>
                <c:pt idx="7">
                  <c:v>0.90625</c:v>
                </c:pt>
                <c:pt idx="8">
                  <c:v>0.86363636363636365</c:v>
                </c:pt>
                <c:pt idx="9">
                  <c:v>0.86206896551724133</c:v>
                </c:pt>
                <c:pt idx="10">
                  <c:v>0.80952380952380953</c:v>
                </c:pt>
                <c:pt idx="11">
                  <c:v>0.63157894736842102</c:v>
                </c:pt>
                <c:pt idx="12">
                  <c:v>0.72972972972972971</c:v>
                </c:pt>
                <c:pt idx="13">
                  <c:v>0.86363636363636365</c:v>
                </c:pt>
                <c:pt idx="14">
                  <c:v>0.89655172413793105</c:v>
                </c:pt>
                <c:pt idx="15">
                  <c:v>0.94444444444444442</c:v>
                </c:pt>
                <c:pt idx="16">
                  <c:v>0.94444444444444442</c:v>
                </c:pt>
                <c:pt idx="17">
                  <c:v>0.77419354838709675</c:v>
                </c:pt>
                <c:pt idx="18">
                  <c:v>0.80769230769230771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6-40D0-8E5B-85CE5895F3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0"/>
        <c:overlap val="100"/>
        <c:axId val="1254942831"/>
        <c:axId val="1254944495"/>
      </c:barChart>
      <c:catAx>
        <c:axId val="1254942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4944495"/>
        <c:crosses val="autoZero"/>
        <c:auto val="1"/>
        <c:lblAlgn val="ctr"/>
        <c:lblOffset val="100"/>
        <c:noMultiLvlLbl val="0"/>
      </c:catAx>
      <c:valAx>
        <c:axId val="1254944495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25494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D16976-B367-410E-AF6C-055AC0F0672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61EDD5-DA6E-4044-82F4-D86DD089702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Phát hiện khuôn mặt</a:t>
          </a:r>
          <a:endParaRPr lang="en-US">
            <a:solidFill>
              <a:schemeClr val="tx1"/>
            </a:solidFill>
          </a:endParaRPr>
        </a:p>
      </dgm:t>
    </dgm:pt>
    <dgm:pt modelId="{33991285-CE0C-42F1-B035-064213B0A140}" type="parTrans" cxnId="{95FED581-A5F4-4B4E-AD6A-691647FE0BD3}">
      <dgm:prSet/>
      <dgm:spPr/>
      <dgm:t>
        <a:bodyPr/>
        <a:lstStyle/>
        <a:p>
          <a:endParaRPr lang="en-US"/>
        </a:p>
      </dgm:t>
    </dgm:pt>
    <dgm:pt modelId="{62430664-9097-4C12-A90C-2DD22C0E47E0}" type="sibTrans" cxnId="{95FED581-A5F4-4B4E-AD6A-691647FE0BD3}">
      <dgm:prSet/>
      <dgm:spPr/>
      <dgm:t>
        <a:bodyPr/>
        <a:lstStyle/>
        <a:p>
          <a:endParaRPr lang="en-US"/>
        </a:p>
      </dgm:t>
    </dgm:pt>
    <dgm:pt modelId="{32048066-1F24-4736-83B0-70DDB34ADFB4}">
      <dgm:prSet phldrT="[Text]"/>
      <dgm:spPr/>
      <dgm:t>
        <a:bodyPr/>
        <a:lstStyle/>
        <a:p>
          <a:r>
            <a:rPr lang="en-US" smtClean="0"/>
            <a:t>Sử dụng thư viện libfacedetection </a:t>
          </a:r>
          <a:endParaRPr lang="en-US"/>
        </a:p>
      </dgm:t>
    </dgm:pt>
    <dgm:pt modelId="{E8765A2A-3BDB-4836-B9F3-5272CE8357FA}" type="parTrans" cxnId="{6C86D84B-4D63-4C06-ADD3-E8845E1DF1C1}">
      <dgm:prSet/>
      <dgm:spPr/>
      <dgm:t>
        <a:bodyPr/>
        <a:lstStyle/>
        <a:p>
          <a:endParaRPr lang="en-US"/>
        </a:p>
      </dgm:t>
    </dgm:pt>
    <dgm:pt modelId="{2E07F284-7BB2-41D8-B6CF-6E9908CF15EE}" type="sibTrans" cxnId="{6C86D84B-4D63-4C06-ADD3-E8845E1DF1C1}">
      <dgm:prSet/>
      <dgm:spPr/>
      <dgm:t>
        <a:bodyPr/>
        <a:lstStyle/>
        <a:p>
          <a:endParaRPr lang="en-US"/>
        </a:p>
      </dgm:t>
    </dgm:pt>
    <dgm:pt modelId="{44EAE72C-384E-4D9B-833A-BF4462FBFC64}">
      <dgm:prSet phldrT="[Text]"/>
      <dgm:spPr/>
      <dgm:t>
        <a:bodyPr/>
        <a:lstStyle/>
        <a:p>
          <a:r>
            <a:rPr lang="en-US" smtClean="0"/>
            <a:t>Kích thước nhỏ nhất 10x10 pixel</a:t>
          </a:r>
          <a:endParaRPr lang="en-US"/>
        </a:p>
      </dgm:t>
    </dgm:pt>
    <dgm:pt modelId="{83227048-DD29-43CE-9938-651D37418A29}" type="parTrans" cxnId="{CE73511D-585F-4DCE-A60F-F6AB5132660C}">
      <dgm:prSet/>
      <dgm:spPr/>
      <dgm:t>
        <a:bodyPr/>
        <a:lstStyle/>
        <a:p>
          <a:endParaRPr lang="en-US"/>
        </a:p>
      </dgm:t>
    </dgm:pt>
    <dgm:pt modelId="{4F07AE45-72B1-4DF8-B93B-757D93E39C10}" type="sibTrans" cxnId="{CE73511D-585F-4DCE-A60F-F6AB5132660C}">
      <dgm:prSet/>
      <dgm:spPr/>
      <dgm:t>
        <a:bodyPr/>
        <a:lstStyle/>
        <a:p>
          <a:endParaRPr lang="en-US"/>
        </a:p>
      </dgm:t>
    </dgm:pt>
    <dgm:pt modelId="{2C77666F-9A21-4AFE-A648-AC3113B1D0B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Căn chỉnh khuôn mặt</a:t>
          </a:r>
          <a:endParaRPr lang="en-US">
            <a:solidFill>
              <a:schemeClr val="tx1"/>
            </a:solidFill>
          </a:endParaRPr>
        </a:p>
      </dgm:t>
    </dgm:pt>
    <dgm:pt modelId="{863766EF-FA91-4FF2-9BAD-C5D8B5B0E800}" type="parTrans" cxnId="{C7B79E4F-C093-4154-BDBF-FD0BAB94C657}">
      <dgm:prSet/>
      <dgm:spPr/>
      <dgm:t>
        <a:bodyPr/>
        <a:lstStyle/>
        <a:p>
          <a:endParaRPr lang="en-US"/>
        </a:p>
      </dgm:t>
    </dgm:pt>
    <dgm:pt modelId="{93DC93A4-87D0-4CD1-AC60-5A96FCD5BEC6}" type="sibTrans" cxnId="{C7B79E4F-C093-4154-BDBF-FD0BAB94C657}">
      <dgm:prSet/>
      <dgm:spPr/>
      <dgm:t>
        <a:bodyPr/>
        <a:lstStyle/>
        <a:p>
          <a:endParaRPr lang="en-US"/>
        </a:p>
      </dgm:t>
    </dgm:pt>
    <dgm:pt modelId="{2FD92200-8677-43B8-A0F9-A31C6F552637}">
      <dgm:prSet phldrT="[Text]"/>
      <dgm:spPr/>
      <dgm:t>
        <a:bodyPr/>
        <a:lstStyle/>
        <a:p>
          <a:r>
            <a:rPr lang="en-US" smtClean="0"/>
            <a:t>Sử dụng phép biến đổi tương đồng</a:t>
          </a:r>
          <a:endParaRPr lang="en-US"/>
        </a:p>
      </dgm:t>
    </dgm:pt>
    <dgm:pt modelId="{FD109684-77E5-4438-92E7-0C527E6A9F47}" type="parTrans" cxnId="{0DC00643-F372-4011-909D-4D0728D39D29}">
      <dgm:prSet/>
      <dgm:spPr/>
      <dgm:t>
        <a:bodyPr/>
        <a:lstStyle/>
        <a:p>
          <a:endParaRPr lang="en-US"/>
        </a:p>
      </dgm:t>
    </dgm:pt>
    <dgm:pt modelId="{976A38AE-E017-4DC2-94D0-1196E0FF37BE}" type="sibTrans" cxnId="{0DC00643-F372-4011-909D-4D0728D39D29}">
      <dgm:prSet/>
      <dgm:spPr/>
      <dgm:t>
        <a:bodyPr/>
        <a:lstStyle/>
        <a:p>
          <a:endParaRPr lang="en-US"/>
        </a:p>
      </dgm:t>
    </dgm:pt>
    <dgm:pt modelId="{91589268-911E-404E-B3E3-D7E38AEE93E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Trích chọn đặc trưng</a:t>
          </a:r>
          <a:endParaRPr lang="en-US">
            <a:solidFill>
              <a:schemeClr val="tx1"/>
            </a:solidFill>
          </a:endParaRPr>
        </a:p>
      </dgm:t>
    </dgm:pt>
    <dgm:pt modelId="{FDC5C466-C38F-4F23-815D-D8B4EB027451}" type="parTrans" cxnId="{43A914B1-05AC-4B2B-8469-513CC94422F1}">
      <dgm:prSet/>
      <dgm:spPr/>
      <dgm:t>
        <a:bodyPr/>
        <a:lstStyle/>
        <a:p>
          <a:endParaRPr lang="en-US"/>
        </a:p>
      </dgm:t>
    </dgm:pt>
    <dgm:pt modelId="{F18B64CA-8B2A-4A7B-BD13-5450417FE21D}" type="sibTrans" cxnId="{43A914B1-05AC-4B2B-8469-513CC94422F1}">
      <dgm:prSet/>
      <dgm:spPr/>
      <dgm:t>
        <a:bodyPr/>
        <a:lstStyle/>
        <a:p>
          <a:endParaRPr lang="en-US"/>
        </a:p>
      </dgm:t>
    </dgm:pt>
    <dgm:pt modelId="{25189B54-3998-4B1A-8F03-91963193DB89}">
      <dgm:prSet phldrT="[Text]"/>
      <dgm:spPr/>
      <dgm:t>
        <a:bodyPr/>
        <a:lstStyle/>
        <a:p>
          <a:r>
            <a:rPr lang="en-US" smtClean="0"/>
            <a:t>Sử dụng mô hình MobileFacenet</a:t>
          </a:r>
          <a:endParaRPr lang="en-US"/>
        </a:p>
      </dgm:t>
    </dgm:pt>
    <dgm:pt modelId="{8BABBED6-E4F0-4F56-9270-6A7C7994F7A8}" type="parTrans" cxnId="{7AF0CFCA-C303-4CCC-ADEB-1093FB0BDC0E}">
      <dgm:prSet/>
      <dgm:spPr/>
      <dgm:t>
        <a:bodyPr/>
        <a:lstStyle/>
        <a:p>
          <a:endParaRPr lang="en-US"/>
        </a:p>
      </dgm:t>
    </dgm:pt>
    <dgm:pt modelId="{A3CA077F-AE4D-456A-8F96-8EC932CA1944}" type="sibTrans" cxnId="{7AF0CFCA-C303-4CCC-ADEB-1093FB0BDC0E}">
      <dgm:prSet/>
      <dgm:spPr/>
      <dgm:t>
        <a:bodyPr/>
        <a:lstStyle/>
        <a:p>
          <a:endParaRPr lang="en-US"/>
        </a:p>
      </dgm:t>
    </dgm:pt>
    <dgm:pt modelId="{A60B964E-8756-4524-B5BE-21377FCAE51B}">
      <dgm:prSet phldrT="[Text]"/>
      <dgm:spPr/>
      <dgm:t>
        <a:bodyPr/>
        <a:lstStyle/>
        <a:p>
          <a:r>
            <a:rPr lang="en-US" smtClean="0"/>
            <a:t>Thư viện NCNN</a:t>
          </a:r>
          <a:endParaRPr lang="en-US"/>
        </a:p>
      </dgm:t>
    </dgm:pt>
    <dgm:pt modelId="{482CA8E0-CFDD-491E-8252-C62794E6B7FD}" type="parTrans" cxnId="{195408D0-3F45-4C2F-8D48-BFC8C9DC375D}">
      <dgm:prSet/>
      <dgm:spPr/>
      <dgm:t>
        <a:bodyPr/>
        <a:lstStyle/>
        <a:p>
          <a:endParaRPr lang="en-US"/>
        </a:p>
      </dgm:t>
    </dgm:pt>
    <dgm:pt modelId="{C198554C-B975-4C7F-9796-0F15E3559F88}" type="sibTrans" cxnId="{195408D0-3F45-4C2F-8D48-BFC8C9DC375D}">
      <dgm:prSet/>
      <dgm:spPr/>
      <dgm:t>
        <a:bodyPr/>
        <a:lstStyle/>
        <a:p>
          <a:endParaRPr lang="en-US"/>
        </a:p>
      </dgm:t>
    </dgm:pt>
    <dgm:pt modelId="{75409D24-40AD-4CF6-8F17-857F35307122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Phân loại khuôn mặt </a:t>
          </a:r>
          <a:endParaRPr lang="en-US">
            <a:solidFill>
              <a:schemeClr val="tx1"/>
            </a:solidFill>
          </a:endParaRPr>
        </a:p>
      </dgm:t>
    </dgm:pt>
    <dgm:pt modelId="{E2418482-D2B4-417E-AD55-F0F49BD5EA53}" type="parTrans" cxnId="{5E63013C-A005-42E3-A423-BCDD0FF0B303}">
      <dgm:prSet/>
      <dgm:spPr/>
      <dgm:t>
        <a:bodyPr/>
        <a:lstStyle/>
        <a:p>
          <a:endParaRPr lang="en-US"/>
        </a:p>
      </dgm:t>
    </dgm:pt>
    <dgm:pt modelId="{76BEE222-E56F-43EF-BB45-59F02D9288DB}" type="sibTrans" cxnId="{5E63013C-A005-42E3-A423-BCDD0FF0B303}">
      <dgm:prSet/>
      <dgm:spPr/>
      <dgm:t>
        <a:bodyPr/>
        <a:lstStyle/>
        <a:p>
          <a:endParaRPr lang="en-US"/>
        </a:p>
      </dgm:t>
    </dgm:pt>
    <dgm:pt modelId="{0D127A96-6A2F-4E5F-B7BA-15F1BE452826}">
      <dgm:prSet phldrT="[Text]"/>
      <dgm:spPr/>
      <dgm:t>
        <a:bodyPr/>
        <a:lstStyle/>
        <a:p>
          <a:r>
            <a:rPr lang="en-US" smtClean="0"/>
            <a:t>Độ chính xác 85.2 % trên bộ dữ liệu WIDER Face</a:t>
          </a:r>
          <a:endParaRPr lang="en-US"/>
        </a:p>
      </dgm:t>
    </dgm:pt>
    <dgm:pt modelId="{CE56D6E5-AFF7-4187-942B-76A09EFE7D80}" type="parTrans" cxnId="{0F93AE28-955C-48F3-9401-E7278301CA40}">
      <dgm:prSet/>
      <dgm:spPr/>
      <dgm:t>
        <a:bodyPr/>
        <a:lstStyle/>
        <a:p>
          <a:endParaRPr lang="en-US"/>
        </a:p>
      </dgm:t>
    </dgm:pt>
    <dgm:pt modelId="{A4B2A8BF-596A-4124-868F-347B54022A42}" type="sibTrans" cxnId="{0F93AE28-955C-48F3-9401-E7278301CA40}">
      <dgm:prSet/>
      <dgm:spPr/>
      <dgm:t>
        <a:bodyPr/>
        <a:lstStyle/>
        <a:p>
          <a:endParaRPr lang="en-US"/>
        </a:p>
      </dgm:t>
    </dgm:pt>
    <dgm:pt modelId="{262164E2-1C83-41D0-9794-63FF09F1E2B2}">
      <dgm:prSet phldrT="[Text]"/>
      <dgm:spPr/>
      <dgm:t>
        <a:bodyPr/>
        <a:lstStyle/>
        <a:p>
          <a:r>
            <a:rPr lang="en-US" smtClean="0"/>
            <a:t>Độ chính xác 99.55%</a:t>
          </a:r>
          <a:endParaRPr lang="en-US"/>
        </a:p>
      </dgm:t>
    </dgm:pt>
    <dgm:pt modelId="{C75B6EF4-5E0E-40DE-82E8-D5937A8CF45C}" type="parTrans" cxnId="{300F6765-1349-4AAC-B8C9-D3B1C50654BC}">
      <dgm:prSet/>
      <dgm:spPr/>
      <dgm:t>
        <a:bodyPr/>
        <a:lstStyle/>
        <a:p>
          <a:endParaRPr lang="en-US"/>
        </a:p>
      </dgm:t>
    </dgm:pt>
    <dgm:pt modelId="{F9661C61-AFE3-4F62-8AEF-0FFD4BEBD24B}" type="sibTrans" cxnId="{300F6765-1349-4AAC-B8C9-D3B1C50654BC}">
      <dgm:prSet/>
      <dgm:spPr/>
      <dgm:t>
        <a:bodyPr/>
        <a:lstStyle/>
        <a:p>
          <a:endParaRPr lang="en-US"/>
        </a:p>
      </dgm:t>
    </dgm:pt>
    <dgm:pt modelId="{EAD383F3-210C-456A-84E4-AA2CEEF51CCC}">
      <dgm:prSet/>
      <dgm:spPr/>
      <dgm:t>
        <a:bodyPr/>
        <a:lstStyle/>
        <a:p>
          <a:r>
            <a:rPr lang="en-US" smtClean="0"/>
            <a:t>Sử dụng SVM</a:t>
          </a:r>
          <a:endParaRPr lang="en-US"/>
        </a:p>
      </dgm:t>
    </dgm:pt>
    <dgm:pt modelId="{46A8C4EB-6423-44ED-A65D-CF82C9AF3011}" type="parTrans" cxnId="{A4E0ECE4-6245-4DCD-94D7-D22564DA6C5B}">
      <dgm:prSet/>
      <dgm:spPr/>
      <dgm:t>
        <a:bodyPr/>
        <a:lstStyle/>
        <a:p>
          <a:endParaRPr lang="en-US"/>
        </a:p>
      </dgm:t>
    </dgm:pt>
    <dgm:pt modelId="{DF9D7D14-5323-49C4-9F0F-302FDAEC6B58}" type="sibTrans" cxnId="{A4E0ECE4-6245-4DCD-94D7-D22564DA6C5B}">
      <dgm:prSet/>
      <dgm:spPr/>
      <dgm:t>
        <a:bodyPr/>
        <a:lstStyle/>
        <a:p>
          <a:endParaRPr lang="en-US"/>
        </a:p>
      </dgm:t>
    </dgm:pt>
    <dgm:pt modelId="{F0E0D4DC-9300-4743-9C21-6BB3D04C9F34}">
      <dgm:prSet/>
      <dgm:spPr/>
      <dgm:t>
        <a:bodyPr/>
        <a:lstStyle/>
        <a:p>
          <a:r>
            <a:rPr lang="en-US" smtClean="0"/>
            <a:t>Thư viện ThunderSVM</a:t>
          </a:r>
          <a:endParaRPr lang="en-US"/>
        </a:p>
      </dgm:t>
    </dgm:pt>
    <dgm:pt modelId="{E3EC7354-A350-4830-ACB9-DCFBC64F6ADB}" type="parTrans" cxnId="{D1BA9DA0-0C8E-4745-B839-D0442E195977}">
      <dgm:prSet/>
      <dgm:spPr/>
      <dgm:t>
        <a:bodyPr/>
        <a:lstStyle/>
        <a:p>
          <a:endParaRPr lang="en-US"/>
        </a:p>
      </dgm:t>
    </dgm:pt>
    <dgm:pt modelId="{A7F8ACC1-EAA3-4C27-8C32-8F12B0D7816F}" type="sibTrans" cxnId="{D1BA9DA0-0C8E-4745-B839-D0442E195977}">
      <dgm:prSet/>
      <dgm:spPr/>
      <dgm:t>
        <a:bodyPr/>
        <a:lstStyle/>
        <a:p>
          <a:endParaRPr lang="en-US"/>
        </a:p>
      </dgm:t>
    </dgm:pt>
    <dgm:pt modelId="{86948238-A359-42F0-926B-18C910B099D3}">
      <dgm:prSet phldrT="[Text]"/>
      <dgm:spPr/>
      <dgm:t>
        <a:bodyPr/>
        <a:lstStyle/>
        <a:p>
          <a:r>
            <a:rPr lang="en-US" smtClean="0"/>
            <a:t>Dựa vào 5 điểm tìm được và 5 điểm mốc</a:t>
          </a:r>
          <a:endParaRPr lang="en-US"/>
        </a:p>
      </dgm:t>
    </dgm:pt>
    <dgm:pt modelId="{0D0494C4-9530-44F2-A004-F744AC3DE31C}" type="parTrans" cxnId="{65E18525-2E51-4C1E-8358-A798E5B5ABAC}">
      <dgm:prSet/>
      <dgm:spPr/>
      <dgm:t>
        <a:bodyPr/>
        <a:lstStyle/>
        <a:p>
          <a:endParaRPr lang="en-US"/>
        </a:p>
      </dgm:t>
    </dgm:pt>
    <dgm:pt modelId="{D07ACDDD-4D48-4AB3-B717-A8AB9B665077}" type="sibTrans" cxnId="{65E18525-2E51-4C1E-8358-A798E5B5ABAC}">
      <dgm:prSet/>
      <dgm:spPr/>
      <dgm:t>
        <a:bodyPr/>
        <a:lstStyle/>
        <a:p>
          <a:endParaRPr lang="en-US"/>
        </a:p>
      </dgm:t>
    </dgm:pt>
    <dgm:pt modelId="{58F5C4B9-E9DF-4320-B7B0-E707524D009F}" type="pres">
      <dgm:prSet presAssocID="{8ED16976-B367-410E-AF6C-055AC0F0672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990411-177A-44E4-8398-D18C4BF10FB5}" type="pres">
      <dgm:prSet presAssocID="{AD61EDD5-DA6E-4044-82F4-D86DD089702E}" presName="composite" presStyleCnt="0"/>
      <dgm:spPr/>
    </dgm:pt>
    <dgm:pt modelId="{99F80235-9B9F-4D0F-B3C3-39687DF13EB6}" type="pres">
      <dgm:prSet presAssocID="{AD61EDD5-DA6E-4044-82F4-D86DD089702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8AAB0-06FC-4B20-B17E-AD03436162FD}" type="pres">
      <dgm:prSet presAssocID="{AD61EDD5-DA6E-4044-82F4-D86DD089702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E8E3D8-EBE4-4E96-8BF4-051E3382DABA}" type="pres">
      <dgm:prSet presAssocID="{62430664-9097-4C12-A90C-2DD22C0E47E0}" presName="sp" presStyleCnt="0"/>
      <dgm:spPr/>
    </dgm:pt>
    <dgm:pt modelId="{1967154F-1493-4170-9FB7-D62C050B47E4}" type="pres">
      <dgm:prSet presAssocID="{2C77666F-9A21-4AFE-A648-AC3113B1D0B4}" presName="composite" presStyleCnt="0"/>
      <dgm:spPr/>
    </dgm:pt>
    <dgm:pt modelId="{4ED3BE5F-6229-40D9-B900-A4EDAFAC4796}" type="pres">
      <dgm:prSet presAssocID="{2C77666F-9A21-4AFE-A648-AC3113B1D0B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1F512-D220-4838-B161-EFC06ECF3987}" type="pres">
      <dgm:prSet presAssocID="{2C77666F-9A21-4AFE-A648-AC3113B1D0B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94BF6-AA0A-4893-A6AE-7474EA7A567A}" type="pres">
      <dgm:prSet presAssocID="{93DC93A4-87D0-4CD1-AC60-5A96FCD5BEC6}" presName="sp" presStyleCnt="0"/>
      <dgm:spPr/>
    </dgm:pt>
    <dgm:pt modelId="{8F429611-D0EF-4DAE-B686-7F9B1B163C2F}" type="pres">
      <dgm:prSet presAssocID="{91589268-911E-404E-B3E3-D7E38AEE93E6}" presName="composite" presStyleCnt="0"/>
      <dgm:spPr/>
    </dgm:pt>
    <dgm:pt modelId="{47068673-2436-4311-BC4E-F864C550B453}" type="pres">
      <dgm:prSet presAssocID="{91589268-911E-404E-B3E3-D7E38AEE93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35BC1-F75E-4A3F-BBA5-0F883091A2EC}" type="pres">
      <dgm:prSet presAssocID="{91589268-911E-404E-B3E3-D7E38AEE93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74BA5-94F9-4D23-B86A-A90967FCB77C}" type="pres">
      <dgm:prSet presAssocID="{F18B64CA-8B2A-4A7B-BD13-5450417FE21D}" presName="sp" presStyleCnt="0"/>
      <dgm:spPr/>
    </dgm:pt>
    <dgm:pt modelId="{8E746CF8-09B1-46E9-ABE2-5029BB36557E}" type="pres">
      <dgm:prSet presAssocID="{75409D24-40AD-4CF6-8F17-857F35307122}" presName="composite" presStyleCnt="0"/>
      <dgm:spPr/>
    </dgm:pt>
    <dgm:pt modelId="{0845BC0F-53F4-4EFF-BAE3-D3EA206D2582}" type="pres">
      <dgm:prSet presAssocID="{75409D24-40AD-4CF6-8F17-857F3530712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DE17E7-70F0-4D48-AC81-E7D6A5A28A6C}" type="pres">
      <dgm:prSet presAssocID="{75409D24-40AD-4CF6-8F17-857F35307122}" presName="descendantText" presStyleLbl="alignAcc1" presStyleIdx="3" presStyleCnt="4" custLinFactNeighborX="0" custLinFactNeighborY="-43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F0CFCA-C303-4CCC-ADEB-1093FB0BDC0E}" srcId="{91589268-911E-404E-B3E3-D7E38AEE93E6}" destId="{25189B54-3998-4B1A-8F03-91963193DB89}" srcOrd="0" destOrd="0" parTransId="{8BABBED6-E4F0-4F56-9270-6A7C7994F7A8}" sibTransId="{A3CA077F-AE4D-456A-8F96-8EC932CA1944}"/>
    <dgm:cxn modelId="{C438F09E-3289-420B-8F14-6ADF31350B57}" type="presOf" srcId="{EAD383F3-210C-456A-84E4-AA2CEEF51CCC}" destId="{96DE17E7-70F0-4D48-AC81-E7D6A5A28A6C}" srcOrd="0" destOrd="0" presId="urn:microsoft.com/office/officeart/2005/8/layout/chevron2"/>
    <dgm:cxn modelId="{3D7F71AE-912E-4E75-8541-EE7B1383A73E}" type="presOf" srcId="{A60B964E-8756-4524-B5BE-21377FCAE51B}" destId="{C9535BC1-F75E-4A3F-BBA5-0F883091A2EC}" srcOrd="0" destOrd="1" presId="urn:microsoft.com/office/officeart/2005/8/layout/chevron2"/>
    <dgm:cxn modelId="{65E18525-2E51-4C1E-8358-A798E5B5ABAC}" srcId="{2C77666F-9A21-4AFE-A648-AC3113B1D0B4}" destId="{86948238-A359-42F0-926B-18C910B099D3}" srcOrd="1" destOrd="0" parTransId="{0D0494C4-9530-44F2-A004-F744AC3DE31C}" sibTransId="{D07ACDDD-4D48-4AB3-B717-A8AB9B665077}"/>
    <dgm:cxn modelId="{C7B79E4F-C093-4154-BDBF-FD0BAB94C657}" srcId="{8ED16976-B367-410E-AF6C-055AC0F06724}" destId="{2C77666F-9A21-4AFE-A648-AC3113B1D0B4}" srcOrd="1" destOrd="0" parTransId="{863766EF-FA91-4FF2-9BAD-C5D8B5B0E800}" sibTransId="{93DC93A4-87D0-4CD1-AC60-5A96FCD5BEC6}"/>
    <dgm:cxn modelId="{0409B6E6-338E-499E-B076-22967FB52401}" type="presOf" srcId="{2C77666F-9A21-4AFE-A648-AC3113B1D0B4}" destId="{4ED3BE5F-6229-40D9-B900-A4EDAFAC4796}" srcOrd="0" destOrd="0" presId="urn:microsoft.com/office/officeart/2005/8/layout/chevron2"/>
    <dgm:cxn modelId="{95FED581-A5F4-4B4E-AD6A-691647FE0BD3}" srcId="{8ED16976-B367-410E-AF6C-055AC0F06724}" destId="{AD61EDD5-DA6E-4044-82F4-D86DD089702E}" srcOrd="0" destOrd="0" parTransId="{33991285-CE0C-42F1-B035-064213B0A140}" sibTransId="{62430664-9097-4C12-A90C-2DD22C0E47E0}"/>
    <dgm:cxn modelId="{0DC00643-F372-4011-909D-4D0728D39D29}" srcId="{2C77666F-9A21-4AFE-A648-AC3113B1D0B4}" destId="{2FD92200-8677-43B8-A0F9-A31C6F552637}" srcOrd="0" destOrd="0" parTransId="{FD109684-77E5-4438-92E7-0C527E6A9F47}" sibTransId="{976A38AE-E017-4DC2-94D0-1196E0FF37BE}"/>
    <dgm:cxn modelId="{F4713DA2-1CDF-41C9-91C1-5E61F10C0DD0}" type="presOf" srcId="{44EAE72C-384E-4D9B-833A-BF4462FBFC64}" destId="{D7C8AAB0-06FC-4B20-B17E-AD03436162FD}" srcOrd="0" destOrd="1" presId="urn:microsoft.com/office/officeart/2005/8/layout/chevron2"/>
    <dgm:cxn modelId="{BACD65B5-EC60-4618-8E12-76C62FA7834C}" type="presOf" srcId="{AD61EDD5-DA6E-4044-82F4-D86DD089702E}" destId="{99F80235-9B9F-4D0F-B3C3-39687DF13EB6}" srcOrd="0" destOrd="0" presId="urn:microsoft.com/office/officeart/2005/8/layout/chevron2"/>
    <dgm:cxn modelId="{0F93AE28-955C-48F3-9401-E7278301CA40}" srcId="{AD61EDD5-DA6E-4044-82F4-D86DD089702E}" destId="{0D127A96-6A2F-4E5F-B7BA-15F1BE452826}" srcOrd="2" destOrd="0" parTransId="{CE56D6E5-AFF7-4187-942B-76A09EFE7D80}" sibTransId="{A4B2A8BF-596A-4124-868F-347B54022A42}"/>
    <dgm:cxn modelId="{5E63013C-A005-42E3-A423-BCDD0FF0B303}" srcId="{8ED16976-B367-410E-AF6C-055AC0F06724}" destId="{75409D24-40AD-4CF6-8F17-857F35307122}" srcOrd="3" destOrd="0" parTransId="{E2418482-D2B4-417E-AD55-F0F49BD5EA53}" sibTransId="{76BEE222-E56F-43EF-BB45-59F02D9288DB}"/>
    <dgm:cxn modelId="{A43D6CB1-AF7B-4409-8C89-12191A538946}" type="presOf" srcId="{86948238-A359-42F0-926B-18C910B099D3}" destId="{0161F512-D220-4838-B161-EFC06ECF3987}" srcOrd="0" destOrd="1" presId="urn:microsoft.com/office/officeart/2005/8/layout/chevron2"/>
    <dgm:cxn modelId="{43A914B1-05AC-4B2B-8469-513CC94422F1}" srcId="{8ED16976-B367-410E-AF6C-055AC0F06724}" destId="{91589268-911E-404E-B3E3-D7E38AEE93E6}" srcOrd="2" destOrd="0" parTransId="{FDC5C466-C38F-4F23-815D-D8B4EB027451}" sibTransId="{F18B64CA-8B2A-4A7B-BD13-5450417FE21D}"/>
    <dgm:cxn modelId="{20788E5E-F033-47D7-B93C-B65C560CBC53}" type="presOf" srcId="{2FD92200-8677-43B8-A0F9-A31C6F552637}" destId="{0161F512-D220-4838-B161-EFC06ECF3987}" srcOrd="0" destOrd="0" presId="urn:microsoft.com/office/officeart/2005/8/layout/chevron2"/>
    <dgm:cxn modelId="{A4E0ECE4-6245-4DCD-94D7-D22564DA6C5B}" srcId="{75409D24-40AD-4CF6-8F17-857F35307122}" destId="{EAD383F3-210C-456A-84E4-AA2CEEF51CCC}" srcOrd="0" destOrd="0" parTransId="{46A8C4EB-6423-44ED-A65D-CF82C9AF3011}" sibTransId="{DF9D7D14-5323-49C4-9F0F-302FDAEC6B58}"/>
    <dgm:cxn modelId="{623E94EA-A7BE-44E8-9E53-E4D6D50291A0}" type="presOf" srcId="{25189B54-3998-4B1A-8F03-91963193DB89}" destId="{C9535BC1-F75E-4A3F-BBA5-0F883091A2EC}" srcOrd="0" destOrd="0" presId="urn:microsoft.com/office/officeart/2005/8/layout/chevron2"/>
    <dgm:cxn modelId="{FD150B62-C142-44C0-ACCF-3B575804EE86}" type="presOf" srcId="{262164E2-1C83-41D0-9794-63FF09F1E2B2}" destId="{C9535BC1-F75E-4A3F-BBA5-0F883091A2EC}" srcOrd="0" destOrd="2" presId="urn:microsoft.com/office/officeart/2005/8/layout/chevron2"/>
    <dgm:cxn modelId="{CE73511D-585F-4DCE-A60F-F6AB5132660C}" srcId="{AD61EDD5-DA6E-4044-82F4-D86DD089702E}" destId="{44EAE72C-384E-4D9B-833A-BF4462FBFC64}" srcOrd="1" destOrd="0" parTransId="{83227048-DD29-43CE-9938-651D37418A29}" sibTransId="{4F07AE45-72B1-4DF8-B93B-757D93E39C10}"/>
    <dgm:cxn modelId="{300F6765-1349-4AAC-B8C9-D3B1C50654BC}" srcId="{91589268-911E-404E-B3E3-D7E38AEE93E6}" destId="{262164E2-1C83-41D0-9794-63FF09F1E2B2}" srcOrd="2" destOrd="0" parTransId="{C75B6EF4-5E0E-40DE-82E8-D5937A8CF45C}" sibTransId="{F9661C61-AFE3-4F62-8AEF-0FFD4BEBD24B}"/>
    <dgm:cxn modelId="{55533DC7-613F-44DC-8322-6CE888C113E6}" type="presOf" srcId="{32048066-1F24-4736-83B0-70DDB34ADFB4}" destId="{D7C8AAB0-06FC-4B20-B17E-AD03436162FD}" srcOrd="0" destOrd="0" presId="urn:microsoft.com/office/officeart/2005/8/layout/chevron2"/>
    <dgm:cxn modelId="{195408D0-3F45-4C2F-8D48-BFC8C9DC375D}" srcId="{91589268-911E-404E-B3E3-D7E38AEE93E6}" destId="{A60B964E-8756-4524-B5BE-21377FCAE51B}" srcOrd="1" destOrd="0" parTransId="{482CA8E0-CFDD-491E-8252-C62794E6B7FD}" sibTransId="{C198554C-B975-4C7F-9796-0F15E3559F88}"/>
    <dgm:cxn modelId="{6C86D84B-4D63-4C06-ADD3-E8845E1DF1C1}" srcId="{AD61EDD5-DA6E-4044-82F4-D86DD089702E}" destId="{32048066-1F24-4736-83B0-70DDB34ADFB4}" srcOrd="0" destOrd="0" parTransId="{E8765A2A-3BDB-4836-B9F3-5272CE8357FA}" sibTransId="{2E07F284-7BB2-41D8-B6CF-6E9908CF15EE}"/>
    <dgm:cxn modelId="{8CF0BABA-4313-4CE7-AF77-9DD5E90BB26F}" type="presOf" srcId="{75409D24-40AD-4CF6-8F17-857F35307122}" destId="{0845BC0F-53F4-4EFF-BAE3-D3EA206D2582}" srcOrd="0" destOrd="0" presId="urn:microsoft.com/office/officeart/2005/8/layout/chevron2"/>
    <dgm:cxn modelId="{08A0799E-4BED-4974-BBFB-EAB257776D28}" type="presOf" srcId="{91589268-911E-404E-B3E3-D7E38AEE93E6}" destId="{47068673-2436-4311-BC4E-F864C550B453}" srcOrd="0" destOrd="0" presId="urn:microsoft.com/office/officeart/2005/8/layout/chevron2"/>
    <dgm:cxn modelId="{2BBB9E0A-A75B-4CEA-BE97-54992AAFCB80}" type="presOf" srcId="{8ED16976-B367-410E-AF6C-055AC0F06724}" destId="{58F5C4B9-E9DF-4320-B7B0-E707524D009F}" srcOrd="0" destOrd="0" presId="urn:microsoft.com/office/officeart/2005/8/layout/chevron2"/>
    <dgm:cxn modelId="{D16B1807-3D7D-4D10-9E86-BF5A28082E09}" type="presOf" srcId="{F0E0D4DC-9300-4743-9C21-6BB3D04C9F34}" destId="{96DE17E7-70F0-4D48-AC81-E7D6A5A28A6C}" srcOrd="0" destOrd="1" presId="urn:microsoft.com/office/officeart/2005/8/layout/chevron2"/>
    <dgm:cxn modelId="{10BF54CD-279F-4A8F-A27A-0B6BAB2A40C4}" type="presOf" srcId="{0D127A96-6A2F-4E5F-B7BA-15F1BE452826}" destId="{D7C8AAB0-06FC-4B20-B17E-AD03436162FD}" srcOrd="0" destOrd="2" presId="urn:microsoft.com/office/officeart/2005/8/layout/chevron2"/>
    <dgm:cxn modelId="{D1BA9DA0-0C8E-4745-B839-D0442E195977}" srcId="{75409D24-40AD-4CF6-8F17-857F35307122}" destId="{F0E0D4DC-9300-4743-9C21-6BB3D04C9F34}" srcOrd="1" destOrd="0" parTransId="{E3EC7354-A350-4830-ACB9-DCFBC64F6ADB}" sibTransId="{A7F8ACC1-EAA3-4C27-8C32-8F12B0D7816F}"/>
    <dgm:cxn modelId="{4038A7F1-67B9-43E8-9C84-D7BC1E533726}" type="presParOf" srcId="{58F5C4B9-E9DF-4320-B7B0-E707524D009F}" destId="{F1990411-177A-44E4-8398-D18C4BF10FB5}" srcOrd="0" destOrd="0" presId="urn:microsoft.com/office/officeart/2005/8/layout/chevron2"/>
    <dgm:cxn modelId="{6B66E493-5457-47D5-88F0-CAF772BFC08D}" type="presParOf" srcId="{F1990411-177A-44E4-8398-D18C4BF10FB5}" destId="{99F80235-9B9F-4D0F-B3C3-39687DF13EB6}" srcOrd="0" destOrd="0" presId="urn:microsoft.com/office/officeart/2005/8/layout/chevron2"/>
    <dgm:cxn modelId="{598EF6CB-06CC-4A12-908E-9F59A3E36301}" type="presParOf" srcId="{F1990411-177A-44E4-8398-D18C4BF10FB5}" destId="{D7C8AAB0-06FC-4B20-B17E-AD03436162FD}" srcOrd="1" destOrd="0" presId="urn:microsoft.com/office/officeart/2005/8/layout/chevron2"/>
    <dgm:cxn modelId="{2B9EAB58-6FEC-41AE-BB64-321AB4053421}" type="presParOf" srcId="{58F5C4B9-E9DF-4320-B7B0-E707524D009F}" destId="{44E8E3D8-EBE4-4E96-8BF4-051E3382DABA}" srcOrd="1" destOrd="0" presId="urn:microsoft.com/office/officeart/2005/8/layout/chevron2"/>
    <dgm:cxn modelId="{263536B9-CD3B-4E14-983E-AC80607D82D3}" type="presParOf" srcId="{58F5C4B9-E9DF-4320-B7B0-E707524D009F}" destId="{1967154F-1493-4170-9FB7-D62C050B47E4}" srcOrd="2" destOrd="0" presId="urn:microsoft.com/office/officeart/2005/8/layout/chevron2"/>
    <dgm:cxn modelId="{C97F9489-C2FE-4CB0-A440-2E921D302A48}" type="presParOf" srcId="{1967154F-1493-4170-9FB7-D62C050B47E4}" destId="{4ED3BE5F-6229-40D9-B900-A4EDAFAC4796}" srcOrd="0" destOrd="0" presId="urn:microsoft.com/office/officeart/2005/8/layout/chevron2"/>
    <dgm:cxn modelId="{25258F17-4A0E-4FFA-833A-24948728B0C7}" type="presParOf" srcId="{1967154F-1493-4170-9FB7-D62C050B47E4}" destId="{0161F512-D220-4838-B161-EFC06ECF3987}" srcOrd="1" destOrd="0" presId="urn:microsoft.com/office/officeart/2005/8/layout/chevron2"/>
    <dgm:cxn modelId="{94759BB4-E29E-4910-B5B1-CE46135A6261}" type="presParOf" srcId="{58F5C4B9-E9DF-4320-B7B0-E707524D009F}" destId="{0EE94BF6-AA0A-4893-A6AE-7474EA7A567A}" srcOrd="3" destOrd="0" presId="urn:microsoft.com/office/officeart/2005/8/layout/chevron2"/>
    <dgm:cxn modelId="{6F5B286C-D13E-4F77-BCB2-111D07C73C46}" type="presParOf" srcId="{58F5C4B9-E9DF-4320-B7B0-E707524D009F}" destId="{8F429611-D0EF-4DAE-B686-7F9B1B163C2F}" srcOrd="4" destOrd="0" presId="urn:microsoft.com/office/officeart/2005/8/layout/chevron2"/>
    <dgm:cxn modelId="{48E59018-D8BA-4B59-B5F1-3A9D6FE89C6E}" type="presParOf" srcId="{8F429611-D0EF-4DAE-B686-7F9B1B163C2F}" destId="{47068673-2436-4311-BC4E-F864C550B453}" srcOrd="0" destOrd="0" presId="urn:microsoft.com/office/officeart/2005/8/layout/chevron2"/>
    <dgm:cxn modelId="{04922AC8-B332-4524-8BC7-CAA52E4FDBB8}" type="presParOf" srcId="{8F429611-D0EF-4DAE-B686-7F9B1B163C2F}" destId="{C9535BC1-F75E-4A3F-BBA5-0F883091A2EC}" srcOrd="1" destOrd="0" presId="urn:microsoft.com/office/officeart/2005/8/layout/chevron2"/>
    <dgm:cxn modelId="{79A89666-0B53-4502-8824-56712184A8F0}" type="presParOf" srcId="{58F5C4B9-E9DF-4320-B7B0-E707524D009F}" destId="{C0274BA5-94F9-4D23-B86A-A90967FCB77C}" srcOrd="5" destOrd="0" presId="urn:microsoft.com/office/officeart/2005/8/layout/chevron2"/>
    <dgm:cxn modelId="{9FAB1ED4-2A65-481F-8515-7DE68EE0CF0A}" type="presParOf" srcId="{58F5C4B9-E9DF-4320-B7B0-E707524D009F}" destId="{8E746CF8-09B1-46E9-ABE2-5029BB36557E}" srcOrd="6" destOrd="0" presId="urn:microsoft.com/office/officeart/2005/8/layout/chevron2"/>
    <dgm:cxn modelId="{920EBE34-F953-4E55-B1E0-2C2023CC5D7A}" type="presParOf" srcId="{8E746CF8-09B1-46E9-ABE2-5029BB36557E}" destId="{0845BC0F-53F4-4EFF-BAE3-D3EA206D2582}" srcOrd="0" destOrd="0" presId="urn:microsoft.com/office/officeart/2005/8/layout/chevron2"/>
    <dgm:cxn modelId="{64DB8D4F-E13D-41C6-8929-5716064490A4}" type="presParOf" srcId="{8E746CF8-09B1-46E9-ABE2-5029BB36557E}" destId="{96DE17E7-70F0-4D48-AC81-E7D6A5A28A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8859A-8333-45FF-8E70-B26ECB939B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mc:AlternateContent xmlns:mc="http://schemas.openxmlformats.org/markup-compatibility/2006" xmlns:a14="http://schemas.microsoft.com/office/drawing/2010/main">
      <mc:Choice Requires="a14">
        <dgm:pt modelId="{34CA93C7-4BDB-4B40-A7AB-E52F191C8C87}">
          <dgm:prSet phldrT="[Text]"/>
          <dgm:spPr/>
          <dgm:t>
            <a:bodyPr/>
            <a:lstStyle/>
            <a:p>
              <a:r>
                <a:rPr lang="en-US" smtClean="0"/>
                <a:t>Scale theo tỷ lệ </a:t>
              </a:r>
            </a:p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i="1"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vi-V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m:oMathPara>
              </a14:m>
              <a:endParaRPr lang="en-US"/>
            </a:p>
          </dgm:t>
        </dgm:pt>
      </mc:Choice>
      <mc:Fallback xmlns="">
        <dgm:pt modelId="{34CA93C7-4BDB-4B40-A7AB-E52F191C8C87}">
          <dgm:prSet phldrT="[Text]"/>
          <dgm:spPr/>
          <dgm:t>
            <a:bodyPr/>
            <a:lstStyle/>
            <a:p>
              <a:r>
                <a:rPr lang="en-US" smtClean="0"/>
                <a:t>Scale theo tỷ lệ </a:t>
              </a:r>
            </a:p>
            <a:p>
              <a:r>
                <a:rPr lang="vi-VN" i="0">
                  <a:latin typeface="Cambria Math" panose="02040503050406030204" pitchFamily="18" charset="0"/>
                </a:rPr>
                <a:t>128</a:t>
              </a:r>
              <a:r>
                <a:rPr lang="en-US" i="0" smtClean="0">
                  <a:latin typeface="Cambria Math" panose="02040503050406030204" pitchFamily="18" charset="0"/>
                </a:rPr>
                <a:t>/</a:t>
              </a:r>
              <a:r>
                <a:rPr lang="vi-VN" i="0">
                  <a:latin typeface="Cambria Math" panose="02040503050406030204" pitchFamily="18" charset="0"/>
                </a:rPr>
                <a:t>max</a:t>
              </a:r>
              <a:r>
                <a:rPr lang="en-US" i="0">
                  <a:latin typeface="Cambria Math" panose="02040503050406030204" pitchFamily="18" charset="0"/>
                </a:rPr>
                <a:t>⁡(</a:t>
              </a:r>
              <a:r>
                <a:rPr lang="vi-VN" i="0">
                  <a:latin typeface="Cambria Math" panose="02040503050406030204" pitchFamily="18" charset="0"/>
                </a:rPr>
                <a:t>𝑊, 𝐻) </a:t>
              </a:r>
              <a:endParaRPr lang="en-US"/>
            </a:p>
          </dgm:t>
        </dgm:pt>
      </mc:Fallback>
    </mc:AlternateContent>
    <dgm:pt modelId="{D40E7FCD-77BA-4D80-848A-C89743B68EBF}" type="parTrans" cxnId="{C8096B12-9400-42FF-B0B6-BFDA3B99A86B}">
      <dgm:prSet/>
      <dgm:spPr/>
      <dgm:t>
        <a:bodyPr/>
        <a:lstStyle/>
        <a:p>
          <a:endParaRPr lang="en-US"/>
        </a:p>
      </dgm:t>
    </dgm:pt>
    <dgm:pt modelId="{5E587867-9AC3-4031-8E80-F44D2BDF1F9D}" type="sibTrans" cxnId="{C8096B12-9400-42FF-B0B6-BFDA3B99A86B}">
      <dgm:prSet/>
      <dgm:spPr/>
      <dgm:t>
        <a:bodyPr/>
        <a:lstStyle/>
        <a:p>
          <a:endParaRPr lang="en-US"/>
        </a:p>
      </dgm:t>
    </dgm:pt>
    <dgm:pt modelId="{30CAF863-39ED-4ABE-BA77-8F90752DE66F}">
      <dgm:prSet phldrT="[Text]"/>
      <dgm:spPr/>
      <dgm:t>
        <a:bodyPr/>
        <a:lstStyle/>
        <a:p>
          <a:r>
            <a:rPr lang="en-US" smtClean="0"/>
            <a:t>Sử dụng thư viện libfacedetection</a:t>
          </a:r>
          <a:endParaRPr lang="en-US"/>
        </a:p>
      </dgm:t>
    </dgm:pt>
    <dgm:pt modelId="{A24046C2-7A49-435A-A979-99C5CA42FCBE}" type="parTrans" cxnId="{E4D5468B-A3A7-41BA-A3BC-243FC0F90705}">
      <dgm:prSet/>
      <dgm:spPr/>
      <dgm:t>
        <a:bodyPr/>
        <a:lstStyle/>
        <a:p>
          <a:endParaRPr lang="en-US"/>
        </a:p>
      </dgm:t>
    </dgm:pt>
    <dgm:pt modelId="{46C13D4A-30B9-40F6-99B7-2760B90510DA}" type="sibTrans" cxnId="{E4D5468B-A3A7-41BA-A3BC-243FC0F90705}">
      <dgm:prSet/>
      <dgm:spPr/>
      <dgm:t>
        <a:bodyPr/>
        <a:lstStyle/>
        <a:p>
          <a:endParaRPr lang="en-US"/>
        </a:p>
      </dgm:t>
    </dgm:pt>
    <dgm:pt modelId="{E273649E-E881-439D-849A-64C9DD6ECEF9}">
      <dgm:prSet phldrT="[Text]"/>
      <dgm:spPr/>
      <dgm:t>
        <a:bodyPr/>
        <a:lstStyle/>
        <a:p>
          <a:r>
            <a:rPr lang="en-US" smtClean="0"/>
            <a:t>Rescale theo tỷ lệ đầu vào </a:t>
          </a:r>
          <a:endParaRPr lang="en-US"/>
        </a:p>
      </dgm:t>
    </dgm:pt>
    <dgm:pt modelId="{D8BBCA91-4355-4C27-ADBA-7CFA27376C57}" type="parTrans" cxnId="{D0DD4970-E682-4647-AFDA-B52B06DD99FD}">
      <dgm:prSet/>
      <dgm:spPr/>
      <dgm:t>
        <a:bodyPr/>
        <a:lstStyle/>
        <a:p>
          <a:endParaRPr lang="en-US"/>
        </a:p>
      </dgm:t>
    </dgm:pt>
    <dgm:pt modelId="{76A3648F-E98B-4E56-94FC-A954BA73FEA6}" type="sibTrans" cxnId="{D0DD4970-E682-4647-AFDA-B52B06DD99FD}">
      <dgm:prSet/>
      <dgm:spPr/>
      <dgm:t>
        <a:bodyPr/>
        <a:lstStyle/>
        <a:p>
          <a:endParaRPr lang="en-US"/>
        </a:p>
      </dgm:t>
    </dgm:pt>
    <dgm:pt modelId="{62284471-3979-4122-9D32-2836FB12D967}">
      <dgm:prSet/>
      <dgm:spPr/>
      <dgm:t>
        <a:bodyPr/>
        <a:lstStyle/>
        <a:p>
          <a:r>
            <a:rPr lang="en-US" smtClean="0"/>
            <a:t>Đưa ra 5 điểm mốc</a:t>
          </a:r>
          <a:endParaRPr lang="en-US"/>
        </a:p>
      </dgm:t>
    </dgm:pt>
    <dgm:pt modelId="{D2EC4213-E36A-46E5-93DE-E6AB73D6CE2B}" type="parTrans" cxnId="{87BBE773-8D8D-4106-8915-9277744648CF}">
      <dgm:prSet/>
      <dgm:spPr/>
      <dgm:t>
        <a:bodyPr/>
        <a:lstStyle/>
        <a:p>
          <a:endParaRPr lang="en-US"/>
        </a:p>
      </dgm:t>
    </dgm:pt>
    <dgm:pt modelId="{1BE586AD-D321-4C62-8103-7C152478E1D5}" type="sibTrans" cxnId="{87BBE773-8D8D-4106-8915-9277744648CF}">
      <dgm:prSet/>
      <dgm:spPr/>
      <dgm:t>
        <a:bodyPr/>
        <a:lstStyle/>
        <a:p>
          <a:endParaRPr lang="en-US"/>
        </a:p>
      </dgm:t>
    </dgm:pt>
    <dgm:pt modelId="{5ED95E10-D262-4E6D-AE91-886180AB3EC6}" type="pres">
      <dgm:prSet presAssocID="{F3D8859A-8333-45FF-8E70-B26ECB939BAD}" presName="Name0" presStyleCnt="0">
        <dgm:presLayoutVars>
          <dgm:dir/>
          <dgm:resizeHandles val="exact"/>
        </dgm:presLayoutVars>
      </dgm:prSet>
      <dgm:spPr/>
    </dgm:pt>
    <dgm:pt modelId="{C67AE15B-3C76-436F-BF54-DC4DE4957C08}" type="pres">
      <dgm:prSet presAssocID="{34CA93C7-4BDB-4B40-A7AB-E52F191C8C8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29BEE-A8DC-4599-994E-6EA67C46AE41}" type="pres">
      <dgm:prSet presAssocID="{5E587867-9AC3-4031-8E80-F44D2BDF1F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A39E49-A858-4853-90D9-5898A4C75FA9}" type="pres">
      <dgm:prSet presAssocID="{5E587867-9AC3-4031-8E80-F44D2BDF1F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00624D3-5C3E-4C41-B740-4D8303DB2C67}" type="pres">
      <dgm:prSet presAssocID="{30CAF863-39ED-4ABE-BA77-8F90752DE6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38E1-5650-4559-B6A0-77632A5828BA}" type="pres">
      <dgm:prSet presAssocID="{46C13D4A-30B9-40F6-99B7-2760B90510D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D4267A6-B478-4760-8534-86D2363DBB0C}" type="pres">
      <dgm:prSet presAssocID="{46C13D4A-30B9-40F6-99B7-2760B90510D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9C45D0-28AC-4302-8DF1-2A599C681116}" type="pres">
      <dgm:prSet presAssocID="{E273649E-E881-439D-849A-64C9DD6ECE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124CD-693A-4251-9353-8BEB4EB0DB86}" type="pres">
      <dgm:prSet presAssocID="{76A3648F-E98B-4E56-94FC-A954BA73FEA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85EAECF-468A-4D9A-9705-18C82910E05E}" type="pres">
      <dgm:prSet presAssocID="{76A3648F-E98B-4E56-94FC-A954BA73FEA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747B362-AC65-474F-BEC6-E404EB289B12}" type="pres">
      <dgm:prSet presAssocID="{62284471-3979-4122-9D32-2836FB12D9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D4970-E682-4647-AFDA-B52B06DD99FD}" srcId="{F3D8859A-8333-45FF-8E70-B26ECB939BAD}" destId="{E273649E-E881-439D-849A-64C9DD6ECEF9}" srcOrd="2" destOrd="0" parTransId="{D8BBCA91-4355-4C27-ADBA-7CFA27376C57}" sibTransId="{76A3648F-E98B-4E56-94FC-A954BA73FEA6}"/>
    <dgm:cxn modelId="{C8096B12-9400-42FF-B0B6-BFDA3B99A86B}" srcId="{F3D8859A-8333-45FF-8E70-B26ECB939BAD}" destId="{34CA93C7-4BDB-4B40-A7AB-E52F191C8C87}" srcOrd="0" destOrd="0" parTransId="{D40E7FCD-77BA-4D80-848A-C89743B68EBF}" sibTransId="{5E587867-9AC3-4031-8E80-F44D2BDF1F9D}"/>
    <dgm:cxn modelId="{34A2CFBB-D5F9-486D-B858-3E7F44ECA52B}" type="presOf" srcId="{62284471-3979-4122-9D32-2836FB12D967}" destId="{1747B362-AC65-474F-BEC6-E404EB289B12}" srcOrd="0" destOrd="0" presId="urn:microsoft.com/office/officeart/2005/8/layout/process1"/>
    <dgm:cxn modelId="{85944B9C-C22C-4615-BD1E-1E4B33F997A3}" type="presOf" srcId="{76A3648F-E98B-4E56-94FC-A954BA73FEA6}" destId="{19C124CD-693A-4251-9353-8BEB4EB0DB86}" srcOrd="0" destOrd="0" presId="urn:microsoft.com/office/officeart/2005/8/layout/process1"/>
    <dgm:cxn modelId="{81A15E19-6BE8-4881-AF39-75643C699898}" type="presOf" srcId="{F3D8859A-8333-45FF-8E70-B26ECB939BAD}" destId="{5ED95E10-D262-4E6D-AE91-886180AB3EC6}" srcOrd="0" destOrd="0" presId="urn:microsoft.com/office/officeart/2005/8/layout/process1"/>
    <dgm:cxn modelId="{87BBE773-8D8D-4106-8915-9277744648CF}" srcId="{F3D8859A-8333-45FF-8E70-B26ECB939BAD}" destId="{62284471-3979-4122-9D32-2836FB12D967}" srcOrd="3" destOrd="0" parTransId="{D2EC4213-E36A-46E5-93DE-E6AB73D6CE2B}" sibTransId="{1BE586AD-D321-4C62-8103-7C152478E1D5}"/>
    <dgm:cxn modelId="{8C341FD5-A1E9-40E9-A906-AD07502D053E}" type="presOf" srcId="{34CA93C7-4BDB-4B40-A7AB-E52F191C8C87}" destId="{C67AE15B-3C76-436F-BF54-DC4DE4957C08}" srcOrd="0" destOrd="0" presId="urn:microsoft.com/office/officeart/2005/8/layout/process1"/>
    <dgm:cxn modelId="{64B38163-3D54-4E45-B91D-79EFAFC6098E}" type="presOf" srcId="{46C13D4A-30B9-40F6-99B7-2760B90510DA}" destId="{0CD738E1-5650-4559-B6A0-77632A5828BA}" srcOrd="0" destOrd="0" presId="urn:microsoft.com/office/officeart/2005/8/layout/process1"/>
    <dgm:cxn modelId="{E4D5468B-A3A7-41BA-A3BC-243FC0F90705}" srcId="{F3D8859A-8333-45FF-8E70-B26ECB939BAD}" destId="{30CAF863-39ED-4ABE-BA77-8F90752DE66F}" srcOrd="1" destOrd="0" parTransId="{A24046C2-7A49-435A-A979-99C5CA42FCBE}" sibTransId="{46C13D4A-30B9-40F6-99B7-2760B90510DA}"/>
    <dgm:cxn modelId="{A2555B81-0A6E-4EAA-B5FA-C1A276EA1705}" type="presOf" srcId="{E273649E-E881-439D-849A-64C9DD6ECEF9}" destId="{C89C45D0-28AC-4302-8DF1-2A599C681116}" srcOrd="0" destOrd="0" presId="urn:microsoft.com/office/officeart/2005/8/layout/process1"/>
    <dgm:cxn modelId="{4D473F09-31B4-493B-BE53-8D11BC8BB3B7}" type="presOf" srcId="{46C13D4A-30B9-40F6-99B7-2760B90510DA}" destId="{AD4267A6-B478-4760-8534-86D2363DBB0C}" srcOrd="1" destOrd="0" presId="urn:microsoft.com/office/officeart/2005/8/layout/process1"/>
    <dgm:cxn modelId="{AF4C3AA3-5849-463C-AC19-1AA3423882FF}" type="presOf" srcId="{30CAF863-39ED-4ABE-BA77-8F90752DE66F}" destId="{D00624D3-5C3E-4C41-B740-4D8303DB2C67}" srcOrd="0" destOrd="0" presId="urn:microsoft.com/office/officeart/2005/8/layout/process1"/>
    <dgm:cxn modelId="{ADD8FABE-51F0-497D-8913-6C8B79B40F62}" type="presOf" srcId="{5E587867-9AC3-4031-8E80-F44D2BDF1F9D}" destId="{06A39E49-A858-4853-90D9-5898A4C75FA9}" srcOrd="1" destOrd="0" presId="urn:microsoft.com/office/officeart/2005/8/layout/process1"/>
    <dgm:cxn modelId="{8BAC45AC-35DF-4C55-88A5-51D9E1D10FC4}" type="presOf" srcId="{76A3648F-E98B-4E56-94FC-A954BA73FEA6}" destId="{185EAECF-468A-4D9A-9705-18C82910E05E}" srcOrd="1" destOrd="0" presId="urn:microsoft.com/office/officeart/2005/8/layout/process1"/>
    <dgm:cxn modelId="{CA001C24-E9D9-4C9F-B813-4A86ABE98487}" type="presOf" srcId="{5E587867-9AC3-4031-8E80-F44D2BDF1F9D}" destId="{DD529BEE-A8DC-4599-994E-6EA67C46AE41}" srcOrd="0" destOrd="0" presId="urn:microsoft.com/office/officeart/2005/8/layout/process1"/>
    <dgm:cxn modelId="{E04AD9C7-5198-41D0-AF1E-C31C08DB66AF}" type="presParOf" srcId="{5ED95E10-D262-4E6D-AE91-886180AB3EC6}" destId="{C67AE15B-3C76-436F-BF54-DC4DE4957C08}" srcOrd="0" destOrd="0" presId="urn:microsoft.com/office/officeart/2005/8/layout/process1"/>
    <dgm:cxn modelId="{4D81F1F5-C658-4E3D-BEB3-D3883F51E835}" type="presParOf" srcId="{5ED95E10-D262-4E6D-AE91-886180AB3EC6}" destId="{DD529BEE-A8DC-4599-994E-6EA67C46AE41}" srcOrd="1" destOrd="0" presId="urn:microsoft.com/office/officeart/2005/8/layout/process1"/>
    <dgm:cxn modelId="{11D05F43-5155-4ABF-B884-D30334B16084}" type="presParOf" srcId="{DD529BEE-A8DC-4599-994E-6EA67C46AE41}" destId="{06A39E49-A858-4853-90D9-5898A4C75FA9}" srcOrd="0" destOrd="0" presId="urn:microsoft.com/office/officeart/2005/8/layout/process1"/>
    <dgm:cxn modelId="{8683F366-CC60-4D5F-A3D6-FA5E00B5B885}" type="presParOf" srcId="{5ED95E10-D262-4E6D-AE91-886180AB3EC6}" destId="{D00624D3-5C3E-4C41-B740-4D8303DB2C67}" srcOrd="2" destOrd="0" presId="urn:microsoft.com/office/officeart/2005/8/layout/process1"/>
    <dgm:cxn modelId="{A4FAAB9C-41BB-4D97-98DC-86E7B89344D6}" type="presParOf" srcId="{5ED95E10-D262-4E6D-AE91-886180AB3EC6}" destId="{0CD738E1-5650-4559-B6A0-77632A5828BA}" srcOrd="3" destOrd="0" presId="urn:microsoft.com/office/officeart/2005/8/layout/process1"/>
    <dgm:cxn modelId="{F1BBBBBA-035E-4852-AF82-95532BFD3666}" type="presParOf" srcId="{0CD738E1-5650-4559-B6A0-77632A5828BA}" destId="{AD4267A6-B478-4760-8534-86D2363DBB0C}" srcOrd="0" destOrd="0" presId="urn:microsoft.com/office/officeart/2005/8/layout/process1"/>
    <dgm:cxn modelId="{15C723ED-2074-4A4A-921B-D182EB7284C4}" type="presParOf" srcId="{5ED95E10-D262-4E6D-AE91-886180AB3EC6}" destId="{C89C45D0-28AC-4302-8DF1-2A599C681116}" srcOrd="4" destOrd="0" presId="urn:microsoft.com/office/officeart/2005/8/layout/process1"/>
    <dgm:cxn modelId="{98BDDACA-6468-4D1A-A51E-BD9A00D39716}" type="presParOf" srcId="{5ED95E10-D262-4E6D-AE91-886180AB3EC6}" destId="{19C124CD-693A-4251-9353-8BEB4EB0DB86}" srcOrd="5" destOrd="0" presId="urn:microsoft.com/office/officeart/2005/8/layout/process1"/>
    <dgm:cxn modelId="{6197DCD2-F2F1-4A9F-BA84-87054F98A677}" type="presParOf" srcId="{19C124CD-693A-4251-9353-8BEB4EB0DB86}" destId="{185EAECF-468A-4D9A-9705-18C82910E05E}" srcOrd="0" destOrd="0" presId="urn:microsoft.com/office/officeart/2005/8/layout/process1"/>
    <dgm:cxn modelId="{3B19DEF4-EEF3-4DB9-B258-8F106D807E37}" type="presParOf" srcId="{5ED95E10-D262-4E6D-AE91-886180AB3EC6}" destId="{1747B362-AC65-474F-BEC6-E404EB289B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8859A-8333-45FF-8E70-B26ECB939B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CA93C7-4BDB-4B40-A7AB-E52F191C8C87}">
      <dgm:prSet phldrT="[Text]"/>
      <dgm:spPr>
        <a:blipFill>
          <a:blip xmlns:r="http://schemas.openxmlformats.org/officeDocument/2006/relationships" r:embed="rId1"/>
          <a:stretch>
            <a:fillRect r="-148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40E7FCD-77BA-4D80-848A-C89743B68EBF}" type="parTrans" cxnId="{C8096B12-9400-42FF-B0B6-BFDA3B99A86B}">
      <dgm:prSet/>
      <dgm:spPr/>
      <dgm:t>
        <a:bodyPr/>
        <a:lstStyle/>
        <a:p>
          <a:endParaRPr lang="en-US"/>
        </a:p>
      </dgm:t>
    </dgm:pt>
    <dgm:pt modelId="{5E587867-9AC3-4031-8E80-F44D2BDF1F9D}" type="sibTrans" cxnId="{C8096B12-9400-42FF-B0B6-BFDA3B99A86B}">
      <dgm:prSet/>
      <dgm:spPr/>
      <dgm:t>
        <a:bodyPr/>
        <a:lstStyle/>
        <a:p>
          <a:endParaRPr lang="en-US"/>
        </a:p>
      </dgm:t>
    </dgm:pt>
    <dgm:pt modelId="{30CAF863-39ED-4ABE-BA77-8F90752DE66F}">
      <dgm:prSet phldrT="[Text]"/>
      <dgm:spPr/>
      <dgm:t>
        <a:bodyPr/>
        <a:lstStyle/>
        <a:p>
          <a:r>
            <a:rPr lang="en-US" smtClean="0"/>
            <a:t>Sử dụng thư viện libfacedetection</a:t>
          </a:r>
          <a:endParaRPr lang="en-US"/>
        </a:p>
      </dgm:t>
    </dgm:pt>
    <dgm:pt modelId="{A24046C2-7A49-435A-A979-99C5CA42FCBE}" type="parTrans" cxnId="{E4D5468B-A3A7-41BA-A3BC-243FC0F90705}">
      <dgm:prSet/>
      <dgm:spPr/>
      <dgm:t>
        <a:bodyPr/>
        <a:lstStyle/>
        <a:p>
          <a:endParaRPr lang="en-US"/>
        </a:p>
      </dgm:t>
    </dgm:pt>
    <dgm:pt modelId="{46C13D4A-30B9-40F6-99B7-2760B90510DA}" type="sibTrans" cxnId="{E4D5468B-A3A7-41BA-A3BC-243FC0F90705}">
      <dgm:prSet/>
      <dgm:spPr/>
      <dgm:t>
        <a:bodyPr/>
        <a:lstStyle/>
        <a:p>
          <a:endParaRPr lang="en-US"/>
        </a:p>
      </dgm:t>
    </dgm:pt>
    <dgm:pt modelId="{E273649E-E881-439D-849A-64C9DD6ECEF9}">
      <dgm:prSet phldrT="[Text]"/>
      <dgm:spPr/>
      <dgm:t>
        <a:bodyPr/>
        <a:lstStyle/>
        <a:p>
          <a:r>
            <a:rPr lang="en-US" smtClean="0"/>
            <a:t>Rescale theo tỷ lệ đầu vào </a:t>
          </a:r>
          <a:endParaRPr lang="en-US"/>
        </a:p>
      </dgm:t>
    </dgm:pt>
    <dgm:pt modelId="{D8BBCA91-4355-4C27-ADBA-7CFA27376C57}" type="parTrans" cxnId="{D0DD4970-E682-4647-AFDA-B52B06DD99FD}">
      <dgm:prSet/>
      <dgm:spPr/>
      <dgm:t>
        <a:bodyPr/>
        <a:lstStyle/>
        <a:p>
          <a:endParaRPr lang="en-US"/>
        </a:p>
      </dgm:t>
    </dgm:pt>
    <dgm:pt modelId="{76A3648F-E98B-4E56-94FC-A954BA73FEA6}" type="sibTrans" cxnId="{D0DD4970-E682-4647-AFDA-B52B06DD99FD}">
      <dgm:prSet/>
      <dgm:spPr/>
      <dgm:t>
        <a:bodyPr/>
        <a:lstStyle/>
        <a:p>
          <a:endParaRPr lang="en-US"/>
        </a:p>
      </dgm:t>
    </dgm:pt>
    <dgm:pt modelId="{62284471-3979-4122-9D32-2836FB12D967}">
      <dgm:prSet/>
      <dgm:spPr/>
      <dgm:t>
        <a:bodyPr/>
        <a:lstStyle/>
        <a:p>
          <a:r>
            <a:rPr lang="en-US" smtClean="0"/>
            <a:t>Đưa ra 5 điểm mốc</a:t>
          </a:r>
          <a:endParaRPr lang="en-US"/>
        </a:p>
      </dgm:t>
    </dgm:pt>
    <dgm:pt modelId="{D2EC4213-E36A-46E5-93DE-E6AB73D6CE2B}" type="parTrans" cxnId="{87BBE773-8D8D-4106-8915-9277744648CF}">
      <dgm:prSet/>
      <dgm:spPr/>
      <dgm:t>
        <a:bodyPr/>
        <a:lstStyle/>
        <a:p>
          <a:endParaRPr lang="en-US"/>
        </a:p>
      </dgm:t>
    </dgm:pt>
    <dgm:pt modelId="{1BE586AD-D321-4C62-8103-7C152478E1D5}" type="sibTrans" cxnId="{87BBE773-8D8D-4106-8915-9277744648CF}">
      <dgm:prSet/>
      <dgm:spPr/>
      <dgm:t>
        <a:bodyPr/>
        <a:lstStyle/>
        <a:p>
          <a:endParaRPr lang="en-US"/>
        </a:p>
      </dgm:t>
    </dgm:pt>
    <dgm:pt modelId="{5ED95E10-D262-4E6D-AE91-886180AB3EC6}" type="pres">
      <dgm:prSet presAssocID="{F3D8859A-8333-45FF-8E70-B26ECB939BAD}" presName="Name0" presStyleCnt="0">
        <dgm:presLayoutVars>
          <dgm:dir/>
          <dgm:resizeHandles val="exact"/>
        </dgm:presLayoutVars>
      </dgm:prSet>
      <dgm:spPr/>
    </dgm:pt>
    <dgm:pt modelId="{C67AE15B-3C76-436F-BF54-DC4DE4957C08}" type="pres">
      <dgm:prSet presAssocID="{34CA93C7-4BDB-4B40-A7AB-E52F191C8C8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29BEE-A8DC-4599-994E-6EA67C46AE41}" type="pres">
      <dgm:prSet presAssocID="{5E587867-9AC3-4031-8E80-F44D2BDF1F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A39E49-A858-4853-90D9-5898A4C75FA9}" type="pres">
      <dgm:prSet presAssocID="{5E587867-9AC3-4031-8E80-F44D2BDF1F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00624D3-5C3E-4C41-B740-4D8303DB2C67}" type="pres">
      <dgm:prSet presAssocID="{30CAF863-39ED-4ABE-BA77-8F90752DE6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38E1-5650-4559-B6A0-77632A5828BA}" type="pres">
      <dgm:prSet presAssocID="{46C13D4A-30B9-40F6-99B7-2760B90510D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AD4267A6-B478-4760-8534-86D2363DBB0C}" type="pres">
      <dgm:prSet presAssocID="{46C13D4A-30B9-40F6-99B7-2760B90510D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C89C45D0-28AC-4302-8DF1-2A599C681116}" type="pres">
      <dgm:prSet presAssocID="{E273649E-E881-439D-849A-64C9DD6ECEF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C124CD-693A-4251-9353-8BEB4EB0DB86}" type="pres">
      <dgm:prSet presAssocID="{76A3648F-E98B-4E56-94FC-A954BA73FEA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85EAECF-468A-4D9A-9705-18C82910E05E}" type="pres">
      <dgm:prSet presAssocID="{76A3648F-E98B-4E56-94FC-A954BA73FEA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1747B362-AC65-474F-BEC6-E404EB289B12}" type="pres">
      <dgm:prSet presAssocID="{62284471-3979-4122-9D32-2836FB12D96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DD4970-E682-4647-AFDA-B52B06DD99FD}" srcId="{F3D8859A-8333-45FF-8E70-B26ECB939BAD}" destId="{E273649E-E881-439D-849A-64C9DD6ECEF9}" srcOrd="2" destOrd="0" parTransId="{D8BBCA91-4355-4C27-ADBA-7CFA27376C57}" sibTransId="{76A3648F-E98B-4E56-94FC-A954BA73FEA6}"/>
    <dgm:cxn modelId="{C8096B12-9400-42FF-B0B6-BFDA3B99A86B}" srcId="{F3D8859A-8333-45FF-8E70-B26ECB939BAD}" destId="{34CA93C7-4BDB-4B40-A7AB-E52F191C8C87}" srcOrd="0" destOrd="0" parTransId="{D40E7FCD-77BA-4D80-848A-C89743B68EBF}" sibTransId="{5E587867-9AC3-4031-8E80-F44D2BDF1F9D}"/>
    <dgm:cxn modelId="{34A2CFBB-D5F9-486D-B858-3E7F44ECA52B}" type="presOf" srcId="{62284471-3979-4122-9D32-2836FB12D967}" destId="{1747B362-AC65-474F-BEC6-E404EB289B12}" srcOrd="0" destOrd="0" presId="urn:microsoft.com/office/officeart/2005/8/layout/process1"/>
    <dgm:cxn modelId="{85944B9C-C22C-4615-BD1E-1E4B33F997A3}" type="presOf" srcId="{76A3648F-E98B-4E56-94FC-A954BA73FEA6}" destId="{19C124CD-693A-4251-9353-8BEB4EB0DB86}" srcOrd="0" destOrd="0" presId="urn:microsoft.com/office/officeart/2005/8/layout/process1"/>
    <dgm:cxn modelId="{81A15E19-6BE8-4881-AF39-75643C699898}" type="presOf" srcId="{F3D8859A-8333-45FF-8E70-B26ECB939BAD}" destId="{5ED95E10-D262-4E6D-AE91-886180AB3EC6}" srcOrd="0" destOrd="0" presId="urn:microsoft.com/office/officeart/2005/8/layout/process1"/>
    <dgm:cxn modelId="{87BBE773-8D8D-4106-8915-9277744648CF}" srcId="{F3D8859A-8333-45FF-8E70-B26ECB939BAD}" destId="{62284471-3979-4122-9D32-2836FB12D967}" srcOrd="3" destOrd="0" parTransId="{D2EC4213-E36A-46E5-93DE-E6AB73D6CE2B}" sibTransId="{1BE586AD-D321-4C62-8103-7C152478E1D5}"/>
    <dgm:cxn modelId="{8C341FD5-A1E9-40E9-A906-AD07502D053E}" type="presOf" srcId="{34CA93C7-4BDB-4B40-A7AB-E52F191C8C87}" destId="{C67AE15B-3C76-436F-BF54-DC4DE4957C08}" srcOrd="0" destOrd="0" presId="urn:microsoft.com/office/officeart/2005/8/layout/process1"/>
    <dgm:cxn modelId="{64B38163-3D54-4E45-B91D-79EFAFC6098E}" type="presOf" srcId="{46C13D4A-30B9-40F6-99B7-2760B90510DA}" destId="{0CD738E1-5650-4559-B6A0-77632A5828BA}" srcOrd="0" destOrd="0" presId="urn:microsoft.com/office/officeart/2005/8/layout/process1"/>
    <dgm:cxn modelId="{E4D5468B-A3A7-41BA-A3BC-243FC0F90705}" srcId="{F3D8859A-8333-45FF-8E70-B26ECB939BAD}" destId="{30CAF863-39ED-4ABE-BA77-8F90752DE66F}" srcOrd="1" destOrd="0" parTransId="{A24046C2-7A49-435A-A979-99C5CA42FCBE}" sibTransId="{46C13D4A-30B9-40F6-99B7-2760B90510DA}"/>
    <dgm:cxn modelId="{A2555B81-0A6E-4EAA-B5FA-C1A276EA1705}" type="presOf" srcId="{E273649E-E881-439D-849A-64C9DD6ECEF9}" destId="{C89C45D0-28AC-4302-8DF1-2A599C681116}" srcOrd="0" destOrd="0" presId="urn:microsoft.com/office/officeart/2005/8/layout/process1"/>
    <dgm:cxn modelId="{4D473F09-31B4-493B-BE53-8D11BC8BB3B7}" type="presOf" srcId="{46C13D4A-30B9-40F6-99B7-2760B90510DA}" destId="{AD4267A6-B478-4760-8534-86D2363DBB0C}" srcOrd="1" destOrd="0" presId="urn:microsoft.com/office/officeart/2005/8/layout/process1"/>
    <dgm:cxn modelId="{AF4C3AA3-5849-463C-AC19-1AA3423882FF}" type="presOf" srcId="{30CAF863-39ED-4ABE-BA77-8F90752DE66F}" destId="{D00624D3-5C3E-4C41-B740-4D8303DB2C67}" srcOrd="0" destOrd="0" presId="urn:microsoft.com/office/officeart/2005/8/layout/process1"/>
    <dgm:cxn modelId="{ADD8FABE-51F0-497D-8913-6C8B79B40F62}" type="presOf" srcId="{5E587867-9AC3-4031-8E80-F44D2BDF1F9D}" destId="{06A39E49-A858-4853-90D9-5898A4C75FA9}" srcOrd="1" destOrd="0" presId="urn:microsoft.com/office/officeart/2005/8/layout/process1"/>
    <dgm:cxn modelId="{8BAC45AC-35DF-4C55-88A5-51D9E1D10FC4}" type="presOf" srcId="{76A3648F-E98B-4E56-94FC-A954BA73FEA6}" destId="{185EAECF-468A-4D9A-9705-18C82910E05E}" srcOrd="1" destOrd="0" presId="urn:microsoft.com/office/officeart/2005/8/layout/process1"/>
    <dgm:cxn modelId="{CA001C24-E9D9-4C9F-B813-4A86ABE98487}" type="presOf" srcId="{5E587867-9AC3-4031-8E80-F44D2BDF1F9D}" destId="{DD529BEE-A8DC-4599-994E-6EA67C46AE41}" srcOrd="0" destOrd="0" presId="urn:microsoft.com/office/officeart/2005/8/layout/process1"/>
    <dgm:cxn modelId="{E04AD9C7-5198-41D0-AF1E-C31C08DB66AF}" type="presParOf" srcId="{5ED95E10-D262-4E6D-AE91-886180AB3EC6}" destId="{C67AE15B-3C76-436F-BF54-DC4DE4957C08}" srcOrd="0" destOrd="0" presId="urn:microsoft.com/office/officeart/2005/8/layout/process1"/>
    <dgm:cxn modelId="{4D81F1F5-C658-4E3D-BEB3-D3883F51E835}" type="presParOf" srcId="{5ED95E10-D262-4E6D-AE91-886180AB3EC6}" destId="{DD529BEE-A8DC-4599-994E-6EA67C46AE41}" srcOrd="1" destOrd="0" presId="urn:microsoft.com/office/officeart/2005/8/layout/process1"/>
    <dgm:cxn modelId="{11D05F43-5155-4ABF-B884-D30334B16084}" type="presParOf" srcId="{DD529BEE-A8DC-4599-994E-6EA67C46AE41}" destId="{06A39E49-A858-4853-90D9-5898A4C75FA9}" srcOrd="0" destOrd="0" presId="urn:microsoft.com/office/officeart/2005/8/layout/process1"/>
    <dgm:cxn modelId="{8683F366-CC60-4D5F-A3D6-FA5E00B5B885}" type="presParOf" srcId="{5ED95E10-D262-4E6D-AE91-886180AB3EC6}" destId="{D00624D3-5C3E-4C41-B740-4D8303DB2C67}" srcOrd="2" destOrd="0" presId="urn:microsoft.com/office/officeart/2005/8/layout/process1"/>
    <dgm:cxn modelId="{A4FAAB9C-41BB-4D97-98DC-86E7B89344D6}" type="presParOf" srcId="{5ED95E10-D262-4E6D-AE91-886180AB3EC6}" destId="{0CD738E1-5650-4559-B6A0-77632A5828BA}" srcOrd="3" destOrd="0" presId="urn:microsoft.com/office/officeart/2005/8/layout/process1"/>
    <dgm:cxn modelId="{F1BBBBBA-035E-4852-AF82-95532BFD3666}" type="presParOf" srcId="{0CD738E1-5650-4559-B6A0-77632A5828BA}" destId="{AD4267A6-B478-4760-8534-86D2363DBB0C}" srcOrd="0" destOrd="0" presId="urn:microsoft.com/office/officeart/2005/8/layout/process1"/>
    <dgm:cxn modelId="{15C723ED-2074-4A4A-921B-D182EB7284C4}" type="presParOf" srcId="{5ED95E10-D262-4E6D-AE91-886180AB3EC6}" destId="{C89C45D0-28AC-4302-8DF1-2A599C681116}" srcOrd="4" destOrd="0" presId="urn:microsoft.com/office/officeart/2005/8/layout/process1"/>
    <dgm:cxn modelId="{98BDDACA-6468-4D1A-A51E-BD9A00D39716}" type="presParOf" srcId="{5ED95E10-D262-4E6D-AE91-886180AB3EC6}" destId="{19C124CD-693A-4251-9353-8BEB4EB0DB86}" srcOrd="5" destOrd="0" presId="urn:microsoft.com/office/officeart/2005/8/layout/process1"/>
    <dgm:cxn modelId="{6197DCD2-F2F1-4A9F-BA84-87054F98A677}" type="presParOf" srcId="{19C124CD-693A-4251-9353-8BEB4EB0DB86}" destId="{185EAECF-468A-4D9A-9705-18C82910E05E}" srcOrd="0" destOrd="0" presId="urn:microsoft.com/office/officeart/2005/8/layout/process1"/>
    <dgm:cxn modelId="{3B19DEF4-EEF3-4DB9-B258-8F106D807E37}" type="presParOf" srcId="{5ED95E10-D262-4E6D-AE91-886180AB3EC6}" destId="{1747B362-AC65-474F-BEC6-E404EB289B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208EFB-0EBA-4BB7-8081-24CE78A578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6FB8C6B-D54B-4CF9-8665-77842CE335EF}">
      <dgm:prSet phldrT="[Text]"/>
      <dgm:spPr/>
      <dgm:t>
        <a:bodyPr/>
        <a:lstStyle/>
        <a:p>
          <a:r>
            <a:rPr lang="en-US" smtClean="0"/>
            <a:t>Căn chỉnh khuôn mặt </a:t>
          </a:r>
          <a:endParaRPr lang="en-US"/>
        </a:p>
      </dgm:t>
    </dgm:pt>
    <dgm:pt modelId="{0C138A56-3F8B-476E-87DD-CE1DAF29762D}" type="parTrans" cxnId="{EDE87612-6F44-44B7-854E-B64E82AE68AE}">
      <dgm:prSet/>
      <dgm:spPr/>
      <dgm:t>
        <a:bodyPr/>
        <a:lstStyle/>
        <a:p>
          <a:endParaRPr lang="en-US"/>
        </a:p>
      </dgm:t>
    </dgm:pt>
    <dgm:pt modelId="{93B534EE-C76D-42AF-B731-2CD9F1E2FA22}" type="sibTrans" cxnId="{EDE87612-6F44-44B7-854E-B64E82AE68AE}">
      <dgm:prSet/>
      <dgm:spPr/>
      <dgm:t>
        <a:bodyPr/>
        <a:lstStyle/>
        <a:p>
          <a:endParaRPr lang="en-US"/>
        </a:p>
      </dgm:t>
    </dgm:pt>
    <dgm:pt modelId="{4E8AC15A-0143-4C41-943C-B8BC3F0AB5C6}">
      <dgm:prSet phldrT="[Text]"/>
      <dgm:spPr/>
      <dgm:t>
        <a:bodyPr/>
        <a:lstStyle/>
        <a:p>
          <a:r>
            <a:rPr lang="en-US" smtClean="0"/>
            <a:t>Đo đặc trưng</a:t>
          </a:r>
          <a:endParaRPr lang="en-US"/>
        </a:p>
      </dgm:t>
    </dgm:pt>
    <dgm:pt modelId="{C2A2C20D-162F-4481-B057-1CDE66D678C7}" type="parTrans" cxnId="{A89B026D-FC0B-4B62-80FD-BC13C1F80CB2}">
      <dgm:prSet/>
      <dgm:spPr/>
      <dgm:t>
        <a:bodyPr/>
        <a:lstStyle/>
        <a:p>
          <a:endParaRPr lang="en-US"/>
        </a:p>
      </dgm:t>
    </dgm:pt>
    <dgm:pt modelId="{55C2A0A9-92AB-4768-95D4-21C0DC921D35}" type="sibTrans" cxnId="{A89B026D-FC0B-4B62-80FD-BC13C1F80CB2}">
      <dgm:prSet/>
      <dgm:spPr/>
      <dgm:t>
        <a:bodyPr/>
        <a:lstStyle/>
        <a:p>
          <a:endParaRPr lang="en-US"/>
        </a:p>
      </dgm:t>
    </dgm:pt>
    <dgm:pt modelId="{EABE5AC1-A0E6-4F22-98BA-D21FAD4B54E6}">
      <dgm:prSet phldrT="[Text]"/>
      <dgm:spPr/>
      <dgm:t>
        <a:bodyPr/>
        <a:lstStyle/>
        <a:p>
          <a:r>
            <a:rPr lang="en-US" smtClean="0"/>
            <a:t>Véc-tơ đặc trưng 128 chiều</a:t>
          </a:r>
          <a:endParaRPr lang="en-US"/>
        </a:p>
      </dgm:t>
    </dgm:pt>
    <dgm:pt modelId="{F37A36CE-3C93-47C7-BADD-3BCD9B109201}" type="parTrans" cxnId="{45E6F6CE-E78A-478F-8420-4AE0890474B2}">
      <dgm:prSet/>
      <dgm:spPr/>
      <dgm:t>
        <a:bodyPr/>
        <a:lstStyle/>
        <a:p>
          <a:endParaRPr lang="en-US"/>
        </a:p>
      </dgm:t>
    </dgm:pt>
    <dgm:pt modelId="{7A886566-9B1C-4CCF-BFBC-2CE77CAE8298}" type="sibTrans" cxnId="{45E6F6CE-E78A-478F-8420-4AE0890474B2}">
      <dgm:prSet/>
      <dgm:spPr/>
      <dgm:t>
        <a:bodyPr/>
        <a:lstStyle/>
        <a:p>
          <a:endParaRPr lang="en-US"/>
        </a:p>
      </dgm:t>
    </dgm:pt>
    <dgm:pt modelId="{4FD6AA4A-92B6-40C8-A747-11904F52F9AA}" type="pres">
      <dgm:prSet presAssocID="{11208EFB-0EBA-4BB7-8081-24CE78A57896}" presName="Name0" presStyleCnt="0">
        <dgm:presLayoutVars>
          <dgm:dir/>
          <dgm:resizeHandles val="exact"/>
        </dgm:presLayoutVars>
      </dgm:prSet>
      <dgm:spPr/>
    </dgm:pt>
    <dgm:pt modelId="{7AF2B2BD-1909-4281-9602-5F537B4D4808}" type="pres">
      <dgm:prSet presAssocID="{D6FB8C6B-D54B-4CF9-8665-77842CE335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26CED-8316-4176-A16B-4796DE2D53F7}" type="pres">
      <dgm:prSet presAssocID="{93B534EE-C76D-42AF-B731-2CD9F1E2FA2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A0FBE0C9-FAE0-4C30-9C44-99BC9095707A}" type="pres">
      <dgm:prSet presAssocID="{93B534EE-C76D-42AF-B731-2CD9F1E2FA22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4B34AF3-7CDD-4573-847F-DDD0144D5411}" type="pres">
      <dgm:prSet presAssocID="{4E8AC15A-0143-4C41-943C-B8BC3F0AB5C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02E26-E1A5-45A6-9262-063721D1AD40}" type="pres">
      <dgm:prSet presAssocID="{55C2A0A9-92AB-4768-95D4-21C0DC921D3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9ACF685-D1DA-4400-A58E-AE910DFDC06D}" type="pres">
      <dgm:prSet presAssocID="{55C2A0A9-92AB-4768-95D4-21C0DC921D3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03E7E05-DFC5-4A73-9416-701686E03D7A}" type="pres">
      <dgm:prSet presAssocID="{EABE5AC1-A0E6-4F22-98BA-D21FAD4B54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EA49B1-F4F4-49F4-ABCF-EB2610F8C728}" type="presOf" srcId="{55C2A0A9-92AB-4768-95D4-21C0DC921D35}" destId="{29ACF685-D1DA-4400-A58E-AE910DFDC06D}" srcOrd="1" destOrd="0" presId="urn:microsoft.com/office/officeart/2005/8/layout/process1"/>
    <dgm:cxn modelId="{1A60E9BF-24F7-4B74-BF42-2AFE31B1B04C}" type="presOf" srcId="{55C2A0A9-92AB-4768-95D4-21C0DC921D35}" destId="{5D102E26-E1A5-45A6-9262-063721D1AD40}" srcOrd="0" destOrd="0" presId="urn:microsoft.com/office/officeart/2005/8/layout/process1"/>
    <dgm:cxn modelId="{07086B72-8F79-452D-993D-51DCAA59E0AC}" type="presOf" srcId="{D6FB8C6B-D54B-4CF9-8665-77842CE335EF}" destId="{7AF2B2BD-1909-4281-9602-5F537B4D4808}" srcOrd="0" destOrd="0" presId="urn:microsoft.com/office/officeart/2005/8/layout/process1"/>
    <dgm:cxn modelId="{7C2509B8-91AE-4177-BE76-3384C6A3BFBA}" type="presOf" srcId="{93B534EE-C76D-42AF-B731-2CD9F1E2FA22}" destId="{A0FBE0C9-FAE0-4C30-9C44-99BC9095707A}" srcOrd="1" destOrd="0" presId="urn:microsoft.com/office/officeart/2005/8/layout/process1"/>
    <dgm:cxn modelId="{F854A509-997C-40C1-9E91-323C5710123D}" type="presOf" srcId="{4E8AC15A-0143-4C41-943C-B8BC3F0AB5C6}" destId="{E4B34AF3-7CDD-4573-847F-DDD0144D5411}" srcOrd="0" destOrd="0" presId="urn:microsoft.com/office/officeart/2005/8/layout/process1"/>
    <dgm:cxn modelId="{F32D3097-337F-4F50-8350-77B5C3C9913B}" type="presOf" srcId="{11208EFB-0EBA-4BB7-8081-24CE78A57896}" destId="{4FD6AA4A-92B6-40C8-A747-11904F52F9AA}" srcOrd="0" destOrd="0" presId="urn:microsoft.com/office/officeart/2005/8/layout/process1"/>
    <dgm:cxn modelId="{45E6F6CE-E78A-478F-8420-4AE0890474B2}" srcId="{11208EFB-0EBA-4BB7-8081-24CE78A57896}" destId="{EABE5AC1-A0E6-4F22-98BA-D21FAD4B54E6}" srcOrd="2" destOrd="0" parTransId="{F37A36CE-3C93-47C7-BADD-3BCD9B109201}" sibTransId="{7A886566-9B1C-4CCF-BFBC-2CE77CAE8298}"/>
    <dgm:cxn modelId="{EDE87612-6F44-44B7-854E-B64E82AE68AE}" srcId="{11208EFB-0EBA-4BB7-8081-24CE78A57896}" destId="{D6FB8C6B-D54B-4CF9-8665-77842CE335EF}" srcOrd="0" destOrd="0" parTransId="{0C138A56-3F8B-476E-87DD-CE1DAF29762D}" sibTransId="{93B534EE-C76D-42AF-B731-2CD9F1E2FA22}"/>
    <dgm:cxn modelId="{ACD729AB-F23E-4D72-9622-60485E0FC4D9}" type="presOf" srcId="{EABE5AC1-A0E6-4F22-98BA-D21FAD4B54E6}" destId="{403E7E05-DFC5-4A73-9416-701686E03D7A}" srcOrd="0" destOrd="0" presId="urn:microsoft.com/office/officeart/2005/8/layout/process1"/>
    <dgm:cxn modelId="{A89B026D-FC0B-4B62-80FD-BC13C1F80CB2}" srcId="{11208EFB-0EBA-4BB7-8081-24CE78A57896}" destId="{4E8AC15A-0143-4C41-943C-B8BC3F0AB5C6}" srcOrd="1" destOrd="0" parTransId="{C2A2C20D-162F-4481-B057-1CDE66D678C7}" sibTransId="{55C2A0A9-92AB-4768-95D4-21C0DC921D35}"/>
    <dgm:cxn modelId="{CA143CC2-C336-4DBC-A8A8-35FEA1641CF6}" type="presOf" srcId="{93B534EE-C76D-42AF-B731-2CD9F1E2FA22}" destId="{48126CED-8316-4176-A16B-4796DE2D53F7}" srcOrd="0" destOrd="0" presId="urn:microsoft.com/office/officeart/2005/8/layout/process1"/>
    <dgm:cxn modelId="{1B928041-D840-421C-964B-3FC9B0658728}" type="presParOf" srcId="{4FD6AA4A-92B6-40C8-A747-11904F52F9AA}" destId="{7AF2B2BD-1909-4281-9602-5F537B4D4808}" srcOrd="0" destOrd="0" presId="urn:microsoft.com/office/officeart/2005/8/layout/process1"/>
    <dgm:cxn modelId="{649D7EDB-FEB1-4CA3-8465-DFC15ED21721}" type="presParOf" srcId="{4FD6AA4A-92B6-40C8-A747-11904F52F9AA}" destId="{48126CED-8316-4176-A16B-4796DE2D53F7}" srcOrd="1" destOrd="0" presId="urn:microsoft.com/office/officeart/2005/8/layout/process1"/>
    <dgm:cxn modelId="{FDFED5EB-1D78-4CC8-8B84-80351CFD7AE3}" type="presParOf" srcId="{48126CED-8316-4176-A16B-4796DE2D53F7}" destId="{A0FBE0C9-FAE0-4C30-9C44-99BC9095707A}" srcOrd="0" destOrd="0" presId="urn:microsoft.com/office/officeart/2005/8/layout/process1"/>
    <dgm:cxn modelId="{D9E5BD0A-FFD8-40BB-A1B5-B339C2E54468}" type="presParOf" srcId="{4FD6AA4A-92B6-40C8-A747-11904F52F9AA}" destId="{E4B34AF3-7CDD-4573-847F-DDD0144D5411}" srcOrd="2" destOrd="0" presId="urn:microsoft.com/office/officeart/2005/8/layout/process1"/>
    <dgm:cxn modelId="{38903B2B-A7D9-429D-B9BE-666D300BA426}" type="presParOf" srcId="{4FD6AA4A-92B6-40C8-A747-11904F52F9AA}" destId="{5D102E26-E1A5-45A6-9262-063721D1AD40}" srcOrd="3" destOrd="0" presId="urn:microsoft.com/office/officeart/2005/8/layout/process1"/>
    <dgm:cxn modelId="{C9950AE6-AFC8-482E-B5F9-2C4596E78F28}" type="presParOf" srcId="{5D102E26-E1A5-45A6-9262-063721D1AD40}" destId="{29ACF685-D1DA-4400-A58E-AE910DFDC06D}" srcOrd="0" destOrd="0" presId="urn:microsoft.com/office/officeart/2005/8/layout/process1"/>
    <dgm:cxn modelId="{7815D456-8502-4397-AC0A-955239A9F53F}" type="presParOf" srcId="{4FD6AA4A-92B6-40C8-A747-11904F52F9AA}" destId="{403E7E05-DFC5-4A73-9416-701686E03D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3818BA-594B-42AD-9B31-85D7C8D86432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294DEC-4DE5-46DF-A262-6B5281680A3E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ctr"/>
          <a:r>
            <a:rPr lang="en-US" smtClean="0">
              <a:solidFill>
                <a:schemeClr val="tx1"/>
              </a:solidFill>
            </a:rPr>
            <a:t>Xử lý camera trên mạch</a:t>
          </a:r>
          <a:endParaRPr lang="en-US">
            <a:solidFill>
              <a:schemeClr val="tx1"/>
            </a:solidFill>
          </a:endParaRPr>
        </a:p>
      </dgm:t>
    </dgm:pt>
    <dgm:pt modelId="{AF7E9DC6-48F5-41BF-AF0A-807F193C7FED}" type="parTrans" cxnId="{26139177-2190-430B-930C-4463BB599789}">
      <dgm:prSet/>
      <dgm:spPr/>
      <dgm:t>
        <a:bodyPr/>
        <a:lstStyle/>
        <a:p>
          <a:endParaRPr lang="en-US"/>
        </a:p>
      </dgm:t>
    </dgm:pt>
    <dgm:pt modelId="{669FD804-8E7F-4B82-B83E-241AF8B26872}" type="sibTrans" cxnId="{26139177-2190-430B-930C-4463BB599789}">
      <dgm:prSet/>
      <dgm:spPr/>
      <dgm:t>
        <a:bodyPr/>
        <a:lstStyle/>
        <a:p>
          <a:endParaRPr lang="en-US"/>
        </a:p>
      </dgm:t>
    </dgm:pt>
    <dgm:pt modelId="{AEF985A8-416F-48BE-A65D-2B556C87F57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Huấn luyện trên các bộ dữ liệu chuẩn </a:t>
          </a:r>
          <a:endParaRPr lang="en-US">
            <a:solidFill>
              <a:schemeClr val="tx1"/>
            </a:solidFill>
          </a:endParaRPr>
        </a:p>
      </dgm:t>
    </dgm:pt>
    <dgm:pt modelId="{899686B3-321C-410B-B6BD-9B995B5DB352}" type="parTrans" cxnId="{BD917F6A-41BB-4A81-B7CA-610CA7D293ED}">
      <dgm:prSet/>
      <dgm:spPr/>
      <dgm:t>
        <a:bodyPr/>
        <a:lstStyle/>
        <a:p>
          <a:endParaRPr lang="en-US"/>
        </a:p>
      </dgm:t>
    </dgm:pt>
    <dgm:pt modelId="{EEBB577A-AC38-4B39-BBF8-801DEB0799EF}" type="sibTrans" cxnId="{BD917F6A-41BB-4A81-B7CA-610CA7D293ED}">
      <dgm:prSet/>
      <dgm:spPr/>
      <dgm:t>
        <a:bodyPr/>
        <a:lstStyle/>
        <a:p>
          <a:endParaRPr lang="en-US"/>
        </a:p>
      </dgm:t>
    </dgm:pt>
    <dgm:pt modelId="{23201FC2-46D5-425D-A94C-1A66C566F3DE}">
      <dgm:prSet/>
      <dgm:spPr>
        <a:solidFill>
          <a:srgbClr val="CEC662"/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Đưa sản phẩm vào thực tiễn</a:t>
          </a:r>
          <a:endParaRPr lang="en-US">
            <a:solidFill>
              <a:schemeClr val="tx1"/>
            </a:solidFill>
          </a:endParaRPr>
        </a:p>
      </dgm:t>
    </dgm:pt>
    <dgm:pt modelId="{36497EEE-00AA-4B0F-B099-73C2C63AE683}" type="parTrans" cxnId="{14D9B0C2-7E77-4CBC-9EFB-1E8CE20FE64A}">
      <dgm:prSet/>
      <dgm:spPr/>
      <dgm:t>
        <a:bodyPr/>
        <a:lstStyle/>
        <a:p>
          <a:endParaRPr lang="en-US"/>
        </a:p>
      </dgm:t>
    </dgm:pt>
    <dgm:pt modelId="{8ED8BD36-DFA4-4B64-BF3B-E7C19855E0AF}" type="sibTrans" cxnId="{14D9B0C2-7E77-4CBC-9EFB-1E8CE20FE64A}">
      <dgm:prSet/>
      <dgm:spPr/>
      <dgm:t>
        <a:bodyPr/>
        <a:lstStyle/>
        <a:p>
          <a:endParaRPr lang="en-US"/>
        </a:p>
      </dgm:t>
    </dgm:pt>
    <dgm:pt modelId="{92C4FB91-1EFF-4798-99DE-8AA50E0A52E4}" type="pres">
      <dgm:prSet presAssocID="{A03818BA-594B-42AD-9B31-85D7C8D8643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F07770-D45C-4182-B8B3-4759C07714F6}" type="pres">
      <dgm:prSet presAssocID="{A03818BA-594B-42AD-9B31-85D7C8D86432}" presName="axisShape" presStyleLbl="bgShp" presStyleIdx="0" presStyleCnt="1"/>
      <dgm:spPr/>
    </dgm:pt>
    <dgm:pt modelId="{69ACB6D8-FFFA-4AF3-AB0A-8C6CF6E739C7}" type="pres">
      <dgm:prSet presAssocID="{A03818BA-594B-42AD-9B31-85D7C8D86432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9787E-8E41-4039-A41D-474C40487232}" type="pres">
      <dgm:prSet presAssocID="{A03818BA-594B-42AD-9B31-85D7C8D86432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4784D-1185-4A02-B931-0527380F319E}" type="pres">
      <dgm:prSet presAssocID="{A03818BA-594B-42AD-9B31-85D7C8D86432}" presName="rect3" presStyleLbl="node1" presStyleIdx="2" presStyleCnt="4" custLinFactNeighborX="58290" custLinFactNeighborY="-29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B73C2-8070-4712-B5CF-4AF6B4DC7707}" type="pres">
      <dgm:prSet presAssocID="{A03818BA-594B-42AD-9B31-85D7C8D86432}" presName="rect4" presStyleLbl="node1" presStyleIdx="3" presStyleCnt="4" custFlipVert="0" custFlipHor="1" custScaleX="12681" custScaleY="2863" custLinFactNeighborX="-2591" custLinFactNeighborY="35622">
        <dgm:presLayoutVars>
          <dgm:chMax val="0"/>
          <dgm:chPref val="0"/>
          <dgm:bulletEnabled val="1"/>
        </dgm:presLayoutVars>
      </dgm:prSet>
      <dgm:spPr>
        <a:noFill/>
      </dgm:spPr>
      <dgm:t>
        <a:bodyPr/>
        <a:lstStyle/>
        <a:p>
          <a:endParaRPr lang="en-US"/>
        </a:p>
      </dgm:t>
    </dgm:pt>
  </dgm:ptLst>
  <dgm:cxnLst>
    <dgm:cxn modelId="{2AD3D601-6419-4736-BF21-A4406E5A61E2}" type="presOf" srcId="{AEF985A8-416F-48BE-A65D-2B556C87F57D}" destId="{2CC9787E-8E41-4039-A41D-474C40487232}" srcOrd="0" destOrd="0" presId="urn:microsoft.com/office/officeart/2005/8/layout/matrix2"/>
    <dgm:cxn modelId="{BD917F6A-41BB-4A81-B7CA-610CA7D293ED}" srcId="{A03818BA-594B-42AD-9B31-85D7C8D86432}" destId="{AEF985A8-416F-48BE-A65D-2B556C87F57D}" srcOrd="1" destOrd="0" parTransId="{899686B3-321C-410B-B6BD-9B995B5DB352}" sibTransId="{EEBB577A-AC38-4B39-BBF8-801DEB0799EF}"/>
    <dgm:cxn modelId="{7B316D8E-B854-46B8-89BE-102700717C52}" type="presOf" srcId="{A03818BA-594B-42AD-9B31-85D7C8D86432}" destId="{92C4FB91-1EFF-4798-99DE-8AA50E0A52E4}" srcOrd="0" destOrd="0" presId="urn:microsoft.com/office/officeart/2005/8/layout/matrix2"/>
    <dgm:cxn modelId="{14D9B0C2-7E77-4CBC-9EFB-1E8CE20FE64A}" srcId="{A03818BA-594B-42AD-9B31-85D7C8D86432}" destId="{23201FC2-46D5-425D-A94C-1A66C566F3DE}" srcOrd="2" destOrd="0" parTransId="{36497EEE-00AA-4B0F-B099-73C2C63AE683}" sibTransId="{8ED8BD36-DFA4-4B64-BF3B-E7C19855E0AF}"/>
    <dgm:cxn modelId="{7E9B4DE9-AD18-4932-AD10-F8E11B9E16ED}" type="presOf" srcId="{2E294DEC-4DE5-46DF-A262-6B5281680A3E}" destId="{69ACB6D8-FFFA-4AF3-AB0A-8C6CF6E739C7}" srcOrd="0" destOrd="0" presId="urn:microsoft.com/office/officeart/2005/8/layout/matrix2"/>
    <dgm:cxn modelId="{0F762C01-63A1-4FBB-BE08-AEDBD31C5EF5}" type="presOf" srcId="{23201FC2-46D5-425D-A94C-1A66C566F3DE}" destId="{BD14784D-1185-4A02-B931-0527380F319E}" srcOrd="0" destOrd="0" presId="urn:microsoft.com/office/officeart/2005/8/layout/matrix2"/>
    <dgm:cxn modelId="{26139177-2190-430B-930C-4463BB599789}" srcId="{A03818BA-594B-42AD-9B31-85D7C8D86432}" destId="{2E294DEC-4DE5-46DF-A262-6B5281680A3E}" srcOrd="0" destOrd="0" parTransId="{AF7E9DC6-48F5-41BF-AF0A-807F193C7FED}" sibTransId="{669FD804-8E7F-4B82-B83E-241AF8B26872}"/>
    <dgm:cxn modelId="{E4F72BA2-B281-43B4-8A2A-8C90AB4D8688}" type="presParOf" srcId="{92C4FB91-1EFF-4798-99DE-8AA50E0A52E4}" destId="{AEF07770-D45C-4182-B8B3-4759C07714F6}" srcOrd="0" destOrd="0" presId="urn:microsoft.com/office/officeart/2005/8/layout/matrix2"/>
    <dgm:cxn modelId="{71CDDF3E-46C2-4709-A92E-338FE8C3BE33}" type="presParOf" srcId="{92C4FB91-1EFF-4798-99DE-8AA50E0A52E4}" destId="{69ACB6D8-FFFA-4AF3-AB0A-8C6CF6E739C7}" srcOrd="1" destOrd="0" presId="urn:microsoft.com/office/officeart/2005/8/layout/matrix2"/>
    <dgm:cxn modelId="{30901B27-C369-42D0-BC07-4CABBF59F6F6}" type="presParOf" srcId="{92C4FB91-1EFF-4798-99DE-8AA50E0A52E4}" destId="{2CC9787E-8E41-4039-A41D-474C40487232}" srcOrd="2" destOrd="0" presId="urn:microsoft.com/office/officeart/2005/8/layout/matrix2"/>
    <dgm:cxn modelId="{727FB7AF-6665-4CEF-B1D3-E56201C5B80D}" type="presParOf" srcId="{92C4FB91-1EFF-4798-99DE-8AA50E0A52E4}" destId="{BD14784D-1185-4A02-B931-0527380F319E}" srcOrd="3" destOrd="0" presId="urn:microsoft.com/office/officeart/2005/8/layout/matrix2"/>
    <dgm:cxn modelId="{F57CDA01-8635-4153-BCCA-5E9636AE584D}" type="presParOf" srcId="{92C4FB91-1EFF-4798-99DE-8AA50E0A52E4}" destId="{58FB73C2-8070-4712-B5CF-4AF6B4DC770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80235-9B9F-4D0F-B3C3-39687DF13EB6}">
      <dsp:nvSpPr>
        <dsp:cNvPr id="0" name=""/>
        <dsp:cNvSpPr/>
      </dsp:nvSpPr>
      <dsp:spPr>
        <a:xfrm rot="5400000">
          <a:off x="-199989" y="203096"/>
          <a:ext cx="1333264" cy="93328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Phát hiện khuôn mặt</a:t>
          </a:r>
          <a:endParaRPr lang="en-US" sz="1300" kern="1200">
            <a:solidFill>
              <a:schemeClr val="tx1"/>
            </a:solidFill>
          </a:endParaRPr>
        </a:p>
      </dsp:txBody>
      <dsp:txXfrm rot="-5400000">
        <a:off x="1" y="469750"/>
        <a:ext cx="933285" cy="399979"/>
      </dsp:txXfrm>
    </dsp:sp>
    <dsp:sp modelId="{D7C8AAB0-06FC-4B20-B17E-AD03436162FD}">
      <dsp:nvSpPr>
        <dsp:cNvPr id="0" name=""/>
        <dsp:cNvSpPr/>
      </dsp:nvSpPr>
      <dsp:spPr>
        <a:xfrm rot="5400000">
          <a:off x="4046531" y="-3110139"/>
          <a:ext cx="866621" cy="7093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thư viện libfacedetection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Kích thước nhỏ nhất 10x10 pixel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Độ chính xác 85.2 % trên bộ dữ liệu WIDER Face</a:t>
          </a:r>
          <a:endParaRPr lang="en-US" sz="1600" kern="1200"/>
        </a:p>
      </dsp:txBody>
      <dsp:txXfrm rot="-5400000">
        <a:off x="933285" y="45412"/>
        <a:ext cx="7050809" cy="782011"/>
      </dsp:txXfrm>
    </dsp:sp>
    <dsp:sp modelId="{4ED3BE5F-6229-40D9-B900-A4EDAFAC4796}">
      <dsp:nvSpPr>
        <dsp:cNvPr id="0" name=""/>
        <dsp:cNvSpPr/>
      </dsp:nvSpPr>
      <dsp:spPr>
        <a:xfrm rot="5400000">
          <a:off x="-199989" y="1390670"/>
          <a:ext cx="1333264" cy="93328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Căn chỉnh khuôn mặt</a:t>
          </a:r>
          <a:endParaRPr lang="en-US" sz="1300" kern="1200">
            <a:solidFill>
              <a:schemeClr val="tx1"/>
            </a:solidFill>
          </a:endParaRPr>
        </a:p>
      </dsp:txBody>
      <dsp:txXfrm rot="-5400000">
        <a:off x="1" y="1657324"/>
        <a:ext cx="933285" cy="399979"/>
      </dsp:txXfrm>
    </dsp:sp>
    <dsp:sp modelId="{0161F512-D220-4838-B161-EFC06ECF3987}">
      <dsp:nvSpPr>
        <dsp:cNvPr id="0" name=""/>
        <dsp:cNvSpPr/>
      </dsp:nvSpPr>
      <dsp:spPr>
        <a:xfrm rot="5400000">
          <a:off x="4046531" y="-1922565"/>
          <a:ext cx="866621" cy="7093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phép biến đổi tương đồng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Dựa vào 5 điểm tìm được và 5 điểm mốc</a:t>
          </a:r>
          <a:endParaRPr lang="en-US" sz="1600" kern="1200"/>
        </a:p>
      </dsp:txBody>
      <dsp:txXfrm rot="-5400000">
        <a:off x="933285" y="1232986"/>
        <a:ext cx="7050809" cy="782011"/>
      </dsp:txXfrm>
    </dsp:sp>
    <dsp:sp modelId="{47068673-2436-4311-BC4E-F864C550B453}">
      <dsp:nvSpPr>
        <dsp:cNvPr id="0" name=""/>
        <dsp:cNvSpPr/>
      </dsp:nvSpPr>
      <dsp:spPr>
        <a:xfrm rot="5400000">
          <a:off x="-199989" y="2578244"/>
          <a:ext cx="1333264" cy="93328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Trích chọn đặc trưng</a:t>
          </a:r>
          <a:endParaRPr lang="en-US" sz="1300" kern="1200">
            <a:solidFill>
              <a:schemeClr val="tx1"/>
            </a:solidFill>
          </a:endParaRPr>
        </a:p>
      </dsp:txBody>
      <dsp:txXfrm rot="-5400000">
        <a:off x="1" y="2844898"/>
        <a:ext cx="933285" cy="399979"/>
      </dsp:txXfrm>
    </dsp:sp>
    <dsp:sp modelId="{C9535BC1-F75E-4A3F-BBA5-0F883091A2EC}">
      <dsp:nvSpPr>
        <dsp:cNvPr id="0" name=""/>
        <dsp:cNvSpPr/>
      </dsp:nvSpPr>
      <dsp:spPr>
        <a:xfrm rot="5400000">
          <a:off x="4046531" y="-734991"/>
          <a:ext cx="866621" cy="7093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mô hình MobileFacenet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Thư viện NCNN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Độ chính xác 99.55%</a:t>
          </a:r>
          <a:endParaRPr lang="en-US" sz="1600" kern="1200"/>
        </a:p>
      </dsp:txBody>
      <dsp:txXfrm rot="-5400000">
        <a:off x="933285" y="2420560"/>
        <a:ext cx="7050809" cy="782011"/>
      </dsp:txXfrm>
    </dsp:sp>
    <dsp:sp modelId="{0845BC0F-53F4-4EFF-BAE3-D3EA206D2582}">
      <dsp:nvSpPr>
        <dsp:cNvPr id="0" name=""/>
        <dsp:cNvSpPr/>
      </dsp:nvSpPr>
      <dsp:spPr>
        <a:xfrm rot="5400000">
          <a:off x="-199989" y="3765818"/>
          <a:ext cx="1333264" cy="93328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solidFill>
                <a:schemeClr val="tx1"/>
              </a:solidFill>
            </a:rPr>
            <a:t>Phân loại khuôn mặt </a:t>
          </a:r>
          <a:endParaRPr lang="en-US" sz="1300" kern="1200">
            <a:solidFill>
              <a:schemeClr val="tx1"/>
            </a:solidFill>
          </a:endParaRPr>
        </a:p>
      </dsp:txBody>
      <dsp:txXfrm rot="-5400000">
        <a:off x="1" y="4032472"/>
        <a:ext cx="933285" cy="399979"/>
      </dsp:txXfrm>
    </dsp:sp>
    <dsp:sp modelId="{96DE17E7-70F0-4D48-AC81-E7D6A5A28A6C}">
      <dsp:nvSpPr>
        <dsp:cNvPr id="0" name=""/>
        <dsp:cNvSpPr/>
      </dsp:nvSpPr>
      <dsp:spPr>
        <a:xfrm rot="5400000">
          <a:off x="4046531" y="414485"/>
          <a:ext cx="866621" cy="70931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Sử dụng SVM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Thư viện ThunderSVM</a:t>
          </a:r>
          <a:endParaRPr lang="en-US" sz="1600" kern="1200"/>
        </a:p>
      </dsp:txBody>
      <dsp:txXfrm rot="-5400000">
        <a:off x="933285" y="3570037"/>
        <a:ext cx="7050809" cy="782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AE15B-3C76-436F-BF54-DC4DE4957C08}">
      <dsp:nvSpPr>
        <dsp:cNvPr id="0" name=""/>
        <dsp:cNvSpPr/>
      </dsp:nvSpPr>
      <dsp:spPr>
        <a:xfrm>
          <a:off x="3734" y="819548"/>
          <a:ext cx="1632851" cy="1209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Scale theo tỷ lệ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70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vi-VN" sz="1700" i="1" kern="1200">
                        <a:latin typeface="Cambria Math" panose="02040503050406030204" pitchFamily="18" charset="0"/>
                      </a:rPr>
                      <m:t>128</m:t>
                    </m:r>
                  </m:num>
                  <m:den>
                    <m:func>
                      <m:funcPr>
                        <m:ctrlPr>
                          <a:rPr lang="en-US" sz="1700" i="1" kern="1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vi-VN" sz="1700" kern="12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7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700" i="1" kern="120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vi-VN" sz="1700" i="1" kern="12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vi-VN" sz="1700" i="1" kern="120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</m:den>
                </m:f>
              </m:oMath>
            </m:oMathPara>
          </a14:m>
          <a:endParaRPr lang="en-US" sz="1700" kern="1200"/>
        </a:p>
      </dsp:txBody>
      <dsp:txXfrm>
        <a:off x="39154" y="854968"/>
        <a:ext cx="1562011" cy="1138490"/>
      </dsp:txXfrm>
    </dsp:sp>
    <dsp:sp modelId="{DD529BEE-A8DC-4599-994E-6EA67C46AE41}">
      <dsp:nvSpPr>
        <dsp:cNvPr id="0" name=""/>
        <dsp:cNvSpPr/>
      </dsp:nvSpPr>
      <dsp:spPr>
        <a:xfrm>
          <a:off x="1799871" y="1221740"/>
          <a:ext cx="346164" cy="404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99871" y="1302729"/>
        <a:ext cx="242315" cy="242969"/>
      </dsp:txXfrm>
    </dsp:sp>
    <dsp:sp modelId="{D00624D3-5C3E-4C41-B740-4D8303DB2C67}">
      <dsp:nvSpPr>
        <dsp:cNvPr id="0" name=""/>
        <dsp:cNvSpPr/>
      </dsp:nvSpPr>
      <dsp:spPr>
        <a:xfrm>
          <a:off x="2289726" y="819548"/>
          <a:ext cx="1632851" cy="1209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Sử dụng thư viện libfacedetection</a:t>
          </a:r>
          <a:endParaRPr lang="en-US" sz="1700" kern="1200"/>
        </a:p>
      </dsp:txBody>
      <dsp:txXfrm>
        <a:off x="2325146" y="854968"/>
        <a:ext cx="1562011" cy="1138490"/>
      </dsp:txXfrm>
    </dsp:sp>
    <dsp:sp modelId="{0CD738E1-5650-4559-B6A0-77632A5828BA}">
      <dsp:nvSpPr>
        <dsp:cNvPr id="0" name=""/>
        <dsp:cNvSpPr/>
      </dsp:nvSpPr>
      <dsp:spPr>
        <a:xfrm>
          <a:off x="4085862" y="1221740"/>
          <a:ext cx="346164" cy="404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85862" y="1302729"/>
        <a:ext cx="242315" cy="242969"/>
      </dsp:txXfrm>
    </dsp:sp>
    <dsp:sp modelId="{C89C45D0-28AC-4302-8DF1-2A599C681116}">
      <dsp:nvSpPr>
        <dsp:cNvPr id="0" name=""/>
        <dsp:cNvSpPr/>
      </dsp:nvSpPr>
      <dsp:spPr>
        <a:xfrm>
          <a:off x="4575718" y="819548"/>
          <a:ext cx="1632851" cy="1209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Rescale theo tỷ lệ đầu vào </a:t>
          </a:r>
          <a:endParaRPr lang="en-US" sz="1700" kern="1200"/>
        </a:p>
      </dsp:txBody>
      <dsp:txXfrm>
        <a:off x="4611138" y="854968"/>
        <a:ext cx="1562011" cy="1138490"/>
      </dsp:txXfrm>
    </dsp:sp>
    <dsp:sp modelId="{19C124CD-693A-4251-9353-8BEB4EB0DB86}">
      <dsp:nvSpPr>
        <dsp:cNvPr id="0" name=""/>
        <dsp:cNvSpPr/>
      </dsp:nvSpPr>
      <dsp:spPr>
        <a:xfrm>
          <a:off x="6371854" y="1221740"/>
          <a:ext cx="346164" cy="404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71854" y="1302729"/>
        <a:ext cx="242315" cy="242969"/>
      </dsp:txXfrm>
    </dsp:sp>
    <dsp:sp modelId="{1747B362-AC65-474F-BEC6-E404EB289B12}">
      <dsp:nvSpPr>
        <dsp:cNvPr id="0" name=""/>
        <dsp:cNvSpPr/>
      </dsp:nvSpPr>
      <dsp:spPr>
        <a:xfrm>
          <a:off x="6861710" y="819548"/>
          <a:ext cx="1632851" cy="1209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Đưa ra 5 điểm mốc</a:t>
          </a:r>
          <a:endParaRPr lang="en-US" sz="1700" kern="1200"/>
        </a:p>
      </dsp:txBody>
      <dsp:txXfrm>
        <a:off x="6897130" y="854968"/>
        <a:ext cx="1562011" cy="1138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2B2BD-1909-4281-9602-5F537B4D4808}">
      <dsp:nvSpPr>
        <dsp:cNvPr id="0" name=""/>
        <dsp:cNvSpPr/>
      </dsp:nvSpPr>
      <dsp:spPr>
        <a:xfrm>
          <a:off x="6842" y="882527"/>
          <a:ext cx="2045109" cy="122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Căn chỉnh khuôn mặt </a:t>
          </a:r>
          <a:endParaRPr lang="en-US" sz="2300" kern="1200"/>
        </a:p>
      </dsp:txBody>
      <dsp:txXfrm>
        <a:off x="42782" y="918467"/>
        <a:ext cx="1973229" cy="1155185"/>
      </dsp:txXfrm>
    </dsp:sp>
    <dsp:sp modelId="{48126CED-8316-4176-A16B-4796DE2D53F7}">
      <dsp:nvSpPr>
        <dsp:cNvPr id="0" name=""/>
        <dsp:cNvSpPr/>
      </dsp:nvSpPr>
      <dsp:spPr>
        <a:xfrm>
          <a:off x="2256462" y="1242466"/>
          <a:ext cx="433563" cy="507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256462" y="1343903"/>
        <a:ext cx="303494" cy="304313"/>
      </dsp:txXfrm>
    </dsp:sp>
    <dsp:sp modelId="{E4B34AF3-7CDD-4573-847F-DDD0144D5411}">
      <dsp:nvSpPr>
        <dsp:cNvPr id="0" name=""/>
        <dsp:cNvSpPr/>
      </dsp:nvSpPr>
      <dsp:spPr>
        <a:xfrm>
          <a:off x="2869995" y="882527"/>
          <a:ext cx="2045109" cy="122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Đo đặc trưng</a:t>
          </a:r>
          <a:endParaRPr lang="en-US" sz="2300" kern="1200"/>
        </a:p>
      </dsp:txBody>
      <dsp:txXfrm>
        <a:off x="2905935" y="918467"/>
        <a:ext cx="1973229" cy="1155185"/>
      </dsp:txXfrm>
    </dsp:sp>
    <dsp:sp modelId="{5D102E26-E1A5-45A6-9262-063721D1AD40}">
      <dsp:nvSpPr>
        <dsp:cNvPr id="0" name=""/>
        <dsp:cNvSpPr/>
      </dsp:nvSpPr>
      <dsp:spPr>
        <a:xfrm>
          <a:off x="5119615" y="1242466"/>
          <a:ext cx="433563" cy="5071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119615" y="1343903"/>
        <a:ext cx="303494" cy="304313"/>
      </dsp:txXfrm>
    </dsp:sp>
    <dsp:sp modelId="{403E7E05-DFC5-4A73-9416-701686E03D7A}">
      <dsp:nvSpPr>
        <dsp:cNvPr id="0" name=""/>
        <dsp:cNvSpPr/>
      </dsp:nvSpPr>
      <dsp:spPr>
        <a:xfrm>
          <a:off x="5733148" y="882527"/>
          <a:ext cx="2045109" cy="122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Véc-tơ đặc trưng 128 chiều</a:t>
          </a:r>
          <a:endParaRPr lang="en-US" sz="2300" kern="1200"/>
        </a:p>
      </dsp:txBody>
      <dsp:txXfrm>
        <a:off x="5769088" y="918467"/>
        <a:ext cx="1973229" cy="1155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07770-D45C-4182-B8B3-4759C07714F6}">
      <dsp:nvSpPr>
        <dsp:cNvPr id="0" name=""/>
        <dsp:cNvSpPr/>
      </dsp:nvSpPr>
      <dsp:spPr>
        <a:xfrm>
          <a:off x="1562100" y="0"/>
          <a:ext cx="4902200" cy="49022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B6D8-FFFA-4AF3-AB0A-8C6CF6E739C7}">
      <dsp:nvSpPr>
        <dsp:cNvPr id="0" name=""/>
        <dsp:cNvSpPr/>
      </dsp:nvSpPr>
      <dsp:spPr>
        <a:xfrm>
          <a:off x="1880743" y="318643"/>
          <a:ext cx="1960880" cy="19608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Xử lý camera trên mạch</a:t>
          </a:r>
          <a:endParaRPr lang="en-US" sz="2700" kern="1200">
            <a:solidFill>
              <a:schemeClr val="tx1"/>
            </a:solidFill>
          </a:endParaRPr>
        </a:p>
      </dsp:txBody>
      <dsp:txXfrm>
        <a:off x="1976465" y="414365"/>
        <a:ext cx="1769436" cy="1769436"/>
      </dsp:txXfrm>
    </dsp:sp>
    <dsp:sp modelId="{2CC9787E-8E41-4039-A41D-474C40487232}">
      <dsp:nvSpPr>
        <dsp:cNvPr id="0" name=""/>
        <dsp:cNvSpPr/>
      </dsp:nvSpPr>
      <dsp:spPr>
        <a:xfrm>
          <a:off x="4184777" y="318643"/>
          <a:ext cx="1960880" cy="19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Huấn luyện trên các bộ dữ liệu chuẩn </a:t>
          </a:r>
          <a:endParaRPr lang="en-US" sz="2700" kern="1200">
            <a:solidFill>
              <a:schemeClr val="tx1"/>
            </a:solidFill>
          </a:endParaRPr>
        </a:p>
      </dsp:txBody>
      <dsp:txXfrm>
        <a:off x="4280499" y="414365"/>
        <a:ext cx="1769436" cy="1769436"/>
      </dsp:txXfrm>
    </dsp:sp>
    <dsp:sp modelId="{BD14784D-1185-4A02-B931-0527380F319E}">
      <dsp:nvSpPr>
        <dsp:cNvPr id="0" name=""/>
        <dsp:cNvSpPr/>
      </dsp:nvSpPr>
      <dsp:spPr>
        <a:xfrm>
          <a:off x="3023739" y="2565517"/>
          <a:ext cx="1960880" cy="1960880"/>
        </a:xfrm>
        <a:prstGeom prst="roundRect">
          <a:avLst/>
        </a:prstGeom>
        <a:solidFill>
          <a:srgbClr val="CEC6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solidFill>
                <a:schemeClr val="tx1"/>
              </a:solidFill>
            </a:rPr>
            <a:t>Đưa sản phẩm vào thực tiễn</a:t>
          </a:r>
          <a:endParaRPr lang="en-US" sz="2700" kern="1200">
            <a:solidFill>
              <a:schemeClr val="tx1"/>
            </a:solidFill>
          </a:endParaRPr>
        </a:p>
      </dsp:txBody>
      <dsp:txXfrm>
        <a:off x="3119461" y="2661239"/>
        <a:ext cx="1769436" cy="1769436"/>
      </dsp:txXfrm>
    </dsp:sp>
    <dsp:sp modelId="{58FB73C2-8070-4712-B5CF-4AF6B4DC7707}">
      <dsp:nvSpPr>
        <dsp:cNvPr id="0" name=""/>
        <dsp:cNvSpPr/>
      </dsp:nvSpPr>
      <dsp:spPr>
        <a:xfrm flipH="1">
          <a:off x="4990081" y="4273551"/>
          <a:ext cx="248659" cy="56139"/>
        </a:xfrm>
        <a:prstGeom prst="round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C8B49-761D-4B51-884A-67F73949C551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FD71-AA5A-4303-A9C2-346690EF7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7FD71-AA5A-4303-A9C2-346690EF7B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8C5F-7672-4C7F-AEFC-5DCD85F0C27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9BFF-466A-4C91-87F7-1F6A0EE0F3C3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B1A-6AF0-4887-8464-F9703130C7AE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116-0D36-4739-AC1B-3AAA49FECB7F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3BB-0BA4-4305-81B7-03A1468723A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BED6-A320-49DD-958A-0C703E6D4EBA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3BD1-5746-4725-9962-97CC05B5FF0F}" type="datetime1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22ED-9CA3-4366-8679-544A34DAF5DD}" type="datetime1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1ED6-4917-4D93-8A87-448359DDF748}" type="datetime1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7D8F6-00DB-4FAB-AA10-57EEDC6FB142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D86A-8431-489E-8593-AF824989A23B}" type="datetime1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1B0C-AE70-4947-9C0F-A3177B2675F1}" type="datetime1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4157" y="1708104"/>
            <a:ext cx="10352314" cy="2387600"/>
          </a:xfrm>
        </p:spPr>
        <p:txBody>
          <a:bodyPr>
            <a:normAutofit fontScale="90000"/>
          </a:bodyPr>
          <a:lstStyle/>
          <a:p>
            <a:r>
              <a:rPr lang="en-US"/>
              <a:t>Phát triển phần mềm nhận diện khuôn mặt</a:t>
            </a:r>
            <a:br>
              <a:rPr lang="en-US"/>
            </a:br>
            <a:r>
              <a:rPr lang="en-US"/>
              <a:t>thời gian thực trên thiết bị nhúng sử dụng</a:t>
            </a:r>
            <a:br>
              <a:rPr lang="en-US"/>
            </a:br>
            <a:r>
              <a:rPr lang="en-US"/>
              <a:t>hệ điều hành Android 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mtClean="0"/>
              <a:t>Sinh viên thực hiện : Phạm Ngọc Du</a:t>
            </a:r>
          </a:p>
          <a:p>
            <a:pPr algn="l"/>
            <a:r>
              <a:rPr lang="en-US" smtClean="0"/>
              <a:t>Giảng viên hướng dẫn:  PGS.TS Lã Thế Vinh</a:t>
            </a:r>
          </a:p>
          <a:p>
            <a:endParaRPr lang="en-US" smtClean="0">
              <a:solidFill>
                <a:schemeClr val="tx1"/>
              </a:solidFill>
            </a:endParaRPr>
          </a:p>
          <a:p>
            <a:r>
              <a:rPr lang="en-US" sz="1800" smtClean="0"/>
              <a:t>Hà Nội, ngày 26 tháng 1 năm 2021</a:t>
            </a:r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37"/>
            <a:ext cx="10064750" cy="1325563"/>
          </a:xfrm>
        </p:spPr>
        <p:txBody>
          <a:bodyPr/>
          <a:lstStyle/>
          <a:p>
            <a:r>
              <a:rPr lang="en-US" sz="4400" smtClean="0"/>
              <a:t>2. Phương </a:t>
            </a:r>
            <a:r>
              <a:rPr lang="en-US" sz="4400"/>
              <a:t>pháp - Trích chọn đặc trưng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2485278"/>
              </p:ext>
            </p:extLst>
          </p:nvPr>
        </p:nvGraphicFramePr>
        <p:xfrm>
          <a:off x="685800" y="3589020"/>
          <a:ext cx="7785100" cy="299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625" y="956620"/>
            <a:ext cx="7531100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Sử dụng mạng MobileFaceNet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Ảnh đầu vào có kích thước 112x112 pixel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smtClean="0"/>
              <a:t>Kết quả đầu ra là vector 128 chiều </a:t>
            </a:r>
            <a:endParaRPr lang="en-US" sz="3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9293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– Trích chọn đặc trưng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smtClean="0"/>
              <a:t>Phép tích chập chiều sâu tách biệt</a:t>
            </a:r>
            <a:endParaRPr lang="en-US" sz="3000"/>
          </a:p>
        </p:txBody>
      </p:sp>
      <p:pic>
        <p:nvPicPr>
          <p:cNvPr id="5124" name="Picture 4" descr="https://phamdinhkhanh.github.io/assets/images/20200328_TensorflowJS/pic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14" y="2092952"/>
            <a:ext cx="2412968" cy="35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phamdinhkhanh.github.io/assets/images/20200328_TensorflowJS/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5" y="2092952"/>
            <a:ext cx="2853055" cy="35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89429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115"/>
            <a:ext cx="9144000" cy="1325563"/>
          </a:xfrm>
        </p:spPr>
        <p:txBody>
          <a:bodyPr>
            <a:normAutofit/>
          </a:bodyPr>
          <a:lstStyle/>
          <a:p>
            <a:r>
              <a:rPr lang="en-US" sz="4400"/>
              <a:t>2. Phương pháp – Trích chọn đặc trưng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5100" y="1346200"/>
                <a:ext cx="8978900" cy="5080000"/>
              </a:xfrm>
            </p:spPr>
            <p:txBody>
              <a:bodyPr>
                <a:normAutofit/>
              </a:bodyPr>
              <a:lstStyle/>
              <a:p>
                <a:r>
                  <a:rPr lang="en-US" sz="3000" smtClean="0"/>
                  <a:t> So sánh với phép tích chập bình thường</a:t>
                </a:r>
              </a:p>
              <a:p>
                <a:r>
                  <a:rPr lang="en-US" sz="3000" smtClean="0"/>
                  <a:t> Với M 	là số lượng kênh đầu vào</a:t>
                </a:r>
              </a:p>
              <a:p>
                <a:pPr marL="342900" lvl="1" indent="0">
                  <a:buNone/>
                </a:pPr>
                <a:r>
                  <a:rPr lang="en-US" sz="2700" smtClean="0"/>
                  <a:t>	 </a:t>
                </a:r>
                <a:r>
                  <a:rPr lang="en-US" sz="3000" smtClean="0"/>
                  <a:t>N 	là số lượng kênh đầu ra</a:t>
                </a:r>
              </a:p>
              <a:p>
                <a:pPr marL="342900" lvl="1" indent="0">
                  <a:buNone/>
                </a:pPr>
                <a:r>
                  <a:rPr lang="en-US" sz="3000"/>
                  <a:t>	</a:t>
                </a:r>
                <a:r>
                  <a:rPr lang="en-US" sz="3000" smtClean="0"/>
                  <a:t> Dk 	là kích thước của bộ lọc</a:t>
                </a:r>
              </a:p>
              <a:p>
                <a:pPr marL="342900" lvl="1" indent="0">
                  <a:buNone/>
                </a:pPr>
                <a:r>
                  <a:rPr lang="en-US" sz="3000"/>
                  <a:t>	</a:t>
                </a:r>
                <a:r>
                  <a:rPr lang="en-US" sz="3000" smtClean="0"/>
                  <a:t> Df 	là kích thước củ</a:t>
                </a:r>
                <a:r>
                  <a:rPr lang="en-US" sz="2700" smtClean="0"/>
                  <a:t>a 1 kênh đầu ra</a:t>
                </a:r>
              </a:p>
              <a:p>
                <a:r>
                  <a:rPr lang="en-US" sz="3000" smtClean="0"/>
                  <a:t> Chi phí tính toán của phép tích chập chiều sâu tách biệt: Dk . Dk . M . Df. Df + M . N . Df . Df</a:t>
                </a:r>
              </a:p>
              <a:p>
                <a:r>
                  <a:rPr lang="en-US" sz="3000" smtClean="0"/>
                  <a:t> Chi phí tính toán của phép tích chập bình thường:</a:t>
                </a:r>
              </a:p>
              <a:p>
                <a:pPr marL="342900" lvl="1" indent="0">
                  <a:buNone/>
                </a:pPr>
                <a:r>
                  <a:rPr lang="en-US" sz="2700"/>
                  <a:t>	 </a:t>
                </a:r>
                <a:r>
                  <a:rPr lang="en-US" sz="2700" smtClean="0"/>
                  <a:t>  Dk . Dk . M . N . Df . Df</a:t>
                </a:r>
              </a:p>
              <a:p>
                <a:r>
                  <a:rPr lang="en-US" sz="3000"/>
                  <a:t> </a:t>
                </a:r>
                <a:r>
                  <a:rPr lang="en-US" sz="3000" smtClean="0"/>
                  <a:t>Chi phí giảm đi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vi-VN" sz="280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vi-VN" sz="2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vi-VN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280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a:rPr lang="vi-VN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800" smtClean="0"/>
              </a:p>
              <a:p>
                <a:pPr lvl="1"/>
                <a:endParaRPr lang="en-US" sz="27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100" y="1346200"/>
                <a:ext cx="8978900" cy="5080000"/>
              </a:xfrm>
              <a:blipFill>
                <a:blip r:embed="rId3"/>
                <a:stretch>
                  <a:fillRect l="-1358" t="-2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35676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 – Phân loại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Sử dụng phương pháp SVM</a:t>
            </a:r>
          </a:p>
          <a:p>
            <a:endParaRPr lang="en-US" sz="3000"/>
          </a:p>
          <a:p>
            <a:pPr marL="0" indent="0">
              <a:buNone/>
            </a:pPr>
            <a:endParaRPr lang="en-US"/>
          </a:p>
        </p:txBody>
      </p:sp>
      <p:pic>
        <p:nvPicPr>
          <p:cNvPr id="6150" name="Picture 6" descr="Exploring Support Vector Machine Acceleration with Vit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82" y="1993902"/>
            <a:ext cx="7335268" cy="436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2410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 – Kiến trúc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5274" y="1238248"/>
            <a:ext cx="8362950" cy="5264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0384" y="1211483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Android App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3304" y="1535672"/>
            <a:ext cx="7742065" cy="1370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8200" y="172616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Android SDK - Java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6362" y="2949235"/>
            <a:ext cx="8118988" cy="3714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JNI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9374" y="6110328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Android NDK – C++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6362" y="5557878"/>
            <a:ext cx="1814512" cy="5524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Libfacedetection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25003" y="5547588"/>
            <a:ext cx="1284288" cy="5449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NCNN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3487" y="5557878"/>
            <a:ext cx="1546226" cy="5451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ThunderSVM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55789" y="5541536"/>
            <a:ext cx="1352550" cy="5554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OpenCV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227" y="3382906"/>
            <a:ext cx="1406782" cy="1924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Phát hiện khuôn mặt </a:t>
            </a:r>
          </a:p>
        </p:txBody>
      </p:sp>
      <p:cxnSp>
        <p:nvCxnSpPr>
          <p:cNvPr id="17" name="Straight Arrow Connector 16"/>
          <p:cNvCxnSpPr>
            <a:stCxn id="14" idx="2"/>
            <a:endCxn id="10" idx="0"/>
          </p:cNvCxnSpPr>
          <p:nvPr/>
        </p:nvCxnSpPr>
        <p:spPr>
          <a:xfrm>
            <a:off x="1303618" y="5306960"/>
            <a:ext cx="0" cy="250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37896" y="3375829"/>
            <a:ext cx="1788336" cy="1924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Tìm ma trận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Căn chỉnh và cắt khuôn mặt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53987" y="3421059"/>
            <a:ext cx="1814625" cy="1924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Đo đặc trưng bằng mô hình MobileFacenet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767397" y="3375829"/>
            <a:ext cx="1218405" cy="19240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Phân lớp kết quả đầu ra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006766" y="4257740"/>
            <a:ext cx="329829" cy="160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133489" y="4186326"/>
            <a:ext cx="441693" cy="188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368612" y="4199166"/>
            <a:ext cx="433389" cy="160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18" idx="2"/>
            <a:endCxn id="13" idx="0"/>
          </p:cNvCxnSpPr>
          <p:nvPr/>
        </p:nvCxnSpPr>
        <p:spPr>
          <a:xfrm>
            <a:off x="3232064" y="5299883"/>
            <a:ext cx="0" cy="24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11" idx="0"/>
          </p:cNvCxnSpPr>
          <p:nvPr/>
        </p:nvCxnSpPr>
        <p:spPr>
          <a:xfrm>
            <a:off x="5461300" y="5345113"/>
            <a:ext cx="5847" cy="202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12" idx="0"/>
          </p:cNvCxnSpPr>
          <p:nvPr/>
        </p:nvCxnSpPr>
        <p:spPr>
          <a:xfrm>
            <a:off x="7376600" y="5299883"/>
            <a:ext cx="0" cy="257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597604" y="2042505"/>
            <a:ext cx="2009955" cy="742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Ảnh đầu vào </a:t>
            </a:r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303618" y="2811305"/>
            <a:ext cx="266390" cy="577335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flipV="1">
            <a:off x="7221323" y="2785100"/>
            <a:ext cx="310551" cy="585690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574345" y="2085874"/>
            <a:ext cx="1515991" cy="68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Kết quả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5450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Thử nghiệm và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Ứng dụng thử nghiệm trên thiết bị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Không có mô tả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976754"/>
            <a:ext cx="2194560" cy="401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scontent.fhan2-5.fna.fbcdn.net/v/t1.15752-9/136084932_3478011925661157_4262029565499927479_n.jpg?_nc_cat=109&amp;ccb=2&amp;_nc_sid=ae9488&amp;_nc_ohc=y9H6mvaXj5sAX_IJKyt&amp;_nc_ht=scontent.fhan2-5.fna&amp;oh=5b4eaa07a4738952dc16bef7fa7a634c&amp;oe=6015D84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214" y="2050415"/>
            <a:ext cx="2115185" cy="39439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30031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3. Thử nghiệm và đánh giá 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000" smtClean="0"/>
              <a:t>Tập dữ liệu gồm 19 người</a:t>
            </a:r>
          </a:p>
          <a:p>
            <a:pPr>
              <a:lnSpc>
                <a:spcPct val="200000"/>
              </a:lnSpc>
            </a:pPr>
            <a:r>
              <a:rPr lang="en-US" sz="3000" smtClean="0"/>
              <a:t>Dữ liệu được tải trên Internet </a:t>
            </a:r>
          </a:p>
          <a:p>
            <a:pPr>
              <a:lnSpc>
                <a:spcPct val="200000"/>
              </a:lnSpc>
            </a:pPr>
            <a:r>
              <a:rPr lang="en-US" sz="3000" smtClean="0"/>
              <a:t>Tập dữ liệu được chia theo tỷ lệ 80 – 20 cho học và thử nghiệm</a:t>
            </a:r>
          </a:p>
          <a:p>
            <a:pPr>
              <a:lnSpc>
                <a:spcPct val="200000"/>
              </a:lnSpc>
            </a:pPr>
            <a:r>
              <a:rPr lang="en-US" sz="3000" smtClean="0"/>
              <a:t>Mỗi người được gián cho một số từ 0 đến 18</a:t>
            </a:r>
            <a:endParaRPr lang="en-US"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9629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3. Thử nghiệm và đánh giá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smtClean="0"/>
              <a:t>Đánh giá về tốc độ thực hiện </a:t>
            </a:r>
          </a:p>
          <a:p>
            <a:pPr>
              <a:lnSpc>
                <a:spcPct val="200000"/>
              </a:lnSpc>
            </a:pPr>
            <a:r>
              <a:rPr lang="en-US" sz="3000" smtClean="0"/>
              <a:t>Đánh giá về độ chính xác</a:t>
            </a:r>
            <a:endParaRPr lang="en-US"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6937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3. Thử nghiệm và đánh giá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Thời gian thực thi được đo trên các tỷ lệ co giãn của ảnh</a:t>
            </a:r>
          </a:p>
          <a:p>
            <a:r>
              <a:rPr lang="en-US" sz="3000" smtClean="0"/>
              <a:t>Có 3 tỷ lệ được chọn là : 128, 360, 720</a:t>
            </a:r>
          </a:p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1055"/>
              </p:ext>
            </p:extLst>
          </p:nvPr>
        </p:nvGraphicFramePr>
        <p:xfrm>
          <a:off x="1676400" y="3545521"/>
          <a:ext cx="5364480" cy="2390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240">
                  <a:extLst>
                    <a:ext uri="{9D8B030D-6E8A-4147-A177-3AD203B41FA5}">
                      <a16:colId xmlns:a16="http://schemas.microsoft.com/office/drawing/2014/main" val="2075832023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509415170"/>
                    </a:ext>
                  </a:extLst>
                </a:gridCol>
              </a:tblGrid>
              <a:tr h="71415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u="none" strike="noStrike">
                          <a:solidFill>
                            <a:schemeClr val="tx1"/>
                          </a:solidFill>
                          <a:effectLst/>
                        </a:rPr>
                        <a:t>Tỷ lệ</a:t>
                      </a:r>
                      <a:endParaRPr lang="en-US" sz="3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u="none" strike="noStrike">
                          <a:solidFill>
                            <a:schemeClr val="tx1"/>
                          </a:solidFill>
                          <a:effectLst/>
                        </a:rPr>
                        <a:t>Tốc độ (FPS)</a:t>
                      </a:r>
                      <a:endParaRPr lang="en-US" sz="3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110060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0" u="none" strike="noStrike">
                          <a:solidFill>
                            <a:schemeClr val="tx1"/>
                          </a:solidFill>
                          <a:effectLst/>
                        </a:rPr>
                        <a:t>128</a:t>
                      </a:r>
                      <a:endParaRPr lang="en-US" sz="3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u="none" strike="noStrike">
                          <a:effectLst/>
                        </a:rPr>
                        <a:t>0.93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145829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0" u="none" strike="noStrike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endParaRPr lang="en-US" sz="3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u="none" strike="noStrike">
                          <a:effectLst/>
                        </a:rPr>
                        <a:t>0.53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503306"/>
                  </a:ext>
                </a:extLst>
              </a:tr>
              <a:tr h="5587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b="0" u="none" strike="noStrike">
                          <a:solidFill>
                            <a:schemeClr val="tx1"/>
                          </a:solidFill>
                          <a:effectLst/>
                        </a:rPr>
                        <a:t>720</a:t>
                      </a:r>
                      <a:endParaRPr lang="en-US" sz="3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0" u="none" strike="noStrike">
                          <a:effectLst/>
                        </a:rPr>
                        <a:t>0.12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67643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18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2871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Thử nghiệm và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Độ chính xác trung bình 85.5%</a:t>
            </a:r>
          </a:p>
          <a:p>
            <a:r>
              <a:rPr lang="en-US" sz="3000" smtClean="0"/>
              <a:t>Thấp nhất 63.16% và cao nhất 95.45%</a:t>
            </a:r>
          </a:p>
          <a:p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716054"/>
              </p:ext>
            </p:extLst>
          </p:nvPr>
        </p:nvGraphicFramePr>
        <p:xfrm>
          <a:off x="1135062" y="2498725"/>
          <a:ext cx="6734175" cy="3857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3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27" y="-466398"/>
            <a:ext cx="8026400" cy="1812598"/>
          </a:xfrm>
        </p:spPr>
        <p:txBody>
          <a:bodyPr>
            <a:normAutofit/>
          </a:bodyPr>
          <a:lstStyle/>
          <a:p>
            <a:r>
              <a:rPr lang="en-US" sz="6000" smtClean="0"/>
              <a:t>Các nội dung chính</a:t>
            </a:r>
            <a:endParaRPr lang="en-US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400" smtClean="0"/>
              <a:t>Đặt vấn đề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400" smtClean="0"/>
              <a:t>Phương pháp thực hiện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400" smtClean="0"/>
              <a:t>Thí nghiệm và đánh giá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400" smtClean="0"/>
              <a:t>Kết luận và định hướng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2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Kết luận và định hướng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55964" y="3275215"/>
            <a:ext cx="1620981" cy="108065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Đánh giá </a:t>
            </a:r>
          </a:p>
          <a:p>
            <a:pPr algn="ctr"/>
            <a:r>
              <a:rPr lang="en-US" smtClean="0"/>
              <a:t>kết quả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098175" y="1903615"/>
            <a:ext cx="4197927" cy="1113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Độ chính xác trung bình đạt 85.5%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189615" y="4563687"/>
            <a:ext cx="4106487" cy="12053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Tốc độ đạt xấp xỉ 1FPS đối với đầu vào được scale theo tỷ lệ 128 </a:t>
            </a:r>
            <a:endParaRPr lang="en-US"/>
          </a:p>
        </p:txBody>
      </p:sp>
      <p:cxnSp>
        <p:nvCxnSpPr>
          <p:cNvPr id="20" name="Straight Arrow Connector 19"/>
          <p:cNvCxnSpPr>
            <a:stCxn id="4" idx="3"/>
            <a:endCxn id="6" idx="1"/>
          </p:cNvCxnSpPr>
          <p:nvPr/>
        </p:nvCxnSpPr>
        <p:spPr>
          <a:xfrm flipV="1">
            <a:off x="2576945" y="2460568"/>
            <a:ext cx="1521230" cy="1354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2576945" y="3815542"/>
            <a:ext cx="1612670" cy="135081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20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15477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115"/>
            <a:ext cx="9226550" cy="1325563"/>
          </a:xfrm>
        </p:spPr>
        <p:txBody>
          <a:bodyPr>
            <a:normAutofit/>
          </a:bodyPr>
          <a:lstStyle/>
          <a:p>
            <a:r>
              <a:rPr lang="en-US" sz="4400" smtClean="0"/>
              <a:t>4. Kết luận và định hướng phát triển</a:t>
            </a:r>
            <a:endParaRPr lang="en-US" sz="44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165722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21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0006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309" y="2612571"/>
            <a:ext cx="60524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/>
              <a:t>Cảm</a:t>
            </a:r>
            <a:r>
              <a:rPr lang="en-US" sz="4400" dirty="0" smtClean="0"/>
              <a:t> </a:t>
            </a:r>
            <a:r>
              <a:rPr lang="en-US" sz="4400" dirty="0" err="1" smtClean="0"/>
              <a:t>ơn</a:t>
            </a:r>
            <a:r>
              <a:rPr lang="en-US" sz="4400" dirty="0" smtClean="0"/>
              <a:t>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thầy</a:t>
            </a:r>
            <a:r>
              <a:rPr lang="en-US" sz="4400" dirty="0" smtClean="0"/>
              <a:t> </a:t>
            </a:r>
            <a:r>
              <a:rPr lang="en-US" sz="4400" dirty="0" err="1" smtClean="0"/>
              <a:t>cô</a:t>
            </a:r>
            <a:r>
              <a:rPr lang="en-US" sz="4400" dirty="0" smtClean="0"/>
              <a:t> </a:t>
            </a:r>
            <a:r>
              <a:rPr lang="en-US" sz="4400" dirty="0" err="1" smtClean="0"/>
              <a:t>đã</a:t>
            </a:r>
            <a:r>
              <a:rPr lang="en-US" sz="4400" dirty="0" smtClean="0"/>
              <a:t> </a:t>
            </a:r>
            <a:r>
              <a:rPr lang="en-US" sz="4400" dirty="0" err="1" smtClean="0"/>
              <a:t>chú</a:t>
            </a:r>
            <a:r>
              <a:rPr lang="en-US" sz="4400" dirty="0" smtClean="0"/>
              <a:t> ý </a:t>
            </a:r>
            <a:r>
              <a:rPr lang="en-US" sz="4400" dirty="0" err="1" smtClean="0"/>
              <a:t>lắng</a:t>
            </a:r>
            <a:r>
              <a:rPr lang="en-US" sz="4400" dirty="0" smtClean="0"/>
              <a:t> </a:t>
            </a:r>
            <a:r>
              <a:rPr lang="en-US" sz="4400" dirty="0" err="1" smtClean="0"/>
              <a:t>nghe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200" smtClean="0"/>
              <a:t>22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1. Đặt vấn đề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smtClean="0"/>
              <a:t>Thiết bị Android có cấu hình thấp</a:t>
            </a:r>
          </a:p>
          <a:p>
            <a:r>
              <a:rPr lang="en-US" sz="3000" smtClean="0"/>
              <a:t>Yêu cầu nhận diện thời gian thực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2" descr="GitHub - fuzun/iot-facerecognition: A server/client approach to face  recognition. Aims to be fast, secure and iot friendly. Uses DLIB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984500"/>
            <a:ext cx="3742266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data:image/jpeg;base64,/9j/4AAQSkZJRgABAQAAAQABAAD/2wCEAAkGBxMTEhUSExIVFRUXFRcXGBYXGBUXFRgXFxUWFxUYFRcYHSggGBolGxUVITEhJSkrLi4uFx8zODMtNygvLisBCgoKDg0OGxAQGy0lICUtLS0tLystLS0tLS0tLS0tLS0tLS0tLS0tLS0tLS0tLS0tLS0tLS0tLS0tLS0tLS0tLf/AABEIAKgBLAMBEQACEQEDEQH/xAAcAAABBQEBAQAAAAAAAAAAAAAFAQIDBAYABwj/xABDEAACAAMFBQUFBQYEBwEAAAABAgADEQQFEiExBkFRYXETIoGRsTJCUqHBBxRictEVIzOCkuGywvDxFiRDU3ODomP/xAAaAQEAAgMBAAAAAAAAAAAAAAAABAUBAgMG/8QAMxEAAgEDAwQBAwMDAwUBAAAAAAECAwQREiExBRNBUSIyYXEUgZEjobEVM9FCUsHw8TT/2gAMAwEAAhEDEQA/APRjADTACGAG0gDoA6AOgDoA6AOgDoA4QA6AFgBYAUQA4QA6AOgBwgBRADgYAWAHCAFgB0AcIAWAOgDoA6AOgBIAaYAQwBEZi8RAHVgBpgCMwA2AGg10z6An0gBrmmoI6gj1gBAwgBYA6AOgDoA6AOgDoAUGAFLfPTieg3wBck2B23YeuvkNIAkN3H4x84AgmWR13V6fpAEQaAHAwAtYAcIAdACgwAoMAQWi2BRWABr3nMb2R8oAaLbPG6vlAFmzX0K0mDCeO6ACqOCKg1EAOrAHVgBKwAhMAQ2meEBJgDPTrZNnHuZLxgBn7NO9zWAFWVNl5o9eRgCzLvoAUdSG3wBcWcXNJYFN7nToo94wH5KlqvizyTSrTpg4UIB6nur4ZxIpW1Spult9yJXvaVHl5fpFCdtpN92VLA/EXY/LDEuNgsfUQJdVedo/3OlbbTx7UqWRyLqfU+kZfT14kYXVn5j/AHL1n2kss3KajSW+LVf6l+qxGqWdSO6JlLqNGez2/Jfm2ZlGNGExDmGWhy45ZEcxEVponJ54I0mAxgyPgDoA6AOgDoAZiJYIgq58gOJ5QBanWqXZsh+8nEZk7uvwjkMzAAa1XjNme05pwHdXyGvjAFXCOAgCzZ7Y6ey5HLUeRgAlKvFXymDC3xDQ9eEATGogBwMAOBgBwMAOgCvaZ4AJOg15ncBAAuhc4m8BupAEwMAPwngfIwAyZLDChFYAhkTmkHe0s6jeIAOypoYBgagwBJWAOgBrNAGfvJzMmdmNBm0AWJUulFUeAgAlJuSYwqaCAGWm5Zi5ijdIAEzJQr3hnzgAPe18F/3cvuy9Msiw+i8t+/hFrbWijiciivb9yeimBzE5lT9xqipoASeAFT5CDaXLRsk3sh72ZwKmW4HEqwHzEa9yHtHTt1FzF/wQAiNsHPkvXVe02ztWW2Vc0PsN1G48xnHGtbwqL0/ZKt7upSfO3o19mtMu0qZknuuPblHUcxxrQ0IyPWKarSlTeGegt68KyzFjpU2sczuSwB0AdAENqn4BXfu6wBMkz7vKxH+NM0ruHPp6kQACZiTUmpOZJ1J4mACN3XNNmjF7K/E2/oN8AGJezCUzmMTyAEAQ2jZlhmkwHkwp8xAAafIeWcLqVPPf04wBNZrVh7p9n/D/AGgAijQBKDAC1gBk6ZQekADbS1WC7lzPNjAE1ks7TGCrr8gOJgDUWK7EljSrbyfpwgC7hHCAKdruxH3UPEQBnbdY2lnCwqDodxgCjY53YvhPsMcuRgA5WAOrAENqmUBPAVgALZiApmMQK5knKnCMpN8GG0uS7YdpLHJFWmFn/CrNTxpSOytqjI8rqmidvtAsvCaf5B+sbfpKhr+tpk1n27sbGhdk/OjAeJFQIxK1qLwbRu6cvIZlypM4CYpV1IyZSCD0Ijg01syQpJrKZ5DSPRNrlnjYxy9jW3JsgKB7RXPMSgaf1kZ15CK2vevin/Jc2vTVjNV/sauz2dJYwoqoOCgAfKIEpuXJbxhGCxFYH1Mam2EDrxuaRO/iSxX4l7rj+Ya+NY7Qr1KfDOFa1pVeUYu/dmZkgF0PaSxqfeX8wG7mPIRZUbuM/i9mU1zYTp/JboDWO1PKdZktsLDQ7iN4Ybwf9Z5x3qQVSOGRKVWVJqSNnKtSz07eWKHSYnwtvPMc948YpKtJ05aWemoVo1YKSJ5b1jmdiSAOgClZV7WfQ+wmZ4Za/QeMAVrxtfazC+7RfyjT6nxgAns9dQf964qgPdHxEbzyHzMAasQBBOt0tDRpig8Cc/KAH2e1o/sOrdDnAC2uypMXC4qPmDxB3QBj7ysDSWoc1Pstx684AZZJ+E0Om79IAJqYAkBgCna53e5KK+MAUZOlTqcz4wBsLjsfZy6n2mzP0EAPvK81lZasd36wAGa/ZtfdHKkAXbHfwJpMFOY08YAKWiQsxKHMHQ/UQBkLxsZBaW3gfQiAJLptJZcLe0uR+hgC/WAAu0N4JLRgW7xyC7yN/Qc460qUpvbg4Va0Ka+5jbdbHmnvHIaKPZHTnzizp0Y01iJVVa06jzLgqmOxyyMMAOEhjop60y84w5Jbmyi3shFBXITVTOpAnKufMBtY4uUG84OsYTiscHoOxlyigtMwZn+GDuGmPqc6cs98cL2430R/c26barHckvwaxor+dkXGUZq8tsJMslZYM0jeDRP6t/gKRMpWU5LLK6t1KnDaO7BR24mV/gJT8zV86RI/0+P/AHET/Vp+YoJXftjJc0mAyjxPeTxYaeIiPUspx3juSqPUqc9p7GiVgRUEEEZEZgg8OIiJuiwypLJh9rdnhLrPlDuV76j3K+8Pw+nSLK0udXwlyUt9Z6P6kOAJc94mRMD6qcnXiv6jUePGJFxR7kNuURrOu6M9+HyazIHI1U5qeIOYilaae56RPKyWFMYMkVrm4UJ5QBTsLYLO7+85w+eZ+RPlAFeySDMdUGrGnTifKAN/JlBVCqKAAAQBm77vskmXKNFGRYasd4B3CAAUAOU0zGXOAD90X8QQk01G594/NxHOANBbbKs1CjaHQ8DuIgDEWiQUYo2RU/7GALlhn1HMQBdBgARaJlcR4tTwGUAW7tk45qLurn0GZ9IA2FsniWhc7h89wgDGTJpdixzJP+qQASs9xzGFSQvI6wBDbLsmS8yKjiPrAFq47xwkS2PdOnI/pABC/bJiTEB3l9N8AZF5/ZTBMzIYUIAqx4UA1jeEHNmk6iityjeN8Wl6hFMleJIV/EtSnh5xOpUIR53ZXVbipLZbIzdpmS0J7SfLB3jFiY9RviR3Ix8EbtSlx/gotfNlAarTmYeyFlgAmm8uRQVpoDHN18cI7RtvbBk3aJvcs/ixJ+VKfOMd6b4RmNCC5kQNe1sb2QqdFA/WMf1X6N9NGPLZCbHaZntzT5mHam+X/A71NcL+SdNn8s3z6gRt20tmad/PCPo5VAAAFABQAbgNBFXnO7LVJJYXBhNsL9MxjIln92po5HvsNR+UfM9ItLS2x8pclF1C8c32ocLkyxicVSHJIdhVUcjiFYjzAjGuPtHVQl/2siPCMpp7mrSXIY2fv97OcJq0onNOH4k4HlviLcWyqcc+yZa3kqLw+D0SVMWYgZSGRhlvBB1ioacZYezPQxcZwzHdHm20d0/d5pUfw27yHlXNeq6dKRc21buxy+Uedu7fs1ceGXdn7XiQyjqneT8pOY8D6iIF5S0y1ryWfTa+uHbfKDch4hlkU78mdwDiYAZaTSXLXq3np6mACeyUisxn+FaDq39h84AL7Q2zs5Joe8/dHKvtHy9YAyEiUWIVRUk0AgDVWDZ6WoBmd9t+oUdKawBPPuGQwyXAeKk+hyMAZu8rteSaNmp0YaHrwMAGtmLxr+5Y5gVQ8hqPCAHbUWOoE0ajJum4/wCuMAZ2zzMLg7jkYALF6AwAFltUJzqfWANBsulZrHgvqRAFzaid3UTia+UAV7gs6gmY+VMlB1rvNIAOPbVHHyp6wAPa/UoalB3mWhap7pKmoA1y05iABE55Qq2CYQTuVgvgTAF2zT504dxMhl35lPktYAB7QWScxwlwpUaIWCmueZ3+UdaVRRONak58GXbZqbMXFhxg/wD6V+TnKJSrUn9TIjo119OCm2z5U07E14UB9CY6xq0fBynTuPJA9jCmhQKeBFD5R3i4v6SPLVHlMTsBwHlGxrliFQDTKu4aseijMxo5JcsyoSfCL9luec/u9mvxTAa9VljvHocMRql1FfSS6dnKX1HoNzbIWDslxSUnsczMnKjuT4iij8K0A8STBnVlJ5ZYQpKKwi9tNeHY2dmBozdxfzHf4Cp8I6WtPXNJnC9rdqk2vweYERebJHmMNm42d2YVFEycoaYcwhzVOFRvb005xU3F1KT0x4L6zsIxWuotzS1iE/uWax4RRvO6pU8UmICdzDJx0aOlOtKD+LONW2p1Pqiee39cr2Z6HvI3svpXkeDevpcW9xGrHY8/c2s6L349hPYq98D9g57jnufhfh0annTjEe8oqUda5JXTrnTLtvhml2nu3t5DADvr3041AzHiKjyiHbVdE8+CyvaHdpNLlcHnNitPZur7gc/ynI/L0i1uIa4Mo7Wr2qql/Jr5TZxRYxsenKV8tVkHT1gB1rOYHBRAGk2TSklj8Tn5AAfWAB+1k6s1U3KvzY/oBAFrZKyZNOOp7q9PePoPCADlrtaSlxOaDdxPIDfAFGz7QyWNDiXmwy8SDlABK02dZiFWzBH+xEAYicjSJtK95GyPHgfEesAbQTEmyqkjC6+ogDJG6JzVATQ5EkAZb4AJfcTho7qppQ790AUksdnQKGnFioplTPwEAEbsmA4uwlsdMRLYela5+UAMvK2TZbYSqVpWtS3qIAsyEVlVplpIJAOFSo8KZmNtEn4NXOK5YMtFhd2OCXMK7sWLPn3iIzo9s17npFm6LpnSphdURK+1U+0ABh9kHMZ74Yj7DlL0GEP3iQcQAarqQNAyOy5V5rGJrDwjMJalkFbPTsM0od9R4iNTcn2mk0KvxyPrAAW6mpjTgajoYArTv4i9DAGluayS5sorMRXGLRgD5VjKk1wayipcgKXcNmNpwmUMOL2cT08sVI6OvU9nP9PT9Be+bFKkSwkmUksE54FC1pxprHNtvk6pJcEFkuZnl4604CMGSglqeXVRlmYAi+0C0VeVK4KXPVjhHyU+cWnT4bORRdWnmUYL8g/Y6wCbaMTCqyhj/mrRPnU/yx0vKmmOF5OHTqKqVcvxub+Y4ALEgACpJyAA1JMU6TeyPRtqK1MyNv22AYiVKxL8TkrXooFadTFhCwyvkypq9Vw/gi1dG1suawSYvZMcga1Qk7sVBhPXzjStZyhvF5R1t+owqPElhhq8bEs6W0txk3mDuI5gxFp1HCWpE2rSjUhpkeWWyzPKmNLbJkalRxGYYfIxewkqkc+GeYnB0qjT5R6bclv7eSk33iKN+cZN8xXxikr09E3E9La1e7TUv5PPdpLF2VpmIB3Sca/lbOngajwi3tp66SyefvKeiq0v2CVzz8UteI7vl/akVNxDTUaL60q9ykpft/Al4tWag5rHEkj7Se94CANds0P+XXq3+IwBnr/NbRM35gZZ6KIA1NzoEkS134akb6nM184AF3rd06dMLVVUGS1O7eaAbzGMmcFb9jy1/iWgDkAPqYyYCV326WoEqWzTDnQZE+BNBSGUNzrzntLHatJUnJakqWHCtAaCAGXZbTNxFpiysJGQAzB5n9Izpfow5R9la8JM4vSW0yYlBmNK78wAIzoZr3EMs9xT2VlZRU1AZmBIqPGM6Y+RrfgmsWyDKqBpo7q0yXXzMY+C4yPm+cBixXMJdaTHzpWhArToKxnUvQ0Pyyx+zJValAx4sS582JjHcl4HbiWZcoLoAOgAjVtvyZSS8DowbHQANud6PaJfwziw6TFV/VmjrPiP4OVN7y/IGtY7O01/ED5xzOoY2hSskngQYAylkak78y+kAQ2o0ZD+IiANRss+TjmDAFO0dy11/EPnAF/ahKy1PA+sAWbjmhpK8sjAGYvinbPTjAArbR62tuSoP/mv+aLmzWKX7s811KWbh/hBrYKTSTMfe0yngqj6kxFv5fNL7Fh0qP8ATcvuR7fW4rLSSD/EJZvyrSg8WI/phYU1KWp+DHVK2IqmvPP4MNTcMzw3+EWmcLLKNLLwuRHXUEUO8EUPiDGU090bNNPD2N9sbexmyzLc1eXQV3sh9k9Rp5RT3lFQlqjwX/Tbh1IaZcr/AADNvrFRpc8DXuN1GanyxDwEdrCo8OJG6pSW1Vedh32f2v8AiyTymL/hb/LC+p4xI26VU+qD/JLtzdzuZTy0Z27yEKCTT2lJpu9rzjWxqxhlSZv1GhKTjKCyUbkuO0iuKXhFQe8VG6hyrXhHK8nCclKJ26dTqU4NSXkJTdnGLh2mooBB0J08oiZLDBK9jsqmrzix4AgegrGMjAWuyYDLAkIcAJAJNM61Oue+MgH3hfTynZBLUMNTXWoB4Z6w3fBhtIKWdg6qWmMSQCVXcSK0yBMZ0GusCi6bVMPeDAV3tTKvDpGcY8mNWfBonu7EnZ9mirSmpJHPIDPxh8RmTK1j2aRGDdo5YaEUENS9DEvLCTWBDk1X5MSR5aQ1saUTS7Oi+yijoAIw5MzpRJGr+5sLAHCMgaJik0BBPCor5RnDW5rqT2QEvrauz2ZsDsWf4EGIj824eJiRRs6tXeJFuL6jReJC3HtTZ7USktiHpXA4oxG8jcfCMV7SpRWWjNve0q7xFmet+3zyrS0ppKiWkwqxqSxUH2gNNKGkTKfTVOlri98EGp1RwraJLbI77QL6nSxIazzisuYrGqhTWmEggkcDCwt4Tco1Fuh1K6nCMZUnswtstPLsJhNTMstncni/fVz1yEQ7iGl49Non2s9cU35SIto8p1fwiI5KDd4itnb8gPpAGLBpNlnqPlAFe92w1PB1PgYA0OzU+kynxCAJNppeGYrjePmIALOonSOq/OAMtJtUySWUGm4iAKrzCSScyYAp7YrS1zOYQ/8AwB9IurP/AGV+55nqX/6H+EaTYg/8r/7H+kQL3/dLbpbXZ/cAbfE/eF5ShTxd6/SJdivg/wAlf1TLrJfYt7A2VaTJxpUEICfdGHE1OFajyjlfzeUjv0qkmnLH2CO0t0paVUqQswUo5GqnUNTXLMf3iNb3Pae/BOurHvr47P2UbkudLNMEw2gMxBXAFABrTL2iTmBHSvdd2OnTwc7bp/Ylqct+MBa9nltKYzpbNLWjGoI9nQ7iYjU3NS+JMuIU9H9TGFuBLBfNnLiVZ5CozVAYooGQxUNMyDhpEmrb1tOqTyQ7e5te4oU1jP2Ct62uckktLKmbVR2YGLUgNShq1Naxwo0lKfy2RJuK04w1QWWB7LJvKaasrhf5U/vEitToqK0vcjW9a5lLNRbFufsjPmmrTFQZaksf0iJt7JmX6CkvZJSavMJ5KAPWsMr0MMK2O6JctcKl6VrTERn4Uhq9DT7LMuxyxmEWvGlT5nOMamFGJMBGDbZDoGRDAENotaIKu6qOLMB6xtGEpbJGkpxjvJgm0bXWJNbQjZ07tX/wgx2VpVx9LI7vaHCki1tBe62WQZzKWAKjCKAksaDMxpQourPQje4rqjT1sDXFtb96SfhliXMloWVS2MMKGhOQ94UI5iJNey7EopvKZGtr9V4yaWGkYu07a25wDjCA6YZYA8C1fWLOFjb5xz+5UVOo3XnYKbLyLdOmCbNM1pLypgxM/d7ykAha8QN0R7qVvBaYYymiRaK5qfKecYZS+ze1dnaJtd8hz1KMp+rR16jBOnFr2c+m1HGrJP0Q7GXatttTmeSwwmYwqRiZmGpGdMz8o3vKjt6SVM52VJXNZuoM2ou/7hbFMkkKMM1MzUZmq13ioPgaRm2qO5oNT/Bi7pfpbhOH5G7XyQ1uahoJvZMCdBjRRXpWsZs54ofjKNb+Gbn84ZQtlpmLL+6TQayppK11TIh15qagj+8dacYufdhw0catScYdmfhm92Dn1l2f/wAc+Wf5Jqso8mMU99DFST+6f8l706eaUfw1/BPtE9ZxHAARXloaC2ZWdvyfSAMO5/eS/wA30gBt+S65fEpHiMx6QA+4rZlLfhSvoYA2V9SO0k1Go7wgAds1bqVlseY+ogAheN0JNNfZbiIASz3LLUUIqeJgDG7eSqWhW+KUPNWYH5ERbWEs03E891SGKyl7QR2Bn1lzU3q4bwZaeqmOF/H5RZK6TP8ApuP3Kf2hyO9KmbiGQ9QQy/It5R06fL6o/uadVp/KM0Udi7wAd5DGgmEFSfiAoV6kUp0jN7Sckprwa9MrKDcH5Dm0stJVlmZkMylEqTXE2Xd6ZnLSkQraDnUSxsWd5WVOk3nfwYW4pR+9Sd57VOusWtaKjTkUdCTnWjn2ejX7nZp//if/AAmKih/uR/JfXW9GRJsnd0hrLKmdimJkzOEVJ0PpHW4qzVRrJytaUHTjLBoZUlVFAAByERW2yUopcIfAyJGOTIybaEUVZlUcyB6xsot8Gspxjy8AybtNZFYL94lliQAFOLMmg9nnHVWtVpvScHd0U0tRBJ2rkPafuq4+0xMpqtFqoJOZ10jd2lRU+4+DRXtN1O0uQJZftBx2hJRkYFL4CxepBrhGQFNab4kvprVJzz4IkeqJ1lDT5wRbebS2iRPEqS4UdmGPdBNSWGp6RvYWtOpDXNeTTqV7Uoz0wfKA+1N5z3stim9tMGOU6vhYqGdSoqwWgr7Ud7WjBVZxaWzI15cVXSpzTe6DNp2U+/CRaTOCA2eWG7uJqgEk1J5/KI8Lt27lDGdyVOy/UqNRvGxjrJdSz7ULPJYshemM0rgX23y0GRp1EWdSs6dDXPZ44KmlbqpcduD2zybj7UJ2Gyy0HvTB5KpP6RVdMTlWcvt/kt+rPTQUfuZWyE3farPNNcDykZvyTFAmDwbPwET54uaU4rlP/BXwTtK0ZPhpf3NX9p8gGyy3GizRpwZWHrSIHTJYrNP0WPVo5oqS9l/7O52Kwyx8LOvkxI+RjlfxxXZ36bLVboxNwr2V6dmdDNnS6cmD0+kWdd67NS/BUW60Xji/LaIbttLXbbWDqSFqjAatLOastddAfMRtUirugtL/APprTm7O5epf/Bdo7xN4WpBJRswJaA0rmSSzU0GfkIxb0Va025v7mbmt+srJQQR+0K63E+T2SO/7hVGFWb+GTTQc44WFaPbkpPG/kkdSoT7sZRWdkGtrtl2tSS58paTsKhlNFxAga10Zf1HCI9redmThL6STeWLrwU4r5HbO3ZNscuX2+EUtDEYWrRXklaE0+ICNLutCtNuHGP8AB0sqE6EEp+/8jMRmzq/E/wAq/pEAszU32+GQ/QCAMOx/eSxzPpAFi+pZMskar3h4QAHuucA7Jubvr0P94A9A2fteOXhOq5eEABb5sZlTMS5AmoPAwBfsG0IpSZrxEAWX2gk8SYAD7fWWspJg9xqHo+XqB5xPsZ4m17Knq1PMIz9ADY63dnaApOUwYP5tU+eX80Sbynqp5Xgg9Oq9uq0/OxsL/u77xJaXo3tKTucaeGo6GKyjV7clLwXlzQ70HDyeXTJRUlWBDA0IOoI3GL1NNZW55hpxbT2wLNms1MTM1MhiYtQcBXSEYpcIzKUp/Uw5sVYi9o7SndlitfxEEKPU+ERLyoowx7J3T6bnVz6NVtVMC2SceKhR1dgv1ivtV/Vj9i2vZaaEhmxF4KlgLu1FlM+I8AM/rHa6pt1sLycLKqo2+p8IEzvtLbH3LOClfeejEeAIHziVHpLaw5bkOXWcPaOxd2i2sc2SXabK4XFMwOGUFlOFiQQcgagdaiOVvZrvOnVO11fPsqpS/Bmpl43n2QtRmzOyrkwMuntUzQbq5ZiJypWmvtY3K91rzt97OxJarnnW6W1vqgHZkuudS8pcLYRSgBCg+MaRrQtpdnHn+zOkrepdQ7yfj+5FsRs+lrZy0xkMsoQFw51qa1IO9Y3v7mVFJY5OXTrSNZuT8Ms289jfIPGfL8piqp/xGOcPnZNfY6VP6V8n9wNfFiP3q0oMirTXFOAOM0/lJPhEmlUXZi/eF/4Itek+/NL8/wDksXrbPvcwzTqlkUnk6UDfNjGKMHQio+5G9aauJOXqP+Ce0d+6ZR/7VpZfBwzerCNI/G8kvaN5/Oxi1/0sKNfxl3RKVfbcvJB4KrHEeRw0HjEb9PrvG2tluSv1ThZRxy9ihsZfVmsivMmB2mt3QFXJUHMkCpOfgI73tvVryxFbIj2FzRt05S5Yu3V+rakszqpUHtThNK1DKu7oY1saPZlNSNuoXH6iMHFHXnsjbeyE2Y3a4QoWWGd2Cmg7oIyGlQIzTvqCk4pYya1On3Dgpt5+xoZd32m0XWbO8srOUqq4yBiVGUqa7u7UZ8IhurTpXWuLyiwVGrWtO3JYf3CexFzzrLJeXNw1L4hhJNAVAIOQ3iOF7XjWnqgd7C3nQp6ZkT7Go1rNrM1we0WYFAUAEAZEmtQSD5xsr6SpdrG3Bq+nxdbvN7hm9LlkWgDtpSvTQ6MOjDOI9KtUp/Q8Eurb06v1rIl13FZ7PUyZSoTq2rEcMRzpCrXqVPreTFG2pUvoWAjSOR2wJGDIJ2rStlc/Dhf+h1b0EdKX1YOVXgF7M2SrmYdFyHWNDqXdqZ9EVPiNfAQBlJGc9eSk+cAFmFRAGMtSmTMI+A1XnLY5+RgDT3ReOBlmDQ69IA2U2Wk5OKkQBl7fcsxD3RiXdTWAKP3SZ8DeUAa+8bKJst5TaMpHQ7j4GhjenLRJSRyrQ7lNxfk8nmoyMVNVZWoeIZTu8RWL9NSWVwzyjThLD5R6TcF6C0Sg/vjJxwbj0Oo/tFJXpOnPHjwemtK/dgn58le/tnZdo71cEylMYFQRuDjf11jahcypbeDS5s4Vt/Jn5exEyvenIF4qGLeAOXziVK/jjZEGPSp53awa27bAkhBLligGZJ1Y7yx3mK+rUlUlmRbUaMKUdMTM7fW8USQDnXtG6ZhAfmfARNsafMmVvVKy2pr9wHLtB/Z9oQHLtpRPQ1+qrE6EV+pi36ZX63+knH7o1Oyd2Sp12FCqkv2mI0FcQYhTXiKCId1VnC6zksLSjTnaYwYm6yWsdqXcvYzQOePAx8iPKLOriNenL3lFTRzKhUj6wyxdki3WmR2EkFpAbMdxVxVxd5jmdQaRrVlb0qmuX1G1GNzWpaI/Sel7PXL2FkFnY1JDYyNKvWtOQrTwikr1+5W1/c9Bb2/aodv7MxP2XTcNpmSzqZfzRwP8xiz6mtVKMio6S9NWUBv2kDs7bLmcURvFHP8AaM9OeqhKP5HU46bmMvwWryu+Z+1lmLKdpbmWWIUlcLywj1OnExzhVj+k0t7r/k3q0pO81JPD/wCBLk2PnpMtKslEaTNlS2JFGLEYDQGoyAhXvoShDD3ymZt+nzhUnlbYwghdmxk0WObZpkxFMx0dWWrYSpXFrStQtPGOVW+i60akVwmd6XTpKhKlJ8tMuyNhpf3dbPMmuwWYZlRRTVloRvy3xylfz7jnHlo6x6bDtqnJ8PJas2xFiT/o4vzszfImkaTv68t3I6Q6dbx4iFrPdcmWAEky1A0oqimdcsojyrTlyySqEFxFFsRpk6iwAjMBrlDBhvBStN7yJftzpa9WEbaJejXuR9lNtqLPqrF+ag08zlGe2/JhVM8Imsl6NNGKWgpWnfahHUAGGIryMzfCG257UFqnZ14AMT4EnPyh8Bib84M7aLytVaM7ryChfQQ1rwh235Z1lu6dPPeLld5csR5Ew7kh2omuslnWWoRcgP8ARJjQ6GRvy2dpNJGg7o8NYAHXRm8x91cI8IALQAD2nsRZRNUd5N3Fd4gARclvA7hORzX9IA2Nz3sZRwnND8oA1ci0K4qpBEASQAE2bvHt5CsT317j8cQ3+IofGJFxS7dRoh2Vx3aSflbMz23N00P3lBkaCZyOit6A+ESrGvldtkHqdth9yK/JnLrvJ7PMExDyKnRhwP0O6JtWkqkcMrbevKjPUj0K6b6lWgdxqPvlnJh0+IcxFNVoSpvc9Fb3dOstuS+RHEl4BV937Ls6mpDTKd2WDn1b4R18I70reVR/Yh17uFKL8s82tdpaY7THNWY1P9uAGnhF1CCgtKPO1Juo9T8mu2buHtLMyPkbSjUPALhaSadQzdDECrcNVcrx/wCstbe1U6DT/wCoDWdbxsgmWZJcwB6+yhcZimJGAoKin9jE6UrWs1Uk90QIq7oZpRWzNFs7slMSx2hHAWbPTCFJyQAdwMRXOpJPhEK4vIyrRa4iT7WwlGhJS5kFtirgmWSXMWY6tjYMMNcsqHXXQRHvLmNeSa8EmwtZW8WpeTSUiITgVd+ztnkzDNly6TCWJarH2jVqVNBHWdxUnHS3scKdrTpyc0twmZSk1KivGgr5xzTa2OzSY6NeDY4CAGvOVdWA6kCMqLZhySKU+/LOus5fDvekb6H6Nda8CpeOIApLcg6E4V+TEH5RjR9xqfoitd4OiM5VFAFc2LE8BQAesMRHyM3N2qnnTAvQV9TGcx9DTL2V7Fes+apZ5rZk0A7uQ6Q1+kjGheXklIrrn1z9YOcmZUIrwZ3ay7cSiao7y+ka5ZthLwCdn7xAOA6H2fqPD0jGxk193W9pTYl8RuI/1vgMGzu+8EmrVTnvXeIAtmAOgAHf18BQZaGrHUjcP1gDIW2fhUnfoOpgAjdkjBLUb9T1OsAXBACOKwBg9o7tMhzMWuAmuXunj0gC5c98BxhY5+sAHZNoZc1YjoYAsfted8ZgAPs1e33ebU/w37r8uDeHoTF1dUVUhtyjzFlcOhU34fJ6M6qykEBlYUI1BB9QRFMsp/c9K1GUfaZ53tJs+1nJdatJJyOpT8L8uB+utvb3Mai0vk89d2UqT1LgAmJj9EJeyx+0J1KdtNpw7R6esc+1H0jfvVONTKhjbCXBq2nyGNm7kNoerD90p7x+I/AvPjwERrmuqa25JlpautLL+lc/8HoymjyyBkHA6AqyinLMRULfJ6BrGAxSNTbCFJh+Bn2V5tulr7UxR1IjOlmuuJVm37IHvk9Ax+kZ0Ma0/YFvHbyRKy7OYxrTQAeJJjOlexl+ihL2+MxcUuSByY1IIyIIG8GMfD7j5/YSTtXNLDtDRN+AAEc861hqXhDQ/LNFKCuAwYuDoS7EeVaQ1vxgaF9xk67ZL+1KQ+FD5iMObfJlRS4Fs92yUNVlqDxpU/OMfubFysAZHaC9u1OBD3FOvxHj0gAFaWNKDVjhEAGLNKCqFG4UgCwsAJNQEEGAMBtBdjSXxrXCTXLceIgC/ct8BgFY5jy6jl6QAflTiDVSQeIgArJ2gnAUxBuozgCO031OcULUHBcoAGvMAFSYAqWEGdMxe4mnMwBokgB0AJAEVpkB1KsKgwBgr62cmSmLyc11w8OkAUrLtI8vuzAR1EAXhtdL4j5wBettmaU7S21G/cRuI5GL+nUjOKaPJV6Tp1HFmk2R2hC0s840GktzoPwMeHA+EQru2z84fuizsL3T8J/szZsNx6UOnQxXfguWk1uZm89j5TktKYyid1MSeWo8DTlEynezjtJZK6t02E3mDwBm2Ln1ymSiONXHywxI/X0/KIn+l1U9mi9YNilBBnTMf4UBUeLHM+FI5VL5v6NiRR6Yk/nLJqJUpUUKqhVAoAMgOkQG23qkWkIKK0xM/tTtB2GGXLoZlVY10UA1FeZIGXDqIl2ttr3fBX3t4qW0eTPTtsLY5p2oX8qgU8TEuVvSpxcsZIULqvUmoJ8klitc2YC0yY7VNACxIoOXWvlFXrbLtU0twrIWgjRtm2ESmBkDX1YQwOUAZKXOaS5rUj3gMyQNHUb2A1G8DiACBoZE4MAVIIIqKZgg7xygAhYLxmSjVGpxBzU9RAB+z7Ur78sg8VII8jAEr7TyqZI58h9YADXlfUyb3fZT4Rv/ADHfAA4neTQDUwB12J2jmaR3Rkg9TABpYAeIAdAFa2WVZilSKwBgb5uOZJbFLqVrXLUdIA67dpMPdfLrX03QAfkXzLYfoawB06+kUfrlAFWRMmWk5VCcdPL9YA1Vis4RQoGQgC2sALAHQAhMAMdawAOtV0S31QHwgCp/w5J/7Y8oArTLR2iiVNP71AezmHWYg+P8YyDc6N71BJt67py+xDvLVVo7coGOKZGLmMk948Hm5wcXplyaG4tqnlAS5tXljIH31Hj7Q5f7RDr2al8olja9QlT+M1lGzsV4SpwrKdW5D2h1U5iK2VKUPqLqnXp1FmLLMc8nVpDHagqSAOJyHiYJZMNqK3wZe/drUQFJBDv8fuL0+M/LrE2hZuW8itueoRjtAws2YWJZiSSSSTmSTqSYtEklhIpnLOZNkkiWSQo9pvkN5+vlFXeVlJ6EXXT7ZwjrlyzS2OSBQAZAACIRZBJRACwBHMWsAZy+rqxCoHPoeIgDNSrS8hqEd0mtNASdSu5WO8aHkdQD1jvFHFQevLqNRAF1W4QA4GAEmTQvtGnLf5QBUlM09qDKWDmePQ7zz3QBo7PLCgACgEATiAHCAFBgBYAjmyg2sAALy2YlTPdgAG+wi1ydh0JgAjd+x0pDVqsfxGsAaazWYKKAQBaAgBYAWsAJAHVgBIASAEgANfF2hxXOuoIyYEaMp3MM+oyORgDPmcahJmTZ4WGjU1w8CN6HMbqjMybe4lSel8EO6s41t19RzCn68Yt6dRTWYlBUoypvEhAaGoyPHf5xs8PZnNNrdFpL3tAyE+aB+dv1jn2ab5R2VerjaTK9ptTv7bu/5mLepjaMYx4RpKc5fUyuTG/O5qOw4czruXfXdUceUV9zdNJxiWtnZanrmtgvdlkI7ze02vIcP1MVhcrjYOyJdIAngDoAQwBDMSsAB7yuhXBygDK224JqHFLYimmvyIzHTSAKgt1sl5GUH5g0PypAFiTedsfISKdXNPlABawXPNc1nNl8C5L47zAGostnCgACkAWlEAPEALACgwB1YAWsAdACUgBaQAogBYAWAOrAHQAkAdACGAOgB06XWAAN73UHByFcjQ6EjMHLMEHQjMQH4MtPnPIOF60PxUr5nuv44W66xtGTi/iazhGosTWUSyrXLfQ0PDf/AEtQxNhfNLEkVtTpkX9DwSFR8Q8Qw9AY7K+p+mRf9Mqe0IVXe3kD6mkYlfQ8Jm8OmT8vBCLYtcMoYm4g1I6tovhnESrdVKm2cIn0bKnS3Sy/bCl2Xea4mzbdwXp+uvpEUmM0FnkUjILYEALAHQA0wA0wA1hAELyQYAiNkHCAFSyjhAE6ywIAkAgB0AKDADoA6AOrACwB0ALWAOEALAHVgDqwB1YA6sAdAHQAlYA6sAWWgCCYlYAoWy71cUZQQdxgDJ3lsPLbOWWl8lJw/wBOkAC/+D7QNLQ9OtPQQBas+yDf9R3fkWJEAaOwXMqAAADpABaVIAgCcCAFgDoA6AGmAEMANMAJAHQB0AdACiAFEALAC1gBawAsAdAHQB0ALWAOgBawB1YA6sAdWAErAHQB0AJ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A Guide to Business Process Optimization With Workflow Management - Innov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6" y="2984500"/>
            <a:ext cx="449072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3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7905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Đặt vấn đề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4742" y="1238248"/>
            <a:ext cx="2955471" cy="38559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5386" y="1618114"/>
            <a:ext cx="4383314" cy="472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6113" y="1238248"/>
            <a:ext cx="5515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smtClean="0"/>
              <a:t>Mạch nhúng do NAVIS sản xuất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smtClean="0"/>
              <a:t>Thông số của Chip Quectel SC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54394"/>
              </p:ext>
            </p:extLst>
          </p:nvPr>
        </p:nvGraphicFramePr>
        <p:xfrm>
          <a:off x="285748" y="2401413"/>
          <a:ext cx="5176157" cy="2306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395">
                  <a:extLst>
                    <a:ext uri="{9D8B030D-6E8A-4147-A177-3AD203B41FA5}">
                      <a16:colId xmlns:a16="http://schemas.microsoft.com/office/drawing/2014/main" val="2836257225"/>
                    </a:ext>
                  </a:extLst>
                </a:gridCol>
                <a:gridCol w="4021762">
                  <a:extLst>
                    <a:ext uri="{9D8B030D-6E8A-4147-A177-3AD203B41FA5}">
                      <a16:colId xmlns:a16="http://schemas.microsoft.com/office/drawing/2014/main" val="756875625"/>
                    </a:ext>
                  </a:extLst>
                </a:gridCol>
              </a:tblGrid>
              <a:tr h="8205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0">
                          <a:solidFill>
                            <a:schemeClr val="tx1"/>
                          </a:solidFill>
                          <a:effectLst/>
                        </a:rPr>
                        <a:t>4 lõi ARM Cortex-A7 xung nhịp 1.1 GHz và 512KB L2 cache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045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Bộ xử lý DSP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QDSP6 v5 xung nhịp 619.2 MHz và 768KB L2 cache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519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RAM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8Gb LPDDR3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5519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Bộ nhớ trong 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solidFill>
                            <a:schemeClr val="tx1"/>
                          </a:solidFill>
                          <a:effectLst/>
                        </a:rPr>
                        <a:t>8GB eMMC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91859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174956"/>
            <a:ext cx="699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z="3000" smtClean="0"/>
              <a:t>Có cấu hình thấp và rất khó để thực hiện các tác vụ liên quan đến tính toán </a:t>
            </a:r>
            <a:endParaRPr lang="en-US" sz="3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4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0690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0068"/>
              </p:ext>
            </p:extLst>
          </p:nvPr>
        </p:nvGraphicFramePr>
        <p:xfrm>
          <a:off x="488950" y="1346200"/>
          <a:ext cx="80264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5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50363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7602"/>
            <a:ext cx="9239250" cy="1325563"/>
          </a:xfrm>
        </p:spPr>
        <p:txBody>
          <a:bodyPr/>
          <a:lstStyle/>
          <a:p>
            <a:r>
              <a:rPr lang="en-US" smtClean="0"/>
              <a:t>2. Phương pháp thực hiện – Phát hiện khuôn mặt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3805662166"/>
                  </p:ext>
                </p:extLst>
              </p:nvPr>
            </p:nvGraphicFramePr>
            <p:xfrm>
              <a:off x="370477" y="2373085"/>
              <a:ext cx="8498296" cy="28484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Diagram 4"/>
              <p:cNvGraphicFramePr/>
              <p:nvPr>
                <p:extLst>
                  <p:ext uri="{D42A27DB-BD31-4B8C-83A1-F6EECF244321}">
                    <p14:modId xmlns:p14="http://schemas.microsoft.com/office/powerpoint/2010/main" val="3805662166"/>
                  </p:ext>
                </p:extLst>
              </p:nvPr>
            </p:nvGraphicFramePr>
            <p:xfrm>
              <a:off x="370477" y="2373085"/>
              <a:ext cx="8498296" cy="28484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6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95169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 – Căn chỉnh</a:t>
            </a:r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24" y="1815823"/>
            <a:ext cx="7001852" cy="39629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7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983712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 – Căn chỉnh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5 điểm trên khuôn mặt và 5 điểm mốc</a:t>
                </a:r>
              </a:p>
              <a:p>
                <a:r>
                  <a:rPr lang="en-US" smtClean="0"/>
                  <a:t>Sử dụng phép biến đổi tương đồng</a:t>
                </a:r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ớ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1, 5 </m:t>
                        </m:r>
                      </m:e>
                    </m:acc>
                  </m:oMath>
                </a14:m>
                <a:endParaRPr lang="en-US" smtClean="0"/>
              </a:p>
              <a:p>
                <a:pPr marL="0" indent="0">
                  <a:buNone/>
                </a:pPr>
                <a:endParaRPr lang="en-US" smtClean="0"/>
              </a:p>
              <a:p>
                <a:r>
                  <a:rPr lang="en-US" smtClean="0"/>
                  <a:t>Sai số bình phương</a:t>
                </a:r>
              </a:p>
              <a:p>
                <a:pPr marL="0" indent="0">
                  <a:buNone/>
                </a:pPr>
                <a:r>
                  <a:rPr lang="en-US" smtClean="0"/>
                  <a:t>	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 ]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=1,5  </m:t>
                        </m:r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vi-V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2" idx="3"/>
          </p:cNvCxnSpPr>
          <p:nvPr/>
        </p:nvCxnSpPr>
        <p:spPr>
          <a:xfrm flipV="1">
            <a:off x="6897624" y="1306101"/>
            <a:ext cx="1120721" cy="3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19913" y="1724741"/>
            <a:ext cx="1098432" cy="17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946836" y="2521730"/>
            <a:ext cx="1055756" cy="19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19913" y="2115698"/>
            <a:ext cx="1082679" cy="23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54530" y="2944739"/>
            <a:ext cx="1063815" cy="17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1784" y="1155878"/>
                <a:ext cx="725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784" y="1155878"/>
                <a:ext cx="725840" cy="307777"/>
              </a:xfrm>
              <a:prstGeom prst="rect">
                <a:avLst/>
              </a:prstGeom>
              <a:blipFill>
                <a:blip r:embed="rId3"/>
                <a:stretch>
                  <a:fillRect l="-2500" t="-4000" r="-8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6533" y="1137590"/>
                <a:ext cx="8259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533" y="1137590"/>
                <a:ext cx="825995" cy="307777"/>
              </a:xfrm>
              <a:prstGeom prst="rect">
                <a:avLst/>
              </a:prstGeom>
              <a:blipFill>
                <a:blip r:embed="rId4"/>
                <a:stretch>
                  <a:fillRect l="-2206" t="-4000" r="-14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85738" y="1563126"/>
                <a:ext cx="734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38" y="1563126"/>
                <a:ext cx="734175" cy="307777"/>
              </a:xfrm>
              <a:prstGeom prst="rect">
                <a:avLst/>
              </a:prstGeom>
              <a:blipFill>
                <a:blip r:embed="rId5"/>
                <a:stretch>
                  <a:fillRect l="-2500" t="-1961" r="-25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22364" y="1563126"/>
                <a:ext cx="834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4" y="1563126"/>
                <a:ext cx="834331" cy="307777"/>
              </a:xfrm>
              <a:prstGeom prst="rect">
                <a:avLst/>
              </a:prstGeom>
              <a:blipFill>
                <a:blip r:embed="rId6"/>
                <a:stretch>
                  <a:fillRect l="-2206" t="-1961" r="-220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85738" y="1966692"/>
                <a:ext cx="734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38" y="1966692"/>
                <a:ext cx="734175" cy="307777"/>
              </a:xfrm>
              <a:prstGeom prst="rect">
                <a:avLst/>
              </a:prstGeom>
              <a:blipFill>
                <a:blip r:embed="rId7"/>
                <a:stretch>
                  <a:fillRect l="-2500" t="-4000" r="-2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22364" y="1940487"/>
                <a:ext cx="834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64" y="1940487"/>
                <a:ext cx="834331" cy="307777"/>
              </a:xfrm>
              <a:prstGeom prst="rect">
                <a:avLst/>
              </a:prstGeom>
              <a:blipFill>
                <a:blip r:embed="rId8"/>
                <a:stretch>
                  <a:fillRect l="-2206" t="-1961" r="-220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20355" y="2377711"/>
                <a:ext cx="7264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55" y="2377711"/>
                <a:ext cx="726481" cy="307777"/>
              </a:xfrm>
              <a:prstGeom prst="rect">
                <a:avLst/>
              </a:prstGeom>
              <a:blipFill>
                <a:blip r:embed="rId9"/>
                <a:stretch>
                  <a:fillRect l="-2500" t="-3922" r="-166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37398" y="2348106"/>
                <a:ext cx="834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98" y="2348106"/>
                <a:ext cx="834331" cy="307777"/>
              </a:xfrm>
              <a:prstGeom prst="rect">
                <a:avLst/>
              </a:prstGeom>
              <a:blipFill>
                <a:blip r:embed="rId10"/>
                <a:stretch>
                  <a:fillRect l="-2190" t="-3922" r="-146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85738" y="2794207"/>
                <a:ext cx="7341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38" y="2794207"/>
                <a:ext cx="734175" cy="307777"/>
              </a:xfrm>
              <a:prstGeom prst="rect">
                <a:avLst/>
              </a:prstGeom>
              <a:blipFill>
                <a:blip r:embed="rId11"/>
                <a:stretch>
                  <a:fillRect l="-2500" t="-1961" r="-25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59455" y="2779959"/>
                <a:ext cx="8343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400" smtClean="0"/>
                  <a:t>)</a:t>
                </a:r>
                <a:endParaRPr lang="en-US" sz="14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55" y="2779959"/>
                <a:ext cx="834331" cy="307777"/>
              </a:xfrm>
              <a:prstGeom prst="rect">
                <a:avLst/>
              </a:prstGeom>
              <a:blipFill>
                <a:blip r:embed="rId12"/>
                <a:stretch>
                  <a:fillRect l="-2190" t="-3922" r="-146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8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02954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Phương pháp thực hiện – Căn chỉnh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Bằng phương pháp đạo hàm, ta tìm được giá trị a,b,c,d để MSE nhỏ nhất là:</a:t>
                </a:r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r>
                  <a:rPr lang="en-US" smtClean="0"/>
                  <a:t>Với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  <m:r>
                          <a:rPr lang="vi-V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en-US" smtClean="0"/>
              </a:p>
              <a:p>
                <a:pPr marL="0" indent="0">
                  <a:buNone/>
                </a:pPr>
                <a:r>
                  <a:rPr lang="en-US"/>
                  <a:t>	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vi-VN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𝑌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vi-VN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368" b="-10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44998" y="2543430"/>
                <a:ext cx="4714304" cy="2507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  <m:e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</m:e>
                            <m:e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𝑎𝑋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𝑏𝑌</m:t>
                                  </m:r>
                                </m:num>
                                <m:den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vi-VN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vi-VN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𝑎𝑌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𝑏𝑋</m:t>
                                  </m:r>
                                </m:num>
                                <m:den>
                                  <m:r>
                                    <a:rPr lang="vi-VN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98" y="2543430"/>
                <a:ext cx="4714304" cy="2507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/>
              <a:t>9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388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1362</TotalTime>
  <Words>765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Phát triển phần mềm nhận diện khuôn mặt thời gian thực trên thiết bị nhúng sử dụng hệ điều hành Android  </vt:lpstr>
      <vt:lpstr>Các nội dung chính</vt:lpstr>
      <vt:lpstr>1. Đặt vấn đề</vt:lpstr>
      <vt:lpstr>1. Đặt vấn đề</vt:lpstr>
      <vt:lpstr>2. Phương pháp thực hiện</vt:lpstr>
      <vt:lpstr>2. Phương pháp thực hiện – Phát hiện khuôn mặt </vt:lpstr>
      <vt:lpstr>2. Phương pháp thực hiện – Căn chỉnh</vt:lpstr>
      <vt:lpstr>2. Phương pháp thực hiện – Căn chỉnh</vt:lpstr>
      <vt:lpstr>2. Phương pháp thực hiện – Căn chỉnh</vt:lpstr>
      <vt:lpstr>2. Phương pháp - Trích chọn đặc trưng </vt:lpstr>
      <vt:lpstr>2. Phương pháp – Trích chọn đặc trưng</vt:lpstr>
      <vt:lpstr>2. Phương pháp – Trích chọn đặc trưng</vt:lpstr>
      <vt:lpstr>2. Phương pháp thực hiện – Phân loại </vt:lpstr>
      <vt:lpstr>2. Phương pháp thực hiện – Kiến trúc</vt:lpstr>
      <vt:lpstr>3. Thử nghiệm và đánh giá</vt:lpstr>
      <vt:lpstr>3. Thử nghiệm và đánh giá </vt:lpstr>
      <vt:lpstr>3. Thử nghiệm và đánh giá</vt:lpstr>
      <vt:lpstr>3. Thử nghiệm và đánh giá</vt:lpstr>
      <vt:lpstr>3. Thử nghiệm và đánh giá</vt:lpstr>
      <vt:lpstr>4. Kết luận và định hướng</vt:lpstr>
      <vt:lpstr>4. Kết luận và định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du pham</cp:lastModifiedBy>
  <cp:revision>53</cp:revision>
  <dcterms:created xsi:type="dcterms:W3CDTF">2016-07-25T07:53:11Z</dcterms:created>
  <dcterms:modified xsi:type="dcterms:W3CDTF">2021-01-25T17:22:23Z</dcterms:modified>
</cp:coreProperties>
</file>