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7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514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E6F-D698-4742-ACBE-B9EBC9D748D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0654-BFCD-4635-91E6-E06153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E6F-D698-4742-ACBE-B9EBC9D748D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0654-BFCD-4635-91E6-E06153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E6F-D698-4742-ACBE-B9EBC9D748D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0654-BFCD-4635-91E6-E06153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E6F-D698-4742-ACBE-B9EBC9D748D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0654-BFCD-4635-91E6-E06153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E6F-D698-4742-ACBE-B9EBC9D748D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0654-BFCD-4635-91E6-E06153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8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E6F-D698-4742-ACBE-B9EBC9D748D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0654-BFCD-4635-91E6-E06153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0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E6F-D698-4742-ACBE-B9EBC9D748D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0654-BFCD-4635-91E6-E06153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3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E6F-D698-4742-ACBE-B9EBC9D748D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0654-BFCD-4635-91E6-E06153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7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E6F-D698-4742-ACBE-B9EBC9D748D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0654-BFCD-4635-91E6-E06153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E6F-D698-4742-ACBE-B9EBC9D748D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0654-BFCD-4635-91E6-E06153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E6F-D698-4742-ACBE-B9EBC9D748D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0654-BFCD-4635-91E6-E06153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3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BE6F-D698-4742-ACBE-B9EBC9D748D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0654-BFCD-4635-91E6-E06153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nsole.actions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 smtClean="0">
                <a:latin typeface="+mn-lt"/>
                <a:cs typeface="Times New Roman" panose="02020603050405020304" pitchFamily="18" charset="0"/>
              </a:rPr>
              <a:t>ĐỒ ÁN TỐT NGHIỆP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Đề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tài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Xây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dựng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điều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khiển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đa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năng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Giáo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viên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hướng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dẫn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ThS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Lê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Bá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Vui</a:t>
            </a:r>
            <a:endParaRPr lang="en-US" sz="2400" b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2544762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err="1" smtClean="0"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cs typeface="Times New Roman" panose="02020603050405020304" pitchFamily="18" charset="0"/>
              </a:rPr>
              <a:t>: 	</a:t>
            </a:r>
            <a:r>
              <a:rPr lang="en-US" b="1" dirty="0" err="1" smtClean="0">
                <a:cs typeface="Times New Roman" panose="02020603050405020304" pitchFamily="18" charset="0"/>
              </a:rPr>
              <a:t>Đàm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Văn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Nhật</a:t>
            </a:r>
            <a:endParaRPr lang="en-US" b="1" dirty="0"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cs typeface="Times New Roman" panose="02020603050405020304" pitchFamily="18" charset="0"/>
              </a:rPr>
              <a:t>		MSSV:				20152763</a:t>
            </a:r>
          </a:p>
          <a:p>
            <a:pPr algn="l"/>
            <a:r>
              <a:rPr lang="en-US" b="1" dirty="0" smtClean="0">
                <a:cs typeface="Times New Roman" panose="02020603050405020304" pitchFamily="18" charset="0"/>
              </a:rPr>
              <a:t>		</a:t>
            </a:r>
            <a:r>
              <a:rPr lang="en-US" b="1" dirty="0" err="1" smtClean="0">
                <a:cs typeface="Times New Roman" panose="02020603050405020304" pitchFamily="18" charset="0"/>
              </a:rPr>
              <a:t>Lớp</a:t>
            </a:r>
            <a:r>
              <a:rPr lang="en-US" b="1" dirty="0" smtClean="0">
                <a:cs typeface="Times New Roman" panose="02020603050405020304" pitchFamily="18" charset="0"/>
              </a:rPr>
              <a:t>:					CNNT 1.3 – K60</a:t>
            </a:r>
          </a:p>
          <a:p>
            <a:pPr algn="l"/>
            <a:endParaRPr lang="en-US" b="1" dirty="0">
              <a:cs typeface="Times New Roman" panose="02020603050405020304" pitchFamily="18" charset="0"/>
            </a:endParaRPr>
          </a:p>
          <a:p>
            <a:pPr algn="l"/>
            <a:endParaRPr lang="en-US" b="1" dirty="0" smtClean="0"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cs typeface="Times New Roman" panose="02020603050405020304" pitchFamily="18" charset="0"/>
              </a:rPr>
              <a:t>Hà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N</a:t>
            </a:r>
            <a:r>
              <a:rPr lang="en-US" sz="1800" dirty="0" err="1" smtClean="0">
                <a:cs typeface="Times New Roman" panose="02020603050405020304" pitchFamily="18" charset="0"/>
              </a:rPr>
              <a:t>ội</a:t>
            </a:r>
            <a:r>
              <a:rPr lang="en-US" sz="1800" dirty="0" smtClean="0">
                <a:cs typeface="Times New Roman" panose="02020603050405020304" pitchFamily="18" charset="0"/>
              </a:rPr>
              <a:t>, 01-2021</a:t>
            </a:r>
            <a:endParaRPr 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: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nhập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pic>
        <p:nvPicPr>
          <p:cNvPr id="5122" name="Picture 2" descr="Screenshot_2021-01-01-21-38-40-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818" y="1622427"/>
            <a:ext cx="32385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0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cấu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Wifi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đa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 descr="Screenshot_2021-01-01-21-39-56-25_ec86babf3c36e079ee99356a1f1e3d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2258220"/>
            <a:ext cx="36576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Screenshot_2021-01-01-21-40-31-78_ec86babf3c36e079ee99356a1f1e3df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1758084"/>
            <a:ext cx="3208337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718267" y="3629674"/>
            <a:ext cx="738909" cy="5541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tìm</a:t>
            </a:r>
            <a:r>
              <a:rPr lang="en-US" sz="1800" dirty="0" smtClean="0"/>
              <a:t> </a:t>
            </a:r>
            <a:r>
              <a:rPr lang="en-US" sz="1800" dirty="0" err="1" smtClean="0"/>
              <a:t>kiếm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đa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mạng</a:t>
            </a:r>
            <a:r>
              <a:rPr lang="en-US" sz="1800" dirty="0" smtClean="0"/>
              <a:t> LAN</a:t>
            </a:r>
            <a:endParaRPr lang="en-US" sz="1800" dirty="0"/>
          </a:p>
        </p:txBody>
      </p:sp>
      <p:pic>
        <p:nvPicPr>
          <p:cNvPr id="7171" name="Picture 3" descr="Screenshot_2021-01-01-21-44-10-45_ec86babf3c36e079ee99356a1f1e3d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31" y="2468565"/>
            <a:ext cx="2865437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lênh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hồng</a:t>
            </a:r>
            <a:r>
              <a:rPr lang="en-US" sz="1800" dirty="0" smtClean="0"/>
              <a:t> </a:t>
            </a:r>
            <a:r>
              <a:rPr lang="en-US" sz="1800" dirty="0" err="1" smtClean="0"/>
              <a:t>ngoại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</a:t>
            </a:r>
            <a:r>
              <a:rPr lang="en-US" sz="1800" dirty="0" err="1" smtClean="0"/>
              <a:t>hồng</a:t>
            </a:r>
            <a:r>
              <a:rPr lang="en-US" sz="1800" dirty="0" smtClean="0"/>
              <a:t> </a:t>
            </a:r>
            <a:r>
              <a:rPr lang="en-US" sz="1800" dirty="0" err="1" smtClean="0"/>
              <a:t>ngoại</a:t>
            </a:r>
            <a:r>
              <a:rPr lang="en-US" sz="1800" dirty="0" smtClean="0"/>
              <a:t> 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endParaRPr lang="en-US" sz="1800" dirty="0"/>
          </a:p>
        </p:txBody>
      </p:sp>
      <p:pic>
        <p:nvPicPr>
          <p:cNvPr id="8194" name="Picture 2" descr="Screenshot_2021-01-01-21-47-22-32_ec86babf3c36e079ee99356a1f1e3d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710834"/>
            <a:ext cx="3515880" cy="244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Screenshot_2021-01-01-22-34-08-08_ec86babf3c36e079ee99356a1f1e3df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32" y="2728553"/>
            <a:ext cx="3701055" cy="242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234295" y="3749132"/>
            <a:ext cx="535709" cy="3870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RF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RF 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9" name="Picture 3" descr="Screenshot_2021-01-01-21-47-55-76_ec86babf3c36e079ee99356a1f1e3d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2128839"/>
            <a:ext cx="4137025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4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thêm</a:t>
            </a:r>
            <a:r>
              <a:rPr lang="en-US" sz="1800" dirty="0" smtClean="0"/>
              <a:t> </a:t>
            </a:r>
            <a:r>
              <a:rPr lang="en-US" sz="1800" dirty="0" err="1" smtClean="0"/>
              <a:t>hẹn</a:t>
            </a:r>
            <a:r>
              <a:rPr lang="en-US" sz="1800" dirty="0" smtClean="0"/>
              <a:t> </a:t>
            </a:r>
            <a:r>
              <a:rPr lang="en-US" sz="1800" dirty="0" err="1" smtClean="0"/>
              <a:t>giờ</a:t>
            </a:r>
            <a:endParaRPr lang="en-US" sz="1800" dirty="0"/>
          </a:p>
        </p:txBody>
      </p:sp>
      <p:pic>
        <p:nvPicPr>
          <p:cNvPr id="4" name="Picture 3" descr="C:\Users\NhatDV\AppData\Local\Microsoft\Windows\INetCache\Content.Word\Screenshot_2021-01-01-22-54-44-27_ec86babf3c36e079ee99356a1f1e3dfc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60" y="1949452"/>
            <a:ext cx="3421380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0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Google 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endParaRPr lang="en-US" sz="1800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82" y="1641764"/>
            <a:ext cx="6590735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Google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Trang</a:t>
            </a:r>
            <a:r>
              <a:rPr lang="en-US" sz="1800" dirty="0" smtClean="0"/>
              <a:t> </a:t>
            </a:r>
            <a:r>
              <a:rPr lang="en-US" sz="1800" dirty="0" err="1" smtClean="0"/>
              <a:t>chủ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console.actions.google.com</a:t>
            </a:r>
            <a:endParaRPr lang="en-US" sz="1800" dirty="0" smtClean="0"/>
          </a:p>
          <a:p>
            <a:r>
              <a:rPr lang="en-US" sz="1800" dirty="0" err="1" smtClean="0"/>
              <a:t>Tạo</a:t>
            </a:r>
            <a:r>
              <a:rPr lang="en-US" sz="1800" dirty="0" smtClean="0"/>
              <a:t> project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cấu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cuộc</a:t>
            </a:r>
            <a:r>
              <a:rPr lang="en-US" sz="1800" dirty="0" smtClean="0"/>
              <a:t> </a:t>
            </a:r>
            <a:r>
              <a:rPr lang="en-US" sz="1800" dirty="0" err="1" smtClean="0"/>
              <a:t>trò</a:t>
            </a:r>
            <a:r>
              <a:rPr lang="en-US" sz="1800" dirty="0" smtClean="0"/>
              <a:t> </a:t>
            </a:r>
            <a:r>
              <a:rPr lang="en-US" sz="1800" dirty="0" err="1" smtClean="0"/>
              <a:t>chuyện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68208" y="2082398"/>
            <a:ext cx="6267883" cy="179803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2940049" y="4616625"/>
            <a:ext cx="3124200" cy="180594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303567" y="3934462"/>
            <a:ext cx="397163" cy="508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</a:t>
            </a:r>
            <a:r>
              <a:rPr lang="en-US" sz="1800" dirty="0" err="1" smtClean="0"/>
              <a:t>hồng</a:t>
            </a:r>
            <a:r>
              <a:rPr lang="en-US" sz="1800" dirty="0" smtClean="0"/>
              <a:t> </a:t>
            </a:r>
            <a:r>
              <a:rPr lang="en-US" sz="1800" dirty="0" err="1" smtClean="0"/>
              <a:t>ngoại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mặc</a:t>
            </a:r>
            <a:r>
              <a:rPr lang="en-US" sz="1800" dirty="0" smtClean="0"/>
              <a:t> </a:t>
            </a:r>
            <a:r>
              <a:rPr lang="en-US" sz="1800" dirty="0" err="1" smtClean="0"/>
              <a:t>dù</a:t>
            </a:r>
            <a:r>
              <a:rPr lang="en-US" sz="1800" dirty="0" smtClean="0"/>
              <a:t> </a:t>
            </a:r>
            <a:r>
              <a:rPr lang="en-US" sz="1800" dirty="0" err="1" smtClean="0"/>
              <a:t>vẫn</a:t>
            </a:r>
            <a:r>
              <a:rPr lang="en-US" sz="1800" dirty="0" smtClean="0"/>
              <a:t> </a:t>
            </a:r>
            <a:r>
              <a:rPr lang="en-US" sz="1800" dirty="0" err="1" smtClean="0"/>
              <a:t>còn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hồng</a:t>
            </a:r>
            <a:r>
              <a:rPr lang="en-US" sz="1800" dirty="0" smtClean="0"/>
              <a:t> </a:t>
            </a:r>
            <a:r>
              <a:rPr lang="en-US" sz="1800" dirty="0" err="1" smtClean="0"/>
              <a:t>ngoại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tốt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RF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tốt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Google Assistant: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bật</a:t>
            </a:r>
            <a:r>
              <a:rPr lang="en-US" sz="1800" dirty="0" smtClean="0"/>
              <a:t> </a:t>
            </a:r>
            <a:r>
              <a:rPr lang="en-US" sz="1800" dirty="0" err="1" smtClean="0"/>
              <a:t>tắt</a:t>
            </a:r>
            <a:r>
              <a:rPr lang="en-US" sz="1800" dirty="0" smtClean="0"/>
              <a:t> </a:t>
            </a:r>
            <a:r>
              <a:rPr lang="en-US" sz="1800" dirty="0" err="1" smtClean="0"/>
              <a:t>tivi</a:t>
            </a:r>
            <a:r>
              <a:rPr lang="en-US" sz="1800" dirty="0" smtClean="0"/>
              <a:t>, volume up, volume down, channel up, channel down, </a:t>
            </a:r>
            <a:r>
              <a:rPr lang="en-US" sz="1800" dirty="0" err="1" smtClean="0"/>
              <a:t>chuyển</a:t>
            </a:r>
            <a:r>
              <a:rPr lang="en-US" sz="1800" dirty="0" smtClean="0"/>
              <a:t> </a:t>
            </a:r>
            <a:r>
              <a:rPr lang="en-US" sz="1800" dirty="0" err="1" smtClean="0"/>
              <a:t>kênh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thứ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80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2D943C-0933-47AB-8E23-55F3F5948E8A}"/>
              </a:ext>
            </a:extLst>
          </p:cNvPr>
          <p:cNvSpPr txBox="1">
            <a:spLocks/>
          </p:cNvSpPr>
          <p:nvPr/>
        </p:nvSpPr>
        <p:spPr>
          <a:xfrm>
            <a:off x="1448504" y="2958429"/>
            <a:ext cx="7149231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CẢM ƠN THẦY, CÔ VÀ CÁC BẠN ĐÃ LẮNG NGHE</a:t>
            </a:r>
            <a:endParaRPr lang="en-US" sz="27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BFF4C-30D2-4605-8E23-648EC0A8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NỘI DUNG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>
                <a:cs typeface="Times New Roman" panose="02020603050405020304" pitchFamily="18" charset="0"/>
              </a:rPr>
              <a:t>Đặt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vấn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đề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đề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xuất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thiết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kế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hệ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thống</a:t>
            </a:r>
            <a:endParaRPr lang="en-US" sz="1800" dirty="0" smtClean="0"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cs typeface="Times New Roman" panose="02020603050405020304" pitchFamily="18" charset="0"/>
              </a:rPr>
              <a:t>Xây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dựng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triển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khai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hệ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thống</a:t>
            </a:r>
            <a:endParaRPr lang="en-US" sz="1800" dirty="0" smtClean="0"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cs typeface="Times New Roman" panose="02020603050405020304" pitchFamily="18" charset="0"/>
              </a:rPr>
              <a:t>Tích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hợp</a:t>
            </a:r>
            <a:r>
              <a:rPr lang="en-US" sz="1800" dirty="0" smtClean="0">
                <a:cs typeface="Times New Roman" panose="02020603050405020304" pitchFamily="18" charset="0"/>
              </a:rPr>
              <a:t> Google Assistant </a:t>
            </a:r>
            <a:r>
              <a:rPr lang="en-US" sz="1800" dirty="0" err="1" smtClean="0"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hệ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thống</a:t>
            </a:r>
            <a:endParaRPr lang="en-US" sz="1800" dirty="0" smtClean="0"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điện</a:t>
            </a:r>
            <a:r>
              <a:rPr lang="en-US" sz="1800" dirty="0" smtClean="0"/>
              <a:t> </a:t>
            </a:r>
            <a:r>
              <a:rPr lang="en-US" sz="1800" dirty="0" err="1" smtClean="0"/>
              <a:t>điện</a:t>
            </a:r>
            <a:r>
              <a:rPr lang="en-US" sz="1800" dirty="0" smtClean="0"/>
              <a:t> </a:t>
            </a:r>
            <a:r>
              <a:rPr lang="en-US" sz="1800" dirty="0" err="1" smtClean="0"/>
              <a:t>phát</a:t>
            </a:r>
            <a:r>
              <a:rPr lang="en-US" sz="1800" dirty="0" smtClean="0"/>
              <a:t> </a:t>
            </a:r>
            <a:r>
              <a:rPr lang="en-US" sz="1800" dirty="0" err="1" smtClean="0"/>
              <a:t>triển</a:t>
            </a:r>
            <a:r>
              <a:rPr lang="en-US" sz="1800" dirty="0" smtClean="0"/>
              <a:t> </a:t>
            </a:r>
            <a:r>
              <a:rPr lang="en-US" sz="1800" dirty="0" err="1" smtClean="0"/>
              <a:t>rất</a:t>
            </a:r>
            <a:r>
              <a:rPr lang="en-US" sz="1800" dirty="0" smtClean="0"/>
              <a:t> </a:t>
            </a:r>
            <a:r>
              <a:rPr lang="en-US" sz="1800" dirty="0" err="1" smtClean="0"/>
              <a:t>đa</a:t>
            </a:r>
            <a:r>
              <a:rPr lang="en-US" sz="1800" dirty="0" smtClean="0"/>
              <a:t> </a:t>
            </a:r>
            <a:r>
              <a:rPr lang="en-US" sz="1800" dirty="0" err="1" smtClean="0"/>
              <a:t>dạng</a:t>
            </a:r>
            <a:endParaRPr lang="en-US" sz="1800" dirty="0" smtClean="0"/>
          </a:p>
          <a:p>
            <a:r>
              <a:rPr lang="en-US" sz="1800" dirty="0" err="1" smtClean="0"/>
              <a:t>Mỗi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điện</a:t>
            </a:r>
            <a:r>
              <a:rPr lang="en-US" sz="1800" dirty="0" smtClean="0"/>
              <a:t> </a:t>
            </a:r>
            <a:r>
              <a:rPr lang="en-US" sz="1800" dirty="0" err="1" smtClean="0"/>
              <a:t>thường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kèm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xa</a:t>
            </a:r>
            <a:endParaRPr lang="en-US" sz="1800" dirty="0"/>
          </a:p>
          <a:p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hồng</a:t>
            </a:r>
            <a:r>
              <a:rPr lang="en-US" sz="1800" dirty="0" smtClean="0"/>
              <a:t> </a:t>
            </a:r>
            <a:r>
              <a:rPr lang="en-US" sz="1800" dirty="0" err="1" smtClean="0"/>
              <a:t>ngoại</a:t>
            </a:r>
            <a:r>
              <a:rPr lang="en-US" sz="1800" dirty="0" smtClean="0"/>
              <a:t>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sóng</a:t>
            </a:r>
            <a:r>
              <a:rPr lang="en-US" sz="1800" dirty="0" smtClean="0"/>
              <a:t> RF (Radio Frequency)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-&gt;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vô</a:t>
            </a:r>
            <a:r>
              <a:rPr lang="en-US" sz="1800" dirty="0" smtClean="0"/>
              <a:t> </a:t>
            </a:r>
            <a:r>
              <a:rPr lang="en-US" sz="1800" dirty="0" err="1" smtClean="0"/>
              <a:t>tình</a:t>
            </a:r>
            <a:r>
              <a:rPr lang="en-US" sz="1800" dirty="0" smtClean="0"/>
              <a:t> </a:t>
            </a:r>
            <a:r>
              <a:rPr lang="en-US" sz="1800" dirty="0" err="1" smtClean="0"/>
              <a:t>khiến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gặp</a:t>
            </a:r>
            <a:r>
              <a:rPr lang="en-US" sz="1800" dirty="0" smtClean="0"/>
              <a:t> </a:t>
            </a:r>
            <a:r>
              <a:rPr lang="en-US" sz="1800" dirty="0" err="1" smtClean="0"/>
              <a:t>rắc</a:t>
            </a:r>
            <a:r>
              <a:rPr lang="en-US" sz="1800" dirty="0" smtClean="0"/>
              <a:t> </a:t>
            </a:r>
            <a:r>
              <a:rPr lang="en-US" sz="1800" dirty="0" err="1" smtClean="0"/>
              <a:t>rối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xa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-&gt;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sẵn</a:t>
            </a:r>
            <a:r>
              <a:rPr lang="en-US" sz="1800" dirty="0" smtClean="0"/>
              <a:t>,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qua </a:t>
            </a:r>
            <a:r>
              <a:rPr lang="en-US" sz="1800" dirty="0" smtClean="0"/>
              <a:t>Smartphone (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mạng</a:t>
            </a:r>
            <a:r>
              <a:rPr lang="en-US" sz="1800" dirty="0" smtClean="0"/>
              <a:t> LAN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smtClean="0"/>
              <a:t>Internet)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47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Sơ</a:t>
            </a:r>
            <a:r>
              <a:rPr lang="en-US" sz="1800" dirty="0" smtClean="0"/>
              <a:t> </a:t>
            </a:r>
            <a:r>
              <a:rPr lang="en-US" sz="1800" dirty="0" err="1" smtClean="0"/>
              <a:t>đồ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endParaRPr lang="en-US" sz="1800" dirty="0"/>
          </a:p>
        </p:txBody>
      </p:sp>
      <p:pic>
        <p:nvPicPr>
          <p:cNvPr id="1028" name="Picture 4" descr="Untitled Diagram (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73" y="2129125"/>
            <a:ext cx="6976354" cy="347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2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Sơ</a:t>
            </a:r>
            <a:r>
              <a:rPr lang="en-US" sz="1800" dirty="0" smtClean="0"/>
              <a:t> </a:t>
            </a:r>
            <a:r>
              <a:rPr lang="en-US" sz="1800" dirty="0" err="1" smtClean="0"/>
              <a:t>đồ</a:t>
            </a:r>
            <a:r>
              <a:rPr lang="en-US" sz="1800" dirty="0" smtClean="0"/>
              <a:t> </a:t>
            </a:r>
            <a:r>
              <a:rPr lang="en-US" sz="1800" dirty="0" err="1" smtClean="0"/>
              <a:t>ghép</a:t>
            </a:r>
            <a:r>
              <a:rPr lang="en-US" sz="1800" dirty="0" smtClean="0"/>
              <a:t> </a:t>
            </a:r>
            <a:r>
              <a:rPr lang="en-US" sz="1800" dirty="0" err="1" smtClean="0"/>
              <a:t>nối</a:t>
            </a:r>
            <a:r>
              <a:rPr lang="en-US" sz="1800" dirty="0" smtClean="0"/>
              <a:t> </a:t>
            </a:r>
            <a:r>
              <a:rPr lang="en-US" sz="1800" dirty="0" err="1" smtClean="0"/>
              <a:t>tổng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endParaRPr lang="en-US" sz="1800" dirty="0"/>
          </a:p>
        </p:txBody>
      </p:sp>
      <p:pic>
        <p:nvPicPr>
          <p:cNvPr id="4" name="Picture 3" descr="Untitled Diagram (19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81" y="1981794"/>
            <a:ext cx="6411537" cy="3631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3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ESP32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CPU </a:t>
            </a:r>
            <a:r>
              <a:rPr lang="en-US" sz="1800" dirty="0" err="1" smtClean="0"/>
              <a:t>lõi</a:t>
            </a:r>
            <a:r>
              <a:rPr lang="en-US" sz="1800" dirty="0" smtClean="0"/>
              <a:t> </a:t>
            </a:r>
            <a:r>
              <a:rPr lang="en-US" sz="1800" dirty="0" err="1" smtClean="0"/>
              <a:t>kép</a:t>
            </a:r>
            <a:r>
              <a:rPr lang="en-US" sz="1800" dirty="0" smtClean="0"/>
              <a:t> (dual core)</a:t>
            </a:r>
          </a:p>
          <a:p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hành</a:t>
            </a:r>
            <a:r>
              <a:rPr lang="en-US" sz="1800" dirty="0" smtClean="0"/>
              <a:t> </a:t>
            </a:r>
            <a:r>
              <a:rPr lang="en-US" sz="1800" dirty="0" err="1" smtClean="0"/>
              <a:t>FreeRTOS</a:t>
            </a:r>
            <a:r>
              <a:rPr lang="en-US" sz="1800" dirty="0"/>
              <a:t> </a:t>
            </a:r>
            <a:r>
              <a:rPr lang="en-US" sz="1800" dirty="0" err="1" smtClean="0"/>
              <a:t>giúp</a:t>
            </a:r>
            <a:r>
              <a:rPr lang="en-US" sz="1800" dirty="0" smtClean="0"/>
              <a:t> ESP32 </a:t>
            </a:r>
            <a:r>
              <a:rPr lang="en-US" sz="1800" dirty="0" err="1" smtClean="0"/>
              <a:t>đạt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tốt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61088"/>
              </p:ext>
            </p:extLst>
          </p:nvPr>
        </p:nvGraphicFramePr>
        <p:xfrm>
          <a:off x="543213" y="2177312"/>
          <a:ext cx="7917874" cy="14987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58937">
                  <a:extLst>
                    <a:ext uri="{9D8B030D-6E8A-4147-A177-3AD203B41FA5}">
                      <a16:colId xmlns:a16="http://schemas.microsoft.com/office/drawing/2014/main" val="1273853103"/>
                    </a:ext>
                  </a:extLst>
                </a:gridCol>
                <a:gridCol w="3958937">
                  <a:extLst>
                    <a:ext uri="{9D8B030D-6E8A-4147-A177-3AD203B41FA5}">
                      <a16:colId xmlns:a16="http://schemas.microsoft.com/office/drawing/2014/main" val="646321921"/>
                    </a:ext>
                  </a:extLst>
                </a:gridCol>
              </a:tblGrid>
              <a:tr h="4995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Core 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Core 1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7207428"/>
                  </a:ext>
                </a:extLst>
              </a:tr>
              <a:tr h="4995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Task </a:t>
                      </a:r>
                      <a:r>
                        <a:rPr lang="en-US" sz="1300" dirty="0" err="1">
                          <a:effectLst/>
                        </a:rPr>
                        <a:t>SocketIO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Task UDP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3668106"/>
                  </a:ext>
                </a:extLst>
              </a:tr>
              <a:tr h="4995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Task Decode and Timer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Task Encode (loop)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26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9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Sơ</a:t>
            </a:r>
            <a:r>
              <a:rPr lang="en-US" sz="1800" dirty="0" smtClean="0"/>
              <a:t> </a:t>
            </a:r>
            <a:r>
              <a:rPr lang="en-US" sz="1800" dirty="0" err="1" smtClean="0"/>
              <a:t>đồ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endParaRPr lang="en-US" sz="1800" dirty="0"/>
          </a:p>
        </p:txBody>
      </p:sp>
      <p:pic>
        <p:nvPicPr>
          <p:cNvPr id="3074" name="Picture 2" descr="Untitled Diagram (2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7" y="1346203"/>
            <a:ext cx="4373563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6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: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Server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NodeJS</a:t>
            </a:r>
            <a:endParaRPr lang="en-US" sz="1800" dirty="0" smtClean="0"/>
          </a:p>
          <a:p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Server: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sz="1800" dirty="0" smtClean="0"/>
              <a:t>Server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nối</a:t>
            </a:r>
            <a:r>
              <a:rPr lang="en-US" sz="1800" dirty="0" smtClean="0"/>
              <a:t> </a:t>
            </a:r>
            <a:r>
              <a:rPr lang="en-US" sz="1800" dirty="0" err="1" smtClean="0"/>
              <a:t>trung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App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</a:t>
            </a:r>
            <a:r>
              <a:rPr lang="en-US" sz="1800" dirty="0" err="1" smtClean="0"/>
              <a:t>đa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 smtClean="0"/>
              <a:t>Server </a:t>
            </a:r>
            <a:r>
              <a:rPr lang="en-US" sz="1800" dirty="0" err="1" smtClean="0"/>
              <a:t>truy</a:t>
            </a:r>
            <a:r>
              <a:rPr lang="en-US" sz="1800" dirty="0" smtClean="0"/>
              <a:t> </a:t>
            </a:r>
            <a:r>
              <a:rPr lang="en-US" sz="1800" dirty="0" err="1" smtClean="0"/>
              <a:t>vấn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sở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, </a:t>
            </a:r>
            <a:r>
              <a:rPr lang="en-US" sz="1800" dirty="0" err="1" smtClean="0"/>
              <a:t>lưu</a:t>
            </a:r>
            <a:r>
              <a:rPr lang="en-US" sz="1800" dirty="0" smtClean="0"/>
              <a:t> </a:t>
            </a:r>
            <a:r>
              <a:rPr lang="en-US" sz="1800" dirty="0" err="1" smtClean="0"/>
              <a:t>trữ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App </a:t>
            </a:r>
            <a:r>
              <a:rPr lang="en-US" sz="1800" dirty="0" err="1" smtClean="0"/>
              <a:t>gửi</a:t>
            </a:r>
            <a:r>
              <a:rPr lang="en-US" sz="1800" dirty="0" smtClean="0"/>
              <a:t> </a:t>
            </a:r>
            <a:r>
              <a:rPr lang="en-US" sz="1800" dirty="0" err="1" smtClean="0"/>
              <a:t>lên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 descr="C:\Users\NhatDV\Downloads\Untitled Diagr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62" y="2488103"/>
            <a:ext cx="6068175" cy="151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Untitled Diagram (2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62" y="4987131"/>
            <a:ext cx="6068175" cy="15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7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Đưa</a:t>
            </a:r>
            <a:r>
              <a:rPr lang="en-US" sz="1800" dirty="0" smtClean="0"/>
              <a:t> Server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ngoài</a:t>
            </a:r>
            <a:r>
              <a:rPr lang="en-US" sz="1800" dirty="0" smtClean="0"/>
              <a:t> Internet: Upload Server </a:t>
            </a:r>
            <a:r>
              <a:rPr lang="en-US" sz="1800" dirty="0" err="1" smtClean="0"/>
              <a:t>lên</a:t>
            </a:r>
            <a:r>
              <a:rPr lang="en-US" sz="1800" dirty="0" smtClean="0"/>
              <a:t> </a:t>
            </a:r>
            <a:r>
              <a:rPr lang="en-US" sz="1800" dirty="0" err="1" smtClean="0"/>
              <a:t>Heroku</a:t>
            </a:r>
            <a:endParaRPr lang="en-US" sz="1800" dirty="0" smtClean="0"/>
          </a:p>
          <a:p>
            <a:r>
              <a:rPr lang="en-US" sz="1800" dirty="0" err="1" smtClean="0"/>
              <a:t>Trang</a:t>
            </a:r>
            <a:r>
              <a:rPr lang="en-US" sz="1800" dirty="0" smtClean="0"/>
              <a:t> </a:t>
            </a:r>
            <a:r>
              <a:rPr lang="en-US" sz="1800" dirty="0" err="1" smtClean="0"/>
              <a:t>chủ</a:t>
            </a:r>
            <a:r>
              <a:rPr lang="en-US" sz="1800" dirty="0" smtClean="0"/>
              <a:t>: heroku.com</a:t>
            </a:r>
          </a:p>
          <a:p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Upload Server </a:t>
            </a:r>
            <a:r>
              <a:rPr lang="en-US" sz="1800" dirty="0" err="1" smtClean="0"/>
              <a:t>lên</a:t>
            </a:r>
            <a:r>
              <a:rPr lang="en-US" sz="1800" dirty="0" smtClean="0"/>
              <a:t> </a:t>
            </a:r>
            <a:r>
              <a:rPr lang="en-US" sz="1800" dirty="0" err="1" smtClean="0"/>
              <a:t>Heroku</a:t>
            </a:r>
            <a:r>
              <a:rPr lang="en-US" sz="1800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44" y="2345772"/>
            <a:ext cx="640169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B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BK" id="{3827CABB-09C5-4628-B0BD-579574F4E91E}" vid="{E796EABB-EBF4-413B-9C1B-7E7A6FDB29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ThemeBK</Template>
  <TotalTime>380</TotalTime>
  <Words>503</Words>
  <Application>Microsoft Office PowerPoint</Application>
  <PresentationFormat>On-screen Show (4:3)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ThemeBK</vt:lpstr>
      <vt:lpstr>ĐỒ ÁN TỐT NGHIỆP Đề tài: Xây dựng ứng dụng điều khiển đa năng Giáo viên hướng dẫn: ThS. Lê Bá Vui</vt:lpstr>
      <vt:lpstr>NỘI DUNG</vt:lpstr>
      <vt:lpstr>Đặt vấn đề</vt:lpstr>
      <vt:lpstr>Đề xuất thiết kế</vt:lpstr>
      <vt:lpstr>Triển khai: Thiết bị điều khiển đa năng</vt:lpstr>
      <vt:lpstr>Triển khai: Thiết bị điều khiển đa năng</vt:lpstr>
      <vt:lpstr>Triển khai: Thiết bị điều khiển đa năng</vt:lpstr>
      <vt:lpstr>Triển khai: Server</vt:lpstr>
      <vt:lpstr>Triển khai: Server</vt:lpstr>
      <vt:lpstr>Triển khai: App</vt:lpstr>
      <vt:lpstr>Triển khai: App</vt:lpstr>
      <vt:lpstr>Triển khai: App</vt:lpstr>
      <vt:lpstr>Triển khai: App</vt:lpstr>
      <vt:lpstr>Triển khai: App</vt:lpstr>
      <vt:lpstr>Triển khai: App</vt:lpstr>
      <vt:lpstr>Tích hợp Google Assistant</vt:lpstr>
      <vt:lpstr>Tích hợp Google Assistant</vt:lpstr>
      <vt:lpstr>Kết quả đạt được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 Đề tài: Xây dựng ứng dụng điều khiển đa năng Giáo viên hướng dẫn: ThS. Lê Bá Vui</dc:title>
  <dc:creator>NhatDV</dc:creator>
  <cp:lastModifiedBy>NhatDV</cp:lastModifiedBy>
  <cp:revision>21</cp:revision>
  <dcterms:created xsi:type="dcterms:W3CDTF">2021-01-24T15:51:44Z</dcterms:created>
  <dcterms:modified xsi:type="dcterms:W3CDTF">2021-01-25T15:52:41Z</dcterms:modified>
</cp:coreProperties>
</file>