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74" r:id="rId7"/>
    <p:sldId id="263" r:id="rId8"/>
    <p:sldId id="273" r:id="rId9"/>
    <p:sldId id="275" r:id="rId10"/>
    <p:sldId id="264" r:id="rId11"/>
    <p:sldId id="265" r:id="rId12"/>
    <p:sldId id="266" r:id="rId13"/>
    <p:sldId id="271" r:id="rId14"/>
    <p:sldId id="272" r:id="rId15"/>
    <p:sldId id="269" r:id="rId16"/>
    <p:sldId id="270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yen" initials="Q" lastIdx="2" clrIdx="0">
    <p:extLst>
      <p:ext uri="{19B8F6BF-5375-455C-9EA6-DF929625EA0E}">
        <p15:presenceInfo xmlns:p15="http://schemas.microsoft.com/office/powerpoint/2012/main" userId="Quy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9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1DA11-CFA2-45ED-B059-5A658AD83942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FF54C-CDBF-4685-9E07-31DEAC64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4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CBC7-FBA6-4FA8-BD88-31E1C015A505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0687-A970-4C7B-AFC7-AF5EF573BE64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B49B-876C-4DE4-8BB1-28051A525C43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8E8C-0261-4CBB-BFD5-B529BC8F8C2F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94E7-1416-4229-B763-35E640E5FC5D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B054-6C6A-43A7-BD8A-5E1D7F9CED08}" type="datetime1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675F-AC2E-492F-BA3B-FEC6D883B859}" type="datetime1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4956-26E3-41B7-8870-DA5F58B36CAC}" type="datetime1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E0CB-2ADF-42FC-A364-C6BE36504C0B}" type="datetime1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23-7011-4976-A46F-43139FD54E3E}" type="datetime1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8D00-A453-4610-85D2-8464CEA6A123}" type="datetime1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EFDDD-FB57-42FE-9C94-17893773983C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3383" y="1275907"/>
            <a:ext cx="7097234" cy="275630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sz="2000" dirty="0"/>
            </a:br>
            <a:br>
              <a:rPr lang="en-US" sz="3100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ĐỒ ÁN TỐT NGHIỆP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109" y="4563611"/>
            <a:ext cx="7341781" cy="220949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600" dirty="0"/>
              <a:t>	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Ngô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Mssv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			        : 20153085</a:t>
            </a:r>
          </a:p>
          <a:p>
            <a:pPr algn="l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			        : CNTT 1.03 – K60</a:t>
            </a:r>
          </a:p>
          <a:p>
            <a:pPr algn="l"/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3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. Lê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HÀ NỘI, 01-2021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B3C73-EC97-41ED-BEEF-F989B9A1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2B4D-63D0-41DF-9A0D-B5C97C6E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4D91F-8ECF-418B-994E-11A3AD264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E99429-3725-46D1-B4FF-9DA00D93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5C8A80B3-9BAF-41A4-864A-969331BA2A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250756"/>
            <a:ext cx="4124325" cy="309308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7CD241BC-475F-402F-8865-49C9AD95674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76" y="2250756"/>
            <a:ext cx="4152900" cy="3114675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931767E2-10B5-4355-B963-DE917D97317B}"/>
              </a:ext>
            </a:extLst>
          </p:cNvPr>
          <p:cNvSpPr txBox="1"/>
          <p:nvPr/>
        </p:nvSpPr>
        <p:spPr>
          <a:xfrm>
            <a:off x="1194433" y="5327134"/>
            <a:ext cx="408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Mạch</a:t>
            </a:r>
            <a:r>
              <a:rPr lang="en-US" sz="1600" dirty="0"/>
              <a:t> </a:t>
            </a:r>
            <a:r>
              <a:rPr lang="en-US" sz="1600" dirty="0" err="1"/>
              <a:t>khối</a:t>
            </a:r>
            <a:r>
              <a:rPr lang="en-US" sz="1600" dirty="0"/>
              <a:t> </a:t>
            </a:r>
            <a:r>
              <a:rPr lang="en-US" sz="1600" dirty="0" err="1"/>
              <a:t>thu</a:t>
            </a:r>
            <a:r>
              <a:rPr lang="en-US" sz="1600" dirty="0"/>
              <a:t> </a:t>
            </a:r>
            <a:r>
              <a:rPr lang="en-US" sz="1600" dirty="0" err="1"/>
              <a:t>thập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endParaRPr lang="en-US" sz="1600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B5580F9C-8601-4860-9F8A-5672A4283C7D}"/>
              </a:ext>
            </a:extLst>
          </p:cNvPr>
          <p:cNvSpPr txBox="1"/>
          <p:nvPr/>
        </p:nvSpPr>
        <p:spPr>
          <a:xfrm>
            <a:off x="5042680" y="5358524"/>
            <a:ext cx="329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Mạch</a:t>
            </a:r>
            <a:r>
              <a:rPr lang="en-US" sz="1600" dirty="0"/>
              <a:t> </a:t>
            </a:r>
            <a:r>
              <a:rPr lang="en-US" sz="1600" dirty="0" err="1"/>
              <a:t>khối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/>
              <a:t>tâm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501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FB-43B5-4F8C-B7DF-039230B1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9E72-1868-4AE1-A447-B9E29799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r>
              <a:rPr lang="en-US" b="1" dirty="0"/>
              <a:t> </a:t>
            </a:r>
            <a:r>
              <a:rPr lang="en-US" b="1" dirty="0" err="1"/>
              <a:t>wifi</a:t>
            </a:r>
            <a:r>
              <a:rPr lang="en-US" b="1" dirty="0"/>
              <a:t>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mạch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8B2C9-1CC3-4D92-8D30-32A936DC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051338BE-A311-41B2-AAC0-F71AAC70A6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7" y="1921565"/>
            <a:ext cx="6069496" cy="4585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14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B7F0-D16B-4917-89CA-C6466193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754E-892B-46C4-98E0-D8823B6FE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firebase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9E06C-8C80-4586-B6A3-2429C427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2DC5FA6A-99FE-4E59-AB93-C51585D562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6" y="2073275"/>
            <a:ext cx="7767154" cy="4175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0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F1D7-8475-415D-894F-4B3F6A39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9027" y="1367879"/>
            <a:ext cx="8026400" cy="285971"/>
          </a:xfrm>
        </p:spPr>
        <p:txBody>
          <a:bodyPr>
            <a:no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	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Theo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Android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C8BE-DC4F-469E-BEEA-D771D987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812CD4C-B2EB-45A5-8FAF-983EE657AFC4}"/>
              </a:ext>
            </a:extLst>
          </p:cNvPr>
          <p:cNvSpPr txBox="1">
            <a:spLocks/>
          </p:cNvSpPr>
          <p:nvPr/>
        </p:nvSpPr>
        <p:spPr>
          <a:xfrm>
            <a:off x="558800" y="-103458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782D14CC-3154-4167-9A4B-BB0C1FEB96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2" y="1685925"/>
            <a:ext cx="5804452" cy="6185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59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8003-7E9D-4AF9-9952-AC3F6F27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0FB5-0F30-4F96-97AE-A30108669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app Android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7970-ECD1-496A-8322-81523191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556F086E-BEB5-465E-8DD6-7F6CA354CA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56" y="1930966"/>
            <a:ext cx="6321287" cy="4927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50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7172-5116-476C-87E6-701DB6A3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F1FB-72E6-4D20-B581-6DE954AF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Internet.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ED5D-FAB1-40EA-B8D4-E9BEB65D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4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79D2-DA72-4AAF-BEA0-DDA8E487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4335A-B7A8-4FCF-B882-0EE2FAB8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H</a:t>
            </a:r>
            <a:r>
              <a:rPr lang="vi-VN" b="1" dirty="0"/>
              <a:t>ư</a:t>
            </a:r>
            <a:r>
              <a:rPr lang="en-US" b="1" dirty="0" err="1"/>
              <a:t>ớng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endParaRPr lang="en-US" b="1" dirty="0"/>
          </a:p>
          <a:p>
            <a:pPr lvl="0">
              <a:lnSpc>
                <a:spcPct val="10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sensor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lnSpc>
                <a:spcPct val="10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giọng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camera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9DE56-CBEB-491A-AD1C-07B9FAA3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2D943C-0933-47AB-8E23-55F3F5948E8A}"/>
              </a:ext>
            </a:extLst>
          </p:cNvPr>
          <p:cNvSpPr txBox="1">
            <a:spLocks/>
          </p:cNvSpPr>
          <p:nvPr/>
        </p:nvSpPr>
        <p:spPr>
          <a:xfrm>
            <a:off x="1321834" y="1860908"/>
            <a:ext cx="8026400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ô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EBFF4C-30D2-4605-8E23-648EC0A8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25943-4916-483E-8DEE-3279FA75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238248"/>
            <a:ext cx="8251013" cy="54373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IoT,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 algn="ctr">
              <a:buNone/>
            </a:pPr>
            <a:endParaRPr lang="en-US" sz="1500" dirty="0"/>
          </a:p>
          <a:p>
            <a:pPr marL="0" indent="0" algn="ctr">
              <a:buNone/>
            </a:pPr>
            <a:endParaRPr lang="en-US" sz="1500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5A912-4A17-4A25-B889-18C4E7E6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A5AC-34FE-42B4-99A4-0BC30EE7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A2C2-E210-4D09-A637-29A0BDCE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S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923FB-1020-4C94-A6C7-AD7B085C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B47C03-3498-4D69-9D6A-7FCF3D692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16" y="2230505"/>
            <a:ext cx="11932757" cy="5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12C5CB2D-126E-4049-BA15-347A1FA64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202365"/>
              </p:ext>
            </p:extLst>
          </p:nvPr>
        </p:nvGraphicFramePr>
        <p:xfrm>
          <a:off x="782612" y="2230505"/>
          <a:ext cx="7740253" cy="391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733333" imgH="3924848" progId="Paint.Picture">
                  <p:embed/>
                </p:oleObj>
              </mc:Choice>
              <mc:Fallback>
                <p:oleObj name="Bitmap Image" r:id="rId2" imgW="7733333" imgH="392484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12" y="2230505"/>
                        <a:ext cx="7740253" cy="3918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702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7750-2151-4A12-B21F-72F46074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4159-F851-4BB9-8737-045E6897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0215F-77B1-480A-BD42-F1591C22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AC8AAF6-40C9-483E-AE3A-81059D2F8E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1964"/>
            <a:ext cx="7381461" cy="4284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25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735BC6-E51F-4A8B-A183-70D3E2E8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B82E2AD-2747-4DD3-A46B-09928E8E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D06745D-9218-4F59-9C3B-D504908C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3BBDFBF-E7D3-4669-BBB0-8872C12407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4" y="1890712"/>
            <a:ext cx="7089912" cy="425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10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C97A6-03DD-4835-9FFC-674EAEED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D126-C16B-448C-A20E-5BA7D159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Node MCU ESP8266 ESP-12E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Ardunio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Nano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SX1278 ra-02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DHT11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mưa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Relay 5V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Ardunio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</a:p>
          <a:p>
            <a:pPr marL="342900" lvl="1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056F5-460A-47A3-A622-4DFD28D1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F7A6-D3C8-4F87-8259-B68574D6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6E5A-63AB-46E5-A572-DB5061EF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2E60F-E63C-4E23-8AEF-9844E563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DB1F590-B283-4C34-93E1-EBCBCD2317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74" y="1961323"/>
            <a:ext cx="5433392" cy="4395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44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70415-3411-4D69-AEFF-F712C909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4EF0FF-418E-43F8-BA46-70D5143A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711E869-387C-4C50-8823-5C885453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A57DA12D-1796-441C-91E9-76F4B84F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06" y="1723337"/>
            <a:ext cx="5937803" cy="439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3274</TotalTime>
  <Words>596</Words>
  <Application>Microsoft Office PowerPoint</Application>
  <PresentationFormat>Trình chiếu Trên màn hình (4:3)</PresentationFormat>
  <Paragraphs>98</Paragraphs>
  <Slides>17</Slides>
  <Notes>0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Bitmap Image</vt:lpstr>
      <vt:lpstr>   ĐỒ ÁN TỐT NGHIỆP Xây dựng hệ thống thu thập dữ liệu và điều khiển từ xa </vt:lpstr>
      <vt:lpstr>Nội dung</vt:lpstr>
      <vt:lpstr>I. Tổng quan</vt:lpstr>
      <vt:lpstr>II. Phân tích và thiết kế hệ thống</vt:lpstr>
      <vt:lpstr>II. Phân tích và thiết kế hệ thống</vt:lpstr>
      <vt:lpstr>II. Phân tích và thiết kế hệ thống</vt:lpstr>
      <vt:lpstr>III. Giải pháp và xây dựng hệ thống</vt:lpstr>
      <vt:lpstr>III. Giải pháp và xây dựng hệ thống</vt:lpstr>
      <vt:lpstr>III. Giải pháp và xây dựng hệ thống</vt:lpstr>
      <vt:lpstr>IV. Kết quả đạt được</vt:lpstr>
      <vt:lpstr>IV. Kết quả đạt được</vt:lpstr>
      <vt:lpstr>IV. Kết quả đạt được</vt:lpstr>
      <vt:lpstr> 4. Theo dõi thông tin môi trường trên app Android</vt:lpstr>
      <vt:lpstr>IV. Kết quả đạt được</vt:lpstr>
      <vt:lpstr>V. Kết luận và hướng phát triển</vt:lpstr>
      <vt:lpstr>V. Kết luận và hướng phát triển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Quyen</cp:lastModifiedBy>
  <cp:revision>129</cp:revision>
  <dcterms:created xsi:type="dcterms:W3CDTF">2016-07-25T07:53:11Z</dcterms:created>
  <dcterms:modified xsi:type="dcterms:W3CDTF">2021-01-25T14:35:12Z</dcterms:modified>
</cp:coreProperties>
</file>