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5000"/>
  </p:normalViewPr>
  <p:slideViewPr>
    <p:cSldViewPr snapToGrid="0" snapToObjects="1">
      <p:cViewPr varScale="1">
        <p:scale>
          <a:sx n="70" d="100"/>
          <a:sy n="70" d="100"/>
        </p:scale>
        <p:origin x="2304"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C7D7A-3C27-BD45-B260-8DAEB4DA204D}" type="datetimeFigureOut">
              <a:rPr lang="en-US" smtClean="0"/>
              <a:t>3/19/18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E8BCE-2F6B-3C49-B65F-E949367A4C2B}" type="slidenum">
              <a:rPr lang="en-US" smtClean="0"/>
              <a:t>‹#›</a:t>
            </a:fld>
            <a:endParaRPr lang="en-US"/>
          </a:p>
        </p:txBody>
      </p:sp>
    </p:spTree>
    <p:extLst>
      <p:ext uri="{BB962C8B-B14F-4D97-AF65-F5344CB8AC3E}">
        <p14:creationId xmlns:p14="http://schemas.microsoft.com/office/powerpoint/2010/main" val="3820461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a:solidFill>
                  <a:schemeClr val="tx1"/>
                </a:solidFill>
                <a:effectLst/>
                <a:latin typeface="+mn-lt"/>
                <a:ea typeface="+mn-ea"/>
                <a:cs typeface="+mn-cs"/>
              </a:rPr>
              <a:t>Trong sự phát triển chung của nền kinh tế thế giới, việc các công ty và tập đoàn có nhu cầu đầu tư vào thị trường nước ngoài là rất phổ biến</a:t>
            </a:r>
          </a:p>
          <a:p>
            <a:r>
              <a:rPr lang="vi-VN" sz="1200" kern="1200" dirty="0">
                <a:solidFill>
                  <a:schemeClr val="tx1"/>
                </a:solidFill>
                <a:effectLst/>
                <a:latin typeface="+mn-lt"/>
                <a:ea typeface="+mn-ea"/>
                <a:cs typeface="+mn-cs"/>
              </a:rPr>
              <a:t>Cấu trúc luật của Việt Nam phức tạp, đa dạng, có nhiều văn bản kèm theo (như nghị định, thông tư, quyết định) cùng quy định một điều, và cách thức áp dụng vào từng trường hợp cụ thể lại càng phức tạp</a:t>
            </a:r>
            <a:endParaRPr lang="en-US" dirty="0"/>
          </a:p>
        </p:txBody>
      </p:sp>
      <p:sp>
        <p:nvSpPr>
          <p:cNvPr id="4" name="Slide Number Placeholder 3"/>
          <p:cNvSpPr>
            <a:spLocks noGrp="1"/>
          </p:cNvSpPr>
          <p:nvPr>
            <p:ph type="sldNum" sz="quarter" idx="10"/>
          </p:nvPr>
        </p:nvSpPr>
        <p:spPr/>
        <p:txBody>
          <a:bodyPr/>
          <a:lstStyle/>
          <a:p>
            <a:fld id="{D4DE8BCE-2F6B-3C49-B65F-E949367A4C2B}" type="slidenum">
              <a:rPr lang="en-US" smtClean="0"/>
              <a:t>3</a:t>
            </a:fld>
            <a:endParaRPr lang="en-US"/>
          </a:p>
        </p:txBody>
      </p:sp>
    </p:spTree>
    <p:extLst>
      <p:ext uri="{BB962C8B-B14F-4D97-AF65-F5344CB8AC3E}">
        <p14:creationId xmlns:p14="http://schemas.microsoft.com/office/powerpoint/2010/main" val="3759445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1918447"/>
            <a:ext cx="7583488" cy="1470025"/>
          </a:xfrm>
        </p:spPr>
        <p:txBody>
          <a:bodyPr anchor="b" anchorCtr="0"/>
          <a:lstStyle/>
          <a:p>
            <a:r>
              <a:rPr lang="en-US"/>
              <a:t>Click to edit Master title style</a:t>
            </a:r>
            <a:endParaRPr/>
          </a:p>
        </p:txBody>
      </p:sp>
      <p:sp>
        <p:nvSpPr>
          <p:cNvPr id="3" name="Subtitle 2"/>
          <p:cNvSpPr>
            <a:spLocks noGrp="1"/>
          </p:cNvSpPr>
          <p:nvPr>
            <p:ph type="subTitle" idx="1"/>
          </p:nvPr>
        </p:nvSpPr>
        <p:spPr>
          <a:xfrm>
            <a:off x="779463" y="3478306"/>
            <a:ext cx="7583487" cy="1752600"/>
          </a:xfrm>
        </p:spPr>
        <p:txBody>
          <a:bodyPr>
            <a:normAutofit/>
          </a:bodyPr>
          <a:lstStyle>
            <a:lvl1pPr marL="0" indent="0" algn="ctr">
              <a:spcBef>
                <a:spcPts val="6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79CE86BA-BB14-5447-A16D-79D6B456654C}"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AF979-607B-364A-9A37-19EC8C88167A}" type="slidenum">
              <a:rPr lang="en-US" smtClean="0"/>
              <a:t>‹#›</a:t>
            </a:fld>
            <a:endParaRPr lang="en-US"/>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pic>
        <p:nvPicPr>
          <p:cNvPr id="9" name="Picture 8"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
        <p:nvSpPr>
          <p:cNvPr id="2" name="Title 1"/>
          <p:cNvSpPr>
            <a:spLocks noGrp="1"/>
          </p:cNvSpPr>
          <p:nvPr>
            <p:ph type="title"/>
          </p:nvPr>
        </p:nvSpPr>
        <p:spPr>
          <a:xfrm>
            <a:off x="301752" y="274320"/>
            <a:ext cx="3959352" cy="1691640"/>
          </a:xfrm>
        </p:spPr>
        <p:txBody>
          <a:bodyPr vert="horz" lIns="91440" tIns="45720" rIns="91440" bIns="45720" rtlCol="0" anchor="b" anchorCtr="0">
            <a:noAutofit/>
          </a:bodyPr>
          <a:lstStyle>
            <a:lvl1pPr marL="0" algn="ctr" defTabSz="914400" rtl="0" eaLnBrk="1" latinLnBrk="0" hangingPunct="1">
              <a:spcBef>
                <a:spcPct val="0"/>
              </a:spcBef>
              <a:buNone/>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64608" y="264907"/>
            <a:ext cx="3959352" cy="6328186"/>
          </a:xfrm>
          <a:solidFill>
            <a:schemeClr val="tx1">
              <a:lumMod val="50000"/>
            </a:schemeClr>
          </a:solidFill>
          <a:effectLst>
            <a:outerShdw blurRad="50800" dir="2700000" algn="tl" rotWithShape="0">
              <a:schemeClr val="tx1">
                <a:alpha val="40000"/>
              </a:scheme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301752" y="1970801"/>
            <a:ext cx="3959352" cy="3200400"/>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a:lnSpc>
                <a:spcPct val="110000"/>
              </a:lnSpc>
              <a:spcBef>
                <a:spcPts val="600"/>
              </a:spcBef>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Font typeface="Calisto MT" pitchFamily="18" charset="0"/>
              <a:buNone/>
            </a:pPr>
            <a:r>
              <a:rPr lang="en-US"/>
              <a:t>Click to edit Master text styles</a:t>
            </a:r>
          </a:p>
        </p:txBody>
      </p:sp>
      <p:sp>
        <p:nvSpPr>
          <p:cNvPr id="5" name="Date Placeholder 4"/>
          <p:cNvSpPr>
            <a:spLocks noGrp="1"/>
          </p:cNvSpPr>
          <p:nvPr>
            <p:ph type="dt" sz="half" idx="10"/>
          </p:nvPr>
        </p:nvSpPr>
        <p:spPr>
          <a:xfrm>
            <a:off x="2670048" y="6356350"/>
            <a:ext cx="162763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79CE86BA-BB14-5447-A16D-79D6B456654C}" type="datetimeFigureOut">
              <a:rPr lang="en-US" smtClean="0"/>
              <a:t>3/19/18</a:t>
            </a:fld>
            <a:endParaRPr lang="en-US"/>
          </a:p>
        </p:txBody>
      </p:sp>
      <p:sp>
        <p:nvSpPr>
          <p:cNvPr id="6" name="Footer Placeholder 5"/>
          <p:cNvSpPr>
            <a:spLocks noGrp="1"/>
          </p:cNvSpPr>
          <p:nvPr>
            <p:ph type="ftr" sz="quarter" idx="11"/>
          </p:nvPr>
        </p:nvSpPr>
        <p:spPr>
          <a:xfrm>
            <a:off x="242047" y="6356350"/>
            <a:ext cx="1892808"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892808" y="5738129"/>
            <a:ext cx="758952" cy="57607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496AF979-607B-364A-9A37-19EC8C88167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Title 1"/>
          <p:cNvSpPr>
            <a:spLocks noGrp="1"/>
          </p:cNvSpPr>
          <p:nvPr>
            <p:ph type="title"/>
          </p:nvPr>
        </p:nvSpPr>
        <p:spPr>
          <a:xfrm>
            <a:off x="762000" y="4038600"/>
            <a:ext cx="7620000" cy="990600"/>
          </a:xfrm>
        </p:spPr>
        <p:txBody>
          <a:bodyPr vert="horz" lIns="91440" tIns="45720" rIns="91440" bIns="45720" rtlCol="0" anchor="b" anchorCtr="0">
            <a:normAutofit/>
          </a:bodyPr>
          <a:lstStyle>
            <a:lvl1pPr algn="ctr">
              <a:defRPr sz="3600" kern="1200">
                <a:solidFill>
                  <a:schemeClr val="bg2"/>
                </a:solidFill>
                <a:effectLst>
                  <a:outerShdw blurRad="63500" dir="2700000" algn="tl" rotWithShape="0">
                    <a:schemeClr val="tx1">
                      <a:alpha val="40000"/>
                    </a:schemeClr>
                  </a:outerShdw>
                </a:effectLst>
                <a:latin typeface="+mj-lt"/>
                <a:ea typeface="+mn-ea"/>
                <a:cs typeface="+mn-cs"/>
              </a:defRPr>
            </a:lvl1pPr>
          </a:lstStyle>
          <a:p>
            <a:pPr marL="0" lvl="0" indent="0" algn="l" defTabSz="914400" rtl="0" eaLnBrk="1" latinLnBrk="0" hangingPunct="1">
              <a:spcBef>
                <a:spcPts val="2000"/>
              </a:spcBef>
              <a:buFont typeface="Calisto MT" pitchFamily="18" charset="0"/>
              <a:buNone/>
            </a:pPr>
            <a:r>
              <a:rPr lang="en-US"/>
              <a:t>Click to edit Master title style</a:t>
            </a:r>
            <a:endParaRPr/>
          </a:p>
        </p:txBody>
      </p:sp>
      <p:sp>
        <p:nvSpPr>
          <p:cNvPr id="3" name="Picture Placeholder 2"/>
          <p:cNvSpPr>
            <a:spLocks noGrp="1"/>
          </p:cNvSpPr>
          <p:nvPr>
            <p:ph type="pic" idx="1"/>
          </p:nvPr>
        </p:nvSpPr>
        <p:spPr>
          <a:xfrm>
            <a:off x="342900" y="265176"/>
            <a:ext cx="8458200" cy="3697224"/>
          </a:xfrm>
          <a:solidFill>
            <a:schemeClr val="tx1">
              <a:lumMod val="50000"/>
            </a:schemeClr>
          </a:solidFill>
          <a:effectLst>
            <a:outerShdw blurRad="50800" dir="2700000" algn="tl" rotWithShape="0">
              <a:schemeClr val="tx1">
                <a:alpha val="40000"/>
              </a:schemeClr>
            </a:outerShdw>
          </a:effectLst>
        </p:spPr>
        <p:txBody>
          <a:bodyPr vert="horz" lIns="91440" tIns="45720" rIns="91440" bIns="45720" rtlCol="0">
            <a:normAutofit/>
          </a:bodyPr>
          <a:lstStyle>
            <a:lvl1pPr marL="0" indent="0" algn="ctr" defTabSz="914400" rtl="0" eaLnBrk="1" latinLnBrk="0" hangingPunct="1">
              <a:spcBef>
                <a:spcPts val="2000"/>
              </a:spcBef>
              <a:buFont typeface="Calisto MT" pitchFamily="18" charset="0"/>
              <a:buNone/>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762000" y="5042647"/>
            <a:ext cx="7620000" cy="1129553"/>
          </a:xfrm>
        </p:spPr>
        <p:txBody>
          <a:bodyPr>
            <a:normAutofit/>
          </a:bodyPr>
          <a:lstStyle>
            <a:lvl1pPr marL="0" indent="0" algn="ctr">
              <a:lnSpc>
                <a:spcPct val="110000"/>
              </a:lnSpc>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CE86BA-BB14-5447-A16D-79D6B456654C}" type="datetimeFigureOut">
              <a:rPr lang="en-US" smtClean="0"/>
              <a:t>3/19/18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6AF979-607B-364A-9A37-19EC8C88167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79CE86BA-BB14-5447-A16D-79D6B456654C}" type="datetimeFigureOut">
              <a:rPr lang="en-US" smtClean="0"/>
              <a:t>3/19/18</a:t>
            </a:fld>
            <a:endParaRPr lang="en-US"/>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endParaRPr lang="en-US"/>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496AF979-607B-364A-9A37-19EC8C88167A}"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8" name="Picture 7"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79CE86BA-BB14-5447-A16D-79D6B456654C}"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AF979-607B-364A-9A37-19EC8C88167A}"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Overlay-FullBackground.jpg"/>
          <p:cNvPicPr>
            <a:picLocks noChangeAspect="1"/>
          </p:cNvPicPr>
          <p:nvPr/>
        </p:nvPicPr>
        <p:blipFill>
          <a:blip r:embed="rId2"/>
          <a:srcRect r="14719"/>
          <a:stretch>
            <a:fillRect/>
          </a:stretch>
        </p:blipFill>
        <p:spPr>
          <a:xfrm>
            <a:off x="0" y="4482"/>
            <a:ext cx="7798112" cy="6858000"/>
          </a:xfrm>
          <a:prstGeom prst="rect">
            <a:avLst/>
          </a:prstGeom>
          <a:noFill/>
          <a:ln>
            <a:noFill/>
          </a:ln>
        </p:spPr>
      </p:pic>
      <p:sp>
        <p:nvSpPr>
          <p:cNvPr id="2" name="Vertical Title 1"/>
          <p:cNvSpPr>
            <a:spLocks noGrp="1"/>
          </p:cNvSpPr>
          <p:nvPr>
            <p:ph type="title" orient="vert"/>
          </p:nvPr>
        </p:nvSpPr>
        <p:spPr>
          <a:xfrm>
            <a:off x="7848600" y="457200"/>
            <a:ext cx="1219200" cy="5668963"/>
          </a:xfrm>
        </p:spPr>
        <p:txBody>
          <a:bodyPr vert="eaVert">
            <a:normAutofit/>
          </a:bodyPr>
          <a:lstStyle/>
          <a:p>
            <a:r>
              <a:rPr lang="en-US"/>
              <a:t>Click to edit Master title style</a:t>
            </a:r>
            <a:endParaRPr/>
          </a:p>
        </p:txBody>
      </p:sp>
      <p:sp>
        <p:nvSpPr>
          <p:cNvPr id="3" name="Vertical Text Placeholder 2"/>
          <p:cNvSpPr>
            <a:spLocks noGrp="1"/>
          </p:cNvSpPr>
          <p:nvPr>
            <p:ph type="body" orient="vert" idx="1"/>
          </p:nvPr>
        </p:nvSpPr>
        <p:spPr>
          <a:xfrm>
            <a:off x="779462" y="457200"/>
            <a:ext cx="6383337" cy="5668963"/>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7924800" y="6356350"/>
            <a:ext cx="1066800"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79CE86BA-BB14-5447-A16D-79D6B456654C}"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AF979-607B-364A-9A37-19EC8C88167A}" type="slidenum">
              <a:rPr lang="en-US" smtClean="0"/>
              <a:t>‹#›</a:t>
            </a:fld>
            <a:endParaRPr lang="en-US"/>
          </a:p>
        </p:txBody>
      </p:sp>
      <p:pic>
        <p:nvPicPr>
          <p:cNvPr id="10" name="Picture 9" descr="overlay-ruleShadow.png"/>
          <p:cNvPicPr>
            <a:picLocks noChangeAspect="1"/>
          </p:cNvPicPr>
          <p:nvPr/>
        </p:nvPicPr>
        <p:blipFill>
          <a:blip r:embed="rId3"/>
          <a:srcRect r="25031"/>
          <a:stretch>
            <a:fillRect/>
          </a:stretch>
        </p:blipFill>
        <p:spPr>
          <a:xfrm rot="5400000" flipH="1">
            <a:off x="4421262" y="3365075"/>
            <a:ext cx="6855164" cy="12501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7" name="Picture 6"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79CE86BA-BB14-5447-A16D-79D6B456654C}"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AF979-607B-364A-9A37-19EC8C88167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789081"/>
            <a:ext cx="7583488" cy="1470025"/>
          </a:xfrm>
        </p:spPr>
        <p:txBody>
          <a:bodyPr anchor="ctr" anchorCtr="0"/>
          <a:lstStyle/>
          <a:p>
            <a:r>
              <a:rPr lang="en-US"/>
              <a:t>Click to edit Master title style</a:t>
            </a:r>
            <a:endParaRPr/>
          </a:p>
        </p:txBody>
      </p:sp>
      <p:sp>
        <p:nvSpPr>
          <p:cNvPr id="3" name="Subtitle 2"/>
          <p:cNvSpPr>
            <a:spLocks noGrp="1"/>
          </p:cNvSpPr>
          <p:nvPr>
            <p:ph type="subTitle" idx="1"/>
          </p:nvPr>
        </p:nvSpPr>
        <p:spPr>
          <a:xfrm>
            <a:off x="779463" y="4724400"/>
            <a:ext cx="7583487" cy="1385047"/>
          </a:xfrm>
        </p:spPr>
        <p:txBody>
          <a:bodyPr anchor="ctr" anchorCtr="0">
            <a:normAutofit/>
          </a:bodyPr>
          <a:lstStyle>
            <a:lvl1pPr marL="0" indent="0" algn="ctr">
              <a:spcBef>
                <a:spcPts val="3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79CE86BA-BB14-5447-A16D-79D6B456654C}"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AF979-607B-364A-9A37-19EC8C88167A}" type="slidenum">
              <a:rPr lang="en-US" smtClean="0"/>
              <a:t>‹#›</a:t>
            </a:fld>
            <a:endParaRPr lang="en-US"/>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
        <p:nvSpPr>
          <p:cNvPr id="10" name="Picture Placeholder 9"/>
          <p:cNvSpPr>
            <a:spLocks noGrp="1"/>
          </p:cNvSpPr>
          <p:nvPr>
            <p:ph type="pic" sz="quarter" idx="13"/>
          </p:nvPr>
        </p:nvSpPr>
        <p:spPr>
          <a:xfrm>
            <a:off x="3677371" y="2564085"/>
            <a:ext cx="1789259" cy="1729830"/>
          </a:xfrm>
          <a:prstGeom prst="ellipse">
            <a:avLst/>
          </a:prstGeom>
          <a:noFill/>
          <a:ln w="127000">
            <a:solidFill>
              <a:schemeClr val="tx2"/>
            </a:solidFill>
          </a:ln>
          <a:effectLst>
            <a:innerShdw blurRad="101600" dist="76200" dir="13500000">
              <a:prstClr val="black">
                <a:alpha val="57000"/>
              </a:prstClr>
            </a:innerShdw>
          </a:effectLst>
        </p:spPr>
        <p:txBody>
          <a:bodyPr>
            <a:normAutofit/>
          </a:bodyPr>
          <a:lstStyle>
            <a:lvl1pPr marL="0" indent="0" algn="ctr">
              <a:buNone/>
              <a:defRPr sz="1600">
                <a:solidFill>
                  <a:schemeClr val="tx1"/>
                </a:solidFill>
              </a:defRPr>
            </a:lvl1pPr>
          </a:lstStyle>
          <a:p>
            <a:r>
              <a:rPr lang="en-US"/>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4446984"/>
            <a:ext cx="9144000" cy="125016"/>
          </a:xfrm>
          <a:prstGeom prst="rect">
            <a:avLst/>
          </a:prstGeom>
        </p:spPr>
      </p:pic>
      <p:pic>
        <p:nvPicPr>
          <p:cNvPr id="7" name="Picture 6" descr="Overlay-FullBackground.jpg"/>
          <p:cNvPicPr>
            <a:picLocks noChangeAspect="1"/>
          </p:cNvPicPr>
          <p:nvPr/>
        </p:nvPicPr>
        <p:blipFill>
          <a:blip r:embed="rId3"/>
          <a:srcRect t="66667"/>
          <a:stretch>
            <a:fillRect/>
          </a:stretch>
        </p:blipFill>
        <p:spPr>
          <a:xfrm>
            <a:off x="0" y="4572000"/>
            <a:ext cx="9144000" cy="2286000"/>
          </a:xfrm>
          <a:prstGeom prst="rect">
            <a:avLst/>
          </a:prstGeom>
        </p:spPr>
      </p:pic>
      <p:sp>
        <p:nvSpPr>
          <p:cNvPr id="2" name="Title 1"/>
          <p:cNvSpPr>
            <a:spLocks noGrp="1"/>
          </p:cNvSpPr>
          <p:nvPr>
            <p:ph type="title"/>
          </p:nvPr>
        </p:nvSpPr>
        <p:spPr>
          <a:xfrm>
            <a:off x="779463" y="2971800"/>
            <a:ext cx="7583487"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779463" y="4724400"/>
            <a:ext cx="7583487" cy="1398494"/>
          </a:xfrm>
        </p:spPr>
        <p:txBody>
          <a:bodyPr vert="horz" lIns="91440" tIns="45720" rIns="91440" bIns="45720" rtlCol="0">
            <a:normAutofit/>
          </a:bodyPr>
          <a:lstStyle>
            <a:lvl1pPr marL="0" indent="0" algn="ctr" defTabSz="914400" rtl="0" eaLnBrk="1" latinLnBrk="0" hangingPunct="1">
              <a:spcBef>
                <a:spcPts val="300"/>
              </a:spcBef>
              <a:buFont typeface="Calisto MT" pitchFamily="18" charset="0"/>
              <a:buNone/>
              <a:defRPr sz="18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E86BA-BB14-5447-A16D-79D6B456654C}"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AF979-607B-364A-9A37-19EC8C88167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1" name="Picture 10"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p>
            <a:r>
              <a:rPr lang="en-US"/>
              <a:t>Click to edit Master title style</a:t>
            </a:r>
            <a:endParaRPr/>
          </a:p>
        </p:txBody>
      </p:sp>
      <p:sp>
        <p:nvSpPr>
          <p:cNvPr id="3" name="Content Placeholder 2"/>
          <p:cNvSpPr>
            <a:spLocks noGrp="1"/>
          </p:cNvSpPr>
          <p:nvPr>
            <p:ph sz="half" idx="1"/>
          </p:nvPr>
        </p:nvSpPr>
        <p:spPr>
          <a:xfrm>
            <a:off x="779463"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96791"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79CE86BA-BB14-5447-A16D-79D6B456654C}" type="datetimeFigureOut">
              <a:rPr lang="en-US" smtClean="0"/>
              <a:t>3/19/18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6AF979-607B-364A-9A37-19EC8C88167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3" name="Picture 12"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9463"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9463"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96791"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96791"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79CE86BA-BB14-5447-A16D-79D6B456654C}" type="datetimeFigureOut">
              <a:rPr lang="en-US" smtClean="0"/>
              <a:t>3/19/18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6AF979-607B-364A-9A37-19EC8C88167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79CE86BA-BB14-5447-A16D-79D6B456654C}" type="datetimeFigureOut">
              <a:rPr lang="en-US" smtClean="0"/>
              <a:t>3/19/18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6AF979-607B-364A-9A37-19EC8C88167A}" type="slidenum">
              <a:rPr lang="en-US" smtClean="0"/>
              <a:t>‹#›</a:t>
            </a:fld>
            <a:endParaRPr lang="en-US"/>
          </a:p>
        </p:txBody>
      </p:sp>
      <p:pic>
        <p:nvPicPr>
          <p:cNvPr id="10" name="Picture 9" descr="Overlay-FullBackground.jpg"/>
          <p:cNvPicPr>
            <a:picLocks noChangeAspect="1"/>
          </p:cNvPicPr>
          <p:nvPr/>
        </p:nvPicPr>
        <p:blipFill>
          <a:blip r:embed="rId3"/>
          <a:srcRect t="21046"/>
          <a:stretch>
            <a:fillRect/>
          </a:stretch>
        </p:blipFill>
        <p:spPr>
          <a:xfrm>
            <a:off x="0" y="1447800"/>
            <a:ext cx="9144000" cy="541468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Date Placeholder 1"/>
          <p:cNvSpPr>
            <a:spLocks noGrp="1"/>
          </p:cNvSpPr>
          <p:nvPr>
            <p:ph type="dt" sz="half" idx="10"/>
          </p:nvPr>
        </p:nvSpPr>
        <p:spPr/>
        <p:txBody>
          <a:bodyPr/>
          <a:lstStyle/>
          <a:p>
            <a:fld id="{79CE86BA-BB14-5447-A16D-79D6B456654C}" type="datetimeFigureOut">
              <a:rPr lang="en-US" smtClean="0"/>
              <a:t>3/19/18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6AF979-607B-364A-9A37-19EC8C88167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sp>
        <p:nvSpPr>
          <p:cNvPr id="2" name="Title 1"/>
          <p:cNvSpPr>
            <a:spLocks noGrp="1"/>
          </p:cNvSpPr>
          <p:nvPr>
            <p:ph type="title"/>
          </p:nvPr>
        </p:nvSpPr>
        <p:spPr>
          <a:xfrm>
            <a:off x="301752" y="273049"/>
            <a:ext cx="3962400" cy="1690221"/>
          </a:xfrm>
        </p:spPr>
        <p:txBody>
          <a:bodyPr vert="horz" lIns="91440" tIns="45720" rIns="91440" bIns="45720" rtlCol="0" anchor="b" anchorCtr="0">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a:t>Click to edit Master title style</a:t>
            </a:r>
            <a:endParaRPr/>
          </a:p>
        </p:txBody>
      </p:sp>
      <p:sp>
        <p:nvSpPr>
          <p:cNvPr id="3" name="Content Placeholder 2"/>
          <p:cNvSpPr>
            <a:spLocks noGrp="1"/>
          </p:cNvSpPr>
          <p:nvPr>
            <p:ph idx="1"/>
          </p:nvPr>
        </p:nvSpPr>
        <p:spPr>
          <a:xfrm>
            <a:off x="4866401" y="273050"/>
            <a:ext cx="3959352" cy="58531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01752" y="1975104"/>
            <a:ext cx="3962400" cy="3200401"/>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defTabSz="914400" rtl="0" eaLnBrk="1" latinLnBrk="0" hangingPunct="1">
              <a:lnSpc>
                <a:spcPct val="110000"/>
              </a:lnSpc>
              <a:spcBef>
                <a:spcPts val="600"/>
              </a:spcBef>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2667000" y="6356350"/>
            <a:ext cx="162261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79CE86BA-BB14-5447-A16D-79D6B456654C}" type="datetimeFigureOut">
              <a:rPr lang="en-US" smtClean="0"/>
              <a:t>3/19/18</a:t>
            </a:fld>
            <a:endParaRPr lang="en-US"/>
          </a:p>
        </p:txBody>
      </p:sp>
      <p:sp>
        <p:nvSpPr>
          <p:cNvPr id="6" name="Footer Placeholder 5"/>
          <p:cNvSpPr>
            <a:spLocks noGrp="1"/>
          </p:cNvSpPr>
          <p:nvPr>
            <p:ph type="ftr" sz="quarter" idx="11"/>
          </p:nvPr>
        </p:nvSpPr>
        <p:spPr>
          <a:xfrm>
            <a:off x="242047" y="6356350"/>
            <a:ext cx="1891553"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892808" y="5748338"/>
            <a:ext cx="762000" cy="57626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496AF979-607B-364A-9A37-19EC8C88167A}" type="slidenum">
              <a:rPr lang="en-US" smtClean="0"/>
              <a:t>‹#›</a:t>
            </a:fld>
            <a:endParaRPr lang="en-US"/>
          </a:p>
        </p:txBody>
      </p:sp>
      <p:pic>
        <p:nvPicPr>
          <p:cNvPr id="10" name="Picture 9"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62753"/>
            <a:ext cx="7583488" cy="1283167"/>
          </a:xfrm>
          <a:prstGeom prst="rect">
            <a:avLst/>
          </a:prstGeom>
        </p:spPr>
        <p:txBody>
          <a:bodyPr vert="horz" lIns="91440" tIns="45720" rIns="91440" bIns="45720" rtlCol="0" anchor="ctr">
            <a:noAutofit/>
          </a:bodyPr>
          <a:lstStyle/>
          <a:p>
            <a:r>
              <a:rPr lang="en-US"/>
              <a:t>Click to edit Master title style</a:t>
            </a:r>
            <a:endParaRPr/>
          </a:p>
        </p:txBody>
      </p:sp>
      <p:sp>
        <p:nvSpPr>
          <p:cNvPr id="3" name="Text Placeholder 2"/>
          <p:cNvSpPr>
            <a:spLocks noGrp="1"/>
          </p:cNvSpPr>
          <p:nvPr>
            <p:ph type="body" idx="1"/>
          </p:nvPr>
        </p:nvSpPr>
        <p:spPr>
          <a:xfrm>
            <a:off x="779463" y="1828800"/>
            <a:ext cx="7583488" cy="4297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32494" y="6356350"/>
            <a:ext cx="2133600" cy="365125"/>
          </a:xfrm>
          <a:prstGeom prst="rect">
            <a:avLst/>
          </a:prstGeom>
        </p:spPr>
        <p:txBody>
          <a:bodyPr vert="horz" lIns="91440" tIns="45720" rIns="91440" bIns="45720" rtlCol="0" anchor="ctr"/>
          <a:lstStyle>
            <a:lvl1pPr algn="r">
              <a:defRPr sz="1200">
                <a:solidFill>
                  <a:schemeClr val="bg2"/>
                </a:solidFill>
                <a:effectLst>
                  <a:outerShdw blurRad="63500" dir="2700000" algn="tl" rotWithShape="0">
                    <a:schemeClr val="tx1">
                      <a:alpha val="40000"/>
                    </a:schemeClr>
                  </a:outerShdw>
                </a:effectLst>
              </a:defRPr>
            </a:lvl1pPr>
          </a:lstStyle>
          <a:p>
            <a:fld id="{79CE86BA-BB14-5447-A16D-79D6B456654C}" type="datetimeFigureOut">
              <a:rPr lang="en-US" smtClean="0"/>
              <a:t>3/19/18</a:t>
            </a:fld>
            <a:endParaRPr lang="en-US"/>
          </a:p>
        </p:txBody>
      </p:sp>
      <p:sp>
        <p:nvSpPr>
          <p:cNvPr id="5" name="Footer Placeholder 4"/>
          <p:cNvSpPr>
            <a:spLocks noGrp="1"/>
          </p:cNvSpPr>
          <p:nvPr>
            <p:ph type="ftr" sz="quarter" idx="3"/>
          </p:nvPr>
        </p:nvSpPr>
        <p:spPr>
          <a:xfrm>
            <a:off x="242047" y="6356350"/>
            <a:ext cx="2895600" cy="365125"/>
          </a:xfrm>
          <a:prstGeom prst="rect">
            <a:avLst/>
          </a:prstGeom>
        </p:spPr>
        <p:txBody>
          <a:bodyPr vert="horz" lIns="91440" tIns="45720" rIns="91440" bIns="45720" rtlCol="0" anchor="ctr"/>
          <a:lstStyle>
            <a:lvl1pPr algn="l">
              <a:defRPr sz="1200">
                <a:solidFill>
                  <a:schemeClr val="bg2"/>
                </a:solidFill>
                <a:effectLst>
                  <a:outerShdw blurRad="63500" dir="2700000" algn="tl" rotWithShape="0">
                    <a:schemeClr val="tx1">
                      <a:alpha val="40000"/>
                    </a:schemeClr>
                  </a:outerShdw>
                </a:effectLst>
              </a:defRPr>
            </a:lvl1pPr>
          </a:lstStyle>
          <a:p>
            <a:endParaRPr lang="en-US"/>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a:solidFill>
                  <a:schemeClr val="bg2"/>
                </a:solidFill>
                <a:effectLst>
                  <a:outerShdw blurRad="63500" dir="2700000" algn="tl" rotWithShape="0">
                    <a:schemeClr val="tx1">
                      <a:alpha val="40000"/>
                    </a:schemeClr>
                  </a:outerShdw>
                </a:effectLst>
              </a:defRPr>
            </a:lvl1pPr>
          </a:lstStyle>
          <a:p>
            <a:fld id="{496AF979-607B-364A-9A37-19EC8C88167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Lst>
  <p:txStyles>
    <p:title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p:titleStyle>
    <p:bodyStyle>
      <a:lvl1pPr marL="282575" indent="-282575" algn="l" defTabSz="914400" rtl="0" eaLnBrk="1" latinLnBrk="0" hangingPunct="1">
        <a:spcBef>
          <a:spcPts val="2000"/>
        </a:spcBef>
        <a:buFont typeface="Calisto MT" pitchFamily="18" charset="0"/>
        <a:buChar char="•"/>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577850" indent="-295275" algn="l" defTabSz="914400" rtl="0" eaLnBrk="1" latinLnBrk="0" hangingPunct="1">
        <a:spcBef>
          <a:spcPts val="600"/>
        </a:spcBef>
        <a:buClr>
          <a:schemeClr val="bg2">
            <a:lumMod val="60000"/>
            <a:lumOff val="40000"/>
          </a:schemeClr>
        </a:buClr>
        <a:buFont typeface="Calisto MT" pitchFamily="18" charset="0"/>
        <a:buChar char="•"/>
        <a:defRPr sz="2200" kern="1200">
          <a:solidFill>
            <a:schemeClr val="bg2"/>
          </a:solidFill>
          <a:effectLst>
            <a:outerShdw blurRad="63500" dir="2700000" algn="tl" rotWithShape="0">
              <a:schemeClr val="tx1">
                <a:alpha val="40000"/>
              </a:schemeClr>
            </a:outerShdw>
          </a:effectLst>
          <a:latin typeface="+mn-lt"/>
          <a:ea typeface="+mn-ea"/>
          <a:cs typeface="+mn-cs"/>
        </a:defRPr>
      </a:lvl2pPr>
      <a:lvl3pPr marL="860425" indent="-282575" algn="l" defTabSz="914400" rtl="0" eaLnBrk="1" latinLnBrk="0" hangingPunct="1">
        <a:spcBef>
          <a:spcPts val="600"/>
        </a:spcBef>
        <a:buFont typeface="Calisto MT" pitchFamily="18" charset="0"/>
        <a:buChar char="•"/>
        <a:defRPr sz="2000" kern="1200">
          <a:solidFill>
            <a:schemeClr val="bg2"/>
          </a:solidFill>
          <a:effectLst>
            <a:outerShdw blurRad="63500" dir="2700000" algn="tl" rotWithShape="0">
              <a:schemeClr val="tx1">
                <a:alpha val="40000"/>
              </a:schemeClr>
            </a:outerShdw>
          </a:effectLst>
          <a:latin typeface="+mn-lt"/>
          <a:ea typeface="+mn-ea"/>
          <a:cs typeface="+mn-cs"/>
        </a:defRPr>
      </a:lvl3pPr>
      <a:lvl4pPr marL="1143000" indent="-282575" algn="l" defTabSz="914400" rtl="0" eaLnBrk="1" latinLnBrk="0" hangingPunct="1">
        <a:spcBef>
          <a:spcPts val="600"/>
        </a:spcBef>
        <a:buClr>
          <a:schemeClr val="bg2">
            <a:lumMod val="60000"/>
            <a:lumOff val="40000"/>
          </a:schemeClr>
        </a:buClr>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4pPr>
      <a:lvl5pPr marL="1425575" indent="-282575" algn="l" defTabSz="914400" rtl="0" eaLnBrk="1" latinLnBrk="0" hangingPunct="1">
        <a:spcBef>
          <a:spcPts val="600"/>
        </a:spcBef>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5pPr>
      <a:lvl6pPr marL="1711325" indent="-280988"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bg2"/>
          </a:solidFill>
          <a:effectLst>
            <a:outerShdw blurRad="63500" dir="2700000" algn="tl" rotWithShape="0">
              <a:schemeClr val="tx1">
                <a:alpha val="40000"/>
              </a:schemeClr>
            </a:outerShdw>
          </a:effectLst>
          <a:latin typeface="+mn-lt"/>
          <a:ea typeface="+mn-ea"/>
          <a:cs typeface="+mn-cs"/>
        </a:defRPr>
      </a:lvl6pPr>
      <a:lvl7pPr marL="2000250" indent="-280988" algn="l" defTabSz="914400" rtl="0" eaLnBrk="1" latinLnBrk="0" hangingPunct="1">
        <a:spcBef>
          <a:spcPct val="20000"/>
        </a:spcBef>
        <a:buFont typeface="Arial" pitchFamily="34" charset="0"/>
        <a:buChar char="•"/>
        <a:defRPr lang="en-US" sz="1800" kern="1200" dirty="0" smtClean="0">
          <a:solidFill>
            <a:schemeClr val="bg2"/>
          </a:solidFill>
          <a:effectLst>
            <a:outerShdw blurRad="63500" dir="2700000" algn="tl" rotWithShape="0">
              <a:schemeClr val="tx1">
                <a:alpha val="40000"/>
              </a:schemeClr>
            </a:outerShdw>
          </a:effectLst>
          <a:latin typeface="+mn-lt"/>
          <a:ea typeface="+mn-ea"/>
          <a:cs typeface="+mn-cs"/>
        </a:defRPr>
      </a:lvl7pPr>
      <a:lvl8pPr marL="2290763" indent="-280988"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bg2"/>
          </a:solidFill>
          <a:effectLst>
            <a:outerShdw blurRad="63500" dir="2700000" algn="tl" rotWithShape="0">
              <a:schemeClr val="tx1">
                <a:alpha val="40000"/>
              </a:schemeClr>
            </a:outerShdw>
          </a:effectLst>
          <a:latin typeface="+mn-lt"/>
          <a:ea typeface="+mn-ea"/>
          <a:cs typeface="+mn-cs"/>
        </a:defRPr>
      </a:lvl8pPr>
      <a:lvl9pPr marL="2571750" indent="-280988" algn="l" defTabSz="914400" rtl="0" eaLnBrk="1" latinLnBrk="0" hangingPunct="1">
        <a:spcBef>
          <a:spcPct val="20000"/>
        </a:spcBef>
        <a:buFont typeface="Arial" pitchFamily="34" charset="0"/>
        <a:buChar char="•"/>
        <a:defRPr lang="en-US" sz="1800" kern="1200" dirty="0">
          <a:solidFill>
            <a:schemeClr val="bg2"/>
          </a:solidFill>
          <a:effectLst>
            <a:outerShdw blurRad="63500" dir="2700000" algn="tl" rotWithShape="0">
              <a:schemeClr val="tx1">
                <a:alpha val="40000"/>
              </a:scheme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720" y="1918447"/>
            <a:ext cx="8595359" cy="1470025"/>
          </a:xfrm>
        </p:spPr>
        <p:txBody>
          <a:bodyPr>
            <a:noAutofit/>
          </a:bodyPr>
          <a:lstStyle/>
          <a:p>
            <a:r>
              <a:rPr lang="vi-VN" sz="4400" dirty="0">
                <a:latin typeface="Times New Roman" panose="02020603050405020304" pitchFamily="18" charset="0"/>
                <a:cs typeface="Times New Roman" panose="02020603050405020304" pitchFamily="18" charset="0"/>
              </a:rPr>
              <a:t>iLawyer</a:t>
            </a:r>
            <a:endParaRPr lang="en-US" sz="4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44880" y="3708400"/>
            <a:ext cx="7579360" cy="564257"/>
          </a:xfrm>
          <a:prstGeom prst="rect">
            <a:avLst/>
          </a:prstGeom>
          <a:noFill/>
        </p:spPr>
        <p:txBody>
          <a:bodyPr wrap="square" rtlCol="0">
            <a:spAutoFit/>
          </a:bodyPr>
          <a:lstStyle/>
          <a:p>
            <a:pPr algn="ctr">
              <a:lnSpc>
                <a:spcPct val="120000"/>
              </a:lnSpc>
            </a:pPr>
            <a:r>
              <a:rPr lang="vi-VN" sz="2800" dirty="0">
                <a:latin typeface="Times New Roman" panose="02020603050405020304" pitchFamily="18" charset="0"/>
                <a:cs typeface="Times New Roman" panose="02020603050405020304" pitchFamily="18" charset="0"/>
              </a:rPr>
              <a:t>Hệ thống tư vấn luật thông minh sử dụng AI</a:t>
            </a:r>
          </a:p>
        </p:txBody>
      </p:sp>
    </p:spTree>
    <p:extLst>
      <p:ext uri="{BB962C8B-B14F-4D97-AF65-F5344CB8AC3E}">
        <p14:creationId xmlns:p14="http://schemas.microsoft.com/office/powerpoint/2010/main" val="110905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6. Kết luận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910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9544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9311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1036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3449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8349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0021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3978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0610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2604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CONTENT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vi-VN" dirty="0">
                <a:latin typeface="Times New Roman" panose="02020603050405020304" pitchFamily="18" charset="0"/>
                <a:cs typeface="Times New Roman" panose="02020603050405020304" pitchFamily="18" charset="0"/>
              </a:rPr>
              <a:t>1. Đặt vấn đề</a:t>
            </a:r>
          </a:p>
          <a:p>
            <a:pPr algn="just"/>
            <a:r>
              <a:rPr lang="vi-VN" dirty="0">
                <a:latin typeface="Times New Roman" panose="02020603050405020304" pitchFamily="18" charset="0"/>
                <a:cs typeface="Times New Roman" panose="02020603050405020304" pitchFamily="18" charset="0"/>
              </a:rPr>
              <a:t>2. Thực trạng, khó khăn</a:t>
            </a:r>
          </a:p>
          <a:p>
            <a:pPr algn="just"/>
            <a:r>
              <a:rPr lang="vi-VN" dirty="0">
                <a:latin typeface="Times New Roman" panose="02020603050405020304" pitchFamily="18" charset="0"/>
                <a:cs typeface="Times New Roman" panose="02020603050405020304" pitchFamily="18" charset="0"/>
              </a:rPr>
              <a:t>3. Giới thiệu về luật</a:t>
            </a:r>
          </a:p>
          <a:p>
            <a:pPr algn="just"/>
            <a:r>
              <a:rPr lang="vi-VN" dirty="0">
                <a:latin typeface="Times New Roman" panose="02020603050405020304" pitchFamily="18" charset="0"/>
                <a:cs typeface="Times New Roman" panose="02020603050405020304" pitchFamily="18" charset="0"/>
              </a:rPr>
              <a:t>4. Giải pháp</a:t>
            </a:r>
          </a:p>
          <a:p>
            <a:pPr algn="just"/>
            <a:r>
              <a:rPr lang="vi-VN" dirty="0">
                <a:latin typeface="Times New Roman" panose="02020603050405020304" pitchFamily="18" charset="0"/>
                <a:cs typeface="Times New Roman" panose="02020603050405020304" pitchFamily="18" charset="0"/>
              </a:rPr>
              <a:t>5. Kết quả</a:t>
            </a:r>
          </a:p>
          <a:p>
            <a:pPr algn="just"/>
            <a:r>
              <a:rPr lang="vi-VN" dirty="0">
                <a:latin typeface="Times New Roman" panose="02020603050405020304" pitchFamily="18" charset="0"/>
                <a:cs typeface="Times New Roman" panose="02020603050405020304" pitchFamily="18" charset="0"/>
              </a:rPr>
              <a:t>6. Kết luận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2136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2440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Times New Roman" panose="02020603050405020304" pitchFamily="18" charset="0"/>
                <a:ea typeface="STSong" panose="02010600040101010101" pitchFamily="2" charset="-122"/>
                <a:cs typeface="Times New Roman" panose="02020603050405020304" pitchFamily="18" charset="0"/>
              </a:rPr>
              <a:t>1. ĐẶT VẤN ĐỀ</a:t>
            </a:r>
            <a:endParaRPr lang="en-US" dirty="0">
              <a:latin typeface="Times New Roman" panose="02020603050405020304" pitchFamily="18" charset="0"/>
              <a:ea typeface="STSong" panose="02010600040101010101" pitchFamily="2" charset="-122"/>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vi-VN" dirty="0">
                <a:latin typeface="Times New Roman" panose="02020603050405020304" pitchFamily="18" charset="0"/>
                <a:cs typeface="Times New Roman" panose="02020603050405020304" pitchFamily="18" charset="0"/>
              </a:rPr>
              <a:t>Nhiều công ty nước ngoài có nhu cầu đầu tư vào thị trường Việt Nam</a:t>
            </a:r>
          </a:p>
          <a:p>
            <a:pPr algn="just"/>
            <a:r>
              <a:rPr lang="vi-VN" dirty="0">
                <a:latin typeface="Times New Roman" panose="02020603050405020304" pitchFamily="18" charset="0"/>
                <a:cs typeface="Times New Roman" panose="02020603050405020304" pitchFamily="18" charset="0"/>
              </a:rPr>
              <a:t>Cấu trúc luật Việt Nam phức tạp</a:t>
            </a:r>
          </a:p>
          <a:p>
            <a:pPr algn="just"/>
            <a:r>
              <a:rPr lang="vi-VN" dirty="0">
                <a:latin typeface="Times New Roman" panose="02020603050405020304" pitchFamily="18" charset="0"/>
                <a:cs typeface="Times New Roman" panose="02020603050405020304" pitchFamily="18" charset="0"/>
              </a:rPr>
              <a:t>Các công ty tốn nhiều thời gian, tiền bạc</a:t>
            </a:r>
          </a:p>
          <a:p>
            <a:pPr algn="just"/>
            <a:r>
              <a:rPr lang="vi-VN" dirty="0">
                <a:latin typeface="Times New Roman" panose="02020603050405020304" pitchFamily="18" charset="0"/>
                <a:cs typeface="Times New Roman" panose="02020603050405020304" pitchFamily="18" charset="0"/>
                <a:sym typeface="Wingdings" pitchFamily="2" charset="2"/>
              </a:rPr>
              <a:t> </a:t>
            </a:r>
            <a:r>
              <a:rPr lang="vi-VN" dirty="0">
                <a:latin typeface="Times New Roman" panose="02020603050405020304" pitchFamily="18" charset="0"/>
                <a:cs typeface="Times New Roman" panose="02020603050405020304" pitchFamily="18" charset="0"/>
              </a:rPr>
              <a:t> Xây dựng hệ thống tư vấn luật trực tuyến</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67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2. Thực trạng, khó khăn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7020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2.1. Thực trạng Việt Nam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vi-VN" dirty="0">
                <a:latin typeface="Times New Roman" panose="02020603050405020304" pitchFamily="18" charset="0"/>
                <a:cs typeface="Times New Roman" panose="02020603050405020304" pitchFamily="18" charset="0"/>
              </a:rPr>
              <a:t>Tư vấn tại các văn phòng Luật tư nhân</a:t>
            </a:r>
          </a:p>
          <a:p>
            <a:pPr algn="just"/>
            <a:r>
              <a:rPr lang="vi-VN" dirty="0">
                <a:latin typeface="Times New Roman" panose="02020603050405020304" pitchFamily="18" charset="0"/>
                <a:cs typeface="Times New Roman" panose="02020603050405020304" pitchFamily="18" charset="0"/>
              </a:rPr>
              <a:t>Tham vấn các tài liệu pháp luật qua internet</a:t>
            </a:r>
          </a:p>
          <a:p>
            <a:pPr algn="just"/>
            <a:r>
              <a:rPr lang="vi-VN" dirty="0">
                <a:latin typeface="Times New Roman" panose="02020603050405020304" pitchFamily="18" charset="0"/>
                <a:cs typeface="Times New Roman" panose="02020603050405020304" pitchFamily="18" charset="0"/>
              </a:rPr>
              <a:t>Tư vấn online</a:t>
            </a:r>
          </a:p>
          <a:p>
            <a:pPr algn="just"/>
            <a:r>
              <a:rPr lang="vi-VN" dirty="0">
                <a:latin typeface="Times New Roman" panose="02020603050405020304" pitchFamily="18" charset="0"/>
                <a:cs typeface="Times New Roman" panose="02020603050405020304" pitchFamily="18" charset="0"/>
                <a:sym typeface="Wingdings" pitchFamily="2" charset="2"/>
              </a:rPr>
              <a:t> Đa dạng, tuy nhiên còn hạn chế:</a:t>
            </a:r>
          </a:p>
          <a:p>
            <a:pPr lvl="1" algn="just"/>
            <a:r>
              <a:rPr lang="vi-VN" dirty="0">
                <a:latin typeface="Times New Roman" panose="02020603050405020304" pitchFamily="18" charset="0"/>
                <a:cs typeface="Times New Roman" panose="02020603050405020304" pitchFamily="18" charset="0"/>
                <a:sym typeface="Wingdings" pitchFamily="2" charset="2"/>
              </a:rPr>
              <a:t>Tốn kém thời gian, tiền bạc</a:t>
            </a:r>
          </a:p>
          <a:p>
            <a:pPr lvl="1" algn="just"/>
            <a:endParaRPr lang="vi-VN" dirty="0">
              <a:latin typeface="Times New Roman" panose="02020603050405020304" pitchFamily="18" charset="0"/>
              <a:cs typeface="Times New Roman" panose="02020603050405020304" pitchFamily="18" charset="0"/>
              <a:sym typeface="Wingdings" pitchFamily="2" charset="2"/>
            </a:endParaRPr>
          </a:p>
        </p:txBody>
      </p:sp>
    </p:spTree>
    <p:extLst>
      <p:ext uri="{BB962C8B-B14F-4D97-AF65-F5344CB8AC3E}">
        <p14:creationId xmlns:p14="http://schemas.microsoft.com/office/powerpoint/2010/main" val="292003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6" y="62753"/>
            <a:ext cx="9015983" cy="1283167"/>
          </a:xfrm>
        </p:spPr>
        <p:txBody>
          <a:bodyPr/>
          <a:lstStyle/>
          <a:p>
            <a:r>
              <a:rPr lang="vi-VN" dirty="0">
                <a:latin typeface="Times New Roman" panose="02020603050405020304" pitchFamily="18" charset="0"/>
                <a:cs typeface="Times New Roman" panose="02020603050405020304" pitchFamily="18" charset="0"/>
              </a:rPr>
              <a:t>2.2. Khó khăn xây dựng hệ thống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C</a:t>
            </a:r>
            <a:r>
              <a:rPr lang="vi-VN" dirty="0">
                <a:latin typeface="Times New Roman" panose="02020603050405020304" pitchFamily="18" charset="0"/>
                <a:cs typeface="Times New Roman" panose="02020603050405020304" pitchFamily="18" charset="0"/>
              </a:rPr>
              <a:t>hưa có cá nhân, tổ chức nào xây dựng</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725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3. Giới thiệu về luật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931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4. Giải pháp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0383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5. Kết quả</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45449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recedent">
  <a:themeElements>
    <a:clrScheme name="Precedent">
      <a:dk1>
        <a:srgbClr val="921F07"/>
      </a:dk1>
      <a:lt1>
        <a:sysClr val="window" lastClr="FFFFFF"/>
      </a:lt1>
      <a:dk2>
        <a:srgbClr val="333333"/>
      </a:dk2>
      <a:lt2>
        <a:srgbClr val="E5E5D3"/>
      </a:lt2>
      <a:accent1>
        <a:srgbClr val="993232"/>
      </a:accent1>
      <a:accent2>
        <a:srgbClr val="9B6C34"/>
      </a:accent2>
      <a:accent3>
        <a:srgbClr val="736C5D"/>
      </a:accent3>
      <a:accent4>
        <a:srgbClr val="C9972B"/>
      </a:accent4>
      <a:accent5>
        <a:srgbClr val="C95F2B"/>
      </a:accent5>
      <a:accent6>
        <a:srgbClr val="8F7A05"/>
      </a:accent6>
      <a:hlink>
        <a:srgbClr val="933926"/>
      </a:hlink>
      <a:folHlink>
        <a:srgbClr val="916019"/>
      </a:folHlink>
    </a:clrScheme>
    <a:fontScheme name="Precedent">
      <a:majorFont>
        <a:latin typeface="Perpetua Titling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Precedent">
      <a:fillStyleLst>
        <a:solidFill>
          <a:schemeClr val="phClr"/>
        </a:solidFill>
        <a:gradFill rotWithShape="1">
          <a:gsLst>
            <a:gs pos="0">
              <a:schemeClr val="phClr">
                <a:tint val="100000"/>
                <a:shade val="90000"/>
                <a:satMod val="135000"/>
              </a:schemeClr>
            </a:gs>
            <a:gs pos="100000">
              <a:schemeClr val="phClr">
                <a:tint val="100000"/>
                <a:shade val="30000"/>
                <a:satMod val="135000"/>
              </a:schemeClr>
            </a:gs>
          </a:gsLst>
          <a:path path="circle">
            <a:fillToRect l="70000" t="10000" b="70000"/>
          </a:path>
        </a:gradFill>
        <a:blipFill rotWithShape="1">
          <a:blip xmlns:r="http://schemas.openxmlformats.org/officeDocument/2006/relationships" r:embed="rId1">
            <a:duotone>
              <a:schemeClr val="phClr">
                <a:shade val="10000"/>
                <a:satMod val="135000"/>
              </a:schemeClr>
              <a:schemeClr val="phClr">
                <a:satMod val="150000"/>
                <a:lumMod val="110000"/>
              </a:schemeClr>
            </a:duotone>
          </a:blip>
          <a:stretch/>
        </a:blip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a:effectStyle>
        <a:effectStyle>
          <a:effectLst>
            <a:innerShdw blurRad="127000" dist="38100" dir="13200000">
              <a:srgbClr val="000000">
                <a:alpha val="75000"/>
              </a:srgbClr>
            </a:innerShdw>
            <a:outerShdw blurRad="38100" dist="12700" dir="1800000" sx="101000" sy="101000" rotWithShape="0">
              <a:srgbClr val="000000">
                <a:alpha val="40000"/>
              </a:srgbClr>
            </a:outerShdw>
            <a:reflection blurRad="127000" stA="25000" endPos="30000" dist="12700" dir="5400000" sy="-100000" rotWithShape="0"/>
          </a:effectLst>
          <a:scene3d>
            <a:camera prst="orthographicFront">
              <a:rot lat="0" lon="0" rev="0"/>
            </a:camera>
            <a:lightRig rig="twoPt" dir="t">
              <a:rot lat="0" lon="0" rev="1200000"/>
            </a:lightRig>
          </a:scene3d>
          <a:sp3d>
            <a:bevelT w="0" h="0"/>
          </a:sp3d>
        </a:effectStyle>
      </a:effectStyleLst>
      <a:bgFillStyleLst>
        <a:solidFill>
          <a:schemeClr val="phClr"/>
        </a:solidFill>
        <a:gradFill rotWithShape="1">
          <a:gsLst>
            <a:gs pos="0">
              <a:schemeClr val="phClr">
                <a:tint val="100000"/>
                <a:shade val="90000"/>
                <a:satMod val="135000"/>
              </a:schemeClr>
            </a:gs>
            <a:gs pos="100000">
              <a:schemeClr val="phClr">
                <a:shade val="30000"/>
                <a:satMod val="150000"/>
              </a:schemeClr>
            </a:gs>
          </a:gsLst>
          <a:path path="circle">
            <a:fillToRect t="10000" r="70000" b="70000"/>
          </a:path>
        </a:gradFill>
        <a:blipFill rotWithShape="1">
          <a:blip xmlns:r="http://schemas.openxmlformats.org/officeDocument/2006/relationships" r:embed="rId2">
            <a:duotone>
              <a:schemeClr val="phClr">
                <a:shade val="10000"/>
                <a:satMod val="130000"/>
                <a:lumMod val="80000"/>
              </a:schemeClr>
              <a:schemeClr val="phClr">
                <a:satMod val="15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Precedent.thmx</Template>
  <TotalTime>718</TotalTime>
  <Words>261</Words>
  <Application>Microsoft Macintosh PowerPoint</Application>
  <PresentationFormat>On-screen Show (4:3)</PresentationFormat>
  <Paragraphs>30</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STSong</vt:lpstr>
      <vt:lpstr>Arial</vt:lpstr>
      <vt:lpstr>Calibri</vt:lpstr>
      <vt:lpstr>Calisto MT</vt:lpstr>
      <vt:lpstr>Perpetua Titling MT</vt:lpstr>
      <vt:lpstr>Times New Roman</vt:lpstr>
      <vt:lpstr>Wingdings</vt:lpstr>
      <vt:lpstr>Precedent</vt:lpstr>
      <vt:lpstr>iLawyer</vt:lpstr>
      <vt:lpstr>CONTENT</vt:lpstr>
      <vt:lpstr>1. ĐẶT VẤN ĐỀ</vt:lpstr>
      <vt:lpstr>2. Thực trạng, khó khăn</vt:lpstr>
      <vt:lpstr>2.1. Thực trạng Việt Nam</vt:lpstr>
      <vt:lpstr>2.2. Khó khăn xây dựng hệ thống</vt:lpstr>
      <vt:lpstr>3. Giới thiệu về luật</vt:lpstr>
      <vt:lpstr>4. Giải pháp</vt:lpstr>
      <vt:lpstr>5. Kết quả</vt:lpstr>
      <vt:lpstr>6. Kết luận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Shuffle Proof for Electronic Voting Systems</dc:title>
  <dc:creator>Van Dang</dc:creator>
  <cp:lastModifiedBy>Tuan Nguyen</cp:lastModifiedBy>
  <cp:revision>148</cp:revision>
  <dcterms:created xsi:type="dcterms:W3CDTF">2018-02-10T03:12:53Z</dcterms:created>
  <dcterms:modified xsi:type="dcterms:W3CDTF">2018-03-19T10:34:42Z</dcterms:modified>
</cp:coreProperties>
</file>