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7"/>
  </p:notesMasterIdLst>
  <p:sldIdLst>
    <p:sldId id="256" r:id="rId2"/>
    <p:sldId id="258" r:id="rId3"/>
    <p:sldId id="260" r:id="rId4"/>
    <p:sldId id="261" r:id="rId5"/>
    <p:sldId id="307" r:id="rId6"/>
    <p:sldId id="265" r:id="rId7"/>
    <p:sldId id="308" r:id="rId8"/>
    <p:sldId id="311" r:id="rId9"/>
    <p:sldId id="312" r:id="rId10"/>
    <p:sldId id="313" r:id="rId11"/>
    <p:sldId id="266" r:id="rId12"/>
    <p:sldId id="267" r:id="rId13"/>
    <p:sldId id="314" r:id="rId14"/>
    <p:sldId id="315" r:id="rId15"/>
    <p:sldId id="270" r:id="rId16"/>
    <p:sldId id="271" r:id="rId17"/>
    <p:sldId id="316" r:id="rId18"/>
    <p:sldId id="317" r:id="rId19"/>
    <p:sldId id="318" r:id="rId20"/>
    <p:sldId id="319" r:id="rId21"/>
    <p:sldId id="305" r:id="rId22"/>
    <p:sldId id="306" r:id="rId23"/>
    <p:sldId id="278" r:id="rId24"/>
    <p:sldId id="279" r:id="rId25"/>
    <p:sldId id="282" r:id="rId26"/>
  </p:sldIdLst>
  <p:sldSz cx="9144000" cy="5143500" type="screen16x9"/>
  <p:notesSz cx="6858000" cy="9144000"/>
  <p:embeddedFontLst>
    <p:embeddedFont>
      <p:font typeface="Black Han Sans" panose="020B0604020202020204" charset="-127"/>
      <p:regular r:id="rId28"/>
    </p:embeddedFont>
    <p:embeddedFont>
      <p:font typeface="ABeeZee" panose="020B0604020202020204" charset="0"/>
      <p:regular r:id="rId29"/>
      <p:italic r:id="rId30"/>
    </p:embeddedFont>
    <p:embeddedFont>
      <p:font typeface="Open Sans" panose="020B06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D367A0-2159-4AF1-9DCE-F35116B2725B}">
  <a:tblStyle styleId="{71D367A0-2159-4AF1-9DCE-F35116B272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91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737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82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5"/>
        <p:cNvGrpSpPr/>
        <p:nvPr/>
      </p:nvGrpSpPr>
      <p:grpSpPr>
        <a:xfrm>
          <a:off x="0" y="0"/>
          <a:ext cx="0" cy="0"/>
          <a:chOff x="0" y="0"/>
          <a:chExt cx="0" cy="0"/>
        </a:xfrm>
      </p:grpSpPr>
      <p:sp>
        <p:nvSpPr>
          <p:cNvPr id="4576" name="Google Shape;4576;g1012d73dd0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7" name="Google Shape;4577;g1012d73dd0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7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710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3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00ea2c326c_0_24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00ea2c326c_0_24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293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5"/>
        <p:cNvGrpSpPr/>
        <p:nvPr/>
      </p:nvGrpSpPr>
      <p:grpSpPr>
        <a:xfrm>
          <a:off x="0" y="0"/>
          <a:ext cx="0" cy="0"/>
          <a:chOff x="0" y="0"/>
          <a:chExt cx="0" cy="0"/>
        </a:xfrm>
      </p:grpSpPr>
      <p:sp>
        <p:nvSpPr>
          <p:cNvPr id="4576" name="Google Shape;4576;g1012d73dd0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7" name="Google Shape;4577;g1012d73dd0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229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870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1"/>
        <p:cNvGrpSpPr/>
        <p:nvPr/>
      </p:nvGrpSpPr>
      <p:grpSpPr>
        <a:xfrm>
          <a:off x="0" y="0"/>
          <a:ext cx="0" cy="0"/>
          <a:chOff x="0" y="0"/>
          <a:chExt cx="0" cy="0"/>
        </a:xfrm>
      </p:grpSpPr>
      <p:sp>
        <p:nvSpPr>
          <p:cNvPr id="4932" name="Google Shape;4932;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3" name="Google Shape;4933;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10110098679_0_2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10110098679_0_2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6"/>
        <p:cNvGrpSpPr/>
        <p:nvPr/>
      </p:nvGrpSpPr>
      <p:grpSpPr>
        <a:xfrm>
          <a:off x="0" y="0"/>
          <a:ext cx="0" cy="0"/>
          <a:chOff x="0" y="0"/>
          <a:chExt cx="0" cy="0"/>
        </a:xfrm>
      </p:grpSpPr>
      <p:sp>
        <p:nvSpPr>
          <p:cNvPr id="5117" name="Google Shape;5117;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8" name="Google Shape;5118;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2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974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82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38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2279"/>
        <p:cNvGrpSpPr/>
        <p:nvPr/>
      </p:nvGrpSpPr>
      <p:grpSpPr>
        <a:xfrm>
          <a:off x="0" y="0"/>
          <a:ext cx="0" cy="0"/>
          <a:chOff x="0" y="0"/>
          <a:chExt cx="0" cy="0"/>
        </a:xfrm>
      </p:grpSpPr>
      <p:grpSp>
        <p:nvGrpSpPr>
          <p:cNvPr id="2280" name="Google Shape;2280;p18"/>
          <p:cNvGrpSpPr/>
          <p:nvPr/>
        </p:nvGrpSpPr>
        <p:grpSpPr>
          <a:xfrm rot="-5400000" flipH="1">
            <a:off x="6004605" y="2028406"/>
            <a:ext cx="1834029" cy="4444824"/>
            <a:chOff x="5728375" y="1492875"/>
            <a:chExt cx="1308525" cy="3171250"/>
          </a:xfrm>
        </p:grpSpPr>
        <p:sp>
          <p:nvSpPr>
            <p:cNvPr id="2281" name="Google Shape;2281;p1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6" name="Google Shape;2356;p18"/>
          <p:cNvGrpSpPr/>
          <p:nvPr/>
        </p:nvGrpSpPr>
        <p:grpSpPr>
          <a:xfrm rot="5400000" flipH="1">
            <a:off x="1305405" y="-1305407"/>
            <a:ext cx="1834029" cy="4444824"/>
            <a:chOff x="5728375" y="1492875"/>
            <a:chExt cx="1308525" cy="3171250"/>
          </a:xfrm>
        </p:grpSpPr>
        <p:sp>
          <p:nvSpPr>
            <p:cNvPr id="2357" name="Google Shape;2357;p1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18"/>
          <p:cNvSpPr txBox="1">
            <a:spLocks noGrp="1"/>
          </p:cNvSpPr>
          <p:nvPr>
            <p:ph type="title"/>
          </p:nvPr>
        </p:nvSpPr>
        <p:spPr>
          <a:xfrm>
            <a:off x="720000" y="1642350"/>
            <a:ext cx="3487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33" name="Google Shape;2433;p18"/>
          <p:cNvSpPr txBox="1">
            <a:spLocks noGrp="1"/>
          </p:cNvSpPr>
          <p:nvPr>
            <p:ph type="subTitle" idx="1"/>
          </p:nvPr>
        </p:nvSpPr>
        <p:spPr>
          <a:xfrm>
            <a:off x="720000" y="2215050"/>
            <a:ext cx="34872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56"/>
        <p:cNvGrpSpPr/>
        <p:nvPr/>
      </p:nvGrpSpPr>
      <p:grpSpPr>
        <a:xfrm>
          <a:off x="0" y="0"/>
          <a:ext cx="0" cy="0"/>
          <a:chOff x="0" y="0"/>
          <a:chExt cx="0" cy="0"/>
        </a:xfrm>
      </p:grpSpPr>
      <p:grpSp>
        <p:nvGrpSpPr>
          <p:cNvPr id="2957" name="Google Shape;2957;p22"/>
          <p:cNvGrpSpPr/>
          <p:nvPr/>
        </p:nvGrpSpPr>
        <p:grpSpPr>
          <a:xfrm>
            <a:off x="-15" y="44"/>
            <a:ext cx="1906399" cy="5143420"/>
            <a:chOff x="5970375" y="1301775"/>
            <a:chExt cx="1053725" cy="2842925"/>
          </a:xfrm>
        </p:grpSpPr>
        <p:sp>
          <p:nvSpPr>
            <p:cNvPr id="2958" name="Google Shape;2958;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22"/>
          <p:cNvGrpSpPr/>
          <p:nvPr/>
        </p:nvGrpSpPr>
        <p:grpSpPr>
          <a:xfrm flipH="1">
            <a:off x="7237610" y="44"/>
            <a:ext cx="1906399" cy="5143420"/>
            <a:chOff x="5970375" y="1301775"/>
            <a:chExt cx="1053725" cy="2842925"/>
          </a:xfrm>
        </p:grpSpPr>
        <p:sp>
          <p:nvSpPr>
            <p:cNvPr id="3062" name="Google Shape;3062;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5" name="Google Shape;3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66" name="Google Shape;3166;p22"/>
          <p:cNvSpPr txBox="1">
            <a:spLocks noGrp="1"/>
          </p:cNvSpPr>
          <p:nvPr>
            <p:ph type="title" idx="2"/>
          </p:nvPr>
        </p:nvSpPr>
        <p:spPr>
          <a:xfrm>
            <a:off x="2102413" y="18966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7" name="Google Shape;3167;p22"/>
          <p:cNvSpPr txBox="1">
            <a:spLocks noGrp="1"/>
          </p:cNvSpPr>
          <p:nvPr>
            <p:ph type="subTitle" idx="1"/>
          </p:nvPr>
        </p:nvSpPr>
        <p:spPr>
          <a:xfrm>
            <a:off x="2102413" y="22081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68" name="Google Shape;3168;p22"/>
          <p:cNvSpPr txBox="1">
            <a:spLocks noGrp="1"/>
          </p:cNvSpPr>
          <p:nvPr>
            <p:ph type="title" idx="3"/>
          </p:nvPr>
        </p:nvSpPr>
        <p:spPr>
          <a:xfrm>
            <a:off x="4902892" y="18966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9" name="Google Shape;3169;p22"/>
          <p:cNvSpPr txBox="1">
            <a:spLocks noGrp="1"/>
          </p:cNvSpPr>
          <p:nvPr>
            <p:ph type="subTitle" idx="4"/>
          </p:nvPr>
        </p:nvSpPr>
        <p:spPr>
          <a:xfrm>
            <a:off x="4902887" y="22081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0" name="Google Shape;3170;p22"/>
          <p:cNvSpPr txBox="1">
            <a:spLocks noGrp="1"/>
          </p:cNvSpPr>
          <p:nvPr>
            <p:ph type="title" idx="5"/>
          </p:nvPr>
        </p:nvSpPr>
        <p:spPr>
          <a:xfrm>
            <a:off x="2102413" y="36642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1" name="Google Shape;3171;p22"/>
          <p:cNvSpPr txBox="1">
            <a:spLocks noGrp="1"/>
          </p:cNvSpPr>
          <p:nvPr>
            <p:ph type="subTitle" idx="6"/>
          </p:nvPr>
        </p:nvSpPr>
        <p:spPr>
          <a:xfrm>
            <a:off x="2102413" y="39757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2" name="Google Shape;3172;p22"/>
          <p:cNvSpPr txBox="1">
            <a:spLocks noGrp="1"/>
          </p:cNvSpPr>
          <p:nvPr>
            <p:ph type="title" idx="7"/>
          </p:nvPr>
        </p:nvSpPr>
        <p:spPr>
          <a:xfrm>
            <a:off x="4902867" y="36642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3" name="Google Shape;3173;p22"/>
          <p:cNvSpPr txBox="1">
            <a:spLocks noGrp="1"/>
          </p:cNvSpPr>
          <p:nvPr>
            <p:ph type="subTitle" idx="8"/>
          </p:nvPr>
        </p:nvSpPr>
        <p:spPr>
          <a:xfrm>
            <a:off x="4902862" y="39757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98"/>
        <p:cNvGrpSpPr/>
        <p:nvPr/>
      </p:nvGrpSpPr>
      <p:grpSpPr>
        <a:xfrm>
          <a:off x="0" y="0"/>
          <a:ext cx="0" cy="0"/>
          <a:chOff x="0" y="0"/>
          <a:chExt cx="0" cy="0"/>
        </a:xfrm>
      </p:grpSpPr>
      <p:grpSp>
        <p:nvGrpSpPr>
          <p:cNvPr id="3899" name="Google Shape;3899;p27"/>
          <p:cNvGrpSpPr/>
          <p:nvPr/>
        </p:nvGrpSpPr>
        <p:grpSpPr>
          <a:xfrm rot="10800000" flipH="1">
            <a:off x="7165541" y="153"/>
            <a:ext cx="1978228" cy="4794296"/>
            <a:chOff x="5728375" y="1492875"/>
            <a:chExt cx="1308525" cy="3171250"/>
          </a:xfrm>
        </p:grpSpPr>
        <p:sp>
          <p:nvSpPr>
            <p:cNvPr id="3900" name="Google Shape;3900;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27"/>
          <p:cNvGrpSpPr/>
          <p:nvPr/>
        </p:nvGrpSpPr>
        <p:grpSpPr>
          <a:xfrm rot="10800000">
            <a:off x="266" y="153"/>
            <a:ext cx="1978228" cy="4794296"/>
            <a:chOff x="5728375" y="1492875"/>
            <a:chExt cx="1308525" cy="3171250"/>
          </a:xfrm>
        </p:grpSpPr>
        <p:sp>
          <p:nvSpPr>
            <p:cNvPr id="3976" name="Google Shape;3976;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1" name="Google Shape;4051;p27"/>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7"/>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a:endParaRPr/>
          </a:p>
        </p:txBody>
      </p:sp>
      <p:sp>
        <p:nvSpPr>
          <p:cNvPr id="4053" name="Google Shape;4053;p27"/>
          <p:cNvSpPr txBox="1"/>
          <p:nvPr/>
        </p:nvSpPr>
        <p:spPr>
          <a:xfrm>
            <a:off x="2212650" y="329945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BeeZee"/>
                <a:ea typeface="ABeeZee"/>
                <a:cs typeface="ABeeZee"/>
                <a:sym typeface="ABeeZee"/>
              </a:rPr>
              <a:t>CREDITS: This presentation template was created by </a:t>
            </a:r>
            <a:r>
              <a:rPr lang="en" sz="1200">
                <a:solidFill>
                  <a:schemeClr val="dk1"/>
                </a:solidFill>
                <a:uFill>
                  <a:noFill/>
                </a:uFill>
                <a:latin typeface="ABeeZee"/>
                <a:ea typeface="ABeeZee"/>
                <a:cs typeface="ABeeZee"/>
                <a:sym typeface="ABeeZee"/>
                <a:hlinkClick r:id="rId2">
                  <a:extLst>
                    <a:ext uri="{A12FA001-AC4F-418D-AE19-62706E023703}">
                      <ahyp:hlinkClr xmlns:ahyp="http://schemas.microsoft.com/office/drawing/2018/hyperlinkcolor" val="tx"/>
                    </a:ext>
                  </a:extLst>
                </a:hlinkClick>
              </a:rPr>
              <a:t>Slidesgo</a:t>
            </a:r>
            <a:r>
              <a:rPr lang="en" sz="1200">
                <a:solidFill>
                  <a:schemeClr val="dk1"/>
                </a:solidFill>
                <a:latin typeface="ABeeZee"/>
                <a:ea typeface="ABeeZee"/>
                <a:cs typeface="ABeeZee"/>
                <a:sym typeface="ABeeZee"/>
              </a:rPr>
              <a:t>, including icons by </a:t>
            </a:r>
            <a:r>
              <a:rPr lang="en" sz="1200" b="1">
                <a:solidFill>
                  <a:schemeClr val="dk1"/>
                </a:solidFill>
                <a:uFill>
                  <a:noFill/>
                </a:uFill>
                <a:latin typeface="ABeeZee"/>
                <a:ea typeface="ABeeZee"/>
                <a:cs typeface="ABeeZee"/>
                <a:sym typeface="ABeeZee"/>
                <a:hlinkClick r:id="rId3">
                  <a:extLst>
                    <a:ext uri="{A12FA001-AC4F-418D-AE19-62706E023703}">
                      <ahyp:hlinkClr xmlns:ahyp="http://schemas.microsoft.com/office/drawing/2018/hyperlinkcolor" val="tx"/>
                    </a:ext>
                  </a:extLst>
                </a:hlinkClick>
              </a:rPr>
              <a:t>Flaticon</a:t>
            </a:r>
            <a:r>
              <a:rPr lang="en" sz="1200">
                <a:solidFill>
                  <a:schemeClr val="dk1"/>
                </a:solidFill>
                <a:latin typeface="ABeeZee"/>
                <a:ea typeface="ABeeZee"/>
                <a:cs typeface="ABeeZee"/>
                <a:sym typeface="ABeeZee"/>
              </a:rPr>
              <a:t>, infographics &amp; images by </a:t>
            </a:r>
            <a:r>
              <a:rPr lang="en" sz="1200" b="1">
                <a:solidFill>
                  <a:schemeClr val="dk1"/>
                </a:solidFill>
                <a:uFill>
                  <a:noFill/>
                </a:uFill>
                <a:latin typeface="ABeeZee"/>
                <a:ea typeface="ABeeZee"/>
                <a:cs typeface="ABeeZee"/>
                <a:sym typeface="ABeeZee"/>
                <a:hlinkClick r:id="rId4">
                  <a:extLst>
                    <a:ext uri="{A12FA001-AC4F-418D-AE19-62706E023703}">
                      <ahyp:hlinkClr xmlns:ahyp="http://schemas.microsoft.com/office/drawing/2018/hyperlinkcolor" val="tx"/>
                    </a:ext>
                  </a:extLst>
                </a:hlinkClick>
              </a:rPr>
              <a:t>Freepik</a:t>
            </a:r>
            <a:endParaRPr sz="1200" b="1">
              <a:solidFill>
                <a:schemeClr val="dk1"/>
              </a:solidFill>
              <a:latin typeface="ABeeZee"/>
              <a:ea typeface="ABeeZee"/>
              <a:cs typeface="ABeeZee"/>
              <a:sym typeface="ABeeZee"/>
            </a:endParaRPr>
          </a:p>
        </p:txBody>
      </p:sp>
      <p:sp>
        <p:nvSpPr>
          <p:cNvPr id="4054" name="Google Shape;4054;p27"/>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3" name="Google Shape;283;p3"/>
          <p:cNvSpPr txBox="1">
            <a:spLocks noGrp="1"/>
          </p:cNvSpPr>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a:spLocks noGrp="1"/>
          </p:cNvSpPr>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9"/>
        <p:cNvGrpSpPr/>
        <p:nvPr/>
      </p:nvGrpSpPr>
      <p:grpSpPr>
        <a:xfrm>
          <a:off x="0" y="0"/>
          <a:ext cx="0" cy="0"/>
          <a:chOff x="0" y="0"/>
          <a:chExt cx="0" cy="0"/>
        </a:xfrm>
      </p:grpSpPr>
      <p:grpSp>
        <p:nvGrpSpPr>
          <p:cNvPr id="500" name="Google Shape;500;p6"/>
          <p:cNvGrpSpPr/>
          <p:nvPr/>
        </p:nvGrpSpPr>
        <p:grpSpPr>
          <a:xfrm>
            <a:off x="5202063" y="4121297"/>
            <a:ext cx="3941609" cy="1021956"/>
            <a:chOff x="2582150" y="3714800"/>
            <a:chExt cx="2689050" cy="697200"/>
          </a:xfrm>
        </p:grpSpPr>
        <p:sp>
          <p:nvSpPr>
            <p:cNvPr id="501" name="Google Shape;501;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6"/>
          <p:cNvGrpSpPr/>
          <p:nvPr/>
        </p:nvGrpSpPr>
        <p:grpSpPr>
          <a:xfrm flipH="1">
            <a:off x="38" y="4121297"/>
            <a:ext cx="3941609" cy="1021956"/>
            <a:chOff x="2582150" y="3714800"/>
            <a:chExt cx="2689050" cy="697200"/>
          </a:xfrm>
        </p:grpSpPr>
        <p:sp>
          <p:nvSpPr>
            <p:cNvPr id="562" name="Google Shape;562;p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6"/>
          <p:cNvGrpSpPr/>
          <p:nvPr/>
        </p:nvGrpSpPr>
        <p:grpSpPr>
          <a:xfrm rot="10800000">
            <a:off x="157" y="95"/>
            <a:ext cx="1146035" cy="1362783"/>
            <a:chOff x="3048875" y="2669025"/>
            <a:chExt cx="504550" cy="599975"/>
          </a:xfrm>
        </p:grpSpPr>
        <p:sp>
          <p:nvSpPr>
            <p:cNvPr id="623" name="Google Shape;623;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
          <p:cNvGrpSpPr/>
          <p:nvPr/>
        </p:nvGrpSpPr>
        <p:grpSpPr>
          <a:xfrm rot="10800000" flipH="1">
            <a:off x="7997632" y="95"/>
            <a:ext cx="1146035" cy="1362783"/>
            <a:chOff x="3048875" y="2669025"/>
            <a:chExt cx="504550" cy="599975"/>
          </a:xfrm>
        </p:grpSpPr>
        <p:sp>
          <p:nvSpPr>
            <p:cNvPr id="646" name="Google Shape;646;p6"/>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7"/>
          <p:cNvSpPr txBox="1">
            <a:spLocks noGrp="1"/>
          </p:cNvSpPr>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7"/>
          <p:cNvSpPr txBox="1">
            <a:spLocks noGrp="1"/>
          </p:cNvSpPr>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a:buChar char="●"/>
              <a:defRPr/>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619"/>
        <p:cNvGrpSpPr/>
        <p:nvPr/>
      </p:nvGrpSpPr>
      <p:grpSpPr>
        <a:xfrm>
          <a:off x="0" y="0"/>
          <a:ext cx="0" cy="0"/>
          <a:chOff x="0" y="0"/>
          <a:chExt cx="0" cy="0"/>
        </a:xfrm>
      </p:grpSpPr>
      <p:grpSp>
        <p:nvGrpSpPr>
          <p:cNvPr id="1620" name="Google Shape;1620;p14"/>
          <p:cNvGrpSpPr/>
          <p:nvPr/>
        </p:nvGrpSpPr>
        <p:grpSpPr>
          <a:xfrm rot="5400000">
            <a:off x="653906" y="1721142"/>
            <a:ext cx="2768461" cy="4076473"/>
            <a:chOff x="2525900" y="1699450"/>
            <a:chExt cx="1076050" cy="1584450"/>
          </a:xfrm>
        </p:grpSpPr>
        <p:sp>
          <p:nvSpPr>
            <p:cNvPr id="1621" name="Google Shape;1621;p1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4"/>
          <p:cNvGrpSpPr/>
          <p:nvPr/>
        </p:nvGrpSpPr>
        <p:grpSpPr>
          <a:xfrm>
            <a:off x="3138301" y="41"/>
            <a:ext cx="6005949" cy="1460702"/>
            <a:chOff x="3877250" y="939525"/>
            <a:chExt cx="2541125" cy="618025"/>
          </a:xfrm>
        </p:grpSpPr>
        <p:sp>
          <p:nvSpPr>
            <p:cNvPr id="1690" name="Google Shape;1690;p14"/>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14"/>
          <p:cNvSpPr txBox="1">
            <a:spLocks noGrp="1"/>
          </p:cNvSpPr>
          <p:nvPr>
            <p:ph type="title"/>
          </p:nvPr>
        </p:nvSpPr>
        <p:spPr>
          <a:xfrm>
            <a:off x="4463450" y="1732314"/>
            <a:ext cx="3812100" cy="73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6" name="Google Shape;1756;p14"/>
          <p:cNvSpPr txBox="1">
            <a:spLocks noGrp="1"/>
          </p:cNvSpPr>
          <p:nvPr>
            <p:ph type="subTitle" idx="1"/>
          </p:nvPr>
        </p:nvSpPr>
        <p:spPr>
          <a:xfrm>
            <a:off x="4463450" y="2497400"/>
            <a:ext cx="3812100" cy="11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1757"/>
        <p:cNvGrpSpPr/>
        <p:nvPr/>
      </p:nvGrpSpPr>
      <p:grpSpPr>
        <a:xfrm>
          <a:off x="0" y="0"/>
          <a:ext cx="0" cy="0"/>
          <a:chOff x="0" y="0"/>
          <a:chExt cx="0" cy="0"/>
        </a:xfrm>
      </p:grpSpPr>
      <p:grpSp>
        <p:nvGrpSpPr>
          <p:cNvPr id="1758" name="Google Shape;1758;p15"/>
          <p:cNvGrpSpPr/>
          <p:nvPr/>
        </p:nvGrpSpPr>
        <p:grpSpPr>
          <a:xfrm>
            <a:off x="19" y="4103110"/>
            <a:ext cx="4012869" cy="1040432"/>
            <a:chOff x="2582150" y="3714800"/>
            <a:chExt cx="2689050" cy="697200"/>
          </a:xfrm>
        </p:grpSpPr>
        <p:sp>
          <p:nvSpPr>
            <p:cNvPr id="1759" name="Google Shape;1759;p1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15"/>
          <p:cNvGrpSpPr/>
          <p:nvPr/>
        </p:nvGrpSpPr>
        <p:grpSpPr>
          <a:xfrm>
            <a:off x="4989532" y="25"/>
            <a:ext cx="4181792" cy="1269197"/>
            <a:chOff x="4846107" y="26"/>
            <a:chExt cx="4325395" cy="1312782"/>
          </a:xfrm>
        </p:grpSpPr>
        <p:sp>
          <p:nvSpPr>
            <p:cNvPr id="1820" name="Google Shape;1820;p15"/>
            <p:cNvSpPr/>
            <p:nvPr/>
          </p:nvSpPr>
          <p:spPr>
            <a:xfrm>
              <a:off x="6903427" y="1643"/>
              <a:ext cx="354163" cy="123640"/>
            </a:xfrm>
            <a:custGeom>
              <a:avLst/>
              <a:gdLst/>
              <a:ahLst/>
              <a:cxnLst/>
              <a:rect l="l" t="t" r="r" b="b"/>
              <a:pathLst>
                <a:path w="7883" h="2752" extrusionOk="0">
                  <a:moveTo>
                    <a:pt x="7704" y="1"/>
                  </a:moveTo>
                  <a:lnTo>
                    <a:pt x="0" y="2358"/>
                  </a:lnTo>
                  <a:cubicBezTo>
                    <a:pt x="84" y="2465"/>
                    <a:pt x="131" y="2608"/>
                    <a:pt x="131" y="2751"/>
                  </a:cubicBezTo>
                  <a:lnTo>
                    <a:pt x="7847" y="382"/>
                  </a:lnTo>
                  <a:lnTo>
                    <a:pt x="7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5"/>
            <p:cNvSpPr/>
            <p:nvPr/>
          </p:nvSpPr>
          <p:spPr>
            <a:xfrm>
              <a:off x="7275202" y="1643"/>
              <a:ext cx="36930" cy="11277"/>
            </a:xfrm>
            <a:custGeom>
              <a:avLst/>
              <a:gdLst/>
              <a:ahLst/>
              <a:cxnLst/>
              <a:rect l="l" t="t" r="r" b="b"/>
              <a:pathLst>
                <a:path w="822" h="251" extrusionOk="0">
                  <a:moveTo>
                    <a:pt x="24" y="1"/>
                  </a:moveTo>
                  <a:lnTo>
                    <a:pt x="0" y="251"/>
                  </a:lnTo>
                  <a:lnTo>
                    <a:pt x="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5"/>
            <p:cNvSpPr/>
            <p:nvPr/>
          </p:nvSpPr>
          <p:spPr>
            <a:xfrm>
              <a:off x="8882618" y="26"/>
              <a:ext cx="288884" cy="170365"/>
            </a:xfrm>
            <a:custGeom>
              <a:avLst/>
              <a:gdLst/>
              <a:ahLst/>
              <a:cxnLst/>
              <a:rect l="l" t="t" r="r" b="b"/>
              <a:pathLst>
                <a:path w="6430" h="3792" extrusionOk="0">
                  <a:moveTo>
                    <a:pt x="5620" y="1"/>
                  </a:moveTo>
                  <a:lnTo>
                    <a:pt x="24" y="3370"/>
                  </a:lnTo>
                  <a:cubicBezTo>
                    <a:pt x="48" y="3430"/>
                    <a:pt x="48" y="3490"/>
                    <a:pt x="48" y="3537"/>
                  </a:cubicBezTo>
                  <a:cubicBezTo>
                    <a:pt x="48" y="3620"/>
                    <a:pt x="24" y="3716"/>
                    <a:pt x="1" y="3787"/>
                  </a:cubicBezTo>
                  <a:cubicBezTo>
                    <a:pt x="12" y="3790"/>
                    <a:pt x="25" y="3792"/>
                    <a:pt x="38" y="3792"/>
                  </a:cubicBezTo>
                  <a:cubicBezTo>
                    <a:pt x="76" y="3792"/>
                    <a:pt x="117" y="3778"/>
                    <a:pt x="143" y="3751"/>
                  </a:cubicBezTo>
                  <a:lnTo>
                    <a:pt x="64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5"/>
            <p:cNvSpPr/>
            <p:nvPr/>
          </p:nvSpPr>
          <p:spPr>
            <a:xfrm>
              <a:off x="8360561" y="191552"/>
              <a:ext cx="471829" cy="839875"/>
            </a:xfrm>
            <a:custGeom>
              <a:avLst/>
              <a:gdLst/>
              <a:ahLst/>
              <a:cxnLst/>
              <a:rect l="l" t="t" r="r" b="b"/>
              <a:pathLst>
                <a:path w="10502" h="18694" extrusionOk="0">
                  <a:moveTo>
                    <a:pt x="10132" y="0"/>
                  </a:moveTo>
                  <a:lnTo>
                    <a:pt x="0" y="18586"/>
                  </a:lnTo>
                  <a:cubicBezTo>
                    <a:pt x="36" y="18574"/>
                    <a:pt x="95" y="18562"/>
                    <a:pt x="143" y="18562"/>
                  </a:cubicBezTo>
                  <a:cubicBezTo>
                    <a:pt x="250" y="18562"/>
                    <a:pt x="333" y="18622"/>
                    <a:pt x="393" y="18693"/>
                  </a:cubicBezTo>
                  <a:lnTo>
                    <a:pt x="10501" y="179"/>
                  </a:lnTo>
                  <a:cubicBezTo>
                    <a:pt x="10370" y="143"/>
                    <a:pt x="10239" y="84"/>
                    <a:pt x="1013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5"/>
            <p:cNvSpPr/>
            <p:nvPr/>
          </p:nvSpPr>
          <p:spPr>
            <a:xfrm>
              <a:off x="7991975" y="886940"/>
              <a:ext cx="368630" cy="156258"/>
            </a:xfrm>
            <a:custGeom>
              <a:avLst/>
              <a:gdLst/>
              <a:ahLst/>
              <a:cxnLst/>
              <a:rect l="l" t="t" r="r" b="b"/>
              <a:pathLst>
                <a:path w="8205" h="3478" extrusionOk="0">
                  <a:moveTo>
                    <a:pt x="191" y="1"/>
                  </a:moveTo>
                  <a:cubicBezTo>
                    <a:pt x="167" y="143"/>
                    <a:pt x="108" y="262"/>
                    <a:pt x="1" y="370"/>
                  </a:cubicBezTo>
                  <a:lnTo>
                    <a:pt x="8002" y="3477"/>
                  </a:lnTo>
                  <a:cubicBezTo>
                    <a:pt x="8002" y="3453"/>
                    <a:pt x="7990" y="3441"/>
                    <a:pt x="7990" y="3406"/>
                  </a:cubicBezTo>
                  <a:cubicBezTo>
                    <a:pt x="8002" y="3263"/>
                    <a:pt x="8097" y="3156"/>
                    <a:pt x="8204" y="3108"/>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5"/>
            <p:cNvSpPr/>
            <p:nvPr/>
          </p:nvSpPr>
          <p:spPr>
            <a:xfrm>
              <a:off x="8754754" y="1643"/>
              <a:ext cx="76017" cy="123101"/>
            </a:xfrm>
            <a:custGeom>
              <a:avLst/>
              <a:gdLst/>
              <a:ahLst/>
              <a:cxnLst/>
              <a:rect l="l" t="t" r="r" b="b"/>
              <a:pathLst>
                <a:path w="1692" h="2740" extrusionOk="0">
                  <a:moveTo>
                    <a:pt x="1" y="1"/>
                  </a:moveTo>
                  <a:lnTo>
                    <a:pt x="1323" y="2739"/>
                  </a:lnTo>
                  <a:cubicBezTo>
                    <a:pt x="1430" y="2644"/>
                    <a:pt x="1561" y="2584"/>
                    <a:pt x="1692" y="2561"/>
                  </a:cubicBezTo>
                  <a:lnTo>
                    <a:pt x="46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5"/>
            <p:cNvSpPr/>
            <p:nvPr/>
          </p:nvSpPr>
          <p:spPr>
            <a:xfrm>
              <a:off x="8196845" y="1643"/>
              <a:ext cx="296387" cy="132177"/>
            </a:xfrm>
            <a:custGeom>
              <a:avLst/>
              <a:gdLst/>
              <a:ahLst/>
              <a:cxnLst/>
              <a:rect l="l" t="t" r="r" b="b"/>
              <a:pathLst>
                <a:path w="6597" h="2942" extrusionOk="0">
                  <a:moveTo>
                    <a:pt x="5620" y="1"/>
                  </a:moveTo>
                  <a:lnTo>
                    <a:pt x="1" y="2572"/>
                  </a:lnTo>
                  <a:cubicBezTo>
                    <a:pt x="96" y="2680"/>
                    <a:pt x="156" y="2799"/>
                    <a:pt x="191" y="2942"/>
                  </a:cubicBezTo>
                  <a:lnTo>
                    <a:pt x="659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5"/>
            <p:cNvSpPr/>
            <p:nvPr/>
          </p:nvSpPr>
          <p:spPr>
            <a:xfrm>
              <a:off x="7575812" y="151971"/>
              <a:ext cx="554226" cy="272306"/>
            </a:xfrm>
            <a:custGeom>
              <a:avLst/>
              <a:gdLst/>
              <a:ahLst/>
              <a:cxnLst/>
              <a:rect l="l" t="t" r="r" b="b"/>
              <a:pathLst>
                <a:path w="12336" h="6061" extrusionOk="0">
                  <a:moveTo>
                    <a:pt x="12181" y="0"/>
                  </a:moveTo>
                  <a:lnTo>
                    <a:pt x="24" y="5668"/>
                  </a:lnTo>
                  <a:cubicBezTo>
                    <a:pt x="24" y="5703"/>
                    <a:pt x="24" y="5727"/>
                    <a:pt x="1" y="5763"/>
                  </a:cubicBezTo>
                  <a:cubicBezTo>
                    <a:pt x="96" y="5834"/>
                    <a:pt x="155" y="5942"/>
                    <a:pt x="155" y="6061"/>
                  </a:cubicBezTo>
                  <a:lnTo>
                    <a:pt x="12335" y="369"/>
                  </a:lnTo>
                  <a:cubicBezTo>
                    <a:pt x="12264" y="262"/>
                    <a:pt x="12204" y="131"/>
                    <a:pt x="1218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5"/>
            <p:cNvSpPr/>
            <p:nvPr/>
          </p:nvSpPr>
          <p:spPr>
            <a:xfrm>
              <a:off x="8166878" y="1643"/>
              <a:ext cx="42861" cy="104906"/>
            </a:xfrm>
            <a:custGeom>
              <a:avLst/>
              <a:gdLst/>
              <a:ahLst/>
              <a:cxnLst/>
              <a:rect l="l" t="t" r="r" b="b"/>
              <a:pathLst>
                <a:path w="954" h="2335" extrusionOk="0">
                  <a:moveTo>
                    <a:pt x="537" y="1"/>
                  </a:moveTo>
                  <a:lnTo>
                    <a:pt x="1" y="2227"/>
                  </a:lnTo>
                  <a:cubicBezTo>
                    <a:pt x="156" y="2227"/>
                    <a:pt x="287" y="2275"/>
                    <a:pt x="406" y="2334"/>
                  </a:cubicBezTo>
                  <a:lnTo>
                    <a:pt x="95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5"/>
            <p:cNvSpPr/>
            <p:nvPr/>
          </p:nvSpPr>
          <p:spPr>
            <a:xfrm>
              <a:off x="7972746" y="182971"/>
              <a:ext cx="191526" cy="675665"/>
            </a:xfrm>
            <a:custGeom>
              <a:avLst/>
              <a:gdLst/>
              <a:ahLst/>
              <a:cxnLst/>
              <a:rect l="l" t="t" r="r" b="b"/>
              <a:pathLst>
                <a:path w="4263" h="15039" extrusionOk="0">
                  <a:moveTo>
                    <a:pt x="3870" y="1"/>
                  </a:moveTo>
                  <a:lnTo>
                    <a:pt x="0" y="14919"/>
                  </a:lnTo>
                  <a:lnTo>
                    <a:pt x="12" y="14919"/>
                  </a:lnTo>
                  <a:cubicBezTo>
                    <a:pt x="143" y="14919"/>
                    <a:pt x="274" y="14967"/>
                    <a:pt x="381" y="15038"/>
                  </a:cubicBezTo>
                  <a:lnTo>
                    <a:pt x="4262" y="84"/>
                  </a:lnTo>
                  <a:lnTo>
                    <a:pt x="4251" y="84"/>
                  </a:lnTo>
                  <a:cubicBezTo>
                    <a:pt x="4096" y="84"/>
                    <a:pt x="3989" y="60"/>
                    <a:pt x="38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5"/>
            <p:cNvSpPr/>
            <p:nvPr/>
          </p:nvSpPr>
          <p:spPr>
            <a:xfrm>
              <a:off x="7874849" y="908325"/>
              <a:ext cx="101671" cy="323164"/>
            </a:xfrm>
            <a:custGeom>
              <a:avLst/>
              <a:gdLst/>
              <a:ahLst/>
              <a:cxnLst/>
              <a:rect l="l" t="t" r="r" b="b"/>
              <a:pathLst>
                <a:path w="2263" h="7193" extrusionOk="0">
                  <a:moveTo>
                    <a:pt x="1846" y="1"/>
                  </a:moveTo>
                  <a:lnTo>
                    <a:pt x="0" y="7109"/>
                  </a:lnTo>
                  <a:lnTo>
                    <a:pt x="72" y="7109"/>
                  </a:lnTo>
                  <a:cubicBezTo>
                    <a:pt x="191" y="7109"/>
                    <a:pt x="310" y="7144"/>
                    <a:pt x="417" y="7192"/>
                  </a:cubicBezTo>
                  <a:lnTo>
                    <a:pt x="2262" y="72"/>
                  </a:lnTo>
                  <a:cubicBezTo>
                    <a:pt x="2227" y="72"/>
                    <a:pt x="2191" y="84"/>
                    <a:pt x="2155" y="84"/>
                  </a:cubicBezTo>
                  <a:cubicBezTo>
                    <a:pt x="2036" y="72"/>
                    <a:pt x="1941" y="48"/>
                    <a:pt x="1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5"/>
            <p:cNvSpPr/>
            <p:nvPr/>
          </p:nvSpPr>
          <p:spPr>
            <a:xfrm>
              <a:off x="7710594" y="770308"/>
              <a:ext cx="237577" cy="113487"/>
            </a:xfrm>
            <a:custGeom>
              <a:avLst/>
              <a:gdLst/>
              <a:ahLst/>
              <a:cxnLst/>
              <a:rect l="l" t="t" r="r" b="b"/>
              <a:pathLst>
                <a:path w="5288" h="2526" extrusionOk="0">
                  <a:moveTo>
                    <a:pt x="108" y="1"/>
                  </a:moveTo>
                  <a:cubicBezTo>
                    <a:pt x="96" y="25"/>
                    <a:pt x="108" y="37"/>
                    <a:pt x="108" y="60"/>
                  </a:cubicBezTo>
                  <a:cubicBezTo>
                    <a:pt x="108" y="203"/>
                    <a:pt x="72" y="322"/>
                    <a:pt x="1" y="406"/>
                  </a:cubicBezTo>
                  <a:lnTo>
                    <a:pt x="5168" y="2525"/>
                  </a:lnTo>
                  <a:lnTo>
                    <a:pt x="5168" y="2477"/>
                  </a:lnTo>
                  <a:cubicBezTo>
                    <a:pt x="5168" y="2346"/>
                    <a:pt x="5216" y="2227"/>
                    <a:pt x="5287" y="2120"/>
                  </a:cubicBezTo>
                  <a:lnTo>
                    <a:pt x="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5"/>
            <p:cNvSpPr/>
            <p:nvPr/>
          </p:nvSpPr>
          <p:spPr>
            <a:xfrm>
              <a:off x="7278931" y="423692"/>
              <a:ext cx="279808" cy="120406"/>
            </a:xfrm>
            <a:custGeom>
              <a:avLst/>
              <a:gdLst/>
              <a:ahLst/>
              <a:cxnLst/>
              <a:rect l="l" t="t" r="r" b="b"/>
              <a:pathLst>
                <a:path w="6228" h="2680" extrusionOk="0">
                  <a:moveTo>
                    <a:pt x="6001" y="1"/>
                  </a:moveTo>
                  <a:lnTo>
                    <a:pt x="1" y="2287"/>
                  </a:lnTo>
                  <a:cubicBezTo>
                    <a:pt x="60" y="2406"/>
                    <a:pt x="108" y="2537"/>
                    <a:pt x="132" y="2680"/>
                  </a:cubicBezTo>
                  <a:lnTo>
                    <a:pt x="6228" y="358"/>
                  </a:lnTo>
                  <a:cubicBezTo>
                    <a:pt x="6097" y="298"/>
                    <a:pt x="6001" y="155"/>
                    <a:pt x="60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5"/>
            <p:cNvSpPr/>
            <p:nvPr/>
          </p:nvSpPr>
          <p:spPr>
            <a:xfrm>
              <a:off x="7689748" y="793311"/>
              <a:ext cx="177643" cy="443524"/>
            </a:xfrm>
            <a:custGeom>
              <a:avLst/>
              <a:gdLst/>
              <a:ahLst/>
              <a:cxnLst/>
              <a:rect l="l" t="t" r="r" b="b"/>
              <a:pathLst>
                <a:path w="3954" h="9872" extrusionOk="0">
                  <a:moveTo>
                    <a:pt x="370" y="1"/>
                  </a:moveTo>
                  <a:cubicBezTo>
                    <a:pt x="263" y="84"/>
                    <a:pt x="143" y="168"/>
                    <a:pt x="1" y="180"/>
                  </a:cubicBezTo>
                  <a:lnTo>
                    <a:pt x="3584" y="9871"/>
                  </a:lnTo>
                  <a:cubicBezTo>
                    <a:pt x="3692" y="9788"/>
                    <a:pt x="3823" y="9728"/>
                    <a:pt x="3953" y="9704"/>
                  </a:cubicBezTo>
                  <a:lnTo>
                    <a:pt x="37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5"/>
            <p:cNvSpPr/>
            <p:nvPr/>
          </p:nvSpPr>
          <p:spPr>
            <a:xfrm>
              <a:off x="7564041" y="431195"/>
              <a:ext cx="124135" cy="315661"/>
            </a:xfrm>
            <a:custGeom>
              <a:avLst/>
              <a:gdLst/>
              <a:ahLst/>
              <a:cxnLst/>
              <a:rect l="l" t="t" r="r" b="b"/>
              <a:pathLst>
                <a:path w="2763" h="7026" extrusionOk="0">
                  <a:moveTo>
                    <a:pt x="370" y="0"/>
                  </a:moveTo>
                  <a:cubicBezTo>
                    <a:pt x="310" y="143"/>
                    <a:pt x="179" y="215"/>
                    <a:pt x="13" y="215"/>
                  </a:cubicBezTo>
                  <a:lnTo>
                    <a:pt x="1" y="215"/>
                  </a:lnTo>
                  <a:lnTo>
                    <a:pt x="2370" y="7025"/>
                  </a:lnTo>
                  <a:cubicBezTo>
                    <a:pt x="2453" y="6973"/>
                    <a:pt x="2572" y="6939"/>
                    <a:pt x="2688" y="6939"/>
                  </a:cubicBezTo>
                  <a:cubicBezTo>
                    <a:pt x="2705" y="6939"/>
                    <a:pt x="2722" y="6940"/>
                    <a:pt x="2739" y="6942"/>
                  </a:cubicBezTo>
                  <a:cubicBezTo>
                    <a:pt x="2743" y="6938"/>
                    <a:pt x="2747" y="6936"/>
                    <a:pt x="2751" y="6936"/>
                  </a:cubicBezTo>
                  <a:cubicBezTo>
                    <a:pt x="2758" y="6936"/>
                    <a:pt x="2763" y="6942"/>
                    <a:pt x="2763" y="6942"/>
                  </a:cubicBez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5"/>
            <p:cNvSpPr/>
            <p:nvPr/>
          </p:nvSpPr>
          <p:spPr>
            <a:xfrm>
              <a:off x="7500379" y="1643"/>
              <a:ext cx="77096" cy="409245"/>
            </a:xfrm>
            <a:custGeom>
              <a:avLst/>
              <a:gdLst/>
              <a:ahLst/>
              <a:cxnLst/>
              <a:rect l="l" t="t" r="r" b="b"/>
              <a:pathLst>
                <a:path w="1716" h="9109" extrusionOk="0">
                  <a:moveTo>
                    <a:pt x="1" y="1"/>
                  </a:moveTo>
                  <a:lnTo>
                    <a:pt x="1310" y="9049"/>
                  </a:lnTo>
                  <a:cubicBezTo>
                    <a:pt x="1358" y="9026"/>
                    <a:pt x="1418" y="9014"/>
                    <a:pt x="1477" y="9014"/>
                  </a:cubicBezTo>
                  <a:cubicBezTo>
                    <a:pt x="1549" y="9014"/>
                    <a:pt x="1644" y="9049"/>
                    <a:pt x="1703" y="9109"/>
                  </a:cubicBezTo>
                  <a:cubicBezTo>
                    <a:pt x="1715" y="9073"/>
                    <a:pt x="1715" y="9049"/>
                    <a:pt x="1715" y="9014"/>
                  </a:cubicBezTo>
                  <a:lnTo>
                    <a:pt x="1715" y="9002"/>
                  </a:lnTo>
                  <a:lnTo>
                    <a:pt x="4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5"/>
            <p:cNvSpPr/>
            <p:nvPr/>
          </p:nvSpPr>
          <p:spPr>
            <a:xfrm>
              <a:off x="7207811" y="1643"/>
              <a:ext cx="68514" cy="481488"/>
            </a:xfrm>
            <a:custGeom>
              <a:avLst/>
              <a:gdLst/>
              <a:ahLst/>
              <a:cxnLst/>
              <a:rect l="l" t="t" r="r" b="b"/>
              <a:pathLst>
                <a:path w="1525" h="10717" extrusionOk="0">
                  <a:moveTo>
                    <a:pt x="1107" y="1"/>
                  </a:moveTo>
                  <a:lnTo>
                    <a:pt x="1072" y="382"/>
                  </a:lnTo>
                  <a:lnTo>
                    <a:pt x="0" y="10657"/>
                  </a:lnTo>
                  <a:lnTo>
                    <a:pt x="12" y="10657"/>
                  </a:lnTo>
                  <a:cubicBezTo>
                    <a:pt x="143" y="10657"/>
                    <a:pt x="274" y="10681"/>
                    <a:pt x="393" y="10716"/>
                  </a:cubicBezTo>
                  <a:lnTo>
                    <a:pt x="1500" y="251"/>
                  </a:lnTo>
                  <a:lnTo>
                    <a:pt x="15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5"/>
            <p:cNvSpPr/>
            <p:nvPr/>
          </p:nvSpPr>
          <p:spPr>
            <a:xfrm>
              <a:off x="6888466" y="143390"/>
              <a:ext cx="276574" cy="358477"/>
            </a:xfrm>
            <a:custGeom>
              <a:avLst/>
              <a:gdLst/>
              <a:ahLst/>
              <a:cxnLst/>
              <a:rect l="l" t="t" r="r" b="b"/>
              <a:pathLst>
                <a:path w="6156" h="7979" extrusionOk="0">
                  <a:moveTo>
                    <a:pt x="333" y="1"/>
                  </a:moveTo>
                  <a:cubicBezTo>
                    <a:pt x="238" y="120"/>
                    <a:pt x="143" y="191"/>
                    <a:pt x="0" y="239"/>
                  </a:cubicBezTo>
                  <a:lnTo>
                    <a:pt x="5822" y="7978"/>
                  </a:lnTo>
                  <a:cubicBezTo>
                    <a:pt x="5929" y="7883"/>
                    <a:pt x="6037" y="7811"/>
                    <a:pt x="6156" y="7740"/>
                  </a:cubicBez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5"/>
            <p:cNvSpPr/>
            <p:nvPr/>
          </p:nvSpPr>
          <p:spPr>
            <a:xfrm>
              <a:off x="6775024" y="1643"/>
              <a:ext cx="94752" cy="108096"/>
            </a:xfrm>
            <a:custGeom>
              <a:avLst/>
              <a:gdLst/>
              <a:ahLst/>
              <a:cxnLst/>
              <a:rect l="l" t="t" r="r" b="b"/>
              <a:pathLst>
                <a:path w="2109" h="2406" extrusionOk="0">
                  <a:moveTo>
                    <a:pt x="1" y="1"/>
                  </a:moveTo>
                  <a:lnTo>
                    <a:pt x="1787" y="2406"/>
                  </a:lnTo>
                  <a:cubicBezTo>
                    <a:pt x="1858" y="2287"/>
                    <a:pt x="1977" y="2203"/>
                    <a:pt x="2108" y="2156"/>
                  </a:cubicBezTo>
                  <a:lnTo>
                    <a:pt x="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5"/>
            <p:cNvSpPr/>
            <p:nvPr/>
          </p:nvSpPr>
          <p:spPr>
            <a:xfrm>
              <a:off x="6261009" y="116119"/>
              <a:ext cx="591650" cy="145565"/>
            </a:xfrm>
            <a:custGeom>
              <a:avLst/>
              <a:gdLst/>
              <a:ahLst/>
              <a:cxnLst/>
              <a:rect l="l" t="t" r="r" b="b"/>
              <a:pathLst>
                <a:path w="13169" h="3240" extrusionOk="0">
                  <a:moveTo>
                    <a:pt x="13097" y="1"/>
                  </a:moveTo>
                  <a:lnTo>
                    <a:pt x="786" y="2644"/>
                  </a:lnTo>
                  <a:lnTo>
                    <a:pt x="0" y="3239"/>
                  </a:lnTo>
                  <a:lnTo>
                    <a:pt x="13133" y="394"/>
                  </a:lnTo>
                  <a:cubicBezTo>
                    <a:pt x="13121" y="334"/>
                    <a:pt x="13109" y="274"/>
                    <a:pt x="13121" y="203"/>
                  </a:cubicBezTo>
                  <a:cubicBezTo>
                    <a:pt x="13121" y="132"/>
                    <a:pt x="13133" y="60"/>
                    <a:pt x="131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5"/>
            <p:cNvSpPr/>
            <p:nvPr/>
          </p:nvSpPr>
          <p:spPr>
            <a:xfrm>
              <a:off x="5973203" y="1643"/>
              <a:ext cx="50319" cy="38054"/>
            </a:xfrm>
            <a:custGeom>
              <a:avLst/>
              <a:gdLst/>
              <a:ahLst/>
              <a:cxnLst/>
              <a:rect l="l" t="t" r="r" b="b"/>
              <a:pathLst>
                <a:path w="1120" h="847" extrusionOk="0">
                  <a:moveTo>
                    <a:pt x="0" y="1"/>
                  </a:moveTo>
                  <a:lnTo>
                    <a:pt x="905" y="846"/>
                  </a:lnTo>
                  <a:lnTo>
                    <a:pt x="1120" y="489"/>
                  </a:ln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5"/>
            <p:cNvSpPr/>
            <p:nvPr/>
          </p:nvSpPr>
          <p:spPr>
            <a:xfrm>
              <a:off x="6027745" y="36417"/>
              <a:ext cx="228995" cy="216685"/>
            </a:xfrm>
            <a:custGeom>
              <a:avLst/>
              <a:gdLst/>
              <a:ahLst/>
              <a:cxnLst/>
              <a:rect l="l" t="t" r="r" b="b"/>
              <a:pathLst>
                <a:path w="5097" h="4823" extrusionOk="0">
                  <a:moveTo>
                    <a:pt x="215" y="1"/>
                  </a:moveTo>
                  <a:lnTo>
                    <a:pt x="1" y="358"/>
                  </a:lnTo>
                  <a:lnTo>
                    <a:pt x="4763" y="4823"/>
                  </a:lnTo>
                  <a:lnTo>
                    <a:pt x="5097" y="456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5"/>
            <p:cNvSpPr/>
            <p:nvPr/>
          </p:nvSpPr>
          <p:spPr>
            <a:xfrm>
              <a:off x="5634045" y="1643"/>
              <a:ext cx="973624" cy="724860"/>
            </a:xfrm>
            <a:custGeom>
              <a:avLst/>
              <a:gdLst/>
              <a:ahLst/>
              <a:cxnLst/>
              <a:rect l="l" t="t" r="r" b="b"/>
              <a:pathLst>
                <a:path w="21671" h="16134" extrusionOk="0">
                  <a:moveTo>
                    <a:pt x="20992" y="1"/>
                  </a:moveTo>
                  <a:lnTo>
                    <a:pt x="13860" y="5335"/>
                  </a:lnTo>
                  <a:lnTo>
                    <a:pt x="13538" y="5597"/>
                  </a:lnTo>
                  <a:lnTo>
                    <a:pt x="203" y="15586"/>
                  </a:lnTo>
                  <a:lnTo>
                    <a:pt x="1" y="15919"/>
                  </a:lnTo>
                  <a:cubicBezTo>
                    <a:pt x="60" y="15979"/>
                    <a:pt x="120" y="16062"/>
                    <a:pt x="156" y="16134"/>
                  </a:cubicBezTo>
                  <a:lnTo>
                    <a:pt x="13979" y="5787"/>
                  </a:lnTo>
                  <a:lnTo>
                    <a:pt x="14765" y="5192"/>
                  </a:lnTo>
                  <a:lnTo>
                    <a:pt x="2167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5"/>
            <p:cNvSpPr/>
            <p:nvPr/>
          </p:nvSpPr>
          <p:spPr>
            <a:xfrm>
              <a:off x="5616389" y="1643"/>
              <a:ext cx="441368" cy="715246"/>
            </a:xfrm>
            <a:custGeom>
              <a:avLst/>
              <a:gdLst/>
              <a:ahLst/>
              <a:cxnLst/>
              <a:rect l="l" t="t" r="r" b="b"/>
              <a:pathLst>
                <a:path w="9824" h="15920" extrusionOk="0">
                  <a:moveTo>
                    <a:pt x="9347" y="1"/>
                  </a:moveTo>
                  <a:lnTo>
                    <a:pt x="9050" y="489"/>
                  </a:lnTo>
                  <a:lnTo>
                    <a:pt x="8835" y="846"/>
                  </a:lnTo>
                  <a:lnTo>
                    <a:pt x="1" y="15741"/>
                  </a:lnTo>
                  <a:cubicBezTo>
                    <a:pt x="144" y="15765"/>
                    <a:pt x="263" y="15824"/>
                    <a:pt x="370" y="15919"/>
                  </a:cubicBezTo>
                  <a:lnTo>
                    <a:pt x="572" y="15586"/>
                  </a:lnTo>
                  <a:lnTo>
                    <a:pt x="9145" y="1132"/>
                  </a:lnTo>
                  <a:lnTo>
                    <a:pt x="9359" y="775"/>
                  </a:lnTo>
                  <a:lnTo>
                    <a:pt x="98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5"/>
            <p:cNvSpPr/>
            <p:nvPr/>
          </p:nvSpPr>
          <p:spPr>
            <a:xfrm>
              <a:off x="4969702" y="287292"/>
              <a:ext cx="625346" cy="441907"/>
            </a:xfrm>
            <a:custGeom>
              <a:avLst/>
              <a:gdLst/>
              <a:ahLst/>
              <a:cxnLst/>
              <a:rect l="l" t="t" r="r" b="b"/>
              <a:pathLst>
                <a:path w="13919" h="9836" extrusionOk="0">
                  <a:moveTo>
                    <a:pt x="250" y="1"/>
                  </a:moveTo>
                  <a:cubicBezTo>
                    <a:pt x="191" y="120"/>
                    <a:pt x="107" y="239"/>
                    <a:pt x="0" y="310"/>
                  </a:cubicBezTo>
                  <a:lnTo>
                    <a:pt x="13693" y="9835"/>
                  </a:lnTo>
                  <a:cubicBezTo>
                    <a:pt x="13740" y="9716"/>
                    <a:pt x="13812" y="9597"/>
                    <a:pt x="13919" y="950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5"/>
            <p:cNvSpPr/>
            <p:nvPr/>
          </p:nvSpPr>
          <p:spPr>
            <a:xfrm>
              <a:off x="4959549" y="1643"/>
              <a:ext cx="181372" cy="238610"/>
            </a:xfrm>
            <a:custGeom>
              <a:avLst/>
              <a:gdLst/>
              <a:ahLst/>
              <a:cxnLst/>
              <a:rect l="l" t="t" r="r" b="b"/>
              <a:pathLst>
                <a:path w="4037" h="5311" extrusionOk="0">
                  <a:moveTo>
                    <a:pt x="3536" y="1"/>
                  </a:moveTo>
                  <a:lnTo>
                    <a:pt x="0" y="5085"/>
                  </a:lnTo>
                  <a:cubicBezTo>
                    <a:pt x="131" y="5132"/>
                    <a:pt x="250" y="5204"/>
                    <a:pt x="345" y="5311"/>
                  </a:cubicBezTo>
                  <a:lnTo>
                    <a:pt x="40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5"/>
            <p:cNvSpPr/>
            <p:nvPr/>
          </p:nvSpPr>
          <p:spPr>
            <a:xfrm>
              <a:off x="5312589" y="2183"/>
              <a:ext cx="238610" cy="146598"/>
            </a:xfrm>
            <a:custGeom>
              <a:avLst/>
              <a:gdLst/>
              <a:ahLst/>
              <a:cxnLst/>
              <a:rect l="l" t="t" r="r" b="b"/>
              <a:pathLst>
                <a:path w="5311" h="3263" extrusionOk="0">
                  <a:moveTo>
                    <a:pt x="4560" y="1"/>
                  </a:moveTo>
                  <a:lnTo>
                    <a:pt x="0" y="2906"/>
                  </a:lnTo>
                  <a:cubicBezTo>
                    <a:pt x="107" y="2989"/>
                    <a:pt x="179" y="3120"/>
                    <a:pt x="215" y="3263"/>
                  </a:cubicBezTo>
                  <a:lnTo>
                    <a:pt x="4417" y="560"/>
                  </a:lnTo>
                  <a:cubicBezTo>
                    <a:pt x="4406" y="524"/>
                    <a:pt x="4394" y="465"/>
                    <a:pt x="4394" y="405"/>
                  </a:cubicBezTo>
                  <a:cubicBezTo>
                    <a:pt x="4394" y="205"/>
                    <a:pt x="4550" y="46"/>
                    <a:pt x="4736" y="46"/>
                  </a:cubicBezTo>
                  <a:cubicBezTo>
                    <a:pt x="4749" y="46"/>
                    <a:pt x="4762" y="47"/>
                    <a:pt x="4775" y="48"/>
                  </a:cubicBezTo>
                  <a:cubicBezTo>
                    <a:pt x="4894" y="48"/>
                    <a:pt x="4989" y="108"/>
                    <a:pt x="5048" y="179"/>
                  </a:cubicBezTo>
                  <a:lnTo>
                    <a:pt x="5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5"/>
            <p:cNvSpPr/>
            <p:nvPr/>
          </p:nvSpPr>
          <p:spPr>
            <a:xfrm>
              <a:off x="5243580" y="1643"/>
              <a:ext cx="53509" cy="125752"/>
            </a:xfrm>
            <a:custGeom>
              <a:avLst/>
              <a:gdLst/>
              <a:ahLst/>
              <a:cxnLst/>
              <a:rect l="l" t="t" r="r" b="b"/>
              <a:pathLst>
                <a:path w="1191" h="2799" extrusionOk="0">
                  <a:moveTo>
                    <a:pt x="0" y="1"/>
                  </a:moveTo>
                  <a:lnTo>
                    <a:pt x="798" y="2799"/>
                  </a:lnTo>
                  <a:cubicBezTo>
                    <a:pt x="881" y="2751"/>
                    <a:pt x="1000" y="2727"/>
                    <a:pt x="1120" y="2727"/>
                  </a:cubicBezTo>
                  <a:cubicBezTo>
                    <a:pt x="1155" y="2727"/>
                    <a:pt x="1167" y="2727"/>
                    <a:pt x="1191" y="2739"/>
                  </a:cubicBez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5"/>
            <p:cNvSpPr/>
            <p:nvPr/>
          </p:nvSpPr>
          <p:spPr>
            <a:xfrm>
              <a:off x="4846107" y="1643"/>
              <a:ext cx="92056" cy="233803"/>
            </a:xfrm>
            <a:custGeom>
              <a:avLst/>
              <a:gdLst/>
              <a:ahLst/>
              <a:cxnLst/>
              <a:rect l="l" t="t" r="r" b="b"/>
              <a:pathLst>
                <a:path w="2049" h="5204" extrusionOk="0">
                  <a:moveTo>
                    <a:pt x="1" y="1"/>
                  </a:moveTo>
                  <a:lnTo>
                    <a:pt x="1656" y="5204"/>
                  </a:lnTo>
                  <a:cubicBezTo>
                    <a:pt x="1787" y="5132"/>
                    <a:pt x="1894" y="5073"/>
                    <a:pt x="2049" y="5061"/>
                  </a:cubicBezTo>
                  <a:lnTo>
                    <a:pt x="4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5"/>
            <p:cNvSpPr/>
            <p:nvPr/>
          </p:nvSpPr>
          <p:spPr>
            <a:xfrm>
              <a:off x="7120606" y="480346"/>
              <a:ext cx="166951" cy="165423"/>
            </a:xfrm>
            <a:custGeom>
              <a:avLst/>
              <a:gdLst/>
              <a:ahLst/>
              <a:cxnLst/>
              <a:rect l="l" t="t" r="r" b="b"/>
              <a:pathLst>
                <a:path w="3716" h="3682" extrusionOk="0">
                  <a:moveTo>
                    <a:pt x="1866" y="1"/>
                  </a:moveTo>
                  <a:cubicBezTo>
                    <a:pt x="1554" y="1"/>
                    <a:pt x="1245" y="84"/>
                    <a:pt x="989" y="240"/>
                  </a:cubicBezTo>
                  <a:cubicBezTo>
                    <a:pt x="870" y="311"/>
                    <a:pt x="739" y="383"/>
                    <a:pt x="655" y="478"/>
                  </a:cubicBezTo>
                  <a:cubicBezTo>
                    <a:pt x="298" y="799"/>
                    <a:pt x="60" y="1252"/>
                    <a:pt x="48" y="1776"/>
                  </a:cubicBezTo>
                  <a:cubicBezTo>
                    <a:pt x="0" y="2788"/>
                    <a:pt x="810" y="3633"/>
                    <a:pt x="1810" y="3681"/>
                  </a:cubicBezTo>
                  <a:cubicBezTo>
                    <a:pt x="1832" y="3682"/>
                    <a:pt x="1854" y="3682"/>
                    <a:pt x="1875" y="3682"/>
                  </a:cubicBezTo>
                  <a:cubicBezTo>
                    <a:pt x="2859" y="3682"/>
                    <a:pt x="3680" y="2897"/>
                    <a:pt x="3715" y="1907"/>
                  </a:cubicBezTo>
                  <a:cubicBezTo>
                    <a:pt x="3715" y="1728"/>
                    <a:pt x="3703" y="1561"/>
                    <a:pt x="3679" y="1395"/>
                  </a:cubicBezTo>
                  <a:cubicBezTo>
                    <a:pt x="3644" y="1264"/>
                    <a:pt x="3596" y="1133"/>
                    <a:pt x="3548" y="1014"/>
                  </a:cubicBezTo>
                  <a:cubicBezTo>
                    <a:pt x="3286" y="549"/>
                    <a:pt x="2858" y="192"/>
                    <a:pt x="2334" y="61"/>
                  </a:cubicBezTo>
                  <a:cubicBezTo>
                    <a:pt x="2215" y="26"/>
                    <a:pt x="2084" y="2"/>
                    <a:pt x="1953" y="2"/>
                  </a:cubicBezTo>
                  <a:lnTo>
                    <a:pt x="1929" y="2"/>
                  </a:lnTo>
                  <a:cubicBezTo>
                    <a:pt x="1908" y="1"/>
                    <a:pt x="1887" y="1"/>
                    <a:pt x="18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5"/>
            <p:cNvSpPr/>
            <p:nvPr/>
          </p:nvSpPr>
          <p:spPr>
            <a:xfrm>
              <a:off x="7833651" y="1227131"/>
              <a:ext cx="86710" cy="85677"/>
            </a:xfrm>
            <a:custGeom>
              <a:avLst/>
              <a:gdLst/>
              <a:ahLst/>
              <a:cxnLst/>
              <a:rect l="l" t="t" r="r" b="b"/>
              <a:pathLst>
                <a:path w="1930" h="1907" extrusionOk="0">
                  <a:moveTo>
                    <a:pt x="989" y="1"/>
                  </a:moveTo>
                  <a:cubicBezTo>
                    <a:pt x="965" y="1"/>
                    <a:pt x="941" y="1"/>
                    <a:pt x="917" y="13"/>
                  </a:cubicBezTo>
                  <a:cubicBezTo>
                    <a:pt x="858" y="13"/>
                    <a:pt x="810" y="37"/>
                    <a:pt x="750" y="37"/>
                  </a:cubicBezTo>
                  <a:cubicBezTo>
                    <a:pt x="620" y="60"/>
                    <a:pt x="489" y="120"/>
                    <a:pt x="381" y="191"/>
                  </a:cubicBezTo>
                  <a:cubicBezTo>
                    <a:pt x="155" y="358"/>
                    <a:pt x="12" y="608"/>
                    <a:pt x="12" y="930"/>
                  </a:cubicBezTo>
                  <a:cubicBezTo>
                    <a:pt x="0" y="1442"/>
                    <a:pt x="393" y="1894"/>
                    <a:pt x="929" y="1906"/>
                  </a:cubicBezTo>
                  <a:cubicBezTo>
                    <a:pt x="937" y="1906"/>
                    <a:pt x="945" y="1906"/>
                    <a:pt x="952" y="1906"/>
                  </a:cubicBezTo>
                  <a:cubicBezTo>
                    <a:pt x="1466" y="1906"/>
                    <a:pt x="1882" y="1517"/>
                    <a:pt x="1917" y="989"/>
                  </a:cubicBezTo>
                  <a:cubicBezTo>
                    <a:pt x="1929" y="584"/>
                    <a:pt x="1691" y="227"/>
                    <a:pt x="1334" y="72"/>
                  </a:cubicBezTo>
                  <a:cubicBezTo>
                    <a:pt x="1227" y="37"/>
                    <a:pt x="1108" y="1"/>
                    <a:pt x="9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5"/>
            <p:cNvSpPr/>
            <p:nvPr/>
          </p:nvSpPr>
          <p:spPr>
            <a:xfrm>
              <a:off x="8798109" y="115040"/>
              <a:ext cx="86710" cy="85722"/>
            </a:xfrm>
            <a:custGeom>
              <a:avLst/>
              <a:gdLst/>
              <a:ahLst/>
              <a:cxnLst/>
              <a:rect l="l" t="t" r="r" b="b"/>
              <a:pathLst>
                <a:path w="1930" h="1908" extrusionOk="0">
                  <a:moveTo>
                    <a:pt x="1000" y="1"/>
                  </a:moveTo>
                  <a:cubicBezTo>
                    <a:pt x="917" y="1"/>
                    <a:pt x="822" y="25"/>
                    <a:pt x="750" y="37"/>
                  </a:cubicBezTo>
                  <a:cubicBezTo>
                    <a:pt x="619" y="60"/>
                    <a:pt x="477" y="120"/>
                    <a:pt x="381" y="215"/>
                  </a:cubicBezTo>
                  <a:cubicBezTo>
                    <a:pt x="167" y="382"/>
                    <a:pt x="36" y="632"/>
                    <a:pt x="24" y="930"/>
                  </a:cubicBezTo>
                  <a:cubicBezTo>
                    <a:pt x="0" y="1239"/>
                    <a:pt x="155" y="1537"/>
                    <a:pt x="393" y="1715"/>
                  </a:cubicBezTo>
                  <a:cubicBezTo>
                    <a:pt x="500" y="1811"/>
                    <a:pt x="631" y="1870"/>
                    <a:pt x="762" y="1894"/>
                  </a:cubicBezTo>
                  <a:cubicBezTo>
                    <a:pt x="822" y="1906"/>
                    <a:pt x="870" y="1906"/>
                    <a:pt x="929" y="1906"/>
                  </a:cubicBezTo>
                  <a:cubicBezTo>
                    <a:pt x="946" y="1907"/>
                    <a:pt x="962" y="1907"/>
                    <a:pt x="979" y="1907"/>
                  </a:cubicBezTo>
                  <a:cubicBezTo>
                    <a:pt x="1386" y="1907"/>
                    <a:pt x="1732" y="1629"/>
                    <a:pt x="1870" y="1251"/>
                  </a:cubicBezTo>
                  <a:cubicBezTo>
                    <a:pt x="1893" y="1168"/>
                    <a:pt x="1905" y="1096"/>
                    <a:pt x="1905" y="1001"/>
                  </a:cubicBezTo>
                  <a:cubicBezTo>
                    <a:pt x="1929" y="930"/>
                    <a:pt x="1905" y="870"/>
                    <a:pt x="1905" y="810"/>
                  </a:cubicBezTo>
                  <a:cubicBezTo>
                    <a:pt x="1834" y="358"/>
                    <a:pt x="1477" y="25"/>
                    <a:pt x="10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5"/>
            <p:cNvSpPr/>
            <p:nvPr/>
          </p:nvSpPr>
          <p:spPr>
            <a:xfrm>
              <a:off x="8121951" y="101158"/>
              <a:ext cx="86171" cy="85632"/>
            </a:xfrm>
            <a:custGeom>
              <a:avLst/>
              <a:gdLst/>
              <a:ahLst/>
              <a:cxnLst/>
              <a:rect l="l" t="t" r="r" b="b"/>
              <a:pathLst>
                <a:path w="1918" h="1906" extrusionOk="0">
                  <a:moveTo>
                    <a:pt x="967" y="0"/>
                  </a:moveTo>
                  <a:cubicBezTo>
                    <a:pt x="453" y="0"/>
                    <a:pt x="24" y="401"/>
                    <a:pt x="1" y="929"/>
                  </a:cubicBezTo>
                  <a:cubicBezTo>
                    <a:pt x="1" y="1000"/>
                    <a:pt x="1" y="1060"/>
                    <a:pt x="25" y="1131"/>
                  </a:cubicBezTo>
                  <a:cubicBezTo>
                    <a:pt x="48" y="1262"/>
                    <a:pt x="108" y="1393"/>
                    <a:pt x="179" y="1500"/>
                  </a:cubicBezTo>
                  <a:cubicBezTo>
                    <a:pt x="275" y="1631"/>
                    <a:pt x="394" y="1739"/>
                    <a:pt x="549" y="1822"/>
                  </a:cubicBezTo>
                  <a:cubicBezTo>
                    <a:pt x="668" y="1881"/>
                    <a:pt x="787" y="1905"/>
                    <a:pt x="930" y="1905"/>
                  </a:cubicBezTo>
                  <a:lnTo>
                    <a:pt x="941" y="1905"/>
                  </a:lnTo>
                  <a:cubicBezTo>
                    <a:pt x="1465" y="1893"/>
                    <a:pt x="1882" y="1489"/>
                    <a:pt x="1918" y="988"/>
                  </a:cubicBezTo>
                  <a:cubicBezTo>
                    <a:pt x="1918" y="893"/>
                    <a:pt x="1894" y="798"/>
                    <a:pt x="1882" y="715"/>
                  </a:cubicBezTo>
                  <a:cubicBezTo>
                    <a:pt x="1858" y="584"/>
                    <a:pt x="1775" y="465"/>
                    <a:pt x="1703" y="346"/>
                  </a:cubicBezTo>
                  <a:cubicBezTo>
                    <a:pt x="1632" y="238"/>
                    <a:pt x="1525" y="167"/>
                    <a:pt x="1406" y="107"/>
                  </a:cubicBezTo>
                  <a:cubicBezTo>
                    <a:pt x="1287" y="48"/>
                    <a:pt x="1156" y="0"/>
                    <a:pt x="1001" y="0"/>
                  </a:cubicBezTo>
                  <a:lnTo>
                    <a:pt x="989" y="0"/>
                  </a:lnTo>
                  <a:cubicBezTo>
                    <a:pt x="982" y="0"/>
                    <a:pt x="974" y="0"/>
                    <a:pt x="9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5"/>
            <p:cNvSpPr/>
            <p:nvPr/>
          </p:nvSpPr>
          <p:spPr>
            <a:xfrm>
              <a:off x="8352519" y="1025496"/>
              <a:ext cx="30012" cy="28394"/>
            </a:xfrm>
            <a:custGeom>
              <a:avLst/>
              <a:gdLst/>
              <a:ahLst/>
              <a:cxnLst/>
              <a:rect l="l" t="t" r="r" b="b"/>
              <a:pathLst>
                <a:path w="668" h="632" extrusionOk="0">
                  <a:moveTo>
                    <a:pt x="322" y="0"/>
                  </a:moveTo>
                  <a:cubicBezTo>
                    <a:pt x="274" y="0"/>
                    <a:pt x="215" y="12"/>
                    <a:pt x="191" y="24"/>
                  </a:cubicBezTo>
                  <a:cubicBezTo>
                    <a:pt x="72" y="72"/>
                    <a:pt x="0" y="179"/>
                    <a:pt x="0" y="310"/>
                  </a:cubicBezTo>
                  <a:cubicBezTo>
                    <a:pt x="0" y="334"/>
                    <a:pt x="0" y="369"/>
                    <a:pt x="12" y="381"/>
                  </a:cubicBezTo>
                  <a:cubicBezTo>
                    <a:pt x="36" y="536"/>
                    <a:pt x="155" y="631"/>
                    <a:pt x="322" y="631"/>
                  </a:cubicBezTo>
                  <a:cubicBezTo>
                    <a:pt x="501" y="631"/>
                    <a:pt x="655" y="500"/>
                    <a:pt x="667" y="322"/>
                  </a:cubicBezTo>
                  <a:cubicBezTo>
                    <a:pt x="667" y="250"/>
                    <a:pt x="655" y="179"/>
                    <a:pt x="608" y="131"/>
                  </a:cubicBezTo>
                  <a:cubicBezTo>
                    <a:pt x="512" y="60"/>
                    <a:pt x="429" y="0"/>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5"/>
            <p:cNvSpPr/>
            <p:nvPr/>
          </p:nvSpPr>
          <p:spPr>
            <a:xfrm>
              <a:off x="4902311" y="228437"/>
              <a:ext cx="84014" cy="83026"/>
            </a:xfrm>
            <a:custGeom>
              <a:avLst/>
              <a:gdLst/>
              <a:ahLst/>
              <a:cxnLst/>
              <a:rect l="l" t="t" r="r" b="b"/>
              <a:pathLst>
                <a:path w="1870" h="1848" extrusionOk="0">
                  <a:moveTo>
                    <a:pt x="976" y="1"/>
                  </a:moveTo>
                  <a:cubicBezTo>
                    <a:pt x="917" y="1"/>
                    <a:pt x="857" y="1"/>
                    <a:pt x="798" y="13"/>
                  </a:cubicBezTo>
                  <a:cubicBezTo>
                    <a:pt x="667" y="25"/>
                    <a:pt x="536" y="84"/>
                    <a:pt x="417" y="156"/>
                  </a:cubicBezTo>
                  <a:cubicBezTo>
                    <a:pt x="179" y="322"/>
                    <a:pt x="24" y="596"/>
                    <a:pt x="24" y="894"/>
                  </a:cubicBezTo>
                  <a:cubicBezTo>
                    <a:pt x="0" y="1394"/>
                    <a:pt x="417" y="1823"/>
                    <a:pt x="917" y="1846"/>
                  </a:cubicBezTo>
                  <a:cubicBezTo>
                    <a:pt x="930" y="1847"/>
                    <a:pt x="943" y="1847"/>
                    <a:pt x="955" y="1847"/>
                  </a:cubicBezTo>
                  <a:cubicBezTo>
                    <a:pt x="1166" y="1847"/>
                    <a:pt x="1355" y="1756"/>
                    <a:pt x="1512" y="1644"/>
                  </a:cubicBezTo>
                  <a:cubicBezTo>
                    <a:pt x="1619" y="1549"/>
                    <a:pt x="1703" y="1442"/>
                    <a:pt x="1762" y="1323"/>
                  </a:cubicBezTo>
                  <a:cubicBezTo>
                    <a:pt x="1822" y="1203"/>
                    <a:pt x="1858" y="1084"/>
                    <a:pt x="1858" y="953"/>
                  </a:cubicBezTo>
                  <a:cubicBezTo>
                    <a:pt x="1869" y="680"/>
                    <a:pt x="1762" y="441"/>
                    <a:pt x="1607" y="275"/>
                  </a:cubicBezTo>
                  <a:cubicBezTo>
                    <a:pt x="1512" y="180"/>
                    <a:pt x="1393" y="96"/>
                    <a:pt x="1262" y="60"/>
                  </a:cubicBezTo>
                  <a:cubicBezTo>
                    <a:pt x="1167" y="25"/>
                    <a:pt x="1060" y="13"/>
                    <a:pt x="9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5"/>
            <p:cNvSpPr/>
            <p:nvPr/>
          </p:nvSpPr>
          <p:spPr>
            <a:xfrm>
              <a:off x="7656052" y="742947"/>
              <a:ext cx="59439" cy="58451"/>
            </a:xfrm>
            <a:custGeom>
              <a:avLst/>
              <a:gdLst/>
              <a:ahLst/>
              <a:cxnLst/>
              <a:rect l="l" t="t" r="r" b="b"/>
              <a:pathLst>
                <a:path w="1323" h="1301" extrusionOk="0">
                  <a:moveTo>
                    <a:pt x="662" y="1"/>
                  </a:moveTo>
                  <a:cubicBezTo>
                    <a:pt x="543" y="1"/>
                    <a:pt x="419" y="45"/>
                    <a:pt x="334" y="98"/>
                  </a:cubicBezTo>
                  <a:cubicBezTo>
                    <a:pt x="155" y="193"/>
                    <a:pt x="36" y="408"/>
                    <a:pt x="12" y="634"/>
                  </a:cubicBezTo>
                  <a:cubicBezTo>
                    <a:pt x="1" y="991"/>
                    <a:pt x="286" y="1301"/>
                    <a:pt x="643" y="1301"/>
                  </a:cubicBezTo>
                  <a:cubicBezTo>
                    <a:pt x="679" y="1301"/>
                    <a:pt x="715" y="1301"/>
                    <a:pt x="751" y="1289"/>
                  </a:cubicBezTo>
                  <a:cubicBezTo>
                    <a:pt x="893" y="1265"/>
                    <a:pt x="1013" y="1205"/>
                    <a:pt x="1120" y="1110"/>
                  </a:cubicBezTo>
                  <a:cubicBezTo>
                    <a:pt x="1167" y="1086"/>
                    <a:pt x="1179" y="1050"/>
                    <a:pt x="1215" y="1015"/>
                  </a:cubicBezTo>
                  <a:cubicBezTo>
                    <a:pt x="1286" y="908"/>
                    <a:pt x="1310" y="789"/>
                    <a:pt x="1322" y="669"/>
                  </a:cubicBezTo>
                  <a:lnTo>
                    <a:pt x="1322" y="634"/>
                  </a:lnTo>
                  <a:cubicBezTo>
                    <a:pt x="1322" y="300"/>
                    <a:pt x="1060" y="38"/>
                    <a:pt x="727" y="3"/>
                  </a:cubicBezTo>
                  <a:lnTo>
                    <a:pt x="703" y="3"/>
                  </a:lnTo>
                  <a:cubicBezTo>
                    <a:pt x="689" y="1"/>
                    <a:pt x="676" y="1"/>
                    <a:pt x="6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5"/>
            <p:cNvSpPr/>
            <p:nvPr/>
          </p:nvSpPr>
          <p:spPr>
            <a:xfrm>
              <a:off x="5263349" y="123082"/>
              <a:ext cx="58900" cy="58900"/>
            </a:xfrm>
            <a:custGeom>
              <a:avLst/>
              <a:gdLst/>
              <a:ahLst/>
              <a:cxnLst/>
              <a:rect l="l" t="t" r="r" b="b"/>
              <a:pathLst>
                <a:path w="1311" h="1311" extrusionOk="0">
                  <a:moveTo>
                    <a:pt x="668" y="0"/>
                  </a:moveTo>
                  <a:cubicBezTo>
                    <a:pt x="560" y="24"/>
                    <a:pt x="441" y="48"/>
                    <a:pt x="358" y="96"/>
                  </a:cubicBezTo>
                  <a:cubicBezTo>
                    <a:pt x="156" y="203"/>
                    <a:pt x="25" y="405"/>
                    <a:pt x="13" y="643"/>
                  </a:cubicBezTo>
                  <a:cubicBezTo>
                    <a:pt x="1" y="1001"/>
                    <a:pt x="275" y="1310"/>
                    <a:pt x="632" y="1310"/>
                  </a:cubicBezTo>
                  <a:cubicBezTo>
                    <a:pt x="989" y="1310"/>
                    <a:pt x="1287" y="1036"/>
                    <a:pt x="1311" y="691"/>
                  </a:cubicBezTo>
                  <a:cubicBezTo>
                    <a:pt x="1311" y="643"/>
                    <a:pt x="1311" y="584"/>
                    <a:pt x="1287" y="536"/>
                  </a:cubicBezTo>
                  <a:cubicBezTo>
                    <a:pt x="1263" y="405"/>
                    <a:pt x="1191" y="274"/>
                    <a:pt x="1084" y="179"/>
                  </a:cubicBezTo>
                  <a:cubicBezTo>
                    <a:pt x="989" y="96"/>
                    <a:pt x="870" y="36"/>
                    <a:pt x="739" y="24"/>
                  </a:cubicBezTo>
                  <a:cubicBezTo>
                    <a:pt x="715" y="24"/>
                    <a:pt x="691" y="0"/>
                    <a:pt x="6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5"/>
            <p:cNvSpPr/>
            <p:nvPr/>
          </p:nvSpPr>
          <p:spPr>
            <a:xfrm>
              <a:off x="5583232" y="708218"/>
              <a:ext cx="58900" cy="58945"/>
            </a:xfrm>
            <a:custGeom>
              <a:avLst/>
              <a:gdLst/>
              <a:ahLst/>
              <a:cxnLst/>
              <a:rect l="l" t="t" r="r" b="b"/>
              <a:pathLst>
                <a:path w="1311" h="1312" extrusionOk="0">
                  <a:moveTo>
                    <a:pt x="649" y="0"/>
                  </a:moveTo>
                  <a:cubicBezTo>
                    <a:pt x="502" y="0"/>
                    <a:pt x="383" y="57"/>
                    <a:pt x="275" y="133"/>
                  </a:cubicBezTo>
                  <a:cubicBezTo>
                    <a:pt x="167" y="228"/>
                    <a:pt x="72" y="347"/>
                    <a:pt x="48" y="478"/>
                  </a:cubicBezTo>
                  <a:cubicBezTo>
                    <a:pt x="37" y="526"/>
                    <a:pt x="25" y="585"/>
                    <a:pt x="25" y="645"/>
                  </a:cubicBezTo>
                  <a:cubicBezTo>
                    <a:pt x="1" y="1002"/>
                    <a:pt x="287" y="1312"/>
                    <a:pt x="644" y="1312"/>
                  </a:cubicBezTo>
                  <a:cubicBezTo>
                    <a:pt x="1001" y="1312"/>
                    <a:pt x="1299" y="1026"/>
                    <a:pt x="1310" y="692"/>
                  </a:cubicBezTo>
                  <a:cubicBezTo>
                    <a:pt x="1310" y="585"/>
                    <a:pt x="1299" y="490"/>
                    <a:pt x="1263" y="407"/>
                  </a:cubicBezTo>
                  <a:cubicBezTo>
                    <a:pt x="1239" y="335"/>
                    <a:pt x="1180" y="252"/>
                    <a:pt x="1120" y="192"/>
                  </a:cubicBezTo>
                  <a:cubicBezTo>
                    <a:pt x="1013" y="97"/>
                    <a:pt x="882" y="38"/>
                    <a:pt x="751" y="14"/>
                  </a:cubicBezTo>
                  <a:cubicBezTo>
                    <a:pt x="739" y="14"/>
                    <a:pt x="703" y="14"/>
                    <a:pt x="691" y="2"/>
                  </a:cubicBezTo>
                  <a:cubicBezTo>
                    <a:pt x="677" y="1"/>
                    <a:pt x="663" y="0"/>
                    <a:pt x="64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5"/>
            <p:cNvSpPr/>
            <p:nvPr/>
          </p:nvSpPr>
          <p:spPr>
            <a:xfrm>
              <a:off x="6850457" y="96351"/>
              <a:ext cx="58900" cy="58316"/>
            </a:xfrm>
            <a:custGeom>
              <a:avLst/>
              <a:gdLst/>
              <a:ahLst/>
              <a:cxnLst/>
              <a:rect l="l" t="t" r="r" b="b"/>
              <a:pathLst>
                <a:path w="1311" h="1298" extrusionOk="0">
                  <a:moveTo>
                    <a:pt x="691" y="0"/>
                  </a:moveTo>
                  <a:cubicBezTo>
                    <a:pt x="596" y="0"/>
                    <a:pt x="525" y="24"/>
                    <a:pt x="429" y="36"/>
                  </a:cubicBezTo>
                  <a:cubicBezTo>
                    <a:pt x="298" y="83"/>
                    <a:pt x="191" y="167"/>
                    <a:pt x="108" y="286"/>
                  </a:cubicBezTo>
                  <a:cubicBezTo>
                    <a:pt x="72" y="333"/>
                    <a:pt x="60" y="381"/>
                    <a:pt x="48" y="417"/>
                  </a:cubicBezTo>
                  <a:cubicBezTo>
                    <a:pt x="13" y="476"/>
                    <a:pt x="1" y="560"/>
                    <a:pt x="1" y="631"/>
                  </a:cubicBezTo>
                  <a:cubicBezTo>
                    <a:pt x="1" y="703"/>
                    <a:pt x="1" y="762"/>
                    <a:pt x="13" y="822"/>
                  </a:cubicBezTo>
                  <a:cubicBezTo>
                    <a:pt x="96" y="1095"/>
                    <a:pt x="334" y="1298"/>
                    <a:pt x="632" y="1298"/>
                  </a:cubicBezTo>
                  <a:cubicBezTo>
                    <a:pt x="703" y="1298"/>
                    <a:pt x="775" y="1286"/>
                    <a:pt x="834" y="1274"/>
                  </a:cubicBezTo>
                  <a:cubicBezTo>
                    <a:pt x="965" y="1238"/>
                    <a:pt x="1084" y="1167"/>
                    <a:pt x="1179" y="1048"/>
                  </a:cubicBezTo>
                  <a:cubicBezTo>
                    <a:pt x="1251" y="941"/>
                    <a:pt x="1298" y="822"/>
                    <a:pt x="1310" y="691"/>
                  </a:cubicBezTo>
                  <a:lnTo>
                    <a:pt x="1310" y="643"/>
                  </a:lnTo>
                  <a:cubicBezTo>
                    <a:pt x="1310" y="500"/>
                    <a:pt x="1263" y="357"/>
                    <a:pt x="1179" y="262"/>
                  </a:cubicBezTo>
                  <a:cubicBezTo>
                    <a:pt x="1060" y="107"/>
                    <a:pt x="882" y="24"/>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5"/>
            <p:cNvSpPr/>
            <p:nvPr/>
          </p:nvSpPr>
          <p:spPr>
            <a:xfrm>
              <a:off x="7942241" y="853244"/>
              <a:ext cx="59933" cy="58900"/>
            </a:xfrm>
            <a:custGeom>
              <a:avLst/>
              <a:gdLst/>
              <a:ahLst/>
              <a:cxnLst/>
              <a:rect l="l" t="t" r="r" b="b"/>
              <a:pathLst>
                <a:path w="1334" h="1311" extrusionOk="0">
                  <a:moveTo>
                    <a:pt x="655" y="0"/>
                  </a:moveTo>
                  <a:cubicBezTo>
                    <a:pt x="441" y="0"/>
                    <a:pt x="238" y="108"/>
                    <a:pt x="119" y="286"/>
                  </a:cubicBezTo>
                  <a:cubicBezTo>
                    <a:pt x="48" y="393"/>
                    <a:pt x="0" y="512"/>
                    <a:pt x="0" y="643"/>
                  </a:cubicBezTo>
                  <a:lnTo>
                    <a:pt x="0" y="691"/>
                  </a:lnTo>
                  <a:cubicBezTo>
                    <a:pt x="0" y="929"/>
                    <a:pt x="143" y="1132"/>
                    <a:pt x="334" y="1239"/>
                  </a:cubicBezTo>
                  <a:cubicBezTo>
                    <a:pt x="417" y="1286"/>
                    <a:pt x="524" y="1310"/>
                    <a:pt x="631" y="1310"/>
                  </a:cubicBezTo>
                  <a:cubicBezTo>
                    <a:pt x="655" y="1310"/>
                    <a:pt x="703" y="1310"/>
                    <a:pt x="739" y="1298"/>
                  </a:cubicBezTo>
                  <a:cubicBezTo>
                    <a:pt x="870" y="1286"/>
                    <a:pt x="1000" y="1203"/>
                    <a:pt x="1108" y="1120"/>
                  </a:cubicBezTo>
                  <a:cubicBezTo>
                    <a:pt x="1215" y="1024"/>
                    <a:pt x="1274" y="893"/>
                    <a:pt x="1298" y="751"/>
                  </a:cubicBezTo>
                  <a:cubicBezTo>
                    <a:pt x="1310" y="715"/>
                    <a:pt x="1310" y="703"/>
                    <a:pt x="1310" y="679"/>
                  </a:cubicBezTo>
                  <a:cubicBezTo>
                    <a:pt x="1334" y="453"/>
                    <a:pt x="1227" y="239"/>
                    <a:pt x="1048" y="119"/>
                  </a:cubicBezTo>
                  <a:cubicBezTo>
                    <a:pt x="941" y="48"/>
                    <a:pt x="8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5"/>
            <p:cNvSpPr/>
            <p:nvPr/>
          </p:nvSpPr>
          <p:spPr>
            <a:xfrm>
              <a:off x="5509416" y="2722"/>
              <a:ext cx="33201" cy="34280"/>
            </a:xfrm>
            <a:custGeom>
              <a:avLst/>
              <a:gdLst/>
              <a:ahLst/>
              <a:cxnLst/>
              <a:rect l="l" t="t" r="r" b="b"/>
              <a:pathLst>
                <a:path w="739" h="763" extrusionOk="0">
                  <a:moveTo>
                    <a:pt x="382" y="1"/>
                  </a:moveTo>
                  <a:cubicBezTo>
                    <a:pt x="179" y="24"/>
                    <a:pt x="13" y="167"/>
                    <a:pt x="1" y="382"/>
                  </a:cubicBezTo>
                  <a:cubicBezTo>
                    <a:pt x="1" y="441"/>
                    <a:pt x="13" y="501"/>
                    <a:pt x="25" y="536"/>
                  </a:cubicBezTo>
                  <a:cubicBezTo>
                    <a:pt x="84" y="679"/>
                    <a:pt x="203" y="763"/>
                    <a:pt x="358" y="763"/>
                  </a:cubicBezTo>
                  <a:cubicBezTo>
                    <a:pt x="560" y="763"/>
                    <a:pt x="739" y="596"/>
                    <a:pt x="739" y="405"/>
                  </a:cubicBezTo>
                  <a:cubicBezTo>
                    <a:pt x="739" y="298"/>
                    <a:pt x="715" y="215"/>
                    <a:pt x="656" y="143"/>
                  </a:cubicBezTo>
                  <a:cubicBezTo>
                    <a:pt x="596" y="60"/>
                    <a:pt x="489" y="1"/>
                    <a:pt x="38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5"/>
            <p:cNvSpPr/>
            <p:nvPr/>
          </p:nvSpPr>
          <p:spPr>
            <a:xfrm>
              <a:off x="6911963" y="26264"/>
              <a:ext cx="33741" cy="33741"/>
            </a:xfrm>
            <a:custGeom>
              <a:avLst/>
              <a:gdLst/>
              <a:ahLst/>
              <a:cxnLst/>
              <a:rect l="l" t="t" r="r" b="b"/>
              <a:pathLst>
                <a:path w="751" h="751" extrusionOk="0">
                  <a:moveTo>
                    <a:pt x="394" y="0"/>
                  </a:moveTo>
                  <a:cubicBezTo>
                    <a:pt x="180" y="0"/>
                    <a:pt x="1" y="155"/>
                    <a:pt x="1" y="358"/>
                  </a:cubicBezTo>
                  <a:cubicBezTo>
                    <a:pt x="1" y="572"/>
                    <a:pt x="156" y="727"/>
                    <a:pt x="358" y="750"/>
                  </a:cubicBezTo>
                  <a:cubicBezTo>
                    <a:pt x="572" y="750"/>
                    <a:pt x="751" y="596"/>
                    <a:pt x="751" y="393"/>
                  </a:cubicBezTo>
                  <a:cubicBezTo>
                    <a:pt x="751" y="179"/>
                    <a:pt x="596" y="0"/>
                    <a:pt x="39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5"/>
            <p:cNvSpPr/>
            <p:nvPr/>
          </p:nvSpPr>
          <p:spPr>
            <a:xfrm>
              <a:off x="7304090" y="451503"/>
              <a:ext cx="33201" cy="33741"/>
            </a:xfrm>
            <a:custGeom>
              <a:avLst/>
              <a:gdLst/>
              <a:ahLst/>
              <a:cxnLst/>
              <a:rect l="l" t="t" r="r" b="b"/>
              <a:pathLst>
                <a:path w="739" h="751" extrusionOk="0">
                  <a:moveTo>
                    <a:pt x="358" y="0"/>
                  </a:moveTo>
                  <a:cubicBezTo>
                    <a:pt x="165" y="0"/>
                    <a:pt x="0" y="141"/>
                    <a:pt x="0" y="358"/>
                  </a:cubicBezTo>
                  <a:cubicBezTo>
                    <a:pt x="0" y="572"/>
                    <a:pt x="143" y="751"/>
                    <a:pt x="357" y="751"/>
                  </a:cubicBezTo>
                  <a:cubicBezTo>
                    <a:pt x="560" y="751"/>
                    <a:pt x="738" y="584"/>
                    <a:pt x="738" y="394"/>
                  </a:cubicBezTo>
                  <a:cubicBezTo>
                    <a:pt x="738" y="179"/>
                    <a:pt x="596" y="1"/>
                    <a:pt x="381" y="1"/>
                  </a:cubicBezTo>
                  <a:cubicBezTo>
                    <a:pt x="373"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5"/>
            <p:cNvSpPr/>
            <p:nvPr/>
          </p:nvSpPr>
          <p:spPr>
            <a:xfrm>
              <a:off x="7549080" y="406575"/>
              <a:ext cx="33741" cy="34280"/>
            </a:xfrm>
            <a:custGeom>
              <a:avLst/>
              <a:gdLst/>
              <a:ahLst/>
              <a:cxnLst/>
              <a:rect l="l" t="t" r="r" b="b"/>
              <a:pathLst>
                <a:path w="751" h="763" extrusionOk="0">
                  <a:moveTo>
                    <a:pt x="393" y="1"/>
                  </a:moveTo>
                  <a:cubicBezTo>
                    <a:pt x="334" y="1"/>
                    <a:pt x="274" y="25"/>
                    <a:pt x="226" y="36"/>
                  </a:cubicBezTo>
                  <a:cubicBezTo>
                    <a:pt x="96" y="96"/>
                    <a:pt x="0" y="215"/>
                    <a:pt x="0" y="358"/>
                  </a:cubicBezTo>
                  <a:lnTo>
                    <a:pt x="0" y="382"/>
                  </a:lnTo>
                  <a:cubicBezTo>
                    <a:pt x="0" y="536"/>
                    <a:pt x="96" y="679"/>
                    <a:pt x="226" y="739"/>
                  </a:cubicBezTo>
                  <a:cubicBezTo>
                    <a:pt x="274" y="751"/>
                    <a:pt x="298" y="763"/>
                    <a:pt x="346" y="763"/>
                  </a:cubicBezTo>
                  <a:lnTo>
                    <a:pt x="357" y="763"/>
                  </a:lnTo>
                  <a:cubicBezTo>
                    <a:pt x="512" y="763"/>
                    <a:pt x="643" y="679"/>
                    <a:pt x="703" y="560"/>
                  </a:cubicBezTo>
                  <a:cubicBezTo>
                    <a:pt x="738" y="513"/>
                    <a:pt x="750" y="453"/>
                    <a:pt x="750" y="406"/>
                  </a:cubicBezTo>
                  <a:cubicBezTo>
                    <a:pt x="750" y="286"/>
                    <a:pt x="703" y="167"/>
                    <a:pt x="619" y="96"/>
                  </a:cubicBezTo>
                  <a:cubicBezTo>
                    <a:pt x="560" y="48"/>
                    <a:pt x="477" y="1"/>
                    <a:pt x="39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5"/>
            <p:cNvSpPr/>
            <p:nvPr/>
          </p:nvSpPr>
          <p:spPr>
            <a:xfrm>
              <a:off x="6200536" y="299064"/>
              <a:ext cx="34280" cy="33785"/>
            </a:xfrm>
            <a:custGeom>
              <a:avLst/>
              <a:gdLst/>
              <a:ahLst/>
              <a:cxnLst/>
              <a:rect l="l" t="t" r="r" b="b"/>
              <a:pathLst>
                <a:path w="763" h="752" extrusionOk="0">
                  <a:moveTo>
                    <a:pt x="394" y="1"/>
                  </a:moveTo>
                  <a:cubicBezTo>
                    <a:pt x="179" y="1"/>
                    <a:pt x="1" y="155"/>
                    <a:pt x="1" y="358"/>
                  </a:cubicBezTo>
                  <a:cubicBezTo>
                    <a:pt x="1" y="560"/>
                    <a:pt x="155" y="751"/>
                    <a:pt x="358" y="751"/>
                  </a:cubicBezTo>
                  <a:cubicBezTo>
                    <a:pt x="365" y="751"/>
                    <a:pt x="371" y="751"/>
                    <a:pt x="378" y="751"/>
                  </a:cubicBezTo>
                  <a:cubicBezTo>
                    <a:pt x="573" y="751"/>
                    <a:pt x="751" y="589"/>
                    <a:pt x="751" y="393"/>
                  </a:cubicBezTo>
                  <a:cubicBezTo>
                    <a:pt x="763" y="179"/>
                    <a:pt x="596" y="1"/>
                    <a:pt x="3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15"/>
          <p:cNvSpPr txBox="1">
            <a:spLocks noGrp="1"/>
          </p:cNvSpPr>
          <p:nvPr>
            <p:ph type="title"/>
          </p:nvPr>
        </p:nvSpPr>
        <p:spPr>
          <a:xfrm>
            <a:off x="675038" y="1123975"/>
            <a:ext cx="4741200" cy="162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866" name="Google Shape;1866;p15"/>
          <p:cNvSpPr txBox="1">
            <a:spLocks noGrp="1"/>
          </p:cNvSpPr>
          <p:nvPr>
            <p:ph type="subTitle" idx="1"/>
          </p:nvPr>
        </p:nvSpPr>
        <p:spPr>
          <a:xfrm>
            <a:off x="675038" y="3058975"/>
            <a:ext cx="4741200" cy="100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solidFill>
                  <a:schemeClr val="dk1"/>
                </a:solidFill>
              </a:defRPr>
            </a:lvl1pPr>
            <a:lvl2pPr lvl="1" algn="r" rtl="0">
              <a:lnSpc>
                <a:spcPct val="100000"/>
              </a:lnSpc>
              <a:spcBef>
                <a:spcPts val="0"/>
              </a:spcBef>
              <a:spcAft>
                <a:spcPts val="0"/>
              </a:spcAft>
              <a:buSzPts val="1600"/>
              <a:buNone/>
              <a:defRPr/>
            </a:lvl2pPr>
            <a:lvl3pPr lvl="2" algn="r" rtl="0">
              <a:lnSpc>
                <a:spcPct val="100000"/>
              </a:lnSpc>
              <a:spcBef>
                <a:spcPts val="1600"/>
              </a:spcBef>
              <a:spcAft>
                <a:spcPts val="0"/>
              </a:spcAft>
              <a:buSzPts val="1600"/>
              <a:buNone/>
              <a:defRPr/>
            </a:lvl3pPr>
            <a:lvl4pPr lvl="3" algn="r" rtl="0">
              <a:lnSpc>
                <a:spcPct val="100000"/>
              </a:lnSpc>
              <a:spcBef>
                <a:spcPts val="1600"/>
              </a:spcBef>
              <a:spcAft>
                <a:spcPts val="0"/>
              </a:spcAft>
              <a:buSzPts val="1600"/>
              <a:buNone/>
              <a:defRPr/>
            </a:lvl4pPr>
            <a:lvl5pPr lvl="4" algn="r" rtl="0">
              <a:lnSpc>
                <a:spcPct val="100000"/>
              </a:lnSpc>
              <a:spcBef>
                <a:spcPts val="1600"/>
              </a:spcBef>
              <a:spcAft>
                <a:spcPts val="0"/>
              </a:spcAft>
              <a:buSzPts val="1600"/>
              <a:buNone/>
              <a:defRPr/>
            </a:lvl5pPr>
            <a:lvl6pPr lvl="5" algn="r" rtl="0">
              <a:lnSpc>
                <a:spcPct val="100000"/>
              </a:lnSpc>
              <a:spcBef>
                <a:spcPts val="1600"/>
              </a:spcBef>
              <a:spcAft>
                <a:spcPts val="0"/>
              </a:spcAft>
              <a:buSzPts val="1600"/>
              <a:buNone/>
              <a:defRPr/>
            </a:lvl6pPr>
            <a:lvl7pPr lvl="6" algn="r" rtl="0">
              <a:lnSpc>
                <a:spcPct val="100000"/>
              </a:lnSpc>
              <a:spcBef>
                <a:spcPts val="1600"/>
              </a:spcBef>
              <a:spcAft>
                <a:spcPts val="0"/>
              </a:spcAft>
              <a:buSzPts val="1600"/>
              <a:buNone/>
              <a:defRPr/>
            </a:lvl7pPr>
            <a:lvl8pPr lvl="7" algn="r" rtl="0">
              <a:lnSpc>
                <a:spcPct val="100000"/>
              </a:lnSpc>
              <a:spcBef>
                <a:spcPts val="1600"/>
              </a:spcBef>
              <a:spcAft>
                <a:spcPts val="0"/>
              </a:spcAft>
              <a:buSzPts val="1600"/>
              <a:buNone/>
              <a:defRPr/>
            </a:lvl8pPr>
            <a:lvl9pPr lvl="8" algn="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1" r:id="rId9"/>
    <p:sldLayoutId id="2147483664" r:id="rId10"/>
    <p:sldLayoutId id="2147483666" r:id="rId11"/>
    <p:sldLayoutId id="2147483668" r:id="rId12"/>
    <p:sldLayoutId id="2147483673"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3136151" y="815059"/>
            <a:ext cx="6104493" cy="24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 TO INFORMATION SECURITY</a:t>
            </a:r>
            <a:r>
              <a:rPr lang="en"/>
              <a:t> </a:t>
            </a:r>
            <a:endParaRPr/>
          </a:p>
        </p:txBody>
      </p:sp>
      <p:sp>
        <p:nvSpPr>
          <p:cNvPr id="4337" name="Google Shape;4337;p33"/>
          <p:cNvSpPr txBox="1">
            <a:spLocks noGrp="1"/>
          </p:cNvSpPr>
          <p:nvPr>
            <p:ph type="subTitle" idx="1"/>
          </p:nvPr>
        </p:nvSpPr>
        <p:spPr>
          <a:xfrm>
            <a:off x="3136151" y="3284359"/>
            <a:ext cx="4849500" cy="9233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b="1"/>
              <a:t>COURSE CODE: 502049 </a:t>
            </a:r>
          </a:p>
          <a:p>
            <a:pPr marL="0" lvl="0" indent="0" algn="ctr" rtl="0">
              <a:spcBef>
                <a:spcPts val="0"/>
              </a:spcBef>
              <a:spcAft>
                <a:spcPts val="0"/>
              </a:spcAft>
              <a:buNone/>
            </a:pPr>
            <a:r>
              <a:rPr lang="fr-FR" sz="1800" b="1"/>
              <a:t>LECTURERS: HUYNH NGOC TU</a:t>
            </a:r>
            <a:br>
              <a:rPr lang="fr-FR" sz="1800" b="1"/>
            </a:br>
            <a:r>
              <a:rPr lang="fr-FR" sz="1800" b="1"/>
              <a:t>GROUP: 04</a:t>
            </a:r>
            <a:endParaRPr sz="1800" b="1"/>
          </a:p>
        </p:txBody>
      </p:sp>
      <p:pic>
        <p:nvPicPr>
          <p:cNvPr id="4338" name="Google Shape;4338;p33"/>
          <p:cNvPicPr preferRelativeResize="0"/>
          <p:nvPr/>
        </p:nvPicPr>
        <p:blipFill rotWithShape="1">
          <a:blip r:embed="rId3">
            <a:alphaModFix/>
          </a:blip>
          <a:srcRect l="31656" r="1627"/>
          <a:stretch/>
        </p:blipFill>
        <p:spPr>
          <a:xfrm>
            <a:off x="329051" y="1466900"/>
            <a:ext cx="2539800" cy="2537700"/>
          </a:xfrm>
          <a:prstGeom prst="ellipse">
            <a:avLst/>
          </a:prstGeom>
          <a:noFill/>
          <a:ln>
            <a:noFill/>
          </a:ln>
        </p:spPr>
      </p:pic>
      <p:sp>
        <p:nvSpPr>
          <p:cNvPr id="4339" name="Google Shape;4339;p33"/>
          <p:cNvSpPr/>
          <p:nvPr/>
        </p:nvSpPr>
        <p:spPr>
          <a:xfrm>
            <a:off x="195401" y="1332200"/>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544;p1">
            <a:extLst>
              <a:ext uri="{FF2B5EF4-FFF2-40B4-BE49-F238E27FC236}">
                <a16:creationId xmlns:a16="http://schemas.microsoft.com/office/drawing/2014/main" id="{CB910569-EEF2-FFB1-7D27-265B4EEFC465}"/>
              </a:ext>
            </a:extLst>
          </p:cNvPr>
          <p:cNvPicPr preferRelativeResize="0"/>
          <p:nvPr/>
        </p:nvPicPr>
        <p:blipFill>
          <a:blip r:embed="rId4">
            <a:alphaModFix/>
          </a:blip>
          <a:stretch>
            <a:fillRect/>
          </a:stretch>
        </p:blipFill>
        <p:spPr>
          <a:xfrm>
            <a:off x="0" y="0"/>
            <a:ext cx="857700" cy="68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17323" y="138222"/>
            <a:ext cx="7704000" cy="572700"/>
          </a:xfrm>
          <a:prstGeom prst="rect">
            <a:avLst/>
          </a:prstGeom>
        </p:spPr>
        <p:txBody>
          <a:bodyPr spcFirstLastPara="1" wrap="square" lIns="91425" tIns="91425" rIns="91425" bIns="91425" anchor="t" anchorCtr="0">
            <a:noAutofit/>
          </a:bodyPr>
          <a:lstStyle/>
          <a:p>
            <a:r>
              <a:rPr lang="en-US"/>
              <a:t>TECHNOLOGY USED</a:t>
            </a:r>
          </a:p>
        </p:txBody>
      </p:sp>
      <p:sp>
        <p:nvSpPr>
          <p:cNvPr id="4460" name="Google Shape;4460;p39"/>
          <p:cNvSpPr txBox="1">
            <a:spLocks noGrp="1"/>
          </p:cNvSpPr>
          <p:nvPr>
            <p:ph type="title" idx="2"/>
          </p:nvPr>
        </p:nvSpPr>
        <p:spPr>
          <a:xfrm>
            <a:off x="1070517" y="975154"/>
            <a:ext cx="1271239"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Wingdings" panose="05000000000000000000" pitchFamily="2" charset="2"/>
              <a:buChar char="v"/>
            </a:pPr>
            <a:r>
              <a:rPr lang="en-US" sz="1700"/>
              <a:t>Flask:</a:t>
            </a:r>
            <a:endParaRPr sz="1700"/>
          </a:p>
        </p:txBody>
      </p:sp>
      <p:sp>
        <p:nvSpPr>
          <p:cNvPr id="4461" name="Google Shape;4461;p39"/>
          <p:cNvSpPr txBox="1">
            <a:spLocks noGrp="1"/>
          </p:cNvSpPr>
          <p:nvPr>
            <p:ph type="subTitle" idx="1"/>
          </p:nvPr>
        </p:nvSpPr>
        <p:spPr>
          <a:xfrm>
            <a:off x="816644" y="1343339"/>
            <a:ext cx="7546771" cy="3169187"/>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Flask offers basic features such as URL routing, user interface creation, request handling, and HTTP responses. In addition, it also supports extended features through Flask extensions libraries to add functions such as user authentication, database connections, session management, and many others.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Python Flask was created and developed by Armin Ronacher when he was a student at the Technical University of the Bremen Institute, Germany. Flask was first released in 2010 and has become one of the most popular Python web frameworks ever since.</a:t>
            </a:r>
          </a:p>
        </p:txBody>
      </p:sp>
      <p:pic>
        <p:nvPicPr>
          <p:cNvPr id="3" name="Google Shape;544;p1">
            <a:extLst>
              <a:ext uri="{FF2B5EF4-FFF2-40B4-BE49-F238E27FC236}">
                <a16:creationId xmlns:a16="http://schemas.microsoft.com/office/drawing/2014/main" id="{940161A9-2644-BB9A-9418-CED2B8614DDA}"/>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259021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490" name="Google Shape;4490;p43"/>
          <p:cNvSpPr txBox="1">
            <a:spLocks noGrp="1"/>
          </p:cNvSpPr>
          <p:nvPr>
            <p:ph type="title"/>
          </p:nvPr>
        </p:nvSpPr>
        <p:spPr>
          <a:xfrm>
            <a:off x="-366856" y="1364138"/>
            <a:ext cx="3790500" cy="74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a:t>03</a:t>
            </a:r>
            <a:endParaRPr sz="6000"/>
          </a:p>
        </p:txBody>
      </p:sp>
      <p:pic>
        <p:nvPicPr>
          <p:cNvPr id="4492" name="Google Shape;4492;p43"/>
          <p:cNvPicPr preferRelativeResize="0"/>
          <p:nvPr/>
        </p:nvPicPr>
        <p:blipFill>
          <a:blip r:embed="rId3"/>
          <a:srcRect l="5760" r="5760"/>
          <a:stretch/>
        </p:blipFill>
        <p:spPr>
          <a:xfrm>
            <a:off x="5466188" y="1288362"/>
            <a:ext cx="2569200" cy="2566800"/>
          </a:xfrm>
          <a:prstGeom prst="ellipse">
            <a:avLst/>
          </a:prstGeom>
          <a:noFill/>
          <a:ln>
            <a:noFill/>
          </a:ln>
        </p:spPr>
      </p:pic>
      <p:sp>
        <p:nvSpPr>
          <p:cNvPr id="4493" name="Google Shape;4493;p43"/>
          <p:cNvSpPr/>
          <p:nvPr/>
        </p:nvSpPr>
        <p:spPr>
          <a:xfrm>
            <a:off x="5306588" y="112755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381;p37">
            <a:extLst>
              <a:ext uri="{FF2B5EF4-FFF2-40B4-BE49-F238E27FC236}">
                <a16:creationId xmlns:a16="http://schemas.microsoft.com/office/drawing/2014/main" id="{2149B74D-6D75-79BE-9292-9D28B45F9E52}"/>
              </a:ext>
            </a:extLst>
          </p:cNvPr>
          <p:cNvSpPr txBox="1">
            <a:spLocks/>
          </p:cNvSpPr>
          <p:nvPr/>
        </p:nvSpPr>
        <p:spPr>
          <a:xfrm>
            <a:off x="175634" y="2342325"/>
            <a:ext cx="5290554" cy="1512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a:t>INSTALLATION STEPS</a:t>
            </a:r>
          </a:p>
        </p:txBody>
      </p:sp>
      <p:pic>
        <p:nvPicPr>
          <p:cNvPr id="3" name="Google Shape;544;p1">
            <a:extLst>
              <a:ext uri="{FF2B5EF4-FFF2-40B4-BE49-F238E27FC236}">
                <a16:creationId xmlns:a16="http://schemas.microsoft.com/office/drawing/2014/main" id="{C5F78E52-5D28-8BC0-E500-684DD0B810B8}"/>
              </a:ext>
            </a:extLst>
          </p:cNvPr>
          <p:cNvPicPr preferRelativeResize="0"/>
          <p:nvPr/>
        </p:nvPicPr>
        <p:blipFill>
          <a:blip r:embed="rId4">
            <a:alphaModFix/>
          </a:blip>
          <a:stretch>
            <a:fillRect/>
          </a:stretch>
        </p:blipFill>
        <p:spPr>
          <a:xfrm>
            <a:off x="0" y="-52040"/>
            <a:ext cx="1070517" cy="95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4549" name="Google Shape;4549;p44"/>
          <p:cNvSpPr txBox="1">
            <a:spLocks noGrp="1"/>
          </p:cNvSpPr>
          <p:nvPr>
            <p:ph type="title"/>
          </p:nvPr>
        </p:nvSpPr>
        <p:spPr>
          <a:xfrm>
            <a:off x="667961" y="90584"/>
            <a:ext cx="7704000" cy="572700"/>
          </a:xfrm>
          <a:prstGeom prst="rect">
            <a:avLst/>
          </a:prstGeom>
        </p:spPr>
        <p:txBody>
          <a:bodyPr spcFirstLastPara="1" wrap="square" lIns="91425" tIns="91425" rIns="91425" bIns="91425" anchor="t" anchorCtr="0">
            <a:noAutofit/>
          </a:bodyPr>
          <a:lstStyle/>
          <a:p>
            <a:r>
              <a:rPr lang="en-US"/>
              <a:t>INSTALLATION STEPS</a:t>
            </a:r>
          </a:p>
        </p:txBody>
      </p:sp>
      <p:sp>
        <p:nvSpPr>
          <p:cNvPr id="4551" name="Google Shape;4551;p44"/>
          <p:cNvSpPr txBox="1">
            <a:spLocks noGrp="1"/>
          </p:cNvSpPr>
          <p:nvPr>
            <p:ph type="title" idx="2"/>
          </p:nvPr>
        </p:nvSpPr>
        <p:spPr>
          <a:xfrm>
            <a:off x="1559719" y="1058276"/>
            <a:ext cx="3815169"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Arial" panose="020B0604020202020204" pitchFamily="34" charset="0"/>
              <a:buChar char="•"/>
            </a:pPr>
            <a:r>
              <a:rPr lang="en-US"/>
              <a:t>Install dlib library:</a:t>
            </a:r>
            <a:endParaRPr/>
          </a:p>
        </p:txBody>
      </p:sp>
      <p:pic>
        <p:nvPicPr>
          <p:cNvPr id="3" name="Google Shape;544;p1">
            <a:extLst>
              <a:ext uri="{FF2B5EF4-FFF2-40B4-BE49-F238E27FC236}">
                <a16:creationId xmlns:a16="http://schemas.microsoft.com/office/drawing/2014/main" id="{AC35CD1A-49A9-A53C-42F2-92DE4303300B}"/>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pic>
        <p:nvPicPr>
          <p:cNvPr id="20" name="Picture 19">
            <a:extLst>
              <a:ext uri="{FF2B5EF4-FFF2-40B4-BE49-F238E27FC236}">
                <a16:creationId xmlns:a16="http://schemas.microsoft.com/office/drawing/2014/main" id="{2ABA4BBE-F2A7-82A2-6988-FC93AF8F6AA8}"/>
              </a:ext>
            </a:extLst>
          </p:cNvPr>
          <p:cNvPicPr>
            <a:picLocks noChangeAspect="1"/>
          </p:cNvPicPr>
          <p:nvPr/>
        </p:nvPicPr>
        <p:blipFill>
          <a:blip r:embed="rId4"/>
          <a:stretch>
            <a:fillRect/>
          </a:stretch>
        </p:blipFill>
        <p:spPr>
          <a:xfrm>
            <a:off x="2281360" y="1571673"/>
            <a:ext cx="3724795" cy="428685"/>
          </a:xfrm>
          <a:prstGeom prst="rect">
            <a:avLst/>
          </a:prstGeom>
        </p:spPr>
      </p:pic>
      <p:sp>
        <p:nvSpPr>
          <p:cNvPr id="21" name="Google Shape;4551;p44">
            <a:extLst>
              <a:ext uri="{FF2B5EF4-FFF2-40B4-BE49-F238E27FC236}">
                <a16:creationId xmlns:a16="http://schemas.microsoft.com/office/drawing/2014/main" id="{74C853E5-0159-4099-CA8B-2131B350EF11}"/>
              </a:ext>
            </a:extLst>
          </p:cNvPr>
          <p:cNvSpPr txBox="1">
            <a:spLocks/>
          </p:cNvSpPr>
          <p:nvPr/>
        </p:nvSpPr>
        <p:spPr>
          <a:xfrm>
            <a:off x="1806251" y="2044643"/>
            <a:ext cx="3815169"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pPr marL="342900" indent="-342900">
              <a:buFont typeface="Arial" panose="020B0604020202020204" pitchFamily="34" charset="0"/>
              <a:buChar char="•"/>
            </a:pPr>
            <a:r>
              <a:rPr lang="en-US"/>
              <a:t>Install OpenCV library:</a:t>
            </a:r>
          </a:p>
        </p:txBody>
      </p:sp>
      <p:pic>
        <p:nvPicPr>
          <p:cNvPr id="23" name="Picture 22">
            <a:extLst>
              <a:ext uri="{FF2B5EF4-FFF2-40B4-BE49-F238E27FC236}">
                <a16:creationId xmlns:a16="http://schemas.microsoft.com/office/drawing/2014/main" id="{FD24F769-B6B8-A33D-62D6-812E5A9A1658}"/>
              </a:ext>
            </a:extLst>
          </p:cNvPr>
          <p:cNvPicPr>
            <a:picLocks noChangeAspect="1"/>
          </p:cNvPicPr>
          <p:nvPr/>
        </p:nvPicPr>
        <p:blipFill>
          <a:blip r:embed="rId5"/>
          <a:stretch>
            <a:fillRect/>
          </a:stretch>
        </p:blipFill>
        <p:spPr>
          <a:xfrm>
            <a:off x="2281360" y="2602325"/>
            <a:ext cx="4867954" cy="390580"/>
          </a:xfrm>
          <a:prstGeom prst="rect">
            <a:avLst/>
          </a:prstGeom>
        </p:spPr>
      </p:pic>
      <p:sp>
        <p:nvSpPr>
          <p:cNvPr id="24" name="Google Shape;4551;p44">
            <a:extLst>
              <a:ext uri="{FF2B5EF4-FFF2-40B4-BE49-F238E27FC236}">
                <a16:creationId xmlns:a16="http://schemas.microsoft.com/office/drawing/2014/main" id="{1C39F57D-7624-E014-23BA-3CB60DA162D3}"/>
              </a:ext>
            </a:extLst>
          </p:cNvPr>
          <p:cNvSpPr txBox="1">
            <a:spLocks/>
          </p:cNvSpPr>
          <p:nvPr/>
        </p:nvSpPr>
        <p:spPr>
          <a:xfrm>
            <a:off x="1828553" y="3031010"/>
            <a:ext cx="2371738"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pPr marL="342900" indent="-342900">
              <a:buFont typeface="Arial" panose="020B0604020202020204" pitchFamily="34" charset="0"/>
              <a:buChar char="•"/>
            </a:pPr>
            <a:r>
              <a:rPr lang="en-US"/>
              <a:t>Install Flask:</a:t>
            </a:r>
          </a:p>
        </p:txBody>
      </p:sp>
      <p:pic>
        <p:nvPicPr>
          <p:cNvPr id="26" name="Picture 25">
            <a:extLst>
              <a:ext uri="{FF2B5EF4-FFF2-40B4-BE49-F238E27FC236}">
                <a16:creationId xmlns:a16="http://schemas.microsoft.com/office/drawing/2014/main" id="{0539F81F-09E9-9A4F-2ED3-7ED732F6EBE2}"/>
              </a:ext>
            </a:extLst>
          </p:cNvPr>
          <p:cNvPicPr>
            <a:picLocks noChangeAspect="1"/>
          </p:cNvPicPr>
          <p:nvPr/>
        </p:nvPicPr>
        <p:blipFill>
          <a:blip r:embed="rId6"/>
          <a:stretch>
            <a:fillRect/>
          </a:stretch>
        </p:blipFill>
        <p:spPr>
          <a:xfrm>
            <a:off x="2292387" y="3550269"/>
            <a:ext cx="5048955" cy="4667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4549" name="Google Shape;4549;p44"/>
          <p:cNvSpPr txBox="1">
            <a:spLocks noGrp="1"/>
          </p:cNvSpPr>
          <p:nvPr>
            <p:ph type="title"/>
          </p:nvPr>
        </p:nvSpPr>
        <p:spPr>
          <a:xfrm>
            <a:off x="667961" y="90584"/>
            <a:ext cx="7704000" cy="572700"/>
          </a:xfrm>
          <a:prstGeom prst="rect">
            <a:avLst/>
          </a:prstGeom>
        </p:spPr>
        <p:txBody>
          <a:bodyPr spcFirstLastPara="1" wrap="square" lIns="91425" tIns="91425" rIns="91425" bIns="91425" anchor="t" anchorCtr="0">
            <a:noAutofit/>
          </a:bodyPr>
          <a:lstStyle/>
          <a:p>
            <a:r>
              <a:rPr lang="en-US"/>
              <a:t>INSTALLATION STEPS</a:t>
            </a:r>
          </a:p>
        </p:txBody>
      </p:sp>
      <p:sp>
        <p:nvSpPr>
          <p:cNvPr id="4551" name="Google Shape;4551;p44"/>
          <p:cNvSpPr txBox="1">
            <a:spLocks noGrp="1"/>
          </p:cNvSpPr>
          <p:nvPr>
            <p:ph type="title" idx="2"/>
          </p:nvPr>
        </p:nvSpPr>
        <p:spPr>
          <a:xfrm>
            <a:off x="401444" y="1058276"/>
            <a:ext cx="8408019"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Arial" panose="020B0604020202020204" pitchFamily="34" charset="0"/>
              <a:buChar char="•"/>
            </a:pPr>
            <a:r>
              <a:rPr lang="en-US" sz="1700"/>
              <a:t>Download file shape_predictor_68_face_landmarks.dat</a:t>
            </a:r>
            <a:endParaRPr sz="1700"/>
          </a:p>
        </p:txBody>
      </p:sp>
      <p:pic>
        <p:nvPicPr>
          <p:cNvPr id="3" name="Google Shape;544;p1">
            <a:extLst>
              <a:ext uri="{FF2B5EF4-FFF2-40B4-BE49-F238E27FC236}">
                <a16:creationId xmlns:a16="http://schemas.microsoft.com/office/drawing/2014/main" id="{AC35CD1A-49A9-A53C-42F2-92DE4303300B}"/>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pic>
        <p:nvPicPr>
          <p:cNvPr id="5" name="Picture 4">
            <a:extLst>
              <a:ext uri="{FF2B5EF4-FFF2-40B4-BE49-F238E27FC236}">
                <a16:creationId xmlns:a16="http://schemas.microsoft.com/office/drawing/2014/main" id="{66D3D8AC-ECD3-4DB0-6A00-94DE7368B138}"/>
              </a:ext>
            </a:extLst>
          </p:cNvPr>
          <p:cNvPicPr>
            <a:picLocks noChangeAspect="1"/>
          </p:cNvPicPr>
          <p:nvPr/>
        </p:nvPicPr>
        <p:blipFill>
          <a:blip r:embed="rId4"/>
          <a:stretch>
            <a:fillRect/>
          </a:stretch>
        </p:blipFill>
        <p:spPr>
          <a:xfrm>
            <a:off x="1226635" y="1519839"/>
            <a:ext cx="6885370" cy="1951908"/>
          </a:xfrm>
          <a:prstGeom prst="rect">
            <a:avLst/>
          </a:prstGeom>
        </p:spPr>
      </p:pic>
      <p:sp>
        <p:nvSpPr>
          <p:cNvPr id="6" name="Google Shape;4551;p44">
            <a:extLst>
              <a:ext uri="{FF2B5EF4-FFF2-40B4-BE49-F238E27FC236}">
                <a16:creationId xmlns:a16="http://schemas.microsoft.com/office/drawing/2014/main" id="{96CCA40D-7CC4-4BE9-29E7-283A804944AE}"/>
              </a:ext>
            </a:extLst>
          </p:cNvPr>
          <p:cNvSpPr txBox="1">
            <a:spLocks/>
          </p:cNvSpPr>
          <p:nvPr/>
        </p:nvSpPr>
        <p:spPr>
          <a:xfrm>
            <a:off x="535258" y="3554092"/>
            <a:ext cx="3824192"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pPr marL="342900" indent="-342900">
              <a:buFont typeface="Arial" panose="020B0604020202020204" pitchFamily="34" charset="0"/>
              <a:buChar char="•"/>
            </a:pPr>
            <a:r>
              <a:rPr lang="en-US" sz="1700"/>
              <a:t>Build source code</a:t>
            </a:r>
          </a:p>
        </p:txBody>
      </p:sp>
      <p:sp>
        <p:nvSpPr>
          <p:cNvPr id="8" name="TextBox 7">
            <a:extLst>
              <a:ext uri="{FF2B5EF4-FFF2-40B4-BE49-F238E27FC236}">
                <a16:creationId xmlns:a16="http://schemas.microsoft.com/office/drawing/2014/main" id="{88FD3F42-A1B3-FD66-AA38-9A4303C244BA}"/>
              </a:ext>
            </a:extLst>
          </p:cNvPr>
          <p:cNvSpPr txBox="1"/>
          <p:nvPr/>
        </p:nvSpPr>
        <p:spPr>
          <a:xfrm>
            <a:off x="715605" y="3994587"/>
            <a:ext cx="6393367" cy="877163"/>
          </a:xfrm>
          <a:prstGeom prst="rect">
            <a:avLst/>
          </a:prstGeom>
          <a:noFill/>
        </p:spPr>
        <p:txBody>
          <a:bodyPr wrap="square">
            <a:spAutoFit/>
          </a:bodyPr>
          <a:lstStyle/>
          <a:p>
            <a:pPr indent="457200" algn="just" rtl="0">
              <a:spcBef>
                <a:spcPts val="0"/>
              </a:spcBef>
              <a:spcAft>
                <a:spcPts val="0"/>
              </a:spcAft>
            </a:pPr>
            <a:r>
              <a:rPr lang="en-US" sz="1700" b="0" i="0" u="none" strike="noStrike">
                <a:solidFill>
                  <a:srgbClr val="000000"/>
                </a:solidFill>
                <a:effectLst/>
                <a:latin typeface="Times New Roman" panose="02020603050405020304" pitchFamily="18" charset="0"/>
              </a:rPr>
              <a:t>Details are provided in the accompanying source code zip file.</a:t>
            </a:r>
            <a:endParaRPr lang="en-US" sz="1700" b="0">
              <a:effectLst/>
            </a:endParaRPr>
          </a:p>
          <a:p>
            <a:br>
              <a:rPr lang="en-US" sz="1700"/>
            </a:br>
            <a:endParaRPr lang="en-US" sz="1700"/>
          </a:p>
        </p:txBody>
      </p:sp>
    </p:spTree>
    <p:extLst>
      <p:ext uri="{BB962C8B-B14F-4D97-AF65-F5344CB8AC3E}">
        <p14:creationId xmlns:p14="http://schemas.microsoft.com/office/powerpoint/2010/main" val="356141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4549" name="Google Shape;4549;p44"/>
          <p:cNvSpPr txBox="1">
            <a:spLocks noGrp="1"/>
          </p:cNvSpPr>
          <p:nvPr>
            <p:ph type="title"/>
          </p:nvPr>
        </p:nvSpPr>
        <p:spPr>
          <a:xfrm>
            <a:off x="667961" y="90584"/>
            <a:ext cx="7704000" cy="572700"/>
          </a:xfrm>
          <a:prstGeom prst="rect">
            <a:avLst/>
          </a:prstGeom>
        </p:spPr>
        <p:txBody>
          <a:bodyPr spcFirstLastPara="1" wrap="square" lIns="91425" tIns="91425" rIns="91425" bIns="91425" anchor="t" anchorCtr="0">
            <a:noAutofit/>
          </a:bodyPr>
          <a:lstStyle/>
          <a:p>
            <a:r>
              <a:rPr lang="en-US"/>
              <a:t>INSTALLATION STEPS</a:t>
            </a:r>
          </a:p>
        </p:txBody>
      </p:sp>
      <p:sp>
        <p:nvSpPr>
          <p:cNvPr id="4551" name="Google Shape;4551;p44"/>
          <p:cNvSpPr txBox="1">
            <a:spLocks noGrp="1"/>
          </p:cNvSpPr>
          <p:nvPr>
            <p:ph type="title" idx="2"/>
          </p:nvPr>
        </p:nvSpPr>
        <p:spPr>
          <a:xfrm>
            <a:off x="1018478" y="901185"/>
            <a:ext cx="5345151"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Arial" panose="020B0604020202020204" pitchFamily="34" charset="0"/>
              <a:buChar char="•"/>
            </a:pPr>
            <a:r>
              <a:rPr lang="en-US"/>
              <a:t>Complete directory</a:t>
            </a:r>
            <a:endParaRPr/>
          </a:p>
        </p:txBody>
      </p:sp>
      <p:pic>
        <p:nvPicPr>
          <p:cNvPr id="3" name="Google Shape;544;p1">
            <a:extLst>
              <a:ext uri="{FF2B5EF4-FFF2-40B4-BE49-F238E27FC236}">
                <a16:creationId xmlns:a16="http://schemas.microsoft.com/office/drawing/2014/main" id="{AC35CD1A-49A9-A53C-42F2-92DE4303300B}"/>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pic>
        <p:nvPicPr>
          <p:cNvPr id="4" name="Picture 3">
            <a:extLst>
              <a:ext uri="{FF2B5EF4-FFF2-40B4-BE49-F238E27FC236}">
                <a16:creationId xmlns:a16="http://schemas.microsoft.com/office/drawing/2014/main" id="{9E2BABE7-80A0-2365-A626-F176060B0D72}"/>
              </a:ext>
            </a:extLst>
          </p:cNvPr>
          <p:cNvPicPr>
            <a:picLocks noChangeAspect="1"/>
          </p:cNvPicPr>
          <p:nvPr/>
        </p:nvPicPr>
        <p:blipFill>
          <a:blip r:embed="rId4"/>
          <a:stretch>
            <a:fillRect/>
          </a:stretch>
        </p:blipFill>
        <p:spPr>
          <a:xfrm>
            <a:off x="2547696" y="1428885"/>
            <a:ext cx="2946137" cy="3133841"/>
          </a:xfrm>
          <a:prstGeom prst="rect">
            <a:avLst/>
          </a:prstGeom>
        </p:spPr>
      </p:pic>
    </p:spTree>
    <p:extLst>
      <p:ext uri="{BB962C8B-B14F-4D97-AF65-F5344CB8AC3E}">
        <p14:creationId xmlns:p14="http://schemas.microsoft.com/office/powerpoint/2010/main" val="43429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8"/>
        <p:cNvGrpSpPr/>
        <p:nvPr/>
      </p:nvGrpSpPr>
      <p:grpSpPr>
        <a:xfrm>
          <a:off x="0" y="0"/>
          <a:ext cx="0" cy="0"/>
          <a:chOff x="0" y="0"/>
          <a:chExt cx="0" cy="0"/>
        </a:xfrm>
      </p:grpSpPr>
      <p:sp>
        <p:nvSpPr>
          <p:cNvPr id="4579" name="Google Shape;4579;p47"/>
          <p:cNvSpPr txBox="1">
            <a:spLocks noGrp="1"/>
          </p:cNvSpPr>
          <p:nvPr>
            <p:ph type="title"/>
          </p:nvPr>
        </p:nvSpPr>
        <p:spPr>
          <a:xfrm>
            <a:off x="204509" y="1344815"/>
            <a:ext cx="1260549" cy="12513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a:t>04</a:t>
            </a:r>
            <a:endParaRPr sz="6000"/>
          </a:p>
        </p:txBody>
      </p:sp>
      <p:pic>
        <p:nvPicPr>
          <p:cNvPr id="4581" name="Google Shape;4581;p47"/>
          <p:cNvPicPr preferRelativeResize="0"/>
          <p:nvPr/>
        </p:nvPicPr>
        <p:blipFill>
          <a:blip r:embed="rId3"/>
          <a:srcRect l="18519" r="18519"/>
          <a:stretch/>
        </p:blipFill>
        <p:spPr>
          <a:xfrm>
            <a:off x="5740016" y="1312785"/>
            <a:ext cx="2569200" cy="2566800"/>
          </a:xfrm>
          <a:prstGeom prst="ellipse">
            <a:avLst/>
          </a:prstGeom>
          <a:noFill/>
          <a:ln>
            <a:noFill/>
          </a:ln>
        </p:spPr>
      </p:pic>
      <p:sp>
        <p:nvSpPr>
          <p:cNvPr id="4582" name="Google Shape;4582;p47"/>
          <p:cNvSpPr/>
          <p:nvPr/>
        </p:nvSpPr>
        <p:spPr>
          <a:xfrm>
            <a:off x="5580563" y="115330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49;p44">
            <a:extLst>
              <a:ext uri="{FF2B5EF4-FFF2-40B4-BE49-F238E27FC236}">
                <a16:creationId xmlns:a16="http://schemas.microsoft.com/office/drawing/2014/main" id="{39CC1447-9152-3B02-4ECA-55559862E488}"/>
              </a:ext>
            </a:extLst>
          </p:cNvPr>
          <p:cNvSpPr txBox="1">
            <a:spLocks/>
          </p:cNvSpPr>
          <p:nvPr/>
        </p:nvSpPr>
        <p:spPr>
          <a:xfrm>
            <a:off x="1265596" y="1540506"/>
            <a:ext cx="43946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pPr algn="ctr"/>
            <a:r>
              <a:rPr lang="en-US"/>
              <a:t>INPUT, OUTPUT OF EACH STEP</a:t>
            </a:r>
          </a:p>
        </p:txBody>
      </p:sp>
      <p:pic>
        <p:nvPicPr>
          <p:cNvPr id="3" name="Google Shape;544;p1">
            <a:extLst>
              <a:ext uri="{FF2B5EF4-FFF2-40B4-BE49-F238E27FC236}">
                <a16:creationId xmlns:a16="http://schemas.microsoft.com/office/drawing/2014/main" id="{3BE248EC-4C55-BA7F-AF6C-B5886D247463}"/>
              </a:ext>
            </a:extLst>
          </p:cNvPr>
          <p:cNvPicPr preferRelativeResize="0"/>
          <p:nvPr/>
        </p:nvPicPr>
        <p:blipFill>
          <a:blip r:embed="rId4">
            <a:alphaModFix/>
          </a:blip>
          <a:stretch>
            <a:fillRect/>
          </a:stretch>
        </p:blipFill>
        <p:spPr>
          <a:xfrm>
            <a:off x="0" y="-52040"/>
            <a:ext cx="1070517" cy="95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4587" name="Google Shape;4587;p48"/>
          <p:cNvSpPr txBox="1">
            <a:spLocks noGrp="1"/>
          </p:cNvSpPr>
          <p:nvPr>
            <p:ph type="title"/>
          </p:nvPr>
        </p:nvSpPr>
        <p:spPr>
          <a:xfrm>
            <a:off x="846380" y="73318"/>
            <a:ext cx="7704000" cy="572700"/>
          </a:xfrm>
          <a:prstGeom prst="rect">
            <a:avLst/>
          </a:prstGeom>
        </p:spPr>
        <p:txBody>
          <a:bodyPr spcFirstLastPara="1" wrap="square" lIns="91425" tIns="91425" rIns="91425" bIns="91425" anchor="t" anchorCtr="0">
            <a:noAutofit/>
          </a:bodyPr>
          <a:lstStyle/>
          <a:p>
            <a:pPr algn="ctr"/>
            <a:r>
              <a:rPr lang="en-US"/>
              <a:t>INPUT, OUTPUT OF EACH STEP</a:t>
            </a:r>
          </a:p>
        </p:txBody>
      </p:sp>
      <p:pic>
        <p:nvPicPr>
          <p:cNvPr id="3" name="Google Shape;544;p1">
            <a:extLst>
              <a:ext uri="{FF2B5EF4-FFF2-40B4-BE49-F238E27FC236}">
                <a16:creationId xmlns:a16="http://schemas.microsoft.com/office/drawing/2014/main" id="{270CA201-CBBC-C725-A303-03EFC6FA2923}"/>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4" name="Google Shape;4587;p48">
            <a:extLst>
              <a:ext uri="{FF2B5EF4-FFF2-40B4-BE49-F238E27FC236}">
                <a16:creationId xmlns:a16="http://schemas.microsoft.com/office/drawing/2014/main" id="{A5C013ED-7E87-FABD-E9F7-3F7BA9FB23F9}"/>
              </a:ext>
            </a:extLst>
          </p:cNvPr>
          <p:cNvSpPr txBox="1">
            <a:spLocks/>
          </p:cNvSpPr>
          <p:nvPr/>
        </p:nvSpPr>
        <p:spPr>
          <a:xfrm>
            <a:off x="1070517" y="771376"/>
            <a:ext cx="3048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sz="2000"/>
              <a:t>Step 1: Registration</a:t>
            </a:r>
          </a:p>
        </p:txBody>
      </p:sp>
      <p:sp>
        <p:nvSpPr>
          <p:cNvPr id="6" name="TextBox 5">
            <a:extLst>
              <a:ext uri="{FF2B5EF4-FFF2-40B4-BE49-F238E27FC236}">
                <a16:creationId xmlns:a16="http://schemas.microsoft.com/office/drawing/2014/main" id="{2A3B8A26-0163-0CCE-A75E-FD8F267A99F0}"/>
              </a:ext>
            </a:extLst>
          </p:cNvPr>
          <p:cNvSpPr txBox="1"/>
          <p:nvPr/>
        </p:nvSpPr>
        <p:spPr>
          <a:xfrm>
            <a:off x="1139282" y="1284603"/>
            <a:ext cx="7118195" cy="1785104"/>
          </a:xfrm>
          <a:prstGeom prst="rect">
            <a:avLst/>
          </a:prstGeom>
          <a:noFill/>
        </p:spPr>
        <p:txBody>
          <a:bodyPr wrap="square">
            <a:spAutoFit/>
          </a:bodyPr>
          <a:lstStyle/>
          <a:p>
            <a:pPr rtl="0">
              <a:spcBef>
                <a:spcPts val="0"/>
              </a:spcBef>
              <a:spcAft>
                <a:spcPts val="800"/>
              </a:spcAft>
            </a:pPr>
            <a:r>
              <a:rPr lang="en-US" sz="1500" b="1" i="0" u="none" strike="noStrike">
                <a:solidFill>
                  <a:srgbClr val="000000"/>
                </a:solidFill>
                <a:effectLst/>
                <a:latin typeface="Times New Roman" panose="02020603050405020304" pitchFamily="18" charset="0"/>
              </a:rPr>
              <a:t>Face Scanning:</a:t>
            </a:r>
            <a:endParaRPr lang="en-US" sz="1500" b="1">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The system activates your device's camera to capture your face.</a:t>
            </a:r>
            <a:endParaRPr lang="en-US" sz="1500" b="0">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A blue overlay (frame) appears on the screen, guiding you to position your face squarely within the frame. This ensures optimal image capture for accurate feature extraction.</a:t>
            </a:r>
            <a:endParaRPr lang="en-US" sz="1500" b="0">
              <a:effectLst/>
            </a:endParaRPr>
          </a:p>
          <a:p>
            <a:br>
              <a:rPr lang="en-US" sz="1500"/>
            </a:br>
            <a:endParaRPr lang="en-US" sz="1500"/>
          </a:p>
        </p:txBody>
      </p:sp>
      <p:pic>
        <p:nvPicPr>
          <p:cNvPr id="8" name="Picture 7">
            <a:extLst>
              <a:ext uri="{FF2B5EF4-FFF2-40B4-BE49-F238E27FC236}">
                <a16:creationId xmlns:a16="http://schemas.microsoft.com/office/drawing/2014/main" id="{B9A6C8EA-6738-1582-D3ED-66A0D2D0C708}"/>
              </a:ext>
            </a:extLst>
          </p:cNvPr>
          <p:cNvPicPr>
            <a:picLocks noChangeAspect="1"/>
          </p:cNvPicPr>
          <p:nvPr/>
        </p:nvPicPr>
        <p:blipFill>
          <a:blip r:embed="rId4"/>
          <a:stretch>
            <a:fillRect/>
          </a:stretch>
        </p:blipFill>
        <p:spPr>
          <a:xfrm>
            <a:off x="2812016" y="2513550"/>
            <a:ext cx="3519968" cy="25717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4587" name="Google Shape;4587;p48"/>
          <p:cNvSpPr txBox="1">
            <a:spLocks noGrp="1"/>
          </p:cNvSpPr>
          <p:nvPr>
            <p:ph type="title"/>
          </p:nvPr>
        </p:nvSpPr>
        <p:spPr>
          <a:xfrm>
            <a:off x="846380" y="73318"/>
            <a:ext cx="7704000" cy="572700"/>
          </a:xfrm>
          <a:prstGeom prst="rect">
            <a:avLst/>
          </a:prstGeom>
        </p:spPr>
        <p:txBody>
          <a:bodyPr spcFirstLastPara="1" wrap="square" lIns="91425" tIns="91425" rIns="91425" bIns="91425" anchor="t" anchorCtr="0">
            <a:noAutofit/>
          </a:bodyPr>
          <a:lstStyle/>
          <a:p>
            <a:pPr algn="ctr"/>
            <a:r>
              <a:rPr lang="en-US"/>
              <a:t>INPUT, OUTPUT OF EACH STEP</a:t>
            </a:r>
          </a:p>
        </p:txBody>
      </p:sp>
      <p:pic>
        <p:nvPicPr>
          <p:cNvPr id="3" name="Google Shape;544;p1">
            <a:extLst>
              <a:ext uri="{FF2B5EF4-FFF2-40B4-BE49-F238E27FC236}">
                <a16:creationId xmlns:a16="http://schemas.microsoft.com/office/drawing/2014/main" id="{270CA201-CBBC-C725-A303-03EFC6FA2923}"/>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4" name="Google Shape;4587;p48">
            <a:extLst>
              <a:ext uri="{FF2B5EF4-FFF2-40B4-BE49-F238E27FC236}">
                <a16:creationId xmlns:a16="http://schemas.microsoft.com/office/drawing/2014/main" id="{A5C013ED-7E87-FABD-E9F7-3F7BA9FB23F9}"/>
              </a:ext>
            </a:extLst>
          </p:cNvPr>
          <p:cNvSpPr txBox="1">
            <a:spLocks/>
          </p:cNvSpPr>
          <p:nvPr/>
        </p:nvSpPr>
        <p:spPr>
          <a:xfrm>
            <a:off x="1070517" y="771376"/>
            <a:ext cx="3048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sz="2000"/>
              <a:t>Step 1: Registration</a:t>
            </a:r>
          </a:p>
        </p:txBody>
      </p:sp>
      <p:sp>
        <p:nvSpPr>
          <p:cNvPr id="6" name="TextBox 5">
            <a:extLst>
              <a:ext uri="{FF2B5EF4-FFF2-40B4-BE49-F238E27FC236}">
                <a16:creationId xmlns:a16="http://schemas.microsoft.com/office/drawing/2014/main" id="{2A3B8A26-0163-0CCE-A75E-FD8F267A99F0}"/>
              </a:ext>
            </a:extLst>
          </p:cNvPr>
          <p:cNvSpPr txBox="1"/>
          <p:nvPr/>
        </p:nvSpPr>
        <p:spPr>
          <a:xfrm>
            <a:off x="1099326" y="1281653"/>
            <a:ext cx="7852318" cy="2580194"/>
          </a:xfrm>
          <a:prstGeom prst="rect">
            <a:avLst/>
          </a:prstGeom>
          <a:noFill/>
        </p:spPr>
        <p:txBody>
          <a:bodyPr wrap="square">
            <a:spAutoFit/>
          </a:bodyPr>
          <a:lstStyle/>
          <a:p>
            <a:pPr marL="285750" indent="-285750" rtl="0">
              <a:spcBef>
                <a:spcPts val="0"/>
              </a:spcBef>
              <a:spcAft>
                <a:spcPts val="800"/>
              </a:spcAft>
              <a:buFont typeface="Wingdings" panose="05000000000000000000" pitchFamily="2" charset="2"/>
              <a:buChar char="q"/>
            </a:pPr>
            <a:r>
              <a:rPr lang="en-US" sz="1500" b="1" i="0" u="none" strike="noStrike">
                <a:solidFill>
                  <a:srgbClr val="000000"/>
                </a:solidFill>
                <a:effectLst/>
                <a:latin typeface="Times New Roman" panose="02020603050405020304" pitchFamily="18" charset="0"/>
              </a:rPr>
              <a:t>Facial Feature Extraction:</a:t>
            </a:r>
            <a:endParaRPr lang="en-US" sz="1500" b="1">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The cv2 library (typically used for computer vision tasks in Python) efficiently detects your face in the captured image.</a:t>
            </a:r>
            <a:endParaRPr lang="en-US" sz="1500" b="0">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The powerful dlib library comes into play to extract a set of key facial features (e.g., distance between your eyes, shape of your eyebrows, etc.). These features form a unique representation of your face.</a:t>
            </a:r>
            <a:endParaRPr lang="en-US" sz="1500" b="0">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Output : </a:t>
            </a:r>
            <a:endParaRPr lang="en-US" sz="1500" b="0">
              <a:effectLst/>
            </a:endParaRPr>
          </a:p>
          <a:p>
            <a:br>
              <a:rPr lang="en-US" sz="1500"/>
            </a:br>
            <a:endParaRPr lang="en-US" sz="1500"/>
          </a:p>
        </p:txBody>
      </p:sp>
      <p:pic>
        <p:nvPicPr>
          <p:cNvPr id="5" name="Picture 4">
            <a:extLst>
              <a:ext uri="{FF2B5EF4-FFF2-40B4-BE49-F238E27FC236}">
                <a16:creationId xmlns:a16="http://schemas.microsoft.com/office/drawing/2014/main" id="{EEED4CCA-6B62-CD5E-2173-89AA12959D38}"/>
              </a:ext>
            </a:extLst>
          </p:cNvPr>
          <p:cNvPicPr>
            <a:picLocks noChangeAspect="1"/>
          </p:cNvPicPr>
          <p:nvPr/>
        </p:nvPicPr>
        <p:blipFill>
          <a:blip r:embed="rId4"/>
          <a:stretch>
            <a:fillRect/>
          </a:stretch>
        </p:blipFill>
        <p:spPr>
          <a:xfrm>
            <a:off x="997401" y="3313535"/>
            <a:ext cx="7401958" cy="16956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0771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4587" name="Google Shape;4587;p48"/>
          <p:cNvSpPr txBox="1">
            <a:spLocks noGrp="1"/>
          </p:cNvSpPr>
          <p:nvPr>
            <p:ph type="title"/>
          </p:nvPr>
        </p:nvSpPr>
        <p:spPr>
          <a:xfrm>
            <a:off x="846380" y="73318"/>
            <a:ext cx="7704000" cy="572700"/>
          </a:xfrm>
          <a:prstGeom prst="rect">
            <a:avLst/>
          </a:prstGeom>
        </p:spPr>
        <p:txBody>
          <a:bodyPr spcFirstLastPara="1" wrap="square" lIns="91425" tIns="91425" rIns="91425" bIns="91425" anchor="t" anchorCtr="0">
            <a:noAutofit/>
          </a:bodyPr>
          <a:lstStyle/>
          <a:p>
            <a:pPr algn="ctr"/>
            <a:r>
              <a:rPr lang="en-US"/>
              <a:t>INPUT, OUTPUT OF EACH STEP</a:t>
            </a:r>
          </a:p>
        </p:txBody>
      </p:sp>
      <p:pic>
        <p:nvPicPr>
          <p:cNvPr id="3" name="Google Shape;544;p1">
            <a:extLst>
              <a:ext uri="{FF2B5EF4-FFF2-40B4-BE49-F238E27FC236}">
                <a16:creationId xmlns:a16="http://schemas.microsoft.com/office/drawing/2014/main" id="{270CA201-CBBC-C725-A303-03EFC6FA2923}"/>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4" name="Google Shape;4587;p48">
            <a:extLst>
              <a:ext uri="{FF2B5EF4-FFF2-40B4-BE49-F238E27FC236}">
                <a16:creationId xmlns:a16="http://schemas.microsoft.com/office/drawing/2014/main" id="{A5C013ED-7E87-FABD-E9F7-3F7BA9FB23F9}"/>
              </a:ext>
            </a:extLst>
          </p:cNvPr>
          <p:cNvSpPr txBox="1">
            <a:spLocks/>
          </p:cNvSpPr>
          <p:nvPr/>
        </p:nvSpPr>
        <p:spPr>
          <a:xfrm>
            <a:off x="1070516" y="771376"/>
            <a:ext cx="54938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sz="2000"/>
              <a:t>Step 2: Calculating Average Distance</a:t>
            </a:r>
          </a:p>
        </p:txBody>
      </p:sp>
      <p:sp>
        <p:nvSpPr>
          <p:cNvPr id="6" name="TextBox 5">
            <a:extLst>
              <a:ext uri="{FF2B5EF4-FFF2-40B4-BE49-F238E27FC236}">
                <a16:creationId xmlns:a16="http://schemas.microsoft.com/office/drawing/2014/main" id="{2A3B8A26-0163-0CCE-A75E-FD8F267A99F0}"/>
              </a:ext>
            </a:extLst>
          </p:cNvPr>
          <p:cNvSpPr txBox="1"/>
          <p:nvPr/>
        </p:nvSpPr>
        <p:spPr>
          <a:xfrm>
            <a:off x="1139282" y="1284603"/>
            <a:ext cx="7411098" cy="1451679"/>
          </a:xfrm>
          <a:prstGeom prst="rect">
            <a:avLst/>
          </a:prstGeom>
          <a:noFill/>
        </p:spPr>
        <p:txBody>
          <a:bodyPr wrap="square">
            <a:spAutoFit/>
          </a:bodyPr>
          <a:lstStyle/>
          <a:p>
            <a:pPr rtl="0">
              <a:spcBef>
                <a:spcPts val="0"/>
              </a:spcBef>
              <a:spcAft>
                <a:spcPts val="800"/>
              </a:spcAft>
            </a:pPr>
            <a:r>
              <a:rPr lang="en-US" sz="1500" b="0" i="0" u="none" strike="noStrike">
                <a:solidFill>
                  <a:srgbClr val="000000"/>
                </a:solidFill>
                <a:effectLst/>
                <a:latin typeface="Times New Roman" panose="02020603050405020304" pitchFamily="18" charset="0"/>
                <a:cs typeface="Times New Roman" panose="02020603050405020304" pitchFamily="18" charset="0"/>
              </a:rPr>
              <a:t>The system calculates the average distances between various key facial features in the extracted data. This creates a single value that summarizes the overall geometry of your face.</a:t>
            </a:r>
            <a:endParaRPr lang="en-US" sz="1500" b="0">
              <a:effectLst/>
              <a:latin typeface="Times New Roman" panose="02020603050405020304" pitchFamily="18" charset="0"/>
              <a:cs typeface="Times New Roman" panose="02020603050405020304" pitchFamily="18" charset="0"/>
            </a:endParaRPr>
          </a:p>
          <a:p>
            <a:pPr rtl="0">
              <a:spcBef>
                <a:spcPts val="0"/>
              </a:spcBef>
              <a:spcAft>
                <a:spcPts val="800"/>
              </a:spcAft>
            </a:pPr>
            <a:r>
              <a:rPr lang="en-US" sz="1500" b="0" i="0" u="none" strike="noStrike">
                <a:solidFill>
                  <a:srgbClr val="000000"/>
                </a:solidFill>
                <a:effectLst/>
                <a:latin typeface="Times New Roman" panose="02020603050405020304" pitchFamily="18" charset="0"/>
                <a:cs typeface="Times New Roman" panose="02020603050405020304" pitchFamily="18" charset="0"/>
              </a:rPr>
              <a:t>Output:</a:t>
            </a:r>
            <a:endParaRPr lang="en-US" sz="1500" b="0">
              <a:effectLst/>
              <a:latin typeface="Times New Roman" panose="02020603050405020304" pitchFamily="18" charset="0"/>
              <a:cs typeface="Times New Roman" panose="02020603050405020304" pitchFamily="18" charset="0"/>
            </a:endParaRPr>
          </a:p>
          <a:p>
            <a:br>
              <a:rPr lang="en-US" sz="1500">
                <a:latin typeface="Times New Roman" panose="02020603050405020304" pitchFamily="18" charset="0"/>
                <a:cs typeface="Times New Roman" panose="02020603050405020304" pitchFamily="18" charset="0"/>
              </a:rPr>
            </a:br>
            <a:endParaRPr lang="en-US" sz="15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D5C9AEF-BDD2-EB70-C133-BF77DC3DA682}"/>
              </a:ext>
            </a:extLst>
          </p:cNvPr>
          <p:cNvPicPr>
            <a:picLocks noChangeAspect="1"/>
          </p:cNvPicPr>
          <p:nvPr/>
        </p:nvPicPr>
        <p:blipFill>
          <a:blip r:embed="rId4"/>
          <a:stretch>
            <a:fillRect/>
          </a:stretch>
        </p:blipFill>
        <p:spPr>
          <a:xfrm>
            <a:off x="1173494" y="2318852"/>
            <a:ext cx="3143289" cy="2443654"/>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E579A6F-BA0C-3883-DBF6-F5007B34CA1F}"/>
              </a:ext>
            </a:extLst>
          </p:cNvPr>
          <p:cNvPicPr>
            <a:picLocks noChangeAspect="1"/>
          </p:cNvPicPr>
          <p:nvPr/>
        </p:nvPicPr>
        <p:blipFill>
          <a:blip r:embed="rId5"/>
          <a:stretch>
            <a:fillRect/>
          </a:stretch>
        </p:blipFill>
        <p:spPr>
          <a:xfrm>
            <a:off x="4698380" y="2571750"/>
            <a:ext cx="4233597" cy="18483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9941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4587" name="Google Shape;4587;p48"/>
          <p:cNvSpPr txBox="1">
            <a:spLocks noGrp="1"/>
          </p:cNvSpPr>
          <p:nvPr>
            <p:ph type="title"/>
          </p:nvPr>
        </p:nvSpPr>
        <p:spPr>
          <a:xfrm>
            <a:off x="846380" y="73318"/>
            <a:ext cx="7704000" cy="572700"/>
          </a:xfrm>
          <a:prstGeom prst="rect">
            <a:avLst/>
          </a:prstGeom>
        </p:spPr>
        <p:txBody>
          <a:bodyPr spcFirstLastPara="1" wrap="square" lIns="91425" tIns="91425" rIns="91425" bIns="91425" anchor="t" anchorCtr="0">
            <a:noAutofit/>
          </a:bodyPr>
          <a:lstStyle/>
          <a:p>
            <a:pPr algn="ctr"/>
            <a:r>
              <a:rPr lang="en-US"/>
              <a:t>INPUT, OUTPUT OF EACH STEP</a:t>
            </a:r>
          </a:p>
        </p:txBody>
      </p:sp>
      <p:pic>
        <p:nvPicPr>
          <p:cNvPr id="3" name="Google Shape;544;p1">
            <a:extLst>
              <a:ext uri="{FF2B5EF4-FFF2-40B4-BE49-F238E27FC236}">
                <a16:creationId xmlns:a16="http://schemas.microsoft.com/office/drawing/2014/main" id="{270CA201-CBBC-C725-A303-03EFC6FA2923}"/>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4" name="Google Shape;4587;p48">
            <a:extLst>
              <a:ext uri="{FF2B5EF4-FFF2-40B4-BE49-F238E27FC236}">
                <a16:creationId xmlns:a16="http://schemas.microsoft.com/office/drawing/2014/main" id="{A5C013ED-7E87-FABD-E9F7-3F7BA9FB23F9}"/>
              </a:ext>
            </a:extLst>
          </p:cNvPr>
          <p:cNvSpPr txBox="1">
            <a:spLocks/>
          </p:cNvSpPr>
          <p:nvPr/>
        </p:nvSpPr>
        <p:spPr>
          <a:xfrm>
            <a:off x="1070516" y="771376"/>
            <a:ext cx="42672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sz="2000"/>
              <a:t>Step 3: Face Authentication</a:t>
            </a:r>
          </a:p>
        </p:txBody>
      </p:sp>
      <p:sp>
        <p:nvSpPr>
          <p:cNvPr id="6" name="TextBox 5">
            <a:extLst>
              <a:ext uri="{FF2B5EF4-FFF2-40B4-BE49-F238E27FC236}">
                <a16:creationId xmlns:a16="http://schemas.microsoft.com/office/drawing/2014/main" id="{2A3B8A26-0163-0CCE-A75E-FD8F267A99F0}"/>
              </a:ext>
            </a:extLst>
          </p:cNvPr>
          <p:cNvSpPr txBox="1"/>
          <p:nvPr/>
        </p:nvSpPr>
        <p:spPr>
          <a:xfrm>
            <a:off x="801772" y="1203960"/>
            <a:ext cx="4781271" cy="3939540"/>
          </a:xfrm>
          <a:prstGeom prst="rect">
            <a:avLst/>
          </a:prstGeom>
          <a:noFill/>
        </p:spPr>
        <p:txBody>
          <a:bodyPr wrap="square">
            <a:spAutoFit/>
          </a:bodyPr>
          <a:lstStyle/>
          <a:p>
            <a:pPr marL="285750" indent="-285750" rtl="0">
              <a:spcBef>
                <a:spcPts val="0"/>
              </a:spcBef>
              <a:spcAft>
                <a:spcPts val="800"/>
              </a:spcAft>
              <a:buFont typeface="Wingdings" panose="05000000000000000000" pitchFamily="2" charset="2"/>
              <a:buChar char="q"/>
            </a:pPr>
            <a:r>
              <a:rPr lang="en-US" sz="1500" b="1" i="0" u="none" strike="noStrike">
                <a:solidFill>
                  <a:srgbClr val="000000"/>
                </a:solidFill>
                <a:effectLst/>
                <a:latin typeface="Times New Roman" panose="02020603050405020304" pitchFamily="18" charset="0"/>
              </a:rPr>
              <a:t>Face Scanning:</a:t>
            </a:r>
            <a:endParaRPr lang="en-US" sz="1500" b="1">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Similar to Step 1, the system scans your face using the camera.</a:t>
            </a:r>
            <a:endParaRPr lang="en-US" sz="1500" b="0">
              <a:effectLst/>
            </a:endParaRPr>
          </a:p>
          <a:p>
            <a:pPr marL="285750" indent="-285750" rtl="0">
              <a:spcBef>
                <a:spcPts val="0"/>
              </a:spcBef>
              <a:spcAft>
                <a:spcPts val="800"/>
              </a:spcAft>
              <a:buFont typeface="Wingdings" panose="05000000000000000000" pitchFamily="2" charset="2"/>
              <a:buChar char="q"/>
            </a:pPr>
            <a:r>
              <a:rPr lang="en-US" sz="1500" b="1" i="0" u="none" strike="noStrike">
                <a:solidFill>
                  <a:srgbClr val="000000"/>
                </a:solidFill>
                <a:effectLst/>
                <a:latin typeface="Times New Roman" panose="02020603050405020304" pitchFamily="18" charset="0"/>
              </a:rPr>
              <a:t>Feature Extraction and Comparison:</a:t>
            </a:r>
            <a:endParaRPr lang="en-US" sz="1500" b="1">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The cv2 and dlib libraries are used once more to extract a new set of facial features from the captured image.</a:t>
            </a:r>
            <a:endParaRPr lang="en-US" sz="1500" b="0">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The system compares the newly extracted features with the average distance value stored from your registration process (Step 2).</a:t>
            </a:r>
            <a:endParaRPr lang="en-US" sz="1500" b="0">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After the process of testing and checking, we decided to set the benchmark for determining whether a match or a mismatch is 150.</a:t>
            </a:r>
            <a:endParaRPr lang="en-US" sz="1500" b="0">
              <a:effectLst/>
            </a:endParaRPr>
          </a:p>
          <a:p>
            <a:br>
              <a:rPr lang="en-US" sz="1500"/>
            </a:br>
            <a:endParaRPr lang="en-US" sz="1500"/>
          </a:p>
        </p:txBody>
      </p:sp>
      <p:pic>
        <p:nvPicPr>
          <p:cNvPr id="5" name="Picture 4">
            <a:extLst>
              <a:ext uri="{FF2B5EF4-FFF2-40B4-BE49-F238E27FC236}">
                <a16:creationId xmlns:a16="http://schemas.microsoft.com/office/drawing/2014/main" id="{5D8D36A2-1BDC-DFCC-DCD0-45954E78686E}"/>
              </a:ext>
            </a:extLst>
          </p:cNvPr>
          <p:cNvPicPr>
            <a:picLocks noChangeAspect="1"/>
          </p:cNvPicPr>
          <p:nvPr/>
        </p:nvPicPr>
        <p:blipFill>
          <a:blip r:embed="rId4"/>
          <a:stretch>
            <a:fillRect/>
          </a:stretch>
        </p:blipFill>
        <p:spPr>
          <a:xfrm>
            <a:off x="5644748" y="1583472"/>
            <a:ext cx="3499252" cy="2478877"/>
          </a:xfrm>
          <a:prstGeom prst="rect">
            <a:avLst/>
          </a:prstGeom>
        </p:spPr>
      </p:pic>
    </p:spTree>
    <p:extLst>
      <p:ext uri="{BB962C8B-B14F-4D97-AF65-F5344CB8AC3E}">
        <p14:creationId xmlns:p14="http://schemas.microsoft.com/office/powerpoint/2010/main" val="246259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351" name="Google Shape;4351;p35"/>
          <p:cNvSpPr txBox="1">
            <a:spLocks noGrp="1"/>
          </p:cNvSpPr>
          <p:nvPr>
            <p:ph type="title" idx="2"/>
          </p:nvPr>
        </p:nvSpPr>
        <p:spPr>
          <a:xfrm>
            <a:off x="1601400" y="1607763"/>
            <a:ext cx="3193624"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SECURITY SCENARIOS</a:t>
            </a:r>
            <a:endParaRPr/>
          </a:p>
        </p:txBody>
      </p:sp>
      <p:sp>
        <p:nvSpPr>
          <p:cNvPr id="4353" name="Google Shape;4353;p35"/>
          <p:cNvSpPr txBox="1">
            <a:spLocks noGrp="1"/>
          </p:cNvSpPr>
          <p:nvPr>
            <p:ph type="title" idx="3"/>
          </p:nvPr>
        </p:nvSpPr>
        <p:spPr>
          <a:xfrm>
            <a:off x="1601250" y="3824451"/>
            <a:ext cx="3193774"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INSTALLATION STEPS</a:t>
            </a:r>
            <a:endParaRPr/>
          </a:p>
        </p:txBody>
      </p:sp>
      <p:sp>
        <p:nvSpPr>
          <p:cNvPr id="4355" name="Google Shape;4355;p35"/>
          <p:cNvSpPr txBox="1">
            <a:spLocks noGrp="1"/>
          </p:cNvSpPr>
          <p:nvPr>
            <p:ph type="title" idx="5"/>
          </p:nvPr>
        </p:nvSpPr>
        <p:spPr>
          <a:xfrm>
            <a:off x="1601250" y="2725501"/>
            <a:ext cx="3434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TECHNOLOGY USED</a:t>
            </a:r>
          </a:p>
        </p:txBody>
      </p:sp>
      <p:sp>
        <p:nvSpPr>
          <p:cNvPr id="4357" name="Google Shape;4357;p35"/>
          <p:cNvSpPr txBox="1">
            <a:spLocks noGrp="1"/>
          </p:cNvSpPr>
          <p:nvPr>
            <p:ph type="title" idx="7"/>
          </p:nvPr>
        </p:nvSpPr>
        <p:spPr>
          <a:xfrm>
            <a:off x="5750088" y="1621124"/>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INPUT, OUTPUT OF EACH STEP</a:t>
            </a:r>
          </a:p>
        </p:txBody>
      </p:sp>
      <p:sp>
        <p:nvSpPr>
          <p:cNvPr id="4359" name="Google Shape;4359;p35"/>
          <p:cNvSpPr txBox="1">
            <a:spLocks noGrp="1"/>
          </p:cNvSpPr>
          <p:nvPr>
            <p:ph type="title" idx="9"/>
          </p:nvPr>
        </p:nvSpPr>
        <p:spPr>
          <a:xfrm>
            <a:off x="767250" y="14812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4360" name="Google Shape;4360;p35"/>
          <p:cNvSpPr txBox="1">
            <a:spLocks noGrp="1"/>
          </p:cNvSpPr>
          <p:nvPr>
            <p:ph type="title" idx="13"/>
          </p:nvPr>
        </p:nvSpPr>
        <p:spPr>
          <a:xfrm>
            <a:off x="767250" y="37169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361" name="Google Shape;4361;p35"/>
          <p:cNvSpPr txBox="1">
            <a:spLocks noGrp="1"/>
          </p:cNvSpPr>
          <p:nvPr>
            <p:ph type="title" idx="14"/>
          </p:nvPr>
        </p:nvSpPr>
        <p:spPr>
          <a:xfrm>
            <a:off x="767250" y="25990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4362" name="Google Shape;4362;p35"/>
          <p:cNvSpPr txBox="1">
            <a:spLocks noGrp="1"/>
          </p:cNvSpPr>
          <p:nvPr>
            <p:ph type="title" idx="15"/>
          </p:nvPr>
        </p:nvSpPr>
        <p:spPr>
          <a:xfrm>
            <a:off x="4916088" y="1500063"/>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4363" name="Google Shape;4363;p35"/>
          <p:cNvSpPr txBox="1">
            <a:spLocks noGrp="1"/>
          </p:cNvSpPr>
          <p:nvPr>
            <p:ph type="title" idx="16"/>
          </p:nvPr>
        </p:nvSpPr>
        <p:spPr>
          <a:xfrm>
            <a:off x="5750088" y="3824600"/>
            <a:ext cx="2626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EVALUATION AND CONCLUSION</a:t>
            </a:r>
          </a:p>
        </p:txBody>
      </p:sp>
      <p:sp>
        <p:nvSpPr>
          <p:cNvPr id="4365" name="Google Shape;4365;p35"/>
          <p:cNvSpPr txBox="1">
            <a:spLocks noGrp="1"/>
          </p:cNvSpPr>
          <p:nvPr>
            <p:ph type="title" idx="18"/>
          </p:nvPr>
        </p:nvSpPr>
        <p:spPr>
          <a:xfrm>
            <a:off x="5750088" y="2693501"/>
            <a:ext cx="3155870" cy="52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DEMO</a:t>
            </a:r>
          </a:p>
        </p:txBody>
      </p:sp>
      <p:sp>
        <p:nvSpPr>
          <p:cNvPr id="4367" name="Google Shape;4367;p35"/>
          <p:cNvSpPr txBox="1">
            <a:spLocks noGrp="1"/>
          </p:cNvSpPr>
          <p:nvPr>
            <p:ph type="title" idx="20"/>
          </p:nvPr>
        </p:nvSpPr>
        <p:spPr>
          <a:xfrm>
            <a:off x="4916088" y="37169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4368" name="Google Shape;4368;p35"/>
          <p:cNvSpPr txBox="1">
            <a:spLocks noGrp="1"/>
          </p:cNvSpPr>
          <p:nvPr>
            <p:ph type="title" idx="21"/>
          </p:nvPr>
        </p:nvSpPr>
        <p:spPr>
          <a:xfrm>
            <a:off x="4916088" y="25990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pic>
        <p:nvPicPr>
          <p:cNvPr id="2" name="Google Shape;544;p1">
            <a:extLst>
              <a:ext uri="{FF2B5EF4-FFF2-40B4-BE49-F238E27FC236}">
                <a16:creationId xmlns:a16="http://schemas.microsoft.com/office/drawing/2014/main" id="{5AA0FD14-EA0E-F80B-FDB6-49118B56E458}"/>
              </a:ext>
            </a:extLst>
          </p:cNvPr>
          <p:cNvPicPr preferRelativeResize="0"/>
          <p:nvPr/>
        </p:nvPicPr>
        <p:blipFill>
          <a:blip r:embed="rId3">
            <a:alphaModFix/>
          </a:blip>
          <a:stretch>
            <a:fillRect/>
          </a:stretch>
        </p:blipFill>
        <p:spPr>
          <a:xfrm>
            <a:off x="0" y="0"/>
            <a:ext cx="857700" cy="68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4587" name="Google Shape;4587;p48"/>
          <p:cNvSpPr txBox="1">
            <a:spLocks noGrp="1"/>
          </p:cNvSpPr>
          <p:nvPr>
            <p:ph type="title"/>
          </p:nvPr>
        </p:nvSpPr>
        <p:spPr>
          <a:xfrm>
            <a:off x="846380" y="73318"/>
            <a:ext cx="7704000" cy="572700"/>
          </a:xfrm>
          <a:prstGeom prst="rect">
            <a:avLst/>
          </a:prstGeom>
        </p:spPr>
        <p:txBody>
          <a:bodyPr spcFirstLastPara="1" wrap="square" lIns="91425" tIns="91425" rIns="91425" bIns="91425" anchor="t" anchorCtr="0">
            <a:noAutofit/>
          </a:bodyPr>
          <a:lstStyle/>
          <a:p>
            <a:pPr algn="ctr"/>
            <a:r>
              <a:rPr lang="en-US"/>
              <a:t>INPUT, OUTPUT OF EACH STEP</a:t>
            </a:r>
          </a:p>
        </p:txBody>
      </p:sp>
      <p:pic>
        <p:nvPicPr>
          <p:cNvPr id="3" name="Google Shape;544;p1">
            <a:extLst>
              <a:ext uri="{FF2B5EF4-FFF2-40B4-BE49-F238E27FC236}">
                <a16:creationId xmlns:a16="http://schemas.microsoft.com/office/drawing/2014/main" id="{270CA201-CBBC-C725-A303-03EFC6FA2923}"/>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4" name="Google Shape;4587;p48">
            <a:extLst>
              <a:ext uri="{FF2B5EF4-FFF2-40B4-BE49-F238E27FC236}">
                <a16:creationId xmlns:a16="http://schemas.microsoft.com/office/drawing/2014/main" id="{A5C013ED-7E87-FABD-E9F7-3F7BA9FB23F9}"/>
              </a:ext>
            </a:extLst>
          </p:cNvPr>
          <p:cNvSpPr txBox="1">
            <a:spLocks/>
          </p:cNvSpPr>
          <p:nvPr/>
        </p:nvSpPr>
        <p:spPr>
          <a:xfrm>
            <a:off x="1070516" y="771376"/>
            <a:ext cx="42672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sz="2000"/>
              <a:t>Step 3: Face Authentication</a:t>
            </a:r>
          </a:p>
        </p:txBody>
      </p:sp>
      <p:sp>
        <p:nvSpPr>
          <p:cNvPr id="8" name="TextBox 7">
            <a:extLst>
              <a:ext uri="{FF2B5EF4-FFF2-40B4-BE49-F238E27FC236}">
                <a16:creationId xmlns:a16="http://schemas.microsoft.com/office/drawing/2014/main" id="{DCA4E515-934A-59B5-FF42-F343FD9EA2FD}"/>
              </a:ext>
            </a:extLst>
          </p:cNvPr>
          <p:cNvSpPr txBox="1"/>
          <p:nvPr/>
        </p:nvSpPr>
        <p:spPr>
          <a:xfrm>
            <a:off x="817754" y="1344076"/>
            <a:ext cx="4824763" cy="3272691"/>
          </a:xfrm>
          <a:prstGeom prst="rect">
            <a:avLst/>
          </a:prstGeom>
          <a:noFill/>
        </p:spPr>
        <p:txBody>
          <a:bodyPr wrap="square">
            <a:spAutoFit/>
          </a:bodyPr>
          <a:lstStyle/>
          <a:p>
            <a:pPr marL="285750" indent="-285750" rtl="0">
              <a:spcBef>
                <a:spcPts val="0"/>
              </a:spcBef>
              <a:spcAft>
                <a:spcPts val="800"/>
              </a:spcAft>
              <a:buFont typeface="Wingdings" panose="05000000000000000000" pitchFamily="2" charset="2"/>
              <a:buChar char="q"/>
            </a:pPr>
            <a:r>
              <a:rPr lang="en-US" sz="1500" b="1" i="0" u="none" strike="noStrike">
                <a:solidFill>
                  <a:srgbClr val="000000"/>
                </a:solidFill>
                <a:effectLst/>
                <a:latin typeface="Times New Roman" panose="02020603050405020304" pitchFamily="18" charset="0"/>
              </a:rPr>
              <a:t>Authentication Success:</a:t>
            </a:r>
            <a:endParaRPr lang="en-US" sz="1500" b="1">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If the comparison reveals a close match (i.e., the average distances between features are similar), the system authenticates you and grants access (skips to the "complete page").</a:t>
            </a:r>
            <a:endParaRPr lang="en-US" sz="1500" b="0">
              <a:effectLst/>
            </a:endParaRPr>
          </a:p>
          <a:p>
            <a:pPr marL="285750" indent="-285750" rtl="0">
              <a:spcBef>
                <a:spcPts val="0"/>
              </a:spcBef>
              <a:spcAft>
                <a:spcPts val="800"/>
              </a:spcAft>
              <a:buFont typeface="Wingdings" panose="05000000000000000000" pitchFamily="2" charset="2"/>
              <a:buChar char="q"/>
            </a:pPr>
            <a:r>
              <a:rPr lang="en-US" sz="1500" b="1" i="0" u="none" strike="noStrike">
                <a:solidFill>
                  <a:srgbClr val="000000"/>
                </a:solidFill>
                <a:effectLst/>
                <a:latin typeface="Times New Roman" panose="02020603050405020304" pitchFamily="18" charset="0"/>
              </a:rPr>
              <a:t>Authentication Failure:</a:t>
            </a:r>
            <a:endParaRPr lang="en-US" sz="1500" b="1">
              <a:effectLst/>
            </a:endParaRPr>
          </a:p>
          <a:p>
            <a:pPr rtl="0">
              <a:spcBef>
                <a:spcPts val="0"/>
              </a:spcBef>
              <a:spcAft>
                <a:spcPts val="800"/>
              </a:spcAft>
            </a:pPr>
            <a:r>
              <a:rPr lang="en-US" sz="1500" b="0" i="0" u="none" strike="noStrike">
                <a:solidFill>
                  <a:srgbClr val="000000"/>
                </a:solidFill>
                <a:effectLst/>
                <a:latin typeface="Times New Roman" panose="02020603050405020304" pitchFamily="18" charset="0"/>
              </a:rPr>
              <a:t>If the comparison indicates a significant difference (i.e., the average distances deviate substantially), the system denies access, potentially prompting you to re-register or contact an administrator for assistance.</a:t>
            </a:r>
            <a:endParaRPr lang="en-US" sz="1500" b="0">
              <a:effectLst/>
            </a:endParaRPr>
          </a:p>
          <a:p>
            <a:br>
              <a:rPr lang="en-US" sz="1500"/>
            </a:br>
            <a:endParaRPr lang="en-US" sz="1500"/>
          </a:p>
        </p:txBody>
      </p:sp>
      <p:pic>
        <p:nvPicPr>
          <p:cNvPr id="10" name="Picture 9">
            <a:extLst>
              <a:ext uri="{FF2B5EF4-FFF2-40B4-BE49-F238E27FC236}">
                <a16:creationId xmlns:a16="http://schemas.microsoft.com/office/drawing/2014/main" id="{7B33E7A2-7B39-3DB3-1E34-4ED66F0DEE8D}"/>
              </a:ext>
            </a:extLst>
          </p:cNvPr>
          <p:cNvPicPr>
            <a:picLocks noChangeAspect="1"/>
          </p:cNvPicPr>
          <p:nvPr/>
        </p:nvPicPr>
        <p:blipFill>
          <a:blip r:embed="rId4"/>
          <a:stretch>
            <a:fillRect/>
          </a:stretch>
        </p:blipFill>
        <p:spPr>
          <a:xfrm>
            <a:off x="5731726" y="1144377"/>
            <a:ext cx="3334338" cy="2742943"/>
          </a:xfrm>
          <a:prstGeom prst="rect">
            <a:avLst/>
          </a:prstGeom>
        </p:spPr>
      </p:pic>
    </p:spTree>
    <p:extLst>
      <p:ext uri="{BB962C8B-B14F-4D97-AF65-F5344CB8AC3E}">
        <p14:creationId xmlns:p14="http://schemas.microsoft.com/office/powerpoint/2010/main" val="883980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78"/>
        <p:cNvGrpSpPr/>
        <p:nvPr/>
      </p:nvGrpSpPr>
      <p:grpSpPr>
        <a:xfrm>
          <a:off x="0" y="0"/>
          <a:ext cx="0" cy="0"/>
          <a:chOff x="0" y="0"/>
          <a:chExt cx="0" cy="0"/>
        </a:xfrm>
      </p:grpSpPr>
      <p:sp>
        <p:nvSpPr>
          <p:cNvPr id="4579" name="Google Shape;4579;p47"/>
          <p:cNvSpPr txBox="1">
            <a:spLocks noGrp="1"/>
          </p:cNvSpPr>
          <p:nvPr>
            <p:ph type="title"/>
          </p:nvPr>
        </p:nvSpPr>
        <p:spPr>
          <a:xfrm>
            <a:off x="1081738" y="1939547"/>
            <a:ext cx="1260549" cy="12513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a:t>05</a:t>
            </a:r>
            <a:endParaRPr sz="6000"/>
          </a:p>
        </p:txBody>
      </p:sp>
      <p:pic>
        <p:nvPicPr>
          <p:cNvPr id="4581" name="Google Shape;4581;p47"/>
          <p:cNvPicPr preferRelativeResize="0"/>
          <p:nvPr/>
        </p:nvPicPr>
        <p:blipFill>
          <a:blip r:embed="rId3"/>
          <a:srcRect t="21617" b="21617"/>
          <a:stretch/>
        </p:blipFill>
        <p:spPr>
          <a:xfrm>
            <a:off x="5740016" y="1312785"/>
            <a:ext cx="2569200" cy="2566800"/>
          </a:xfrm>
          <a:prstGeom prst="ellipse">
            <a:avLst/>
          </a:prstGeom>
          <a:noFill/>
          <a:ln>
            <a:noFill/>
          </a:ln>
        </p:spPr>
      </p:pic>
      <p:sp>
        <p:nvSpPr>
          <p:cNvPr id="4582" name="Google Shape;4582;p47"/>
          <p:cNvSpPr/>
          <p:nvPr/>
        </p:nvSpPr>
        <p:spPr>
          <a:xfrm>
            <a:off x="5580563" y="115330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49;p44">
            <a:extLst>
              <a:ext uri="{FF2B5EF4-FFF2-40B4-BE49-F238E27FC236}">
                <a16:creationId xmlns:a16="http://schemas.microsoft.com/office/drawing/2014/main" id="{39CC1447-9152-3B02-4ECA-55559862E488}"/>
              </a:ext>
            </a:extLst>
          </p:cNvPr>
          <p:cNvSpPr txBox="1">
            <a:spLocks/>
          </p:cNvSpPr>
          <p:nvPr/>
        </p:nvSpPr>
        <p:spPr>
          <a:xfrm>
            <a:off x="1280831" y="2100463"/>
            <a:ext cx="43946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pPr algn="ctr"/>
            <a:r>
              <a:rPr lang="en-US" sz="4500"/>
              <a:t>DEMO</a:t>
            </a:r>
          </a:p>
        </p:txBody>
      </p:sp>
      <p:pic>
        <p:nvPicPr>
          <p:cNvPr id="3" name="Google Shape;544;p1">
            <a:extLst>
              <a:ext uri="{FF2B5EF4-FFF2-40B4-BE49-F238E27FC236}">
                <a16:creationId xmlns:a16="http://schemas.microsoft.com/office/drawing/2014/main" id="{4BDDDDEF-B73E-AE03-8551-A46A89F82493}"/>
              </a:ext>
            </a:extLst>
          </p:cNvPr>
          <p:cNvPicPr preferRelativeResize="0"/>
          <p:nvPr/>
        </p:nvPicPr>
        <p:blipFill>
          <a:blip r:embed="rId4">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299978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42"/>
          <p:cNvSpPr/>
          <p:nvPr/>
        </p:nvSpPr>
        <p:spPr>
          <a:xfrm>
            <a:off x="868438" y="112755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83" name="Google Shape;4483;p42"/>
          <p:cNvPicPr preferRelativeResize="0"/>
          <p:nvPr/>
        </p:nvPicPr>
        <p:blipFill>
          <a:blip r:embed="rId3"/>
          <a:srcRect l="12409" r="12409"/>
          <a:stretch/>
        </p:blipFill>
        <p:spPr>
          <a:xfrm>
            <a:off x="1050340" y="1288350"/>
            <a:ext cx="2569200" cy="2566800"/>
          </a:xfrm>
          <a:prstGeom prst="ellipse">
            <a:avLst/>
          </a:prstGeom>
          <a:noFill/>
          <a:ln>
            <a:noFill/>
          </a:ln>
        </p:spPr>
      </p:pic>
      <p:sp>
        <p:nvSpPr>
          <p:cNvPr id="5" name="Title 4">
            <a:extLst>
              <a:ext uri="{FF2B5EF4-FFF2-40B4-BE49-F238E27FC236}">
                <a16:creationId xmlns:a16="http://schemas.microsoft.com/office/drawing/2014/main" id="{A736A47C-AA01-D091-ADDE-551011E6B7CC}"/>
              </a:ext>
            </a:extLst>
          </p:cNvPr>
          <p:cNvSpPr>
            <a:spLocks noGrp="1"/>
          </p:cNvSpPr>
          <p:nvPr>
            <p:ph type="title"/>
          </p:nvPr>
        </p:nvSpPr>
        <p:spPr>
          <a:xfrm>
            <a:off x="5387164" y="1288350"/>
            <a:ext cx="1182536" cy="869795"/>
          </a:xfrm>
        </p:spPr>
        <p:txBody>
          <a:bodyPr/>
          <a:lstStyle/>
          <a:p>
            <a:r>
              <a:rPr lang="en-US" sz="6000"/>
              <a:t>06</a:t>
            </a:r>
          </a:p>
        </p:txBody>
      </p:sp>
      <p:sp>
        <p:nvSpPr>
          <p:cNvPr id="10" name="Google Shape;4381;p37">
            <a:extLst>
              <a:ext uri="{FF2B5EF4-FFF2-40B4-BE49-F238E27FC236}">
                <a16:creationId xmlns:a16="http://schemas.microsoft.com/office/drawing/2014/main" id="{3DBA953D-1891-728D-2C82-33A494A04F0E}"/>
              </a:ext>
            </a:extLst>
          </p:cNvPr>
          <p:cNvSpPr txBox="1">
            <a:spLocks/>
          </p:cNvSpPr>
          <p:nvPr/>
        </p:nvSpPr>
        <p:spPr>
          <a:xfrm>
            <a:off x="4111083" y="2342313"/>
            <a:ext cx="4802459" cy="1512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a:t>EVALUATION AND CONCLUSION</a:t>
            </a:r>
          </a:p>
        </p:txBody>
      </p:sp>
      <p:pic>
        <p:nvPicPr>
          <p:cNvPr id="3" name="Google Shape;544;p1">
            <a:extLst>
              <a:ext uri="{FF2B5EF4-FFF2-40B4-BE49-F238E27FC236}">
                <a16:creationId xmlns:a16="http://schemas.microsoft.com/office/drawing/2014/main" id="{F722BB84-E771-531C-8D78-5D5E5FDCE9E9}"/>
              </a:ext>
            </a:extLst>
          </p:cNvPr>
          <p:cNvPicPr preferRelativeResize="0"/>
          <p:nvPr/>
        </p:nvPicPr>
        <p:blipFill>
          <a:blip r:embed="rId4">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144754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4"/>
        <p:cNvGrpSpPr/>
        <p:nvPr/>
      </p:nvGrpSpPr>
      <p:grpSpPr>
        <a:xfrm>
          <a:off x="0" y="0"/>
          <a:ext cx="0" cy="0"/>
          <a:chOff x="0" y="0"/>
          <a:chExt cx="0" cy="0"/>
        </a:xfrm>
      </p:grpSpPr>
      <p:sp>
        <p:nvSpPr>
          <p:cNvPr id="4944" name="Google Shape;4944;p55"/>
          <p:cNvSpPr txBox="1">
            <a:spLocks noGrp="1"/>
          </p:cNvSpPr>
          <p:nvPr>
            <p:ph type="title"/>
          </p:nvPr>
        </p:nvSpPr>
        <p:spPr>
          <a:xfrm>
            <a:off x="3113795" y="138222"/>
            <a:ext cx="498199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a:t>ADVANTAGES</a:t>
            </a:r>
            <a:endParaRPr/>
          </a:p>
        </p:txBody>
      </p:sp>
      <p:pic>
        <p:nvPicPr>
          <p:cNvPr id="3" name="Google Shape;544;p1">
            <a:extLst>
              <a:ext uri="{FF2B5EF4-FFF2-40B4-BE49-F238E27FC236}">
                <a16:creationId xmlns:a16="http://schemas.microsoft.com/office/drawing/2014/main" id="{ED23123D-A667-55A3-E65C-91DA8CC2B9FC}"/>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6" name="TextBox 5">
            <a:extLst>
              <a:ext uri="{FF2B5EF4-FFF2-40B4-BE49-F238E27FC236}">
                <a16:creationId xmlns:a16="http://schemas.microsoft.com/office/drawing/2014/main" id="{E8B2B602-F562-F6B5-C5C5-AC586F726E32}"/>
              </a:ext>
            </a:extLst>
          </p:cNvPr>
          <p:cNvSpPr txBox="1"/>
          <p:nvPr/>
        </p:nvSpPr>
        <p:spPr>
          <a:xfrm>
            <a:off x="535258" y="970362"/>
            <a:ext cx="7926660" cy="3968009"/>
          </a:xfrm>
          <a:prstGeom prst="rect">
            <a:avLst/>
          </a:prstGeom>
          <a:noFill/>
        </p:spPr>
        <p:txBody>
          <a:bodyPr wrap="square">
            <a:spAutoFit/>
          </a:bodyPr>
          <a:lstStyle/>
          <a:p>
            <a:pPr marL="457200" algn="just" rtl="0">
              <a:lnSpc>
                <a:spcPct val="150000"/>
              </a:lnSpc>
              <a:spcBef>
                <a:spcPts val="0"/>
              </a:spcBef>
              <a:spcAft>
                <a:spcPts val="0"/>
              </a:spcAft>
            </a:pPr>
            <a:r>
              <a:rPr lang="en-US" sz="1700" i="0" u="none" strike="noStrike">
                <a:solidFill>
                  <a:srgbClr val="000000"/>
                </a:solidFill>
                <a:effectLst/>
                <a:latin typeface="Times New Roman" panose="02020603050405020304" pitchFamily="18" charset="0"/>
              </a:rPr>
              <a:t>- 	Convenience: Quick and easy to use, no need to remember passwords or 	carry authentication devices.</a:t>
            </a:r>
            <a:endParaRPr lang="en-US" sz="1700">
              <a:effectLst/>
            </a:endParaRPr>
          </a:p>
          <a:p>
            <a:pPr marL="457200" algn="just" rtl="0">
              <a:lnSpc>
                <a:spcPct val="150000"/>
              </a:lnSpc>
              <a:spcBef>
                <a:spcPts val="0"/>
              </a:spcBef>
              <a:spcAft>
                <a:spcPts val="0"/>
              </a:spcAft>
            </a:pPr>
            <a:r>
              <a:rPr lang="en-US" sz="1700" i="0" u="none" strike="noStrike">
                <a:solidFill>
                  <a:srgbClr val="000000"/>
                </a:solidFill>
                <a:effectLst/>
                <a:latin typeface="Times New Roman" panose="02020603050405020304" pitchFamily="18" charset="0"/>
              </a:rPr>
              <a:t>-	No contact: Reduces the risk of spreading bacteria and disease, especially 	useful during epidemics.</a:t>
            </a:r>
            <a:endParaRPr lang="en-US" sz="1700">
              <a:effectLst/>
            </a:endParaRPr>
          </a:p>
          <a:p>
            <a:pPr marL="457200" algn="just" rtl="0">
              <a:lnSpc>
                <a:spcPct val="150000"/>
              </a:lnSpc>
              <a:spcBef>
                <a:spcPts val="0"/>
              </a:spcBef>
              <a:spcAft>
                <a:spcPts val="0"/>
              </a:spcAft>
            </a:pPr>
            <a:r>
              <a:rPr lang="en-US" sz="1700" i="0" u="none" strike="noStrike">
                <a:solidFill>
                  <a:srgbClr val="000000"/>
                </a:solidFill>
                <a:effectLst/>
                <a:latin typeface="Times New Roman" panose="02020603050405020304" pitchFamily="18" charset="0"/>
              </a:rPr>
              <a:t>-	High accuracy: Advanced facial recognition technology can achieve high 	accuracy, especially when used in combination with other biometric methods.</a:t>
            </a:r>
            <a:endParaRPr lang="en-US" sz="1700">
              <a:effectLst/>
            </a:endParaRPr>
          </a:p>
          <a:p>
            <a:pPr marL="457200" algn="just" rtl="0">
              <a:lnSpc>
                <a:spcPct val="150000"/>
              </a:lnSpc>
              <a:spcBef>
                <a:spcPts val="0"/>
              </a:spcBef>
              <a:spcAft>
                <a:spcPts val="0"/>
              </a:spcAft>
            </a:pPr>
            <a:r>
              <a:rPr lang="en-US" sz="1700" i="0" u="none" strike="noStrike">
                <a:solidFill>
                  <a:srgbClr val="000000"/>
                </a:solidFill>
                <a:effectLst/>
                <a:latin typeface="Times New Roman" panose="02020603050405020304" pitchFamily="18" charset="0"/>
              </a:rPr>
              <a:t>-	Difficult to copy: Each person's face is unique and difficult to copy, 	increasing security compared to methods using passwords or cards.</a:t>
            </a:r>
            <a:endParaRPr lang="en-US" sz="1700">
              <a:effectLst/>
            </a:endParaRPr>
          </a:p>
          <a:p>
            <a:pPr algn="just">
              <a:lnSpc>
                <a:spcPct val="150000"/>
              </a:lnSpc>
            </a:pPr>
            <a:br>
              <a:rPr lang="en-US" sz="1700"/>
            </a:br>
            <a:endParaRPr lang="en-US"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56"/>
          <p:cNvSpPr txBox="1">
            <a:spLocks noGrp="1"/>
          </p:cNvSpPr>
          <p:nvPr>
            <p:ph type="title"/>
          </p:nvPr>
        </p:nvSpPr>
        <p:spPr>
          <a:xfrm>
            <a:off x="535258" y="1382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DISADVANTAGES</a:t>
            </a:r>
          </a:p>
        </p:txBody>
      </p:sp>
      <p:pic>
        <p:nvPicPr>
          <p:cNvPr id="3" name="Google Shape;544;p1">
            <a:extLst>
              <a:ext uri="{FF2B5EF4-FFF2-40B4-BE49-F238E27FC236}">
                <a16:creationId xmlns:a16="http://schemas.microsoft.com/office/drawing/2014/main" id="{8916BEEC-CAFA-1036-D9AC-5AB44139590A}"/>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
        <p:nvSpPr>
          <p:cNvPr id="4" name="TextBox 3">
            <a:extLst>
              <a:ext uri="{FF2B5EF4-FFF2-40B4-BE49-F238E27FC236}">
                <a16:creationId xmlns:a16="http://schemas.microsoft.com/office/drawing/2014/main" id="{73EE2D9D-9E53-4C6C-39DC-CC06F99E5CFF}"/>
              </a:ext>
            </a:extLst>
          </p:cNvPr>
          <p:cNvSpPr txBox="1"/>
          <p:nvPr/>
        </p:nvSpPr>
        <p:spPr>
          <a:xfrm>
            <a:off x="362596" y="1247563"/>
            <a:ext cx="8049323" cy="3362459"/>
          </a:xfrm>
          <a:prstGeom prst="rect">
            <a:avLst/>
          </a:prstGeom>
          <a:noFill/>
        </p:spPr>
        <p:txBody>
          <a:bodyPr wrap="square">
            <a:spAutoFit/>
          </a:bodyPr>
          <a:lstStyle/>
          <a:p>
            <a:pPr marL="457200" algn="just" rtl="0">
              <a:lnSpc>
                <a:spcPct val="150000"/>
              </a:lnSpc>
              <a:spcBef>
                <a:spcPts val="0"/>
              </a:spcBef>
              <a:spcAft>
                <a:spcPts val="0"/>
              </a:spcAft>
            </a:pPr>
            <a:r>
              <a:rPr lang="en-US" sz="1700" b="0" i="0" u="none" strike="noStrike">
                <a:solidFill>
                  <a:srgbClr val="000000"/>
                </a:solidFill>
                <a:effectLst/>
                <a:latin typeface="Times New Roman" panose="02020603050405020304" pitchFamily="18" charset="0"/>
              </a:rPr>
              <a:t>-	Risk of data breach: Facial data is considered sensitive information, which if 	leaked can lead to serious consequences such as identity theft or fraud.</a:t>
            </a:r>
            <a:endParaRPr lang="en-US" sz="1700" b="0">
              <a:effectLst/>
            </a:endParaRPr>
          </a:p>
          <a:p>
            <a:pPr marL="457200" algn="just" rtl="0">
              <a:lnSpc>
                <a:spcPct val="150000"/>
              </a:lnSpc>
              <a:spcBef>
                <a:spcPts val="0"/>
              </a:spcBef>
              <a:spcAft>
                <a:spcPts val="0"/>
              </a:spcAft>
            </a:pPr>
            <a:r>
              <a:rPr lang="en-US" sz="1700" b="0" i="0" u="none" strike="noStrike">
                <a:solidFill>
                  <a:srgbClr val="000000"/>
                </a:solidFill>
                <a:effectLst/>
                <a:latin typeface="Times New Roman" panose="02020603050405020304" pitchFamily="18" charset="0"/>
              </a:rPr>
              <a:t>-	Being fooled: Some facial recognition systems can be fooled using techniques 	such as using fake photos or videos.</a:t>
            </a:r>
            <a:endParaRPr lang="en-US" sz="1700" b="0">
              <a:effectLst/>
            </a:endParaRPr>
          </a:p>
          <a:p>
            <a:pPr indent="457200" algn="just" rtl="0">
              <a:lnSpc>
                <a:spcPct val="150000"/>
              </a:lnSpc>
              <a:spcBef>
                <a:spcPts val="0"/>
              </a:spcBef>
              <a:spcAft>
                <a:spcPts val="0"/>
              </a:spcAft>
            </a:pPr>
            <a:r>
              <a:rPr lang="en-US" sz="1700" b="0" i="0" u="none" strike="noStrike">
                <a:solidFill>
                  <a:srgbClr val="000000"/>
                </a:solidFill>
                <a:effectLst/>
                <a:latin typeface="Times New Roman" panose="02020603050405020304" pitchFamily="18" charset="0"/>
              </a:rPr>
              <a:t>-	Privacy issues: Collecting and storing facial data can impact individual privacy.</a:t>
            </a:r>
            <a:endParaRPr lang="en-US" sz="1700" b="0">
              <a:effectLst/>
            </a:endParaRPr>
          </a:p>
          <a:p>
            <a:pPr marL="457200" algn="just" rtl="0">
              <a:lnSpc>
                <a:spcPct val="150000"/>
              </a:lnSpc>
              <a:spcBef>
                <a:spcPts val="0"/>
              </a:spcBef>
              <a:spcAft>
                <a:spcPts val="0"/>
              </a:spcAft>
            </a:pPr>
            <a:r>
              <a:rPr lang="en-US" sz="1700" b="0" i="0" u="none" strike="noStrike">
                <a:solidFill>
                  <a:srgbClr val="000000"/>
                </a:solidFill>
                <a:effectLst/>
                <a:latin typeface="Times New Roman" panose="02020603050405020304" pitchFamily="18" charset="0"/>
              </a:rPr>
              <a:t>-	Cost: Implementing facial recognition systems can be expensive, especially for 	highly accurate systems. </a:t>
            </a:r>
            <a:endParaRPr lang="en-US" sz="1700" b="0">
              <a:effectLst/>
            </a:endParaRPr>
          </a:p>
          <a:p>
            <a:pPr algn="just"/>
            <a:br>
              <a:rPr lang="en-US" sz="1700"/>
            </a:br>
            <a:endParaRPr lang="en-US"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19"/>
        <p:cNvGrpSpPr/>
        <p:nvPr/>
      </p:nvGrpSpPr>
      <p:grpSpPr>
        <a:xfrm>
          <a:off x="0" y="0"/>
          <a:ext cx="0" cy="0"/>
          <a:chOff x="0" y="0"/>
          <a:chExt cx="0" cy="0"/>
        </a:xfrm>
      </p:grpSpPr>
      <p:sp>
        <p:nvSpPr>
          <p:cNvPr id="5122" name="Google Shape;5122;p59"/>
          <p:cNvSpPr txBox="1">
            <a:spLocks noGrp="1"/>
          </p:cNvSpPr>
          <p:nvPr>
            <p:ph type="title"/>
          </p:nvPr>
        </p:nvSpPr>
        <p:spPr>
          <a:xfrm>
            <a:off x="1418809" y="1575015"/>
            <a:ext cx="6054219"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 FOR LISTENING </a:t>
            </a:r>
            <a:r>
              <a:rPr lang="en-US"/>
              <a:t>❤️</a:t>
            </a:r>
            <a:endParaRPr/>
          </a:p>
        </p:txBody>
      </p:sp>
      <p:pic>
        <p:nvPicPr>
          <p:cNvPr id="3" name="Google Shape;544;p1">
            <a:extLst>
              <a:ext uri="{FF2B5EF4-FFF2-40B4-BE49-F238E27FC236}">
                <a16:creationId xmlns:a16="http://schemas.microsoft.com/office/drawing/2014/main" id="{1935AA60-9CFC-24B7-8FAC-2541D5C4DEC7}"/>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pic>
        <p:nvPicPr>
          <p:cNvPr id="6" name="Picture 5">
            <a:extLst>
              <a:ext uri="{FF2B5EF4-FFF2-40B4-BE49-F238E27FC236}">
                <a16:creationId xmlns:a16="http://schemas.microsoft.com/office/drawing/2014/main" id="{0B554DDE-EF53-6837-BC89-E5FEA046CA35}"/>
              </a:ext>
            </a:extLst>
          </p:cNvPr>
          <p:cNvPicPr>
            <a:picLocks noChangeAspect="1"/>
          </p:cNvPicPr>
          <p:nvPr/>
        </p:nvPicPr>
        <p:blipFill>
          <a:blip r:embed="rId4"/>
          <a:stretch>
            <a:fillRect/>
          </a:stretch>
        </p:blipFill>
        <p:spPr>
          <a:xfrm>
            <a:off x="1833409" y="3211623"/>
            <a:ext cx="6054219" cy="11285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SECURITY SCENARIOS</a:t>
            </a:r>
            <a:endParaRPr/>
          </a:p>
        </p:txBody>
      </p:sp>
      <p:sp>
        <p:nvSpPr>
          <p:cNvPr id="4382" name="Google Shape;4382;p37"/>
          <p:cNvSpPr txBox="1">
            <a:spLocks noGrp="1"/>
          </p:cNvSpPr>
          <p:nvPr>
            <p:ph type="title" idx="2"/>
          </p:nvPr>
        </p:nvSpPr>
        <p:spPr>
          <a:xfrm>
            <a:off x="622250" y="953225"/>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pic>
        <p:nvPicPr>
          <p:cNvPr id="4384" name="Google Shape;4384;p37"/>
          <p:cNvPicPr preferRelativeResize="0"/>
          <p:nvPr/>
        </p:nvPicPr>
        <p:blipFill>
          <a:blip r:embed="rId3"/>
          <a:srcRect l="19456" r="19456"/>
          <a:stretch/>
        </p:blipFill>
        <p:spPr>
          <a:xfrm>
            <a:off x="5610355" y="1291787"/>
            <a:ext cx="2589000" cy="2586600"/>
          </a:xfrm>
          <a:prstGeom prst="ellipse">
            <a:avLst/>
          </a:prstGeom>
          <a:noFill/>
          <a:ln>
            <a:noFill/>
          </a:ln>
        </p:spPr>
      </p:pic>
      <p:sp>
        <p:nvSpPr>
          <p:cNvPr id="4385" name="Google Shape;4385;p37"/>
          <p:cNvSpPr/>
          <p:nvPr/>
        </p:nvSpPr>
        <p:spPr>
          <a:xfrm>
            <a:off x="5449675" y="1131075"/>
            <a:ext cx="2910600" cy="29106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544;p1">
            <a:extLst>
              <a:ext uri="{FF2B5EF4-FFF2-40B4-BE49-F238E27FC236}">
                <a16:creationId xmlns:a16="http://schemas.microsoft.com/office/drawing/2014/main" id="{A79B6B3F-D375-FE78-AA91-FDE7CA674321}"/>
              </a:ext>
            </a:extLst>
          </p:cNvPr>
          <p:cNvPicPr preferRelativeResize="0"/>
          <p:nvPr/>
        </p:nvPicPr>
        <p:blipFill>
          <a:blip r:embed="rId4">
            <a:alphaModFix/>
          </a:blip>
          <a:stretch>
            <a:fillRect/>
          </a:stretch>
        </p:blipFill>
        <p:spPr>
          <a:xfrm>
            <a:off x="0" y="-52040"/>
            <a:ext cx="1070517" cy="95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720000" y="3335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SECURITY SCENARIOS</a:t>
            </a:r>
            <a:endParaRPr/>
          </a:p>
        </p:txBody>
      </p:sp>
      <p:sp>
        <p:nvSpPr>
          <p:cNvPr id="11" name="TextBox 10">
            <a:extLst>
              <a:ext uri="{FF2B5EF4-FFF2-40B4-BE49-F238E27FC236}">
                <a16:creationId xmlns:a16="http://schemas.microsoft.com/office/drawing/2014/main" id="{8E6005B1-7AD2-396F-696C-F29DA710145E}"/>
              </a:ext>
            </a:extLst>
          </p:cNvPr>
          <p:cNvSpPr txBox="1"/>
          <p:nvPr/>
        </p:nvSpPr>
        <p:spPr>
          <a:xfrm>
            <a:off x="899531" y="1464527"/>
            <a:ext cx="7456450" cy="170456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Website Security Script Using Face Authentication Context: The web uses facial authentication to ensure user safety when logging in and accessing services. The scenario below describes the process of users registering and logging in using face authentication.</a:t>
            </a:r>
          </a:p>
        </p:txBody>
      </p:sp>
      <p:pic>
        <p:nvPicPr>
          <p:cNvPr id="13" name="Google Shape;544;p1">
            <a:extLst>
              <a:ext uri="{FF2B5EF4-FFF2-40B4-BE49-F238E27FC236}">
                <a16:creationId xmlns:a16="http://schemas.microsoft.com/office/drawing/2014/main" id="{DD60BC52-FD02-344E-9D33-F6A6F5AFABE1}"/>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720000" y="3335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SECURITY SCENARIOS</a:t>
            </a:r>
            <a:endParaRPr/>
          </a:p>
        </p:txBody>
      </p:sp>
      <p:sp>
        <p:nvSpPr>
          <p:cNvPr id="4400" name="Google Shape;4400;p38"/>
          <p:cNvSpPr txBox="1">
            <a:spLocks noGrp="1"/>
          </p:cNvSpPr>
          <p:nvPr>
            <p:ph type="title" idx="2"/>
          </p:nvPr>
        </p:nvSpPr>
        <p:spPr>
          <a:xfrm>
            <a:off x="822034" y="1385192"/>
            <a:ext cx="4478512" cy="451042"/>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v"/>
            </a:pPr>
            <a:r>
              <a:rPr lang="en-US" sz="1700"/>
              <a:t> New user registration page</a:t>
            </a:r>
          </a:p>
        </p:txBody>
      </p:sp>
      <p:sp>
        <p:nvSpPr>
          <p:cNvPr id="4403" name="Google Shape;4403;p38"/>
          <p:cNvSpPr txBox="1">
            <a:spLocks noGrp="1"/>
          </p:cNvSpPr>
          <p:nvPr>
            <p:ph type="subTitle" idx="4"/>
          </p:nvPr>
        </p:nvSpPr>
        <p:spPr>
          <a:xfrm>
            <a:off x="1070516" y="1836233"/>
            <a:ext cx="7107045" cy="2572215"/>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Courier New" panose="02070309020205020404" pitchFamily="49" charset="0"/>
              <a:buChar char="o"/>
            </a:pPr>
            <a:r>
              <a:rPr lang="en-US" sz="1500">
                <a:effectLst/>
                <a:latin typeface="Times New Roman" panose="02020603050405020304" pitchFamily="18" charset="0"/>
                <a:ea typeface="Times New Roman" panose="02020603050405020304" pitchFamily="18" charset="0"/>
              </a:rPr>
              <a:t>Goal: Allow new users to sign up for an account and set up face authentication.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Step 1: Enter personal information The user visits the registration page. They fill in personal information fields such as full name, email, password.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Step 2: Register your face After filling in the personal information, the user will be redirected to the face registration section. They click on the "Register face" button, the system will activate the camera to capture the face and take 5 times then the user presses the save button.</a:t>
            </a:r>
          </a:p>
        </p:txBody>
      </p:sp>
      <p:pic>
        <p:nvPicPr>
          <p:cNvPr id="3" name="Google Shape;544;p1">
            <a:extLst>
              <a:ext uri="{FF2B5EF4-FFF2-40B4-BE49-F238E27FC236}">
                <a16:creationId xmlns:a16="http://schemas.microsoft.com/office/drawing/2014/main" id="{B6C36CA1-6F70-CDE3-27BA-A4A82741A74B}"/>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226221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42"/>
          <p:cNvSpPr/>
          <p:nvPr/>
        </p:nvSpPr>
        <p:spPr>
          <a:xfrm>
            <a:off x="868438" y="112755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83" name="Google Shape;4483;p42"/>
          <p:cNvPicPr preferRelativeResize="0"/>
          <p:nvPr/>
        </p:nvPicPr>
        <p:blipFill>
          <a:blip r:embed="rId3"/>
          <a:srcRect l="12214" r="12214"/>
          <a:stretch/>
        </p:blipFill>
        <p:spPr>
          <a:xfrm>
            <a:off x="1050340" y="1288350"/>
            <a:ext cx="2569200" cy="2566800"/>
          </a:xfrm>
          <a:prstGeom prst="ellipse">
            <a:avLst/>
          </a:prstGeom>
          <a:noFill/>
          <a:ln>
            <a:noFill/>
          </a:ln>
        </p:spPr>
      </p:pic>
      <p:sp>
        <p:nvSpPr>
          <p:cNvPr id="5" name="Title 4">
            <a:extLst>
              <a:ext uri="{FF2B5EF4-FFF2-40B4-BE49-F238E27FC236}">
                <a16:creationId xmlns:a16="http://schemas.microsoft.com/office/drawing/2014/main" id="{A736A47C-AA01-D091-ADDE-551011E6B7CC}"/>
              </a:ext>
            </a:extLst>
          </p:cNvPr>
          <p:cNvSpPr>
            <a:spLocks noGrp="1"/>
          </p:cNvSpPr>
          <p:nvPr>
            <p:ph type="title"/>
          </p:nvPr>
        </p:nvSpPr>
        <p:spPr>
          <a:xfrm>
            <a:off x="4281560" y="1739747"/>
            <a:ext cx="3812100" cy="738600"/>
          </a:xfrm>
        </p:spPr>
        <p:txBody>
          <a:bodyPr/>
          <a:lstStyle/>
          <a:p>
            <a:r>
              <a:rPr lang="en-US" sz="6000"/>
              <a:t>02</a:t>
            </a:r>
          </a:p>
        </p:txBody>
      </p:sp>
      <p:sp>
        <p:nvSpPr>
          <p:cNvPr id="10" name="Google Shape;4381;p37">
            <a:extLst>
              <a:ext uri="{FF2B5EF4-FFF2-40B4-BE49-F238E27FC236}">
                <a16:creationId xmlns:a16="http://schemas.microsoft.com/office/drawing/2014/main" id="{3DBA953D-1891-728D-2C82-33A494A04F0E}"/>
              </a:ext>
            </a:extLst>
          </p:cNvPr>
          <p:cNvSpPr txBox="1">
            <a:spLocks/>
          </p:cNvSpPr>
          <p:nvPr/>
        </p:nvSpPr>
        <p:spPr>
          <a:xfrm>
            <a:off x="4341541" y="2665153"/>
            <a:ext cx="4802459" cy="1512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3500"/>
              <a:buFont typeface="Black Han Sans"/>
              <a:buNone/>
              <a:defRPr sz="3500" b="0" i="0" u="none" strike="noStrike" cap="none">
                <a:solidFill>
                  <a:schemeClr val="lt2"/>
                </a:solidFill>
                <a:latin typeface="Black Han Sans"/>
                <a:ea typeface="Black Han Sans"/>
                <a:cs typeface="Black Han Sans"/>
                <a:sym typeface="Black Han Sans"/>
              </a:defRPr>
            </a:lvl9pPr>
          </a:lstStyle>
          <a:p>
            <a:r>
              <a:rPr lang="en-US"/>
              <a:t>TECHNOLOGY USED</a:t>
            </a:r>
          </a:p>
        </p:txBody>
      </p:sp>
      <p:pic>
        <p:nvPicPr>
          <p:cNvPr id="3" name="Google Shape;544;p1">
            <a:extLst>
              <a:ext uri="{FF2B5EF4-FFF2-40B4-BE49-F238E27FC236}">
                <a16:creationId xmlns:a16="http://schemas.microsoft.com/office/drawing/2014/main" id="{B1A556F0-E487-A4F5-58E4-59FFA99C8295}"/>
              </a:ext>
            </a:extLst>
          </p:cNvPr>
          <p:cNvPicPr preferRelativeResize="0"/>
          <p:nvPr/>
        </p:nvPicPr>
        <p:blipFill>
          <a:blip r:embed="rId4">
            <a:alphaModFix/>
          </a:blip>
          <a:stretch>
            <a:fillRect/>
          </a:stretch>
        </p:blipFill>
        <p:spPr>
          <a:xfrm>
            <a:off x="0" y="-52040"/>
            <a:ext cx="1070517" cy="95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17323" y="138222"/>
            <a:ext cx="7704000" cy="572700"/>
          </a:xfrm>
          <a:prstGeom prst="rect">
            <a:avLst/>
          </a:prstGeom>
        </p:spPr>
        <p:txBody>
          <a:bodyPr spcFirstLastPara="1" wrap="square" lIns="91425" tIns="91425" rIns="91425" bIns="91425" anchor="t" anchorCtr="0">
            <a:noAutofit/>
          </a:bodyPr>
          <a:lstStyle/>
          <a:p>
            <a:r>
              <a:rPr lang="en-US"/>
              <a:t>TECHNOLOGY USED</a:t>
            </a:r>
          </a:p>
        </p:txBody>
      </p:sp>
      <p:sp>
        <p:nvSpPr>
          <p:cNvPr id="4460" name="Google Shape;4460;p39"/>
          <p:cNvSpPr txBox="1">
            <a:spLocks noGrp="1"/>
          </p:cNvSpPr>
          <p:nvPr>
            <p:ph type="title" idx="2"/>
          </p:nvPr>
        </p:nvSpPr>
        <p:spPr>
          <a:xfrm>
            <a:off x="1070517" y="975154"/>
            <a:ext cx="3598127"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Wingdings" panose="05000000000000000000" pitchFamily="2" charset="2"/>
              <a:buChar char="v"/>
            </a:pPr>
            <a:r>
              <a:rPr lang="en-US" sz="1700"/>
              <a:t>OpenCV (OpenCV Library):</a:t>
            </a:r>
            <a:endParaRPr sz="1700"/>
          </a:p>
        </p:txBody>
      </p:sp>
      <p:sp>
        <p:nvSpPr>
          <p:cNvPr id="4461" name="Google Shape;4461;p39"/>
          <p:cNvSpPr txBox="1">
            <a:spLocks noGrp="1"/>
          </p:cNvSpPr>
          <p:nvPr>
            <p:ph type="subTitle" idx="1"/>
          </p:nvPr>
        </p:nvSpPr>
        <p:spPr>
          <a:xfrm>
            <a:off x="816644" y="1343339"/>
            <a:ext cx="7703999" cy="3169187"/>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OpenCV, which stands for Open Source Computer Vision, is considered one of the leading open source libraries for real-time image processing.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First officially launched in 1999, OpenCV is a free and open source library for both academic and commercial use.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OpenCV supports multiple platforms including Windows, Linux, Mac OS, iOS and Android.</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OpenCV supports C/C++, Python and Java programming languages.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rPr>
              <a:t>OpenCV is written in C/C++ and integrates OpenCL. The library has more than 2500 optimized algorithms.</a:t>
            </a:r>
          </a:p>
        </p:txBody>
      </p:sp>
      <p:pic>
        <p:nvPicPr>
          <p:cNvPr id="3" name="Google Shape;544;p1">
            <a:extLst>
              <a:ext uri="{FF2B5EF4-FFF2-40B4-BE49-F238E27FC236}">
                <a16:creationId xmlns:a16="http://schemas.microsoft.com/office/drawing/2014/main" id="{940161A9-2644-BB9A-9418-CED2B8614DDA}"/>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24688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17323" y="138222"/>
            <a:ext cx="7704000" cy="572700"/>
          </a:xfrm>
          <a:prstGeom prst="rect">
            <a:avLst/>
          </a:prstGeom>
        </p:spPr>
        <p:txBody>
          <a:bodyPr spcFirstLastPara="1" wrap="square" lIns="91425" tIns="91425" rIns="91425" bIns="91425" anchor="t" anchorCtr="0">
            <a:noAutofit/>
          </a:bodyPr>
          <a:lstStyle/>
          <a:p>
            <a:r>
              <a:rPr lang="en-US"/>
              <a:t>TECHNOLOGY USED</a:t>
            </a:r>
          </a:p>
        </p:txBody>
      </p:sp>
      <p:sp>
        <p:nvSpPr>
          <p:cNvPr id="4460" name="Google Shape;4460;p39"/>
          <p:cNvSpPr txBox="1">
            <a:spLocks noGrp="1"/>
          </p:cNvSpPr>
          <p:nvPr>
            <p:ph type="title" idx="2"/>
          </p:nvPr>
        </p:nvSpPr>
        <p:spPr>
          <a:xfrm>
            <a:off x="1211767" y="771600"/>
            <a:ext cx="1070518"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Wingdings" panose="05000000000000000000" pitchFamily="2" charset="2"/>
              <a:buChar char="v"/>
            </a:pPr>
            <a:r>
              <a:rPr lang="en-US" sz="1700"/>
              <a:t>Dlib:</a:t>
            </a:r>
            <a:endParaRPr sz="1700"/>
          </a:p>
        </p:txBody>
      </p:sp>
      <p:sp>
        <p:nvSpPr>
          <p:cNvPr id="4461" name="Google Shape;4461;p39"/>
          <p:cNvSpPr txBox="1">
            <a:spLocks noGrp="1"/>
          </p:cNvSpPr>
          <p:nvPr>
            <p:ph type="subTitle" idx="1"/>
          </p:nvPr>
        </p:nvSpPr>
        <p:spPr>
          <a:xfrm>
            <a:off x="535258" y="1113279"/>
            <a:ext cx="8132957" cy="3169187"/>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Dlib is a modern C++ toolkit containing machine learning algorithms and tools for creating complex software in C++ to solve real-world problems. It is used in both industry and academia in many fields including robotics, embedded devices, mobile phones and large high-performance computing environments. Dlib's open-source license allows you to use it in any application for free.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Calibri" panose="020F0502020204030204" pitchFamily="34" charset="0"/>
                <a:cs typeface="Times New Roman" panose="02020603050405020304" pitchFamily="18" charset="0"/>
              </a:rPr>
              <a:t>Dlib is a program of the OpenCV library, which assists users in identifying faces. The algorithm that Dlib uses is HOG (Histogram of Oriented Gradients) and SVM (Support Vector Machine), which is why Dlib has a very small runtime and can be used in real-time systems. More recently, however, Dlib has also provided additional CNN-based face-recognition functions.</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Google Shape;544;p1">
            <a:extLst>
              <a:ext uri="{FF2B5EF4-FFF2-40B4-BE49-F238E27FC236}">
                <a16:creationId xmlns:a16="http://schemas.microsoft.com/office/drawing/2014/main" id="{940161A9-2644-BB9A-9418-CED2B8614DDA}"/>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142340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17323" y="138222"/>
            <a:ext cx="7704000" cy="572700"/>
          </a:xfrm>
          <a:prstGeom prst="rect">
            <a:avLst/>
          </a:prstGeom>
        </p:spPr>
        <p:txBody>
          <a:bodyPr spcFirstLastPara="1" wrap="square" lIns="91425" tIns="91425" rIns="91425" bIns="91425" anchor="t" anchorCtr="0">
            <a:noAutofit/>
          </a:bodyPr>
          <a:lstStyle/>
          <a:p>
            <a:r>
              <a:rPr lang="en-US"/>
              <a:t>TECHNOLOGY USED</a:t>
            </a:r>
          </a:p>
        </p:txBody>
      </p:sp>
      <p:sp>
        <p:nvSpPr>
          <p:cNvPr id="4460" name="Google Shape;4460;p39"/>
          <p:cNvSpPr txBox="1">
            <a:spLocks noGrp="1"/>
          </p:cNvSpPr>
          <p:nvPr>
            <p:ph type="title" idx="2"/>
          </p:nvPr>
        </p:nvSpPr>
        <p:spPr>
          <a:xfrm>
            <a:off x="1070517" y="975154"/>
            <a:ext cx="3107473" cy="527700"/>
          </a:xfrm>
          <a:prstGeom prst="rect">
            <a:avLst/>
          </a:prstGeom>
        </p:spPr>
        <p:txBody>
          <a:bodyPr spcFirstLastPara="1" wrap="square" lIns="91425" tIns="91425" rIns="91425" bIns="91425" anchor="t" anchorCtr="0">
            <a:noAutofit/>
          </a:bodyPr>
          <a:lstStyle/>
          <a:p>
            <a:pPr marL="342900" lvl="0" indent="-342900" algn="ctr" rtl="0">
              <a:spcBef>
                <a:spcPts val="0"/>
              </a:spcBef>
              <a:spcAft>
                <a:spcPts val="0"/>
              </a:spcAft>
              <a:buFont typeface="Wingdings" panose="05000000000000000000" pitchFamily="2" charset="2"/>
              <a:buChar char="v"/>
            </a:pPr>
            <a:r>
              <a:rPr lang="en-US" sz="1700"/>
              <a:t>What is Flask Python?</a:t>
            </a:r>
          </a:p>
        </p:txBody>
      </p:sp>
      <p:sp>
        <p:nvSpPr>
          <p:cNvPr id="4461" name="Google Shape;4461;p39"/>
          <p:cNvSpPr txBox="1">
            <a:spLocks noGrp="1"/>
          </p:cNvSpPr>
          <p:nvPr>
            <p:ph type="subTitle" idx="1"/>
          </p:nvPr>
        </p:nvSpPr>
        <p:spPr>
          <a:xfrm>
            <a:off x="816644" y="1343339"/>
            <a:ext cx="7383219" cy="2983333"/>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Flask is a micro web framework written in Python. "Micro" means that Flask does not require any additional third-party tools or libraries to work. This makes the framework flexible and easy to get started with while ensuring it provides enough features to build web applications from small projects to more complex systems. </a:t>
            </a:r>
          </a:p>
          <a:p>
            <a:pPr marL="342900" marR="0" lvl="0" indent="-342900" algn="just">
              <a:lnSpc>
                <a:spcPct val="150000"/>
              </a:lnSpc>
              <a:spcBef>
                <a:spcPts val="0"/>
              </a:spcBef>
              <a:spcAft>
                <a:spcPts val="0"/>
              </a:spcAft>
              <a:buFont typeface="Times New Roman" panose="02020603050405020304" pitchFamily="18" charset="0"/>
              <a:buChar char="-"/>
            </a:pPr>
            <a:r>
              <a:rPr lang="en-US" sz="1500">
                <a:effectLst/>
                <a:latin typeface="Times New Roman" panose="02020603050405020304" pitchFamily="18" charset="0"/>
                <a:ea typeface="Calibri" panose="020F0502020204030204" pitchFamily="34" charset="0"/>
                <a:cs typeface="Times New Roman" panose="02020603050405020304" pitchFamily="18" charset="0"/>
              </a:rPr>
              <a:t>In the context of face recognition, Flask can be used to create a web application that allows users to upload images and recognize faces from those images. This is a basic example of how to use Flask in conjunction with face_recognition facial recognition library in Python.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Google Shape;544;p1">
            <a:extLst>
              <a:ext uri="{FF2B5EF4-FFF2-40B4-BE49-F238E27FC236}">
                <a16:creationId xmlns:a16="http://schemas.microsoft.com/office/drawing/2014/main" id="{940161A9-2644-BB9A-9418-CED2B8614DDA}"/>
              </a:ext>
            </a:extLst>
          </p:cNvPr>
          <p:cNvPicPr preferRelativeResize="0"/>
          <p:nvPr/>
        </p:nvPicPr>
        <p:blipFill>
          <a:blip r:embed="rId3">
            <a:alphaModFix/>
          </a:blip>
          <a:stretch>
            <a:fillRect/>
          </a:stretch>
        </p:blipFill>
        <p:spPr>
          <a:xfrm>
            <a:off x="0" y="-52040"/>
            <a:ext cx="1070517" cy="953225"/>
          </a:xfrm>
          <a:prstGeom prst="rect">
            <a:avLst/>
          </a:prstGeom>
          <a:noFill/>
          <a:ln>
            <a:noFill/>
          </a:ln>
        </p:spPr>
      </p:pic>
    </p:spTree>
    <p:extLst>
      <p:ext uri="{BB962C8B-B14F-4D97-AF65-F5344CB8AC3E}">
        <p14:creationId xmlns:p14="http://schemas.microsoft.com/office/powerpoint/2010/main" val="2228343937"/>
      </p:ext>
    </p:extLst>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1274</Words>
  <Application>Microsoft Office PowerPoint</Application>
  <PresentationFormat>On-screen Show (16:9)</PresentationFormat>
  <Paragraphs>112</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Open Sans</vt:lpstr>
      <vt:lpstr>Black Han Sans</vt:lpstr>
      <vt:lpstr>Wingdings</vt:lpstr>
      <vt:lpstr>Times New Roman</vt:lpstr>
      <vt:lpstr>Courier New</vt:lpstr>
      <vt:lpstr>ABeeZee</vt:lpstr>
      <vt:lpstr>Smart Home Project Proposal by Slidesgo</vt:lpstr>
      <vt:lpstr>INTRODUCTION TO INFORMATION SECURITY </vt:lpstr>
      <vt:lpstr>TABLE OF CONTENTS</vt:lpstr>
      <vt:lpstr>SECURITY SCENARIOS</vt:lpstr>
      <vt:lpstr>SECURITY SCENARIOS</vt:lpstr>
      <vt:lpstr>SECURITY SCENARIOS</vt:lpstr>
      <vt:lpstr>02</vt:lpstr>
      <vt:lpstr>TECHNOLOGY USED</vt:lpstr>
      <vt:lpstr>TECHNOLOGY USED</vt:lpstr>
      <vt:lpstr>TECHNOLOGY USED</vt:lpstr>
      <vt:lpstr>TECHNOLOGY USED</vt:lpstr>
      <vt:lpstr>03</vt:lpstr>
      <vt:lpstr>INSTALLATION STEPS</vt:lpstr>
      <vt:lpstr>INSTALLATION STEPS</vt:lpstr>
      <vt:lpstr>INSTALLATION STEPS</vt:lpstr>
      <vt:lpstr>04</vt:lpstr>
      <vt:lpstr>INPUT, OUTPUT OF EACH STEP</vt:lpstr>
      <vt:lpstr>INPUT, OUTPUT OF EACH STEP</vt:lpstr>
      <vt:lpstr>INPUT, OUTPUT OF EACH STEP</vt:lpstr>
      <vt:lpstr>INPUT, OUTPUT OF EACH STEP</vt:lpstr>
      <vt:lpstr>INPUT, OUTPUT OF EACH STEP</vt:lpstr>
      <vt:lpstr>05</vt:lpstr>
      <vt:lpstr>06</vt:lpstr>
      <vt:lpstr>ADVANTAGES</vt:lpstr>
      <vt:lpstr>DISADVANTAGES</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 </dc:title>
  <cp:lastModifiedBy>Nhật Hào Võ</cp:lastModifiedBy>
  <cp:revision>57</cp:revision>
  <dcterms:modified xsi:type="dcterms:W3CDTF">2024-05-23T01:31:47Z</dcterms:modified>
</cp:coreProperties>
</file>