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4" r:id="rId9"/>
    <p:sldId id="262" r:id="rId10"/>
    <p:sldId id="263" r:id="rId11"/>
    <p:sldId id="299" r:id="rId12"/>
    <p:sldId id="265" r:id="rId13"/>
    <p:sldId id="324" r:id="rId14"/>
    <p:sldId id="267" r:id="rId15"/>
    <p:sldId id="268" r:id="rId16"/>
    <p:sldId id="270" r:id="rId17"/>
    <p:sldId id="271" r:id="rId18"/>
    <p:sldId id="300" r:id="rId19"/>
    <p:sldId id="301" r:id="rId20"/>
    <p:sldId id="302" r:id="rId21"/>
    <p:sldId id="314" r:id="rId22"/>
    <p:sldId id="303" r:id="rId23"/>
    <p:sldId id="315" r:id="rId24"/>
    <p:sldId id="305" r:id="rId25"/>
    <p:sldId id="317" r:id="rId26"/>
    <p:sldId id="318" r:id="rId27"/>
    <p:sldId id="281" r:id="rId28"/>
    <p:sldId id="282" r:id="rId29"/>
    <p:sldId id="283" r:id="rId30"/>
    <p:sldId id="322" r:id="rId31"/>
    <p:sldId id="285" r:id="rId32"/>
    <p:sldId id="313" r:id="rId33"/>
    <p:sldId id="286" r:id="rId34"/>
    <p:sldId id="312" r:id="rId35"/>
    <p:sldId id="284" r:id="rId36"/>
    <p:sldId id="309" r:id="rId37"/>
    <p:sldId id="310" r:id="rId38"/>
    <p:sldId id="288" r:id="rId39"/>
    <p:sldId id="293" r:id="rId40"/>
    <p:sldId id="294" r:id="rId41"/>
    <p:sldId id="295" r:id="rId42"/>
    <p:sldId id="325" r:id="rId43"/>
    <p:sldId id="298" r:id="rId44"/>
  </p:sldIdLst>
  <p:sldSz cx="9144000" cy="5143500" type="screen16x9"/>
  <p:notesSz cx="6858000" cy="9144000"/>
  <p:embeddedFontLst>
    <p:embeddedFont>
      <p:font typeface="Crimson Text" panose="020B0604020202020204" charset="0"/>
      <p:regular r:id="rId46"/>
      <p:bold r:id="rId47"/>
      <p:italic r:id="rId48"/>
      <p:boldItalic r:id="rId49"/>
    </p:embeddedFont>
    <p:embeddedFont>
      <p:font typeface="Josefin Sans" pitchFamily="2" charset="0"/>
      <p:regular r:id="rId50"/>
      <p:bold r:id="rId51"/>
    </p:embeddedFont>
    <p:embeddedFont>
      <p:font typeface="Lato" panose="020F0502020204030203" pitchFamily="34" charset="0"/>
      <p:regular r:id="rId52"/>
      <p:bold r:id="rId53"/>
      <p:italic r:id="rId54"/>
      <p:boldItalic r:id="rId55"/>
    </p:embeddedFont>
    <p:embeddedFont>
      <p:font typeface="Mako" panose="020B0604020202020204" charset="0"/>
      <p:regular r:id="rId56"/>
    </p:embeddedFont>
    <p:embeddedFont>
      <p:font typeface="Merriweather Light" panose="00000400000000000000" pitchFamily="2" charset="0"/>
      <p:regular r:id="rId57"/>
      <p:bold r:id="rId58"/>
      <p:italic r:id="rId59"/>
      <p:boldItalic r:id="rId60"/>
    </p:embeddedFont>
    <p:embeddedFont>
      <p:font typeface="Montserrat" panose="00000500000000000000" pitchFamily="2" charset="0"/>
      <p:regular r:id="rId61"/>
      <p:bold r:id="rId62"/>
      <p:italic r:id="rId63"/>
      <p:boldItalic r:id="rId64"/>
    </p:embeddedFont>
    <p:embeddedFont>
      <p:font typeface="Montserrat Medium" panose="00000600000000000000" pitchFamily="2" charset="0"/>
      <p:regular r:id="rId65"/>
      <p:bold r:id="rId66"/>
      <p:italic r:id="rId67"/>
      <p:boldItalic r:id="rId68"/>
    </p:embeddedFont>
    <p:embeddedFont>
      <p:font typeface="Open Sans" panose="020B0606030504020204" pitchFamily="34" charset="0"/>
      <p:regular r:id="rId69"/>
      <p:bold r:id="rId70"/>
      <p:italic r:id="rId71"/>
      <p:boldItalic r:id="rId72"/>
    </p:embeddedFont>
    <p:embeddedFont>
      <p:font typeface="Open Sans SemiBold" panose="020B0706030804020204" pitchFamily="34" charset="0"/>
      <p:regular r:id="rId73"/>
      <p:bold r:id="rId74"/>
      <p:italic r:id="rId75"/>
      <p:boldItalic r:id="rId76"/>
    </p:embeddedFont>
    <p:embeddedFont>
      <p:font typeface="Russo One" panose="020B0604020202020204" charset="0"/>
      <p:regular r:id="rId77"/>
    </p:embeddedFont>
    <p:embeddedFont>
      <p:font typeface="Vidaloka" panose="020B0604020202020204" charset="0"/>
      <p:regular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0" roundtripDataSignature="AMtx7mgu+cf+5UWTVUo31jmfXKMzxBvq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94"/>
  </p:normalViewPr>
  <p:slideViewPr>
    <p:cSldViewPr snapToGrid="0">
      <p:cViewPr varScale="1">
        <p:scale>
          <a:sx n="103" d="100"/>
          <a:sy n="103" d="100"/>
        </p:scale>
        <p:origin x="87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63" Type="http://schemas.openxmlformats.org/officeDocument/2006/relationships/font" Target="fonts/font18.fntdata"/><Relationship Id="rId68" Type="http://schemas.openxmlformats.org/officeDocument/2006/relationships/font" Target="fonts/font23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74" Type="http://schemas.openxmlformats.org/officeDocument/2006/relationships/font" Target="fonts/font29.fntdata"/><Relationship Id="rId5" Type="http://schemas.openxmlformats.org/officeDocument/2006/relationships/slide" Target="slides/slide4.xml"/><Relationship Id="rId61" Type="http://schemas.openxmlformats.org/officeDocument/2006/relationships/font" Target="fonts/font16.fntdata"/><Relationship Id="rId90" Type="http://customschemas.google.com/relationships/presentationmetadata" Target="meta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font" Target="fonts/font19.fntdata"/><Relationship Id="rId69" Type="http://schemas.openxmlformats.org/officeDocument/2006/relationships/font" Target="fonts/font24.fntdata"/><Relationship Id="rId77" Type="http://schemas.openxmlformats.org/officeDocument/2006/relationships/font" Target="fonts/font32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72" Type="http://schemas.openxmlformats.org/officeDocument/2006/relationships/font" Target="fonts/font27.fntdata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67" Type="http://schemas.openxmlformats.org/officeDocument/2006/relationships/font" Target="fonts/font2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font" Target="fonts/font17.fntdata"/><Relationship Id="rId70" Type="http://schemas.openxmlformats.org/officeDocument/2006/relationships/font" Target="fonts/font25.fntdata"/><Relationship Id="rId75" Type="http://schemas.openxmlformats.org/officeDocument/2006/relationships/font" Target="fonts/font30.fntdata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font" Target="fonts/font20.fntdata"/><Relationship Id="rId73" Type="http://schemas.openxmlformats.org/officeDocument/2006/relationships/font" Target="fonts/font28.fntdata"/><Relationship Id="rId78" Type="http://schemas.openxmlformats.org/officeDocument/2006/relationships/font" Target="fonts/font33.fntdata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6" Type="http://schemas.openxmlformats.org/officeDocument/2006/relationships/font" Target="fonts/font31.fntdata"/><Relationship Id="rId7" Type="http://schemas.openxmlformats.org/officeDocument/2006/relationships/slide" Target="slides/slide6.xml"/><Relationship Id="rId71" Type="http://schemas.openxmlformats.org/officeDocument/2006/relationships/font" Target="fonts/font26.fntdata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66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0" name="Google Shape;47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f56f5c5924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f56f5c5924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f56f5c5924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f56f5c5924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121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f56f5c5924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f56f5c5924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f56f5c5924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f56f5c5924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729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f56f5c5924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f56f5c5924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f56f5c5924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f56f5c5924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f56f5c5924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f56f5c5924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f56f5c5924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f56f5c5924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f56f5c5924_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f56f5c5924_1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182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f56f5c5924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f56f5c5924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96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f56f5c5924_1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f56f5c5924_1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506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f56f5c5924_1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f56f5c5924_1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789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f56f5c5924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f56f5c5924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879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f56f5c5924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f56f5c5924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003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f56f5c5924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f56f5c5924_1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096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f56f5c5924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f56f5c5924_1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5449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f56f5c5924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f56f5c5924_1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292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f56f5c5924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f56f5c5924_1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f56f5c5924_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f56f5c5924_1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f56f5c5924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f56f5c5924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f56f5c5924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f56f5c5924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f56f5c5924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f56f5c5924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874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f56f5c5924_1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f56f5c5924_1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f56f5c5924_1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f56f5c5924_1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7568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f56f5c5924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f56f5c5924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f56f5c5924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f56f5c5924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847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f56f5c5924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f56f5c5924_1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f56f5c5924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f56f5c5924_1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950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f56f5c5924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f56f5c5924_1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0875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f56f5c5924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f56f5c5924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f56f5c5924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f56f5c5924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0" name="Google Shape;5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f56f5c5924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1f56f5c5924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f56f5c5924_8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f56f5c5924_8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f56f5c5924_1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f56f5c5924_1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8297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f56f5c5924_1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1f56f5c5924_1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f56f5c5924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f56f5c5924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f56f5c5924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f56f5c5924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f56f5c5924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f56f5c5924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f56f5c5924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f56f5c5924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3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93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9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93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9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93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2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93" name="Google Shape;93;p102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94" name="Google Shape;94;p10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10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10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10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10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10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103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103" name="Google Shape;103;p10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4" name="Google Shape;104;p10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" name="Google Shape;105;p10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10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10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4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0" name="Google Shape;110;p104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111" name="Google Shape;111;p104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2" name="Google Shape;112;p104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104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p104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104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18" name="Google Shape;118;p10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10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10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" name="Google Shape;122;p10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p10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" name="Google Shape;124;p10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" name="Google Shape;125;p10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126;p10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p10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07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31" name="Google Shape;131;p107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07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33" name="Google Shape;133;p107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4" name="Google Shape;134;p10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35;p10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107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8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08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40" name="Google Shape;140;p108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08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42" name="Google Shape;142;p108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08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44" name="Google Shape;144;p108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08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46" name="Google Shape;146;p108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10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10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9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151" name="Google Shape;151;p10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" name="Google Shape;152;p10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3" name="Google Shape;153;p109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1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1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11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11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110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1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63" name="Google Shape;163;p1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" name="Google Shape;164;p1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p1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166;p1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18" name="Google Shape;18;p9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9;p9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" name="Google Shape;20;p9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2"/>
          <p:cNvSpPr txBox="1">
            <a:spLocks noGrp="1"/>
          </p:cNvSpPr>
          <p:nvPr>
            <p:ph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69" name="Google Shape;169;p112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70" name="Google Shape;170;p11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11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11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11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76" name="Google Shape;176;p1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7" name="Google Shape;177;p1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8" name="Google Shape;178;p113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4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1" name="Google Shape;181;p114"/>
          <p:cNvSpPr txBox="1">
            <a:spLocks noGrp="1"/>
          </p:cNvSpPr>
          <p:nvPr>
            <p:ph type="title" idx="2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182" name="Google Shape;182;p114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3" name="Google Shape;183;p1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1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p114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5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8" name="Google Shape;188;p115"/>
          <p:cNvSpPr txBox="1">
            <a:spLocks noGrp="1"/>
          </p:cNvSpPr>
          <p:nvPr>
            <p:ph type="title" idx="2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189" name="Google Shape;189;p115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0" name="Google Shape;190;p1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" name="Google Shape;191;p1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p11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" name="Google Shape;193;p11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p11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5" name="Google Shape;195;p11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6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16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99" name="Google Shape;199;p1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0" name="Google Shape;200;p1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116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7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17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05" name="Google Shape;205;p1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6" name="Google Shape;206;p1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7" name="Google Shape;207;p1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" name="Google Shape;208;p1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Google Shape;209;p11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p11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8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13" name="Google Shape;213;p118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18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15" name="Google Shape;215;p118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18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17" name="Google Shape;217;p118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19" name="Google Shape;219;p1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1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9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3" name="Google Shape;223;p119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19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5" name="Google Shape;225;p119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19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7" name="Google Shape;227;p119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19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29" name="Google Shape;229;p119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0" name="Google Shape;230;p119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19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2" name="Google Shape;232;p119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19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4" name="Google Shape;234;p119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5" name="Google Shape;235;p1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p1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7" name="Google Shape;237;p1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" name="Google Shape;238;p1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0"/>
          <p:cNvSpPr txBox="1">
            <a:spLocks noGrp="1"/>
          </p:cNvSpPr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1" name="Google Shape;241;p120"/>
          <p:cNvSpPr txBox="1">
            <a:spLocks noGrp="1"/>
          </p:cNvSpPr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120"/>
          <p:cNvSpPr txBox="1">
            <a:spLocks noGrp="1"/>
          </p:cNvSpPr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3" name="Google Shape;243;p120"/>
          <p:cNvSpPr txBox="1">
            <a:spLocks noGrp="1"/>
          </p:cNvSpPr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120"/>
          <p:cNvSpPr txBox="1">
            <a:spLocks noGrp="1"/>
          </p:cNvSpPr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5" name="Google Shape;245;p120"/>
          <p:cNvSpPr txBox="1">
            <a:spLocks noGrp="1"/>
          </p:cNvSpPr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46" name="Google Shape;246;p1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47" name="Google Shape;247;p1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8" name="Google Shape;248;p1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1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1" name="Google Shape;251;p121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21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3" name="Google Shape;253;p121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21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5" name="Google Shape;255;p121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21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7" name="Google Shape;257;p121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21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9" name="Google Shape;259;p121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21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1" name="Google Shape;261;p121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63" name="Google Shape;263;p1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p1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5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4" name="Google Shape;24;p95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5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6" name="Google Shape;26;p95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5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8" name="Google Shape;28;p95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5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0" name="Google Shape;30;p95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5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95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95"/>
          <p:cNvSpPr txBox="1">
            <a:spLocks noGrp="1"/>
          </p:cNvSpPr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5"/>
          <p:cNvSpPr txBox="1">
            <a:spLocks noGrp="1"/>
          </p:cNvSpPr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35" name="Google Shape;35;p9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" name="Google Shape;36;p9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2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7" name="Google Shape;267;p122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22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9" name="Google Shape;269;p122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22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1" name="Google Shape;271;p122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22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3" name="Google Shape;273;p122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22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5" name="Google Shape;275;p122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22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77" name="Google Shape;277;p1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8" name="Google Shape;278;p1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9" name="Google Shape;279;p1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0" name="Google Shape;280;p1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3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83" name="Google Shape;283;p1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4" name="Google Shape;284;p1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5" name="Google Shape;285;p123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6" name="Google Shape;286;p123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4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89" name="Google Shape;289;p1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0" name="Google Shape;290;p1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1" name="Google Shape;291;p1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2" name="Google Shape;292;p1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" name="Google Shape;293;p12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4" name="Google Shape;294;p12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5"/>
          <p:cNvSpPr txBox="1">
            <a:spLocks noGrp="1"/>
          </p:cNvSpPr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7" name="Google Shape;297;p125"/>
          <p:cNvSpPr txBox="1">
            <a:spLocks noGrp="1"/>
          </p:cNvSpPr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25"/>
          <p:cNvSpPr txBox="1">
            <a:spLocks noGrp="1"/>
          </p:cNvSpPr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9" name="Google Shape;299;p125"/>
          <p:cNvSpPr txBox="1">
            <a:spLocks noGrp="1"/>
          </p:cNvSpPr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25"/>
          <p:cNvSpPr txBox="1">
            <a:spLocks noGrp="1"/>
          </p:cNvSpPr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1" name="Google Shape;301;p125"/>
          <p:cNvSpPr txBox="1">
            <a:spLocks noGrp="1"/>
          </p:cNvSpPr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25"/>
          <p:cNvSpPr txBox="1">
            <a:spLocks noGrp="1"/>
          </p:cNvSpPr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3" name="Google Shape;303;p125"/>
          <p:cNvSpPr txBox="1">
            <a:spLocks noGrp="1"/>
          </p:cNvSpPr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5" name="Google Shape;305;p1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6" name="Google Shape;306;p1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6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9" name="Google Shape;309;p126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26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1" name="Google Shape;311;p126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126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3" name="Google Shape;313;p126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5" name="Google Shape;315;p1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6" name="Google Shape;316;p1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7" name="Google Shape;317;p12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9" name="Google Shape;319;p1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0" name="Google Shape;320;p1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1" name="Google Shape;321;p1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2" name="Google Shape;322;p1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3" name="Google Shape;323;p1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4" name="Google Shape;324;p1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5" name="Google Shape;325;p127"/>
          <p:cNvSpPr txBox="1">
            <a:spLocks noGrp="1"/>
          </p:cNvSpPr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27"/>
          <p:cNvSpPr txBox="1">
            <a:spLocks noGrp="1"/>
          </p:cNvSpPr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7" name="Google Shape;327;p127"/>
          <p:cNvSpPr txBox="1">
            <a:spLocks noGrp="1"/>
          </p:cNvSpPr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27"/>
          <p:cNvSpPr txBox="1">
            <a:spLocks noGrp="1"/>
          </p:cNvSpPr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9" name="Google Shape;329;p127"/>
          <p:cNvSpPr txBox="1">
            <a:spLocks noGrp="1"/>
          </p:cNvSpPr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27"/>
          <p:cNvSpPr txBox="1">
            <a:spLocks noGrp="1"/>
          </p:cNvSpPr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1" name="Google Shape;331;p127"/>
          <p:cNvSpPr txBox="1">
            <a:spLocks noGrp="1"/>
          </p:cNvSpPr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27"/>
          <p:cNvSpPr txBox="1">
            <a:spLocks noGrp="1"/>
          </p:cNvSpPr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3" name="Google Shape;333;p127"/>
          <p:cNvSpPr txBox="1">
            <a:spLocks noGrp="1"/>
          </p:cNvSpPr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127"/>
          <p:cNvSpPr txBox="1">
            <a:spLocks noGrp="1"/>
          </p:cNvSpPr>
          <p:nvPr>
            <p:ph type="title" idx="9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127"/>
          <p:cNvSpPr txBox="1">
            <a:spLocks noGrp="1"/>
          </p:cNvSpPr>
          <p:nvPr>
            <p:ph type="title" idx="13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27"/>
          <p:cNvSpPr txBox="1">
            <a:spLocks noGrp="1"/>
          </p:cNvSpPr>
          <p:nvPr>
            <p:ph type="title" idx="14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27"/>
          <p:cNvSpPr txBox="1">
            <a:spLocks noGrp="1"/>
          </p:cNvSpPr>
          <p:nvPr>
            <p:ph type="title" idx="15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8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0" name="Google Shape;340;p128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28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2" name="Google Shape;342;p128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28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4" name="Google Shape;344;p128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28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6" name="Google Shape;346;p128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8" name="Google Shape;348;p1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1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Google Shape;351;p1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2" name="Google Shape;352;p1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3" name="Google Shape;353;p1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4" name="Google Shape;354;p1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5" name="Google Shape;355;p1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6" name="Google Shape;356;p1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" name="Google Shape;357;p129"/>
          <p:cNvSpPr txBox="1">
            <a:spLocks noGrp="1"/>
          </p:cNvSpPr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8" name="Google Shape;358;p129"/>
          <p:cNvSpPr txBox="1">
            <a:spLocks noGrp="1"/>
          </p:cNvSpPr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29"/>
          <p:cNvSpPr txBox="1">
            <a:spLocks noGrp="1"/>
          </p:cNvSpPr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0" name="Google Shape;360;p129"/>
          <p:cNvSpPr txBox="1">
            <a:spLocks noGrp="1"/>
          </p:cNvSpPr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29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62" name="Google Shape;362;p129"/>
          <p:cNvSpPr txBox="1">
            <a:spLocks noGrp="1"/>
          </p:cNvSpPr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3" name="Google Shape;363;p129"/>
          <p:cNvSpPr txBox="1">
            <a:spLocks noGrp="1"/>
          </p:cNvSpPr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30"/>
          <p:cNvSpPr txBox="1">
            <a:spLocks noGrp="1"/>
          </p:cNvSpPr>
          <p:nvPr>
            <p:ph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366" name="Google Shape;366;p130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30"/>
          <p:cNvSpPr txBox="1">
            <a:spLocks noGrp="1"/>
          </p:cNvSpPr>
          <p:nvPr>
            <p:ph type="title" idx="2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368" name="Google Shape;368;p130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30"/>
          <p:cNvSpPr txBox="1">
            <a:spLocks noGrp="1"/>
          </p:cNvSpPr>
          <p:nvPr>
            <p:ph type="title" idx="4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370" name="Google Shape;370;p130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1" name="Google Shape;371;p1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2" name="Google Shape;372;p1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1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5" name="Google Shape;375;p131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131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7" name="Google Shape;377;p131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131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9" name="Google Shape;379;p131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0" name="Google Shape;380;p1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1" name="Google Shape;381;p1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2" name="Google Shape;382;p1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3" name="Google Shape;383;p1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3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31"/>
          <p:cNvSpPr txBox="1">
            <a:spLocks noGrp="1"/>
          </p:cNvSpPr>
          <p:nvPr>
            <p:ph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386" name="Google Shape;386;p131"/>
          <p:cNvSpPr txBox="1">
            <a:spLocks noGrp="1"/>
          </p:cNvSpPr>
          <p:nvPr>
            <p:ph type="title" idx="7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387" name="Google Shape;387;p131"/>
          <p:cNvSpPr txBox="1">
            <a:spLocks noGrp="1"/>
          </p:cNvSpPr>
          <p:nvPr>
            <p:ph type="title" idx="8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6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96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40" name="Google Shape;40;p96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6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96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43" name="Google Shape;43;p96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6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96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46" name="Google Shape;46;p96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6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96"/>
          <p:cNvSpPr txBox="1">
            <a:spLocks noGrp="1"/>
          </p:cNvSpPr>
          <p:nvPr>
            <p:ph type="title" idx="13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49" name="Google Shape;49;p96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6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96"/>
          <p:cNvSpPr txBox="1">
            <a:spLocks noGrp="1"/>
          </p:cNvSpPr>
          <p:nvPr>
            <p:ph type="title" idx="16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2" name="Google Shape;52;p96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6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96"/>
          <p:cNvSpPr txBox="1">
            <a:spLocks noGrp="1"/>
          </p:cNvSpPr>
          <p:nvPr>
            <p:ph type="title" idx="19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5" name="Google Shape;55;p96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6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9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9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9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32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132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1" name="Google Shape;391;p1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2" name="Google Shape;392;p1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33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395" name="Google Shape;395;p133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396" name="Google Shape;396;p1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7" name="Google Shape;397;p1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34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0" name="Google Shape;400;p1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01" name="Google Shape;401;p1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2" name="Google Shape;402;p1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3" name="Google Shape;403;p134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Google Shape;405;p1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6" name="Google Shape;406;p1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7" name="Google Shape;407;p13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8" name="Google Shape;408;p13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9" name="Google Shape;409;p13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0" name="Google Shape;410;p13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1" name="Google Shape;411;p135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12" name="Google Shape;412;p135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135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36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16" name="Google Shape;416;p136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136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18" name="Google Shape;418;p136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20" name="Google Shape;420;p1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1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37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24" name="Google Shape;424;p137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5" name="Google Shape;425;p137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137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7" name="Google Shape;427;p137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137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9" name="Google Shape;429;p137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0" name="Google Shape;430;p1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1" name="Google Shape;431;p1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2" name="Google Shape;432;p1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3" name="Google Shape;433;p1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38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6" name="Google Shape;436;p138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38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 i="0" u="none" strike="noStrike" cap="non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 i="0" u="none" strike="noStrike" cap="non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 i="0" u="none" strike="noStrike" cap="non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8" name="Google Shape;438;p1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9" name="Google Shape;439;p138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0" name="Google Shape;440;p1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1" name="Google Shape;441;p138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39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4" name="Google Shape;444;p139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5" name="Google Shape;445;p1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46" name="Google Shape;446;p1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7" name="Google Shape;447;p1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1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1" name="Google Shape;451;p1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7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63" name="Google Shape;63;p97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4" name="Google Shape;64;p9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9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1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4" name="Google Shape;454;p1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5" name="Google Shape;455;p14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6" name="Google Shape;456;p146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1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9" name="Google Shape;459;p1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0" name="Google Shape;460;p147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1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3" name="Google Shape;463;p1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4" name="Google Shape;464;p1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5" name="Google Shape;465;p1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6" name="Google Shape;466;p14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7" name="Google Shape;467;p14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8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68" name="Google Shape;68;p98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9" name="Google Shape;69;p9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9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" name="Google Shape;71;p9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72;p9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9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76" name="Google Shape;76;p9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" name="Google Shape;77;p9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9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0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00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82" name="Google Shape;82;p10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" name="Google Shape;83;p10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10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10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1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88" name="Google Shape;88;p101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89" name="Google Shape;89;p10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" name="Google Shape;90;p10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2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"/>
          <p:cNvSpPr txBox="1">
            <a:spLocks noGrp="1"/>
          </p:cNvSpPr>
          <p:nvPr>
            <p:ph type="ctrTitle"/>
          </p:nvPr>
        </p:nvSpPr>
        <p:spPr>
          <a:xfrm>
            <a:off x="1039950" y="313200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500"/>
              <a:t>Requirements Analysis and Design</a:t>
            </a:r>
            <a:endParaRPr sz="5500"/>
          </a:p>
        </p:txBody>
      </p:sp>
      <p:sp>
        <p:nvSpPr>
          <p:cNvPr id="473" name="Google Shape;473;p1"/>
          <p:cNvSpPr txBox="1">
            <a:spLocks noGrp="1"/>
          </p:cNvSpPr>
          <p:nvPr>
            <p:ph type="subTitle" idx="1"/>
          </p:nvPr>
        </p:nvSpPr>
        <p:spPr>
          <a:xfrm>
            <a:off x="1094325" y="2365800"/>
            <a:ext cx="70641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" sz="2400" b="1">
                <a:solidFill>
                  <a:schemeClr val="dk1"/>
                </a:solidFill>
              </a:rPr>
              <a:t>FINAL PROJECT</a:t>
            </a:r>
            <a:br>
              <a:rPr lang="en" sz="2400" b="1">
                <a:solidFill>
                  <a:schemeClr val="dk1"/>
                </a:solidFill>
              </a:rPr>
            </a:br>
            <a:r>
              <a:rPr lang="en" sz="2400" b="1">
                <a:solidFill>
                  <a:schemeClr val="dk1"/>
                </a:solidFill>
              </a:rPr>
              <a:t>Topic: </a:t>
            </a:r>
            <a:r>
              <a:rPr lang="en-US" sz="2400" b="1">
                <a:solidFill>
                  <a:schemeClr val="dk1"/>
                </a:solidFill>
              </a:rPr>
              <a:t>Online sales website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</a:rPr>
              <a:t>GROUP: 02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474" name="Google Shape;47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1"/>
          <p:cNvSpPr txBox="1">
            <a:spLocks noGrp="1"/>
          </p:cNvSpPr>
          <p:nvPr>
            <p:ph type="subTitle" idx="1"/>
          </p:nvPr>
        </p:nvSpPr>
        <p:spPr>
          <a:xfrm>
            <a:off x="4417000" y="3660075"/>
            <a:ext cx="3817200" cy="12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Ngô Đức Huy – 522H0038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Đặng Thành Nhân – 522H0006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Võ Nhật Hào – 522H0090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Nguyễn Thành Nhân – 522H0051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f56f5c5924_1_48"/>
          <p:cNvSpPr txBox="1">
            <a:spLocks noGrp="1"/>
          </p:cNvSpPr>
          <p:nvPr>
            <p:ph type="title"/>
          </p:nvPr>
        </p:nvSpPr>
        <p:spPr>
          <a:xfrm>
            <a:off x="953325" y="353829"/>
            <a:ext cx="7657087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2.4  Use case of  “Manage Shopping Cart”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</p:txBody>
      </p:sp>
      <p:pic>
        <p:nvPicPr>
          <p:cNvPr id="531" name="Google Shape;531;g1f56f5c5924_1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3408B4-1822-D556-AB67-CA1347FB4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53" y="1086356"/>
            <a:ext cx="5549754" cy="37033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f56f5c5924_1_114"/>
          <p:cNvSpPr txBox="1">
            <a:spLocks noGrp="1"/>
          </p:cNvSpPr>
          <p:nvPr>
            <p:ph type="title"/>
          </p:nvPr>
        </p:nvSpPr>
        <p:spPr>
          <a:xfrm>
            <a:off x="1342350" y="450700"/>
            <a:ext cx="6718808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2.5  Use case </a:t>
            </a:r>
            <a:r>
              <a:rPr lang="en" b="1"/>
              <a:t>of “Change Password”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</p:txBody>
      </p:sp>
      <p:pic>
        <p:nvPicPr>
          <p:cNvPr id="580" name="Google Shape;580;g1f56f5c5924_1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28CCC9-14D7-416B-2B95-1AF5286EF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70" y="1274608"/>
            <a:ext cx="7648460" cy="327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4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f56f5c5924_1_58"/>
          <p:cNvSpPr txBox="1">
            <a:spLocks noGrp="1"/>
          </p:cNvSpPr>
          <p:nvPr>
            <p:ph type="title"/>
          </p:nvPr>
        </p:nvSpPr>
        <p:spPr>
          <a:xfrm>
            <a:off x="1342350" y="450700"/>
            <a:ext cx="6459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2.6  Use case of “Manage Order”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</p:txBody>
      </p:sp>
      <p:pic>
        <p:nvPicPr>
          <p:cNvPr id="545" name="Google Shape;545;g1f56f5c5924_1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B55FCE6-9B2E-6548-D2FE-8E3984988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5" y="1063547"/>
            <a:ext cx="6178705" cy="370722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f56f5c5924_1_78"/>
          <p:cNvSpPr txBox="1">
            <a:spLocks noGrp="1"/>
          </p:cNvSpPr>
          <p:nvPr>
            <p:ph type="title"/>
          </p:nvPr>
        </p:nvSpPr>
        <p:spPr>
          <a:xfrm>
            <a:off x="1186232" y="417725"/>
            <a:ext cx="7035933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2.8 Use case of “Manage </a:t>
            </a:r>
            <a:r>
              <a:rPr lang="en-US" b="1" dirty="0"/>
              <a:t>Product”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</p:txBody>
      </p:sp>
      <p:pic>
        <p:nvPicPr>
          <p:cNvPr id="552" name="Google Shape;552;g1f56f5c5924_1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3A424F-36C5-070E-F8E1-678847BCD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601" y="1105369"/>
            <a:ext cx="6054689" cy="36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67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f56f5c5924_1_86"/>
          <p:cNvSpPr txBox="1">
            <a:spLocks noGrp="1"/>
          </p:cNvSpPr>
          <p:nvPr>
            <p:ph type="title"/>
          </p:nvPr>
        </p:nvSpPr>
        <p:spPr>
          <a:xfrm>
            <a:off x="1342350" y="450700"/>
            <a:ext cx="6839124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2.7  Use case of “Manage Customer” 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</p:txBody>
      </p:sp>
      <p:pic>
        <p:nvPicPr>
          <p:cNvPr id="559" name="Google Shape;559;g1f56f5c5924_1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3A53D9D-E69B-766D-573A-E491FE9B4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26" y="1164406"/>
            <a:ext cx="6290797" cy="352839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f56f5c5924_1_91"/>
          <p:cNvSpPr txBox="1">
            <a:spLocks noGrp="1"/>
          </p:cNvSpPr>
          <p:nvPr>
            <p:ph type="title"/>
          </p:nvPr>
        </p:nvSpPr>
        <p:spPr>
          <a:xfrm>
            <a:off x="1342349" y="450700"/>
            <a:ext cx="6758913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2.8  Use case of “</a:t>
            </a:r>
            <a:r>
              <a:rPr lang="en-US" b="1" dirty="0"/>
              <a:t>Manage Category”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</p:txBody>
      </p:sp>
      <p:pic>
        <p:nvPicPr>
          <p:cNvPr id="566" name="Google Shape;566;g1f56f5c5924_1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1881D69-B830-73D9-33DE-F1ACA0717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1" y="1170760"/>
            <a:ext cx="6629504" cy="364098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f56f5c5924_1_114"/>
          <p:cNvSpPr txBox="1">
            <a:spLocks noGrp="1"/>
          </p:cNvSpPr>
          <p:nvPr>
            <p:ph type="title"/>
          </p:nvPr>
        </p:nvSpPr>
        <p:spPr>
          <a:xfrm>
            <a:off x="1342350" y="450700"/>
            <a:ext cx="7415074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2.10  Use case of “Manage notification”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</p:txBody>
      </p:sp>
      <p:pic>
        <p:nvPicPr>
          <p:cNvPr id="580" name="Google Shape;580;g1f56f5c5924_1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9E0233-EB4C-23A9-94C0-36F5285C3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78" y="1221546"/>
            <a:ext cx="6511775" cy="33760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f56f5c5924_1_122"/>
          <p:cNvSpPr txBox="1">
            <a:spLocks noGrp="1"/>
          </p:cNvSpPr>
          <p:nvPr>
            <p:ph type="ctrTitle" idx="4294967295"/>
          </p:nvPr>
        </p:nvSpPr>
        <p:spPr>
          <a:xfrm>
            <a:off x="393650" y="1215750"/>
            <a:ext cx="79272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/>
              <a:t>Task 2: </a:t>
            </a:r>
            <a:endParaRPr sz="5500" b="1"/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/>
              <a:t>Activity Diagram</a:t>
            </a:r>
            <a:endParaRPr sz="5500" b="1"/>
          </a:p>
        </p:txBody>
      </p:sp>
      <p:pic>
        <p:nvPicPr>
          <p:cNvPr id="587" name="Google Shape;587;g1f56f5c5924_1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f56f5c5924_1_211"/>
          <p:cNvSpPr txBox="1">
            <a:spLocks noGrp="1"/>
          </p:cNvSpPr>
          <p:nvPr>
            <p:ph type="title"/>
          </p:nvPr>
        </p:nvSpPr>
        <p:spPr>
          <a:xfrm>
            <a:off x="1448212" y="249978"/>
            <a:ext cx="6459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b="1"/>
              <a:t>Activity Diagram of “</a:t>
            </a:r>
            <a:r>
              <a:rPr lang="en" b="1"/>
              <a:t>Place Order”</a:t>
            </a:r>
            <a:endParaRPr/>
          </a:p>
        </p:txBody>
      </p:sp>
      <p:pic>
        <p:nvPicPr>
          <p:cNvPr id="670" name="Google Shape;670;g1f56f5c5924_1_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C8D14AE-BD8A-B71E-0521-651874719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087" y="968073"/>
            <a:ext cx="5878731" cy="367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41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f56f5c5924_1_219"/>
          <p:cNvSpPr txBox="1">
            <a:spLocks noGrp="1"/>
          </p:cNvSpPr>
          <p:nvPr>
            <p:ph type="title"/>
          </p:nvPr>
        </p:nvSpPr>
        <p:spPr>
          <a:xfrm>
            <a:off x="0" y="257412"/>
            <a:ext cx="853763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2. </a:t>
            </a:r>
            <a:r>
              <a:rPr lang="en-US" b="1"/>
              <a:t>Activity Diagram of “</a:t>
            </a:r>
            <a:r>
              <a:rPr lang="en" b="1"/>
              <a:t>Search Product”</a:t>
            </a:r>
            <a:endParaRPr/>
          </a:p>
        </p:txBody>
      </p:sp>
      <p:pic>
        <p:nvPicPr>
          <p:cNvPr id="677" name="Google Shape;677;g1f56f5c5924_1_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97218B-411F-4F97-A18F-C5AC0C4DCA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011" y="835450"/>
            <a:ext cx="5465736" cy="407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3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"/>
          <p:cNvSpPr txBox="1">
            <a:spLocks noGrp="1"/>
          </p:cNvSpPr>
          <p:nvPr>
            <p:ph type="title"/>
          </p:nvPr>
        </p:nvSpPr>
        <p:spPr>
          <a:xfrm>
            <a:off x="720000" y="1677225"/>
            <a:ext cx="24465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USE CASE DIAGRAM</a:t>
            </a:r>
            <a:endParaRPr sz="1800"/>
          </a:p>
        </p:txBody>
      </p:sp>
      <p:sp>
        <p:nvSpPr>
          <p:cNvPr id="481" name="Google Shape;481;p4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2" name="Google Shape;482;p4"/>
          <p:cNvSpPr txBox="1">
            <a:spLocks noGrp="1"/>
          </p:cNvSpPr>
          <p:nvPr>
            <p:ph type="title" idx="13"/>
          </p:nvPr>
        </p:nvSpPr>
        <p:spPr>
          <a:xfrm>
            <a:off x="2700500" y="2831712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3" name="Google Shape;483;p4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4" name="Google Shape;484;p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ACTIVITY DIAGRAM</a:t>
            </a:r>
            <a:endParaRPr sz="1800"/>
          </a:p>
        </p:txBody>
      </p:sp>
      <p:sp>
        <p:nvSpPr>
          <p:cNvPr id="485" name="Google Shape;485;p4"/>
          <p:cNvSpPr txBox="1">
            <a:spLocks noGrp="1"/>
          </p:cNvSpPr>
          <p:nvPr>
            <p:ph type="title" idx="6"/>
          </p:nvPr>
        </p:nvSpPr>
        <p:spPr>
          <a:xfrm>
            <a:off x="6087600" y="1677225"/>
            <a:ext cx="25488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CLASS DIAGRAM</a:t>
            </a:r>
            <a:endParaRPr sz="1800"/>
          </a:p>
        </p:txBody>
      </p:sp>
      <p:sp>
        <p:nvSpPr>
          <p:cNvPr id="486" name="Google Shape;486;p4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7" name="Google Shape;487;p4"/>
          <p:cNvSpPr txBox="1">
            <a:spLocks noGrp="1"/>
          </p:cNvSpPr>
          <p:nvPr>
            <p:ph type="title" idx="9"/>
          </p:nvPr>
        </p:nvSpPr>
        <p:spPr>
          <a:xfrm>
            <a:off x="1937900" y="3431200"/>
            <a:ext cx="25008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SEQUENCE DIAGRAM</a:t>
            </a:r>
            <a:endParaRPr sz="1800"/>
          </a:p>
        </p:txBody>
      </p:sp>
      <p:sp>
        <p:nvSpPr>
          <p:cNvPr id="488" name="Google Shape;488;p4"/>
          <p:cNvSpPr txBox="1">
            <a:spLocks noGrp="1"/>
          </p:cNvSpPr>
          <p:nvPr>
            <p:ph type="title" idx="15"/>
          </p:nvPr>
        </p:nvSpPr>
        <p:spPr>
          <a:xfrm>
            <a:off x="4977600" y="3411454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DATABASE MODEL</a:t>
            </a:r>
            <a:endParaRPr sz="1800"/>
          </a:p>
        </p:txBody>
      </p:sp>
      <p:sp>
        <p:nvSpPr>
          <p:cNvPr id="489" name="Google Shape;489;p4"/>
          <p:cNvSpPr txBox="1">
            <a:spLocks noGrp="1"/>
          </p:cNvSpPr>
          <p:nvPr>
            <p:ph type="title" idx="16"/>
          </p:nvPr>
        </p:nvSpPr>
        <p:spPr>
          <a:xfrm>
            <a:off x="5740200" y="2811962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90" name="Google Shape;490;p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Table of contents</a:t>
            </a:r>
            <a:endParaRPr/>
          </a:p>
        </p:txBody>
      </p:sp>
      <p:pic>
        <p:nvPicPr>
          <p:cNvPr id="491" name="Google Shape;49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f56f5c5924_1_314"/>
          <p:cNvSpPr txBox="1">
            <a:spLocks noGrp="1"/>
          </p:cNvSpPr>
          <p:nvPr>
            <p:ph type="title"/>
          </p:nvPr>
        </p:nvSpPr>
        <p:spPr>
          <a:xfrm>
            <a:off x="-664870" y="241106"/>
            <a:ext cx="9957553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3.1 </a:t>
            </a:r>
            <a:r>
              <a:rPr lang="en-US" sz="2800" b="1"/>
              <a:t>Activity Diagram of “</a:t>
            </a:r>
            <a:r>
              <a:rPr lang="en" sz="2800" b="1"/>
              <a:t>Manage Shopping Cart (Add)”</a:t>
            </a:r>
            <a:endParaRPr sz="2800"/>
          </a:p>
        </p:txBody>
      </p:sp>
      <p:pic>
        <p:nvPicPr>
          <p:cNvPr id="695" name="Google Shape;695;g1f56f5c5924_1_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0ED0D1-A2BF-A85C-0664-E76FE9F3D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017" y="738806"/>
            <a:ext cx="4889966" cy="4328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4673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f56f5c5924_1_314"/>
          <p:cNvSpPr txBox="1">
            <a:spLocks noGrp="1"/>
          </p:cNvSpPr>
          <p:nvPr>
            <p:ph type="title"/>
          </p:nvPr>
        </p:nvSpPr>
        <p:spPr>
          <a:xfrm>
            <a:off x="-664870" y="241106"/>
            <a:ext cx="10195446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3.2 </a:t>
            </a:r>
            <a:r>
              <a:rPr lang="en-US" sz="2600" b="1"/>
              <a:t>Activity Diagram of “</a:t>
            </a:r>
            <a:r>
              <a:rPr lang="en" sz="2600" b="1"/>
              <a:t>Manage Shopping Cart (Delete)”</a:t>
            </a:r>
            <a:endParaRPr sz="2600"/>
          </a:p>
        </p:txBody>
      </p:sp>
      <p:pic>
        <p:nvPicPr>
          <p:cNvPr id="695" name="Google Shape;695;g1f56f5c5924_1_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6DEAD99-5450-EADB-9E1E-3B74C86A8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84" y="953453"/>
            <a:ext cx="6715227" cy="352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52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f56f5c5924_1_237"/>
          <p:cNvSpPr txBox="1">
            <a:spLocks noGrp="1"/>
          </p:cNvSpPr>
          <p:nvPr>
            <p:ph type="title"/>
          </p:nvPr>
        </p:nvSpPr>
        <p:spPr>
          <a:xfrm>
            <a:off x="-557561" y="242544"/>
            <a:ext cx="9887414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4.1 </a:t>
            </a:r>
            <a:r>
              <a:rPr lang="en-US" sz="2600" b="1"/>
              <a:t>Activity Diagram of “</a:t>
            </a:r>
            <a:r>
              <a:rPr lang="en" sz="2600" b="1"/>
              <a:t>Manage Order (Change status)” </a:t>
            </a:r>
            <a:endParaRPr sz="2600"/>
          </a:p>
        </p:txBody>
      </p:sp>
      <p:pic>
        <p:nvPicPr>
          <p:cNvPr id="704" name="Google Shape;704;g1f56f5c5924_1_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82A73EE-5DD9-C965-0870-AF94D15EA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55" y="982788"/>
            <a:ext cx="5774998" cy="363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01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f56f5c5924_1_237"/>
          <p:cNvSpPr txBox="1">
            <a:spLocks noGrp="1"/>
          </p:cNvSpPr>
          <p:nvPr>
            <p:ph type="title"/>
          </p:nvPr>
        </p:nvSpPr>
        <p:spPr>
          <a:xfrm>
            <a:off x="-544308" y="257412"/>
            <a:ext cx="9808624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4.2 </a:t>
            </a:r>
            <a:r>
              <a:rPr lang="en-US" b="1" dirty="0"/>
              <a:t>Activity Diagram of “</a:t>
            </a:r>
            <a:r>
              <a:rPr lang="en" b="1" dirty="0"/>
              <a:t>Manage Order (Delete)” </a:t>
            </a:r>
            <a:endParaRPr dirty="0"/>
          </a:p>
        </p:txBody>
      </p:sp>
      <p:pic>
        <p:nvPicPr>
          <p:cNvPr id="704" name="Google Shape;704;g1f56f5c5924_1_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DE96AFD-F5EE-8AEE-C0D8-432BE0BA4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94" y="889461"/>
            <a:ext cx="5720011" cy="375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40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f56f5c5924_1_227"/>
          <p:cNvSpPr txBox="1">
            <a:spLocks noGrp="1"/>
          </p:cNvSpPr>
          <p:nvPr>
            <p:ph type="title"/>
          </p:nvPr>
        </p:nvSpPr>
        <p:spPr>
          <a:xfrm>
            <a:off x="-379192" y="269669"/>
            <a:ext cx="9523192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5. </a:t>
            </a:r>
            <a:r>
              <a:rPr lang="en-US" b="1" dirty="0"/>
              <a:t>Activity Diagram of “</a:t>
            </a:r>
            <a:r>
              <a:rPr lang="en" b="1" dirty="0"/>
              <a:t>Manage Product (Add)”</a:t>
            </a:r>
            <a:endParaRPr dirty="0"/>
          </a:p>
        </p:txBody>
      </p:sp>
      <p:pic>
        <p:nvPicPr>
          <p:cNvPr id="685" name="Google Shape;685;g1f56f5c5924_1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393442B-869E-F032-7C53-9929916C9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533" y="921177"/>
            <a:ext cx="5274934" cy="387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76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f56f5c5924_1_227"/>
          <p:cNvSpPr txBox="1">
            <a:spLocks noGrp="1"/>
          </p:cNvSpPr>
          <p:nvPr>
            <p:ph type="title"/>
          </p:nvPr>
        </p:nvSpPr>
        <p:spPr>
          <a:xfrm>
            <a:off x="-371172" y="253627"/>
            <a:ext cx="9643507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5. </a:t>
            </a:r>
            <a:r>
              <a:rPr lang="en-US" b="1" dirty="0"/>
              <a:t>Activity Diagram of “</a:t>
            </a:r>
            <a:r>
              <a:rPr lang="en" b="1" dirty="0"/>
              <a:t>Manage Product (Edit)”</a:t>
            </a:r>
            <a:endParaRPr dirty="0"/>
          </a:p>
        </p:txBody>
      </p:sp>
      <p:pic>
        <p:nvPicPr>
          <p:cNvPr id="685" name="Google Shape;685;g1f56f5c5924_1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B4544E0-095C-CDED-6D3E-52AC6409E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052" y="835450"/>
            <a:ext cx="4799790" cy="388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57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f56f5c5924_1_227"/>
          <p:cNvSpPr txBox="1">
            <a:spLocks noGrp="1"/>
          </p:cNvSpPr>
          <p:nvPr>
            <p:ph type="title"/>
          </p:nvPr>
        </p:nvSpPr>
        <p:spPr>
          <a:xfrm>
            <a:off x="-559568" y="278277"/>
            <a:ext cx="10024409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6. </a:t>
            </a:r>
            <a:r>
              <a:rPr lang="en-US" b="1" dirty="0"/>
              <a:t>Activity Diagram of “</a:t>
            </a:r>
            <a:r>
              <a:rPr lang="en" b="1" dirty="0"/>
              <a:t>Manage Product (Delete)”</a:t>
            </a:r>
            <a:endParaRPr dirty="0"/>
          </a:p>
        </p:txBody>
      </p:sp>
      <p:pic>
        <p:nvPicPr>
          <p:cNvPr id="685" name="Google Shape;685;g1f56f5c5924_1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F4ED494-6B8A-2835-37DF-A2C1184CA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34" y="989718"/>
            <a:ext cx="5712732" cy="374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28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f56f5c5924_1_202"/>
          <p:cNvSpPr txBox="1">
            <a:spLocks noGrp="1"/>
          </p:cNvSpPr>
          <p:nvPr>
            <p:ph type="ctrTitle" idx="4294967295"/>
          </p:nvPr>
        </p:nvSpPr>
        <p:spPr>
          <a:xfrm>
            <a:off x="393650" y="1215750"/>
            <a:ext cx="79272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/>
              <a:t>Task 3: </a:t>
            </a:r>
            <a:endParaRPr sz="5500" b="1"/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/>
              <a:t>Sequence Diagram</a:t>
            </a:r>
            <a:endParaRPr sz="5500" b="1"/>
          </a:p>
        </p:txBody>
      </p:sp>
      <p:pic>
        <p:nvPicPr>
          <p:cNvPr id="664" name="Google Shape;664;g1f56f5c5924_1_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f56f5c5924_1_211"/>
          <p:cNvSpPr txBox="1">
            <a:spLocks noGrp="1"/>
          </p:cNvSpPr>
          <p:nvPr>
            <p:ph type="title"/>
          </p:nvPr>
        </p:nvSpPr>
        <p:spPr>
          <a:xfrm>
            <a:off x="1342350" y="263410"/>
            <a:ext cx="6975482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b="1" dirty="0"/>
              <a:t>Sequence Diagram of “</a:t>
            </a:r>
            <a:r>
              <a:rPr lang="en" b="1" dirty="0"/>
              <a:t>Place Order”</a:t>
            </a:r>
            <a:endParaRPr dirty="0"/>
          </a:p>
        </p:txBody>
      </p:sp>
      <p:pic>
        <p:nvPicPr>
          <p:cNvPr id="670" name="Google Shape;670;g1f56f5c5924_1_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7B68C56-5466-A8D3-28F6-8472A81B8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00" y="903490"/>
            <a:ext cx="6302600" cy="387422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f56f5c5924_1_219"/>
          <p:cNvSpPr txBox="1">
            <a:spLocks noGrp="1"/>
          </p:cNvSpPr>
          <p:nvPr>
            <p:ph type="title"/>
          </p:nvPr>
        </p:nvSpPr>
        <p:spPr>
          <a:xfrm>
            <a:off x="108281" y="257412"/>
            <a:ext cx="8787065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 </a:t>
            </a:r>
            <a:r>
              <a:rPr lang="en-US" b="1" dirty="0"/>
              <a:t>Sequence Diagram of “</a:t>
            </a:r>
            <a:r>
              <a:rPr lang="en" b="1" dirty="0"/>
              <a:t>Search”</a:t>
            </a:r>
            <a:endParaRPr dirty="0"/>
          </a:p>
        </p:txBody>
      </p:sp>
      <p:pic>
        <p:nvPicPr>
          <p:cNvPr id="677" name="Google Shape;677;g1f56f5c5924_1_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648FAB-1CB1-031E-E194-5A3EE1E76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24" y="1012524"/>
            <a:ext cx="6691630" cy="3525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f56f5c5924_1_10"/>
          <p:cNvSpPr txBox="1">
            <a:spLocks noGrp="1"/>
          </p:cNvSpPr>
          <p:nvPr>
            <p:ph type="ctrTitle" idx="4294967295"/>
          </p:nvPr>
        </p:nvSpPr>
        <p:spPr>
          <a:xfrm>
            <a:off x="393650" y="1215750"/>
            <a:ext cx="79272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/>
              <a:t>Task 1: </a:t>
            </a:r>
            <a:endParaRPr sz="5500" b="1"/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/>
              <a:t>Use case Diagram</a:t>
            </a:r>
            <a:endParaRPr sz="5500" b="1"/>
          </a:p>
        </p:txBody>
      </p:sp>
      <p:pic>
        <p:nvPicPr>
          <p:cNvPr id="497" name="Google Shape;497;g1f56f5c5924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f56f5c5924_1_219"/>
          <p:cNvSpPr txBox="1">
            <a:spLocks noGrp="1"/>
          </p:cNvSpPr>
          <p:nvPr>
            <p:ph type="title"/>
          </p:nvPr>
        </p:nvSpPr>
        <p:spPr>
          <a:xfrm>
            <a:off x="108282" y="257412"/>
            <a:ext cx="828487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 </a:t>
            </a:r>
            <a:r>
              <a:rPr lang="en-US" b="1" dirty="0"/>
              <a:t>Sequence Diagram of </a:t>
            </a:r>
            <a:r>
              <a:rPr lang="en" b="1" dirty="0"/>
              <a:t>“Search filter”</a:t>
            </a:r>
            <a:endParaRPr dirty="0"/>
          </a:p>
        </p:txBody>
      </p:sp>
      <p:pic>
        <p:nvPicPr>
          <p:cNvPr id="677" name="Google Shape;677;g1f56f5c5924_1_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408184-5BDE-87BC-4007-56B53CC7B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363" y="835450"/>
            <a:ext cx="6973273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49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f56f5c5924_1_314"/>
          <p:cNvSpPr txBox="1">
            <a:spLocks noGrp="1"/>
          </p:cNvSpPr>
          <p:nvPr>
            <p:ph type="title"/>
          </p:nvPr>
        </p:nvSpPr>
        <p:spPr>
          <a:xfrm>
            <a:off x="-590530" y="248541"/>
            <a:ext cx="9972421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/>
              <a:t>3.1 </a:t>
            </a:r>
            <a:r>
              <a:rPr lang="en-US" sz="2700" b="1" dirty="0"/>
              <a:t>Sequence Diagram of “</a:t>
            </a:r>
            <a:r>
              <a:rPr lang="en" sz="2700" b="1" dirty="0"/>
              <a:t>Manage Shopping Cart (Add)”</a:t>
            </a:r>
            <a:endParaRPr sz="2700" dirty="0"/>
          </a:p>
        </p:txBody>
      </p:sp>
      <p:pic>
        <p:nvPicPr>
          <p:cNvPr id="695" name="Google Shape;695;g1f56f5c5924_1_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85D98E-5974-C23E-9AEB-018D35C7E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325" y="894298"/>
            <a:ext cx="7571256" cy="388585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f56f5c5924_1_314"/>
          <p:cNvSpPr txBox="1">
            <a:spLocks noGrp="1"/>
          </p:cNvSpPr>
          <p:nvPr>
            <p:ph type="title"/>
          </p:nvPr>
        </p:nvSpPr>
        <p:spPr>
          <a:xfrm>
            <a:off x="-687174" y="248541"/>
            <a:ext cx="10150842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/>
              <a:t>3.2 </a:t>
            </a:r>
            <a:r>
              <a:rPr lang="en-US" sz="2600" b="1" dirty="0"/>
              <a:t>Sequence Diagram of “</a:t>
            </a:r>
            <a:r>
              <a:rPr lang="en" sz="2600" b="1" dirty="0"/>
              <a:t>Manage Shopping Cart (Delete)”</a:t>
            </a:r>
            <a:endParaRPr sz="2600" dirty="0"/>
          </a:p>
        </p:txBody>
      </p:sp>
      <p:pic>
        <p:nvPicPr>
          <p:cNvPr id="695" name="Google Shape;695;g1f56f5c5924_1_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5B6136-C078-1280-5E63-5D5103E9C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325" y="927864"/>
            <a:ext cx="7363461" cy="372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54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f56f5c5924_1_237"/>
          <p:cNvSpPr txBox="1">
            <a:spLocks noGrp="1"/>
          </p:cNvSpPr>
          <p:nvPr>
            <p:ph type="title"/>
          </p:nvPr>
        </p:nvSpPr>
        <p:spPr>
          <a:xfrm>
            <a:off x="-620266" y="249978"/>
            <a:ext cx="9868343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4.1 </a:t>
            </a:r>
            <a:r>
              <a:rPr lang="en-US" sz="2600" b="1"/>
              <a:t>Sequence Diagram of “</a:t>
            </a:r>
            <a:r>
              <a:rPr lang="en" sz="2600" b="1"/>
              <a:t>Manage Order (Change status)” </a:t>
            </a:r>
            <a:endParaRPr sz="2600"/>
          </a:p>
        </p:txBody>
      </p:sp>
      <p:pic>
        <p:nvPicPr>
          <p:cNvPr id="704" name="Google Shape;704;g1f56f5c5924_1_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A1064B9-E511-5F26-0901-8FB6AAF34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39" y="997656"/>
            <a:ext cx="6533732" cy="380871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f56f5c5924_1_237"/>
          <p:cNvSpPr txBox="1">
            <a:spLocks noGrp="1"/>
          </p:cNvSpPr>
          <p:nvPr>
            <p:ph type="title"/>
          </p:nvPr>
        </p:nvSpPr>
        <p:spPr>
          <a:xfrm>
            <a:off x="-620266" y="249978"/>
            <a:ext cx="9868343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4.2 </a:t>
            </a:r>
            <a:r>
              <a:rPr lang="en-US" sz="2800" b="1"/>
              <a:t>Sequence Diagram of “</a:t>
            </a:r>
            <a:r>
              <a:rPr lang="en" sz="2800" b="1"/>
              <a:t>Manage Order (Delete)” </a:t>
            </a:r>
            <a:endParaRPr sz="2800"/>
          </a:p>
        </p:txBody>
      </p:sp>
      <p:pic>
        <p:nvPicPr>
          <p:cNvPr id="704" name="Google Shape;704;g1f56f5c5924_1_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B62253-68B7-E42B-0089-73B4CC7B9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62" y="835450"/>
            <a:ext cx="4602679" cy="393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85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f56f5c5924_1_227"/>
          <p:cNvSpPr txBox="1">
            <a:spLocks noGrp="1"/>
          </p:cNvSpPr>
          <p:nvPr>
            <p:ph type="title"/>
          </p:nvPr>
        </p:nvSpPr>
        <p:spPr>
          <a:xfrm>
            <a:off x="-412109" y="264846"/>
            <a:ext cx="963632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5.1 </a:t>
            </a:r>
            <a:r>
              <a:rPr lang="en-US" b="1" dirty="0"/>
              <a:t>Sequence Diagram of “</a:t>
            </a:r>
            <a:r>
              <a:rPr lang="en" b="1" dirty="0"/>
              <a:t>Manage Product (Add)”</a:t>
            </a:r>
            <a:endParaRPr dirty="0"/>
          </a:p>
        </p:txBody>
      </p:sp>
      <p:pic>
        <p:nvPicPr>
          <p:cNvPr id="685" name="Google Shape;685;g1f56f5c5924_1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21265FC-7871-DB78-059F-381B9C546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14" y="835450"/>
            <a:ext cx="5144285" cy="43080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f56f5c5924_1_227"/>
          <p:cNvSpPr txBox="1">
            <a:spLocks noGrp="1"/>
          </p:cNvSpPr>
          <p:nvPr>
            <p:ph type="title"/>
          </p:nvPr>
        </p:nvSpPr>
        <p:spPr>
          <a:xfrm>
            <a:off x="-412109" y="264846"/>
            <a:ext cx="9556109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5.2 </a:t>
            </a:r>
            <a:r>
              <a:rPr lang="en-US" b="1" dirty="0"/>
              <a:t>Sequence Diagram of “</a:t>
            </a:r>
            <a:r>
              <a:rPr lang="en" b="1" dirty="0"/>
              <a:t>Manage Product (Edit)”</a:t>
            </a:r>
            <a:endParaRPr dirty="0"/>
          </a:p>
        </p:txBody>
      </p:sp>
      <p:pic>
        <p:nvPicPr>
          <p:cNvPr id="685" name="Google Shape;685;g1f56f5c5924_1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50E2AB-EE32-22C9-2ACD-7B71B713C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482" y="835450"/>
            <a:ext cx="5930898" cy="43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85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f56f5c5924_1_227"/>
          <p:cNvSpPr txBox="1">
            <a:spLocks noGrp="1"/>
          </p:cNvSpPr>
          <p:nvPr>
            <p:ph type="title"/>
          </p:nvPr>
        </p:nvSpPr>
        <p:spPr>
          <a:xfrm>
            <a:off x="-687172" y="168875"/>
            <a:ext cx="1020288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5.3 </a:t>
            </a:r>
            <a:r>
              <a:rPr lang="en-US" sz="2800" b="1" dirty="0"/>
              <a:t>Sequence Diagram of “</a:t>
            </a:r>
            <a:r>
              <a:rPr lang="en" sz="2800" b="1" dirty="0"/>
              <a:t>Manage Product (Delete)”</a:t>
            </a:r>
            <a:endParaRPr sz="2800" b="1" dirty="0"/>
          </a:p>
        </p:txBody>
      </p:sp>
      <p:pic>
        <p:nvPicPr>
          <p:cNvPr id="685" name="Google Shape;685;g1f56f5c5924_1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1C9043-75FB-C221-39C8-1786162B5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754379"/>
            <a:ext cx="5798820" cy="437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48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f56f5c5924_1_292"/>
          <p:cNvSpPr txBox="1">
            <a:spLocks noGrp="1"/>
          </p:cNvSpPr>
          <p:nvPr>
            <p:ph type="title"/>
          </p:nvPr>
        </p:nvSpPr>
        <p:spPr>
          <a:xfrm>
            <a:off x="-137047" y="242544"/>
            <a:ext cx="8872168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/>
              <a:t>7. </a:t>
            </a:r>
            <a:r>
              <a:rPr lang="en-US" sz="2900" b="1" dirty="0"/>
              <a:t>Sequence Diagram </a:t>
            </a:r>
            <a:r>
              <a:rPr lang="en-US" sz="2900" b="1"/>
              <a:t>of “</a:t>
            </a:r>
            <a:r>
              <a:rPr lang="en" sz="2900" b="1"/>
              <a:t>Manage notification”</a:t>
            </a:r>
            <a:endParaRPr sz="2900" dirty="0"/>
          </a:p>
        </p:txBody>
      </p:sp>
      <p:pic>
        <p:nvPicPr>
          <p:cNvPr id="718" name="Google Shape;718;g1f56f5c5924_1_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77BBAB9-D599-BFE2-77C6-243684C8AA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835450"/>
            <a:ext cx="7073900" cy="386524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f56f5c5924_1_262"/>
          <p:cNvSpPr txBox="1">
            <a:spLocks noGrp="1"/>
          </p:cNvSpPr>
          <p:nvPr>
            <p:ph type="ctrTitle" idx="4294967295"/>
          </p:nvPr>
        </p:nvSpPr>
        <p:spPr>
          <a:xfrm>
            <a:off x="393650" y="1215750"/>
            <a:ext cx="79272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/>
              <a:t>Task 4: </a:t>
            </a:r>
            <a:endParaRPr sz="5500" b="1"/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/>
              <a:t>Class Diagram</a:t>
            </a:r>
            <a:endParaRPr sz="5500" b="1"/>
          </a:p>
        </p:txBody>
      </p:sp>
      <p:pic>
        <p:nvPicPr>
          <p:cNvPr id="758" name="Google Shape;758;g1f56f5c5924_1_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"/>
          <p:cNvSpPr txBox="1">
            <a:spLocks noGrp="1"/>
          </p:cNvSpPr>
          <p:nvPr>
            <p:ph type="title"/>
          </p:nvPr>
        </p:nvSpPr>
        <p:spPr>
          <a:xfrm>
            <a:off x="1774675" y="282665"/>
            <a:ext cx="57417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b="1"/>
              <a:t> General Use case Diagram</a:t>
            </a:r>
            <a:endParaRPr b="1"/>
          </a:p>
        </p:txBody>
      </p:sp>
      <p:pic>
        <p:nvPicPr>
          <p:cNvPr id="503" name="Google Shape;50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3B3FAD-F634-D1C8-C00C-6B32109B7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33" y="892097"/>
            <a:ext cx="5612533" cy="4087851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f56f5c5924_8_0"/>
          <p:cNvSpPr txBox="1">
            <a:spLocks noGrp="1"/>
          </p:cNvSpPr>
          <p:nvPr>
            <p:ph type="title"/>
          </p:nvPr>
        </p:nvSpPr>
        <p:spPr>
          <a:xfrm>
            <a:off x="-1393785" y="1208165"/>
            <a:ext cx="3154005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Class Diagram</a:t>
            </a:r>
            <a:endParaRPr/>
          </a:p>
        </p:txBody>
      </p:sp>
      <p:pic>
        <p:nvPicPr>
          <p:cNvPr id="764" name="Google Shape;764;g1f56f5c5924_8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C6ACEA-A198-C72A-C833-E615825416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253615" y="346852"/>
            <a:ext cx="6075366" cy="444979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f56f5c5924_8_7"/>
          <p:cNvSpPr txBox="1">
            <a:spLocks noGrp="1"/>
          </p:cNvSpPr>
          <p:nvPr>
            <p:ph type="ctrTitle" idx="4294967295"/>
          </p:nvPr>
        </p:nvSpPr>
        <p:spPr>
          <a:xfrm>
            <a:off x="393650" y="1215750"/>
            <a:ext cx="79272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/>
              <a:t>Task 5: </a:t>
            </a:r>
            <a:endParaRPr sz="5500" b="1"/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/>
              <a:t>Database model</a:t>
            </a:r>
            <a:endParaRPr sz="5500"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" name="Google Shape;775;g1f56f5c5924_1_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g1f56f5c5924_1_269"/>
          <p:cNvSpPr txBox="1">
            <a:spLocks noGrp="1"/>
          </p:cNvSpPr>
          <p:nvPr>
            <p:ph type="title"/>
          </p:nvPr>
        </p:nvSpPr>
        <p:spPr>
          <a:xfrm>
            <a:off x="747990" y="259550"/>
            <a:ext cx="6459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b="1"/>
              <a:t>ERD</a:t>
            </a:r>
            <a:endParaRPr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456D1C-7E35-5DAE-1C0A-A26A15D7EF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2" y="835450"/>
            <a:ext cx="8467927" cy="411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974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Google Shape;789;g1f56f5c5924_1_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g1f56f5c5924_1_285"/>
          <p:cNvSpPr txBox="1">
            <a:spLocks noGrp="1"/>
          </p:cNvSpPr>
          <p:nvPr>
            <p:ph type="title"/>
          </p:nvPr>
        </p:nvSpPr>
        <p:spPr>
          <a:xfrm>
            <a:off x="208775" y="1482825"/>
            <a:ext cx="8449200" cy="20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n" sz="6000" b="1"/>
              <a:t>THANKS YOU </a:t>
            </a:r>
            <a:endParaRPr sz="60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n" sz="6000" b="1"/>
              <a:t>FOR LISTENING </a:t>
            </a:r>
            <a:r>
              <a:rPr lang="en-US" sz="6000" b="1"/>
              <a:t>❤️</a:t>
            </a:r>
            <a:endParaRPr sz="60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"/>
          <p:cNvSpPr txBox="1">
            <a:spLocks noGrp="1"/>
          </p:cNvSpPr>
          <p:nvPr>
            <p:ph type="title"/>
          </p:nvPr>
        </p:nvSpPr>
        <p:spPr>
          <a:xfrm>
            <a:off x="1342350" y="450700"/>
            <a:ext cx="6459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</p:txBody>
      </p:sp>
      <p:pic>
        <p:nvPicPr>
          <p:cNvPr id="510" name="Google Shape;51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6"/>
          <p:cNvSpPr txBox="1">
            <a:spLocks noGrp="1"/>
          </p:cNvSpPr>
          <p:nvPr>
            <p:ph type="ctrTitle" idx="4294967295"/>
          </p:nvPr>
        </p:nvSpPr>
        <p:spPr>
          <a:xfrm>
            <a:off x="222300" y="1624600"/>
            <a:ext cx="8699400" cy="12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500" b="1"/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/>
              <a:t>2. Decomposition use case</a:t>
            </a:r>
            <a:endParaRPr sz="55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f56f5c5924_1_34"/>
          <p:cNvSpPr txBox="1">
            <a:spLocks noGrp="1"/>
          </p:cNvSpPr>
          <p:nvPr>
            <p:ph type="title"/>
          </p:nvPr>
        </p:nvSpPr>
        <p:spPr>
          <a:xfrm>
            <a:off x="1342350" y="450700"/>
            <a:ext cx="6459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2.1  Use case of “Sign in”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</p:txBody>
      </p:sp>
      <p:pic>
        <p:nvPicPr>
          <p:cNvPr id="517" name="Google Shape;517;g1f56f5c5924_1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044C61-3EDA-FE1F-83A6-B831BC771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30" y="1315495"/>
            <a:ext cx="7718504" cy="2713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f56f5c5924_1_104"/>
          <p:cNvSpPr txBox="1">
            <a:spLocks noGrp="1"/>
          </p:cNvSpPr>
          <p:nvPr>
            <p:ph type="title"/>
          </p:nvPr>
        </p:nvSpPr>
        <p:spPr>
          <a:xfrm>
            <a:off x="1046007" y="389557"/>
            <a:ext cx="7355078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2.2  Use case </a:t>
            </a:r>
            <a:r>
              <a:rPr lang="en" b="1"/>
              <a:t>of “Support customer”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</p:txBody>
      </p:sp>
      <p:pic>
        <p:nvPicPr>
          <p:cNvPr id="573" name="Google Shape;573;g1f56f5c5924_1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91097C6-1AD3-D981-5D36-62207AA85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758128" y="1532241"/>
            <a:ext cx="7627744" cy="230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f56f5c5924_1_53"/>
          <p:cNvSpPr txBox="1">
            <a:spLocks noGrp="1"/>
          </p:cNvSpPr>
          <p:nvPr>
            <p:ph type="title"/>
          </p:nvPr>
        </p:nvSpPr>
        <p:spPr>
          <a:xfrm>
            <a:off x="1342350" y="450700"/>
            <a:ext cx="6459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2.2  Use case of “Search Products” 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</p:txBody>
      </p:sp>
      <p:pic>
        <p:nvPicPr>
          <p:cNvPr id="538" name="Google Shape;538;g1f56f5c5924_1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DF3441E-4972-ECD3-D8D7-29ECDE887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41" y="1202220"/>
            <a:ext cx="7749899" cy="34905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f56f5c5924_1_43"/>
          <p:cNvSpPr txBox="1">
            <a:spLocks noGrp="1"/>
          </p:cNvSpPr>
          <p:nvPr>
            <p:ph type="title"/>
          </p:nvPr>
        </p:nvSpPr>
        <p:spPr>
          <a:xfrm>
            <a:off x="1342350" y="450700"/>
            <a:ext cx="6459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2.3  Use case of “Place Order”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</p:txBody>
      </p:sp>
      <p:pic>
        <p:nvPicPr>
          <p:cNvPr id="524" name="Google Shape;524;g1f56f5c5924_1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3325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F48A80B0-8224-1DA6-7243-AE90696FE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611" y="1226658"/>
            <a:ext cx="5360799" cy="31047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385</Words>
  <Application>Microsoft Office PowerPoint</Application>
  <PresentationFormat>On-screen Show (16:9)</PresentationFormat>
  <Paragraphs>66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Lato</vt:lpstr>
      <vt:lpstr>Crimson Text</vt:lpstr>
      <vt:lpstr>Arial</vt:lpstr>
      <vt:lpstr>Open Sans</vt:lpstr>
      <vt:lpstr>Mako</vt:lpstr>
      <vt:lpstr>Russo One</vt:lpstr>
      <vt:lpstr>Vidaloka</vt:lpstr>
      <vt:lpstr>Merriweather Light</vt:lpstr>
      <vt:lpstr>Josefin Sans</vt:lpstr>
      <vt:lpstr>Open Sans SemiBold</vt:lpstr>
      <vt:lpstr>Montserrat Medium</vt:lpstr>
      <vt:lpstr>Montserrat</vt:lpstr>
      <vt:lpstr>Minimalist Business Slides XL by Slidesgo</vt:lpstr>
      <vt:lpstr>Requirements Analysis and Design</vt:lpstr>
      <vt:lpstr>USE CASE DIAGRAM</vt:lpstr>
      <vt:lpstr>Task 1:  Use case Diagram</vt:lpstr>
      <vt:lpstr> General Use case Diagram</vt:lpstr>
      <vt:lpstr> </vt:lpstr>
      <vt:lpstr>2.1  Use case of “Sign in” </vt:lpstr>
      <vt:lpstr>2.2  Use case of “Support customer” </vt:lpstr>
      <vt:lpstr>2.2  Use case of “Search Products”  </vt:lpstr>
      <vt:lpstr>2.3  Use case of “Place Order” </vt:lpstr>
      <vt:lpstr>2.4  Use case of  “Manage Shopping Cart” </vt:lpstr>
      <vt:lpstr>2.5  Use case of “Change Password” </vt:lpstr>
      <vt:lpstr>2.6  Use case of “Manage Order” </vt:lpstr>
      <vt:lpstr>2.8 Use case of “Manage Product” </vt:lpstr>
      <vt:lpstr>2.7  Use case of “Manage Customer”  </vt:lpstr>
      <vt:lpstr>2.8  Use case of “Manage Category” </vt:lpstr>
      <vt:lpstr>2.10  Use case of “Manage notification” </vt:lpstr>
      <vt:lpstr>Task 2:  Activity Diagram</vt:lpstr>
      <vt:lpstr>Activity Diagram of “Place Order”</vt:lpstr>
      <vt:lpstr>2. Activity Diagram of “Search Product”</vt:lpstr>
      <vt:lpstr>3.1 Activity Diagram of “Manage Shopping Cart (Add)”</vt:lpstr>
      <vt:lpstr>3.2 Activity Diagram of “Manage Shopping Cart (Delete)”</vt:lpstr>
      <vt:lpstr>4.1 Activity Diagram of “Manage Order (Change status)” </vt:lpstr>
      <vt:lpstr>4.2 Activity Diagram of “Manage Order (Delete)” </vt:lpstr>
      <vt:lpstr>5. Activity Diagram of “Manage Product (Add)”</vt:lpstr>
      <vt:lpstr>5. Activity Diagram of “Manage Product (Edit)”</vt:lpstr>
      <vt:lpstr>6. Activity Diagram of “Manage Product (Delete)”</vt:lpstr>
      <vt:lpstr>Task 3:  Sequence Diagram</vt:lpstr>
      <vt:lpstr>Sequence Diagram of “Place Order”</vt:lpstr>
      <vt:lpstr>2. Sequence Diagram of “Search”</vt:lpstr>
      <vt:lpstr>2. Sequence Diagram of “Search filter”</vt:lpstr>
      <vt:lpstr>3.1 Sequence Diagram of “Manage Shopping Cart (Add)”</vt:lpstr>
      <vt:lpstr>3.2 Sequence Diagram of “Manage Shopping Cart (Delete)”</vt:lpstr>
      <vt:lpstr>4.1 Sequence Diagram of “Manage Order (Change status)” </vt:lpstr>
      <vt:lpstr>4.2 Sequence Diagram of “Manage Order (Delete)” </vt:lpstr>
      <vt:lpstr>5.1 Sequence Diagram of “Manage Product (Add)”</vt:lpstr>
      <vt:lpstr>5.2 Sequence Diagram of “Manage Product (Edit)”</vt:lpstr>
      <vt:lpstr>5.3 Sequence Diagram of “Manage Product (Delete)”</vt:lpstr>
      <vt:lpstr>7. Sequence Diagram of “Manage notification”</vt:lpstr>
      <vt:lpstr>Task 4:  Class Diagram</vt:lpstr>
      <vt:lpstr>Class Diagram</vt:lpstr>
      <vt:lpstr>Task 5:  Database model</vt:lpstr>
      <vt:lpstr>ERD</vt:lpstr>
      <vt:lpstr>THANKS YOU  FOR LISTENING ❤️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Analysis and Design</dc:title>
  <cp:lastModifiedBy>Nhật Hào Võ</cp:lastModifiedBy>
  <cp:revision>157</cp:revision>
  <dcterms:modified xsi:type="dcterms:W3CDTF">2024-05-15T12:53:44Z</dcterms:modified>
</cp:coreProperties>
</file>