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1E7CE-5C1D-4A52-B3FD-58EC7844D20F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BB002-F3EE-438F-AD9F-EA1D91935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BB002-F3EE-438F-AD9F-EA1D919356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1F4F-3FE4-4B0E-B965-611502149920}" type="datetime1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C8DD-51E5-46E3-9017-89716AAE976E}" type="datetime1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442A-305E-48C3-94CD-F28C3C2D6A16}" type="datetime1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8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DF5B-D53A-4166-9024-F13DBA5B3619}" type="datetime1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399E-C814-49E5-8540-D5E3251AAA3B}" type="datetime1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5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DD70-02FD-470F-B0B4-A3774252F108}" type="datetime1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1F12-7E54-4F3F-ABC5-94C09029BFD7}" type="datetime1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B7B7-3421-4210-B3FE-2845FB3B1C8D}" type="datetime1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17C1-93E4-4A1D-B126-12C9F9B22A89}" type="datetime1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A73-128A-4937-8A77-F528C1A5A11E}" type="datetime1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14B-BD0F-47D7-9EC9-1D522CF46D58}" type="datetime1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4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2861-4F1F-4E35-A468-5045865B77D0}" type="datetime1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98F70-7D80-4EFA-9F82-9C44FF63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2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+mj-lt"/>
              </a:rPr>
              <a:t>UI/UX DESIGN</a:t>
            </a:r>
            <a:br>
              <a:rPr lang="en-US" b="1">
                <a:latin typeface="+mj-lt"/>
              </a:rPr>
            </a:br>
            <a:r>
              <a:rPr lang="en-US"/>
              <a:t>503108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Hà Lê Hoài Trung</a:t>
            </a:r>
          </a:p>
          <a:p>
            <a:r>
              <a:rPr lang="en-US"/>
              <a:t>Email: tg_halehoaitrung@tdtu.edu.vn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9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Lý Thuyết: 30 tiết</a:t>
            </a:r>
          </a:p>
          <a:p>
            <a:r>
              <a:rPr lang="en-US"/>
              <a:t>Thực hành: 30 tiết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5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4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The User Experience Process (3 tiết)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Establishing Requirements (6 tiết)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Transition: From Defining to Designing (3 tiết)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Design Principles (3 tiết)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Sitemap and Taskflow (3 tiết)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Wireframes (3 tiết)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Mockup and Prototype (3 tiết)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HTML, CSS &amp; Javascript (3 tiết)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Design Testing (3 tiết)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8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 lnSpcReduction="10000"/>
          </a:bodyPr>
          <a:lstStyle/>
          <a:p>
            <a:r>
              <a:rPr lang="en-US"/>
              <a:t>[1]. Russ Unger and Carolyn Chandler, [2012], A Project Guide to UX Design, 2nd Edition, New Riders, United States</a:t>
            </a:r>
          </a:p>
          <a:p>
            <a:r>
              <a:rPr lang="en-US"/>
              <a:t>[2]. Helen Sharp, Jennifer Preece and Yvonne Rogers, [2019], Interaction Design: beyond human-computer interaction, 5th Edition, John Wiley &amp; Sons, United States </a:t>
            </a:r>
          </a:p>
          <a:p>
            <a:r>
              <a:rPr lang="en-US"/>
              <a:t>[3]. Clarissa Peterson, [2014], Learning Responsive Web Design: A Beginner's Guide, OReilly Media, United States</a:t>
            </a:r>
          </a:p>
          <a:p>
            <a:r>
              <a:rPr lang="en-US"/>
              <a:t>[4]. Theresa Neil, [2014], Mobile Design Pattern Gallery: UI Patterns for Smartphone Apps 2nd Edition, OReilly Media, United States</a:t>
            </a:r>
          </a:p>
          <a:p>
            <a:r>
              <a:rPr lang="en-US"/>
              <a:t>[5]. Jenifer Tidwell, [2011], Designing Interfaces: Patterns for Effective Interaction Design 2nd Edition, OReilly Media, United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Quá trình 1: 10% – trả lời quizz ở các buổi học</a:t>
            </a:r>
          </a:p>
          <a:p>
            <a:r>
              <a:rPr lang="en-US"/>
              <a:t>Quá trình 2: 20% – trả lời quizz và làm bài tập báo cáo (Thực hành) (2 buổi – cấm thi)</a:t>
            </a:r>
          </a:p>
          <a:p>
            <a:r>
              <a:rPr lang="en-US"/>
              <a:t>Giữa kỳ: 20% (2 buổi – cấm thi)</a:t>
            </a:r>
          </a:p>
          <a:p>
            <a:r>
              <a:rPr lang="en-US"/>
              <a:t>Cuối kỳ: 50% (3 buổi – cấm thi)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A157-DF4A-77BB-F480-1DD9BBC5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Rubik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9528-E460-5BDD-06FC-26BA9CA0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85000" lnSpcReduction="20000"/>
          </a:bodyPr>
          <a:lstStyle/>
          <a:p>
            <a:r>
              <a:rPr lang="en-VN" dirty="0"/>
              <a:t>GD 1 – Định nghĩa vấn đề</a:t>
            </a:r>
          </a:p>
          <a:p>
            <a:pPr lvl="1"/>
            <a:r>
              <a:rPr lang="en-VN" dirty="0"/>
              <a:t>Mục tiêu</a:t>
            </a:r>
          </a:p>
          <a:p>
            <a:pPr lvl="1"/>
            <a:r>
              <a:rPr lang="en-US" dirty="0"/>
              <a:t>B</a:t>
            </a:r>
            <a:r>
              <a:rPr lang="en-VN" dirty="0"/>
              <a:t>rainstorm – khách hàng</a:t>
            </a:r>
          </a:p>
          <a:p>
            <a:r>
              <a:rPr lang="en-VN" dirty="0"/>
              <a:t>GD 2 – Thu thập, phân tích yêu cầu người dùng</a:t>
            </a:r>
          </a:p>
          <a:p>
            <a:pPr lvl="1"/>
            <a:r>
              <a:rPr lang="en-US" dirty="0"/>
              <a:t>K</a:t>
            </a:r>
            <a:r>
              <a:rPr lang="en-VN" dirty="0"/>
              <a:t>hảo sát – chức năng: UI, UX | khách hàng</a:t>
            </a:r>
          </a:p>
          <a:p>
            <a:pPr lvl="1"/>
            <a:r>
              <a:rPr lang="en-US" dirty="0"/>
              <a:t>D</a:t>
            </a:r>
            <a:r>
              <a:rPr lang="en-VN" dirty="0"/>
              <a:t>ashboard, Quan trọng chức năng</a:t>
            </a:r>
          </a:p>
          <a:p>
            <a:r>
              <a:rPr lang="en-VN" dirty="0"/>
              <a:t>Tuần 6: 10-15’</a:t>
            </a:r>
          </a:p>
          <a:p>
            <a:r>
              <a:rPr lang="en-VN" dirty="0"/>
              <a:t>GD 3 – Hiện thực bản prototype</a:t>
            </a:r>
          </a:p>
          <a:p>
            <a:pPr lvl="1"/>
            <a:r>
              <a:rPr lang="en-US" dirty="0"/>
              <a:t>S</a:t>
            </a:r>
            <a:r>
              <a:rPr lang="en-VN" dirty="0"/>
              <a:t>itemap, TaskFlow, Figma, html, js, css, mobile </a:t>
            </a:r>
          </a:p>
          <a:p>
            <a:r>
              <a:rPr lang="en-VN" dirty="0"/>
              <a:t>GD 4 – Kiểm thử người dùng</a:t>
            </a:r>
          </a:p>
          <a:p>
            <a:pPr lvl="1"/>
            <a:r>
              <a:rPr lang="en-US" dirty="0"/>
              <a:t>K</a:t>
            </a:r>
            <a:r>
              <a:rPr lang="en-VN" dirty="0"/>
              <a:t>hảo sát</a:t>
            </a:r>
          </a:p>
          <a:p>
            <a:r>
              <a:rPr lang="en-VN"/>
              <a:t>Tuần 10-11: giai đoạn 3 – 10-15’</a:t>
            </a:r>
            <a:endParaRPr lang="en-VN" dirty="0"/>
          </a:p>
          <a:p>
            <a:r>
              <a:rPr lang="en-VN" dirty="0"/>
              <a:t>GD 5 – Trình bày theo template khoá luận</a:t>
            </a:r>
          </a:p>
          <a:p>
            <a:pPr lvl="1"/>
            <a:r>
              <a:rPr lang="en-US" dirty="0"/>
              <a:t>T</a:t>
            </a:r>
            <a:r>
              <a:rPr lang="en-VN" dirty="0"/>
              <a:t>heo mẫu, chính tả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2CCAC-8AE6-B50B-B2D7-EBE3A59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F70-7D80-4EFA-9F82-9C44FF635B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3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426</Words>
  <Application>Microsoft Macintosh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UI/UX DESIGN 503108</vt:lpstr>
      <vt:lpstr>UI/UX Design</vt:lpstr>
      <vt:lpstr>Nội dung</vt:lpstr>
      <vt:lpstr>Tài Liệu tham khảo</vt:lpstr>
      <vt:lpstr>Đánh Giá</vt:lpstr>
      <vt:lpstr>Rubik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DESIGN 503108</dc:title>
  <dc:creator>hoaitrung hl</dc:creator>
  <cp:lastModifiedBy>Hà Lê Hoài Trung</cp:lastModifiedBy>
  <cp:revision>6</cp:revision>
  <dcterms:created xsi:type="dcterms:W3CDTF">2020-08-11T02:58:02Z</dcterms:created>
  <dcterms:modified xsi:type="dcterms:W3CDTF">2023-09-08T06:42:36Z</dcterms:modified>
</cp:coreProperties>
</file>