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sldIdLst>
    <p:sldId id="3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mic Sans MS" panose="030F0902030302020204" pitchFamily="66" charset="0"/>
      <p:regular r:id="rId46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8"/>
  </p:normalViewPr>
  <p:slideViewPr>
    <p:cSldViewPr>
      <p:cViewPr varScale="1">
        <p:scale>
          <a:sx n="117" d="100"/>
          <a:sy n="117" d="100"/>
        </p:scale>
        <p:origin x="172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AD28E-0049-384F-803E-C4AD14FEC512}" type="datetimeFigureOut">
              <a:t>09/08/2022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2A390-6036-B945-A859-91C636998AB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655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AA709E01-FE7A-E947-974F-4E01DFD824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6A5F92DE-C0BB-C44E-99FD-7FA046F73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endParaRPr lang="en-VN" altLang="en-VN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FB163AC9-798B-A448-B5F0-1C4D4E7A4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66EEFE-F7F8-D74B-8E55-92BFBA8C2DCB}" type="slidenum">
              <a:rPr lang="en-US" altLang="en-VN" sz="1200"/>
              <a:pPr/>
              <a:t>1</a:t>
            </a:fld>
            <a:endParaRPr lang="en-US" altLang="en-V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1327" y="2448051"/>
            <a:ext cx="110134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94660" y="3880866"/>
            <a:ext cx="315467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08/08/2022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08/08/2022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08/08/2022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08/08/2022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08/08/2022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uke.wave.shadow.gif                                           0000A716Quicksilver                    ABA78158:">
            <a:extLst>
              <a:ext uri="{FF2B5EF4-FFF2-40B4-BE49-F238E27FC236}">
                <a16:creationId xmlns:a16="http://schemas.microsoft.com/office/drawing/2014/main" id="{787D55D4-B55B-8349-B274-1992556B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8B9C6F9A-5D8C-F742-A7B2-309B630A70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VN" altLang="en-VN">
              <a:solidFill>
                <a:schemeClr val="tx2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DA331C9-2309-2244-A73A-1D71588AC2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5E840D-7740-1F4E-AC49-4A6EE4BB8B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VN" altLang="en-V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68C56DD-F0AF-744E-8314-32C4A3E9C0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VN" altLang="en-V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68196BE-1642-2D48-A355-CD2113BEE4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1147A47-C23C-F146-9FD4-9D6A3862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VN" altLang="en-VN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ACC6BF7-FCE8-7B49-AEF9-3AAFE8B8CCDE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VN" altLang="en-V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3DD72E-7ACE-0D47-9F90-04D474A9E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08/08/2022</a:t>
            </a:r>
          </a:p>
        </p:txBody>
      </p:sp>
    </p:spTree>
    <p:extLst>
      <p:ext uri="{BB962C8B-B14F-4D97-AF65-F5344CB8AC3E}">
        <p14:creationId xmlns:p14="http://schemas.microsoft.com/office/powerpoint/2010/main" val="14222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2791" y="462533"/>
            <a:ext cx="359841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749" y="1522006"/>
            <a:ext cx="8318500" cy="405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8691" y="6449207"/>
            <a:ext cx="3409442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2749" y="6434877"/>
            <a:ext cx="21031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08/08/2022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8200" y="6451600"/>
            <a:ext cx="2432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F4B6-39F3-1C48-8B28-7431CB59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785938"/>
            <a:ext cx="6858000" cy="57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25" dirty="0">
                <a:solidFill>
                  <a:schemeClr val="tx1"/>
                </a:solidFill>
              </a:rPr>
              <a:t>503111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C241E-1735-2F46-B57B-F1A5646EA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88" y="2770188"/>
            <a:ext cx="9002712" cy="517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C00000"/>
                </a:solidFill>
              </a:rPr>
              <a:t>JAVA TECHNOLOGY</a:t>
            </a:r>
          </a:p>
        </p:txBody>
      </p:sp>
      <p:sp>
        <p:nvSpPr>
          <p:cNvPr id="72707" name="Slide Number Placeholder 7">
            <a:extLst>
              <a:ext uri="{FF2B5EF4-FFF2-40B4-BE49-F238E27FC236}">
                <a16:creationId xmlns:a16="http://schemas.microsoft.com/office/drawing/2014/main" id="{0F18253D-BAFE-5643-A42F-FE38133E9C4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gray">
          <a:xfrm>
            <a:off x="531813" y="4529138"/>
            <a:ext cx="779462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defTabSz="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defTabSz="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defTabSz="4572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defTabSz="4572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C4774-062F-CD40-B0B2-3B8C9CFCF4EE}" type="slidenum">
              <a:rPr lang="en-US" altLang="en-VN" sz="200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VN" sz="2000">
              <a:solidFill>
                <a:srgbClr val="FEFFFF"/>
              </a:solidFill>
            </a:endParaRPr>
          </a:p>
        </p:txBody>
      </p:sp>
      <p:sp>
        <p:nvSpPr>
          <p:cNvPr id="72708" name="Subtitle 2">
            <a:extLst>
              <a:ext uri="{FF2B5EF4-FFF2-40B4-BE49-F238E27FC236}">
                <a16:creationId xmlns:a16="http://schemas.microsoft.com/office/drawing/2014/main" id="{2DD3291C-E2D2-0D46-A7AE-906E17D03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83050"/>
            <a:ext cx="6858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lang="en-VN" altLang="en-VN" sz="30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926DCD-480B-C348-9BE4-8C5F459893C6}"/>
              </a:ext>
            </a:extLst>
          </p:cNvPr>
          <p:cNvSpPr txBox="1">
            <a:spLocks/>
          </p:cNvSpPr>
          <p:nvPr/>
        </p:nvSpPr>
        <p:spPr>
          <a:xfrm>
            <a:off x="133350" y="3475038"/>
            <a:ext cx="9002713" cy="51911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 panose="020F0502020204030204" pitchFamily="34" charset="0"/>
              </a:rPr>
              <a:t>CHAPTER 1: INTRODUCTION TO JAVA DEVELOPMENT</a:t>
            </a:r>
          </a:p>
        </p:txBody>
      </p:sp>
      <p:pic>
        <p:nvPicPr>
          <p:cNvPr id="72710" name="Picture 6">
            <a:extLst>
              <a:ext uri="{FF2B5EF4-FFF2-40B4-BE49-F238E27FC236}">
                <a16:creationId xmlns:a16="http://schemas.microsoft.com/office/drawing/2014/main" id="{9DD6BE5C-9B47-A344-848F-E3A66B88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604838"/>
            <a:ext cx="149066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041" y="462533"/>
            <a:ext cx="72015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220" dirty="0"/>
              <a:t> </a:t>
            </a:r>
            <a:r>
              <a:rPr spc="-10" dirty="0"/>
              <a:t>Development</a:t>
            </a:r>
            <a:r>
              <a:rPr spc="-220" dirty="0"/>
              <a:t> </a:t>
            </a:r>
            <a:r>
              <a:rPr spc="-1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4956175" cy="47872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Edit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Create/edit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Compile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Load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Load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Verify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restrictions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Execute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Execute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BFDCB9-C7C1-8F49-B8C9-0E219D4387D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1B84-7D35-454A-BB70-A3BEA581BA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10</a:t>
            </a:fld>
            <a:endParaRPr lang="en-VN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758" y="462533"/>
            <a:ext cx="64109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Phase</a:t>
            </a:r>
            <a:r>
              <a:rPr spc="-95" dirty="0"/>
              <a:t> </a:t>
            </a:r>
            <a:r>
              <a:rPr dirty="0"/>
              <a:t>1:</a:t>
            </a:r>
            <a:r>
              <a:rPr spc="-105" dirty="0"/>
              <a:t> </a:t>
            </a:r>
            <a:r>
              <a:rPr dirty="0"/>
              <a:t>Creating</a:t>
            </a:r>
            <a:r>
              <a:rPr spc="-8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1972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9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editor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(Integrated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 Environment)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source‐code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.java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extension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NetBeans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Eclipse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IntelliJ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567397-6C89-EA40-B545-45CDF44C56C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019E-EE1B-2045-A102-790975E502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11</a:t>
            </a:fld>
            <a:endParaRPr lang="en-VN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462533"/>
            <a:ext cx="7861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Phase</a:t>
            </a:r>
            <a:r>
              <a:rPr spc="-105" dirty="0"/>
              <a:t> </a:t>
            </a:r>
            <a:r>
              <a:rPr dirty="0"/>
              <a:t>2:</a:t>
            </a:r>
            <a:r>
              <a:rPr spc="-120" dirty="0"/>
              <a:t> </a:t>
            </a:r>
            <a:r>
              <a:rPr dirty="0"/>
              <a:t>Compiling</a:t>
            </a:r>
            <a:r>
              <a:rPr spc="-10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Java</a:t>
            </a:r>
            <a:r>
              <a:rPr spc="-114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187565" cy="22999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dirty="0">
                <a:latin typeface="Calibri"/>
                <a:cs typeface="Calibri"/>
              </a:rPr>
              <a:t>javac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Welcome.java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Searches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directory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2027555" algn="l"/>
                <a:tab pos="2578100" algn="l"/>
                <a:tab pos="3537585" algn="l"/>
              </a:tabLst>
            </a:pPr>
            <a:r>
              <a:rPr sz="2400" spc="-10" dirty="0">
                <a:latin typeface="Calibri"/>
                <a:cs typeface="Calibri"/>
              </a:rPr>
              <a:t>Compiles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5" dirty="0">
                <a:latin typeface="Calibri"/>
                <a:cs typeface="Calibri"/>
              </a:rPr>
              <a:t>Transforms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bytecodes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Places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bytecodes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Welcome.class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F46243-F239-5B47-8E86-2BAF7B483D4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744E-DC55-B545-BA16-0F70B2A895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12</a:t>
            </a:fld>
            <a:endParaRPr lang="en-VN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10" y="462533"/>
            <a:ext cx="27584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Bytecodes</a:t>
            </a:r>
            <a:r>
              <a:rPr spc="-220" dirty="0"/>
              <a:t> </a:t>
            </a:r>
            <a:r>
              <a:rPr spc="-50" dirty="0"/>
              <a:t>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574"/>
            <a:ext cx="7527290" cy="3866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20" dirty="0">
                <a:latin typeface="Calibri"/>
                <a:cs typeface="Calibri"/>
              </a:rPr>
              <a:t> code</a:t>
            </a:r>
            <a:endParaRPr sz="2800">
              <a:latin typeface="Calibri"/>
              <a:cs typeface="Calibri"/>
            </a:endParaRPr>
          </a:p>
          <a:p>
            <a:pPr marL="355600" marR="154686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independent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 </a:t>
            </a:r>
            <a:r>
              <a:rPr sz="2800" dirty="0">
                <a:latin typeface="Calibri"/>
                <a:cs typeface="Calibri"/>
              </a:rPr>
              <a:t>microprocessor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hardware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platform‐independent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(interpreter)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microprocessor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JVM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(Java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4263F7-5DB4-FA4A-9DDD-332E33A522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24FD5-6D0F-9E4E-A36C-DECD50E74B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13</a:t>
            </a:fld>
            <a:endParaRPr lang="en-VN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272" y="462533"/>
            <a:ext cx="6564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JVM</a:t>
            </a:r>
            <a:r>
              <a:rPr spc="-155" dirty="0"/>
              <a:t> </a:t>
            </a:r>
            <a:r>
              <a:rPr dirty="0"/>
              <a:t>(Java</a:t>
            </a:r>
            <a:r>
              <a:rPr spc="-145" dirty="0"/>
              <a:t> </a:t>
            </a:r>
            <a:r>
              <a:rPr dirty="0"/>
              <a:t>Virtual</a:t>
            </a:r>
            <a:r>
              <a:rPr spc="-140" dirty="0"/>
              <a:t> </a:t>
            </a:r>
            <a:r>
              <a:rPr dirty="0"/>
              <a:t>Machine)</a:t>
            </a:r>
            <a:r>
              <a:rPr spc="-135" dirty="0"/>
              <a:t> </a:t>
            </a:r>
            <a:r>
              <a:rPr spc="-60" dirty="0"/>
              <a:t>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52740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0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JDK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foundation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Java </a:t>
            </a:r>
            <a:r>
              <a:rPr sz="2800" spc="-10" dirty="0">
                <a:latin typeface="Calibri"/>
                <a:cs typeface="Calibri"/>
              </a:rPr>
              <a:t>platform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installed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separately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JDK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(VM)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simulates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computer,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hides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underlying </a:t>
            </a:r>
            <a:r>
              <a:rPr sz="2800" dirty="0">
                <a:latin typeface="Calibri"/>
                <a:cs typeface="Calibri"/>
              </a:rPr>
              <a:t>operating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hardware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programs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interact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VM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portable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E5C173-0131-0741-8E6B-C8F2FA774F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1495-30FC-A241-BE6A-3A5D31E75F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14</a:t>
            </a:fld>
            <a:endParaRPr lang="en-VN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272" y="462533"/>
            <a:ext cx="6564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JVM</a:t>
            </a:r>
            <a:r>
              <a:rPr spc="-155" dirty="0"/>
              <a:t> </a:t>
            </a:r>
            <a:r>
              <a:rPr dirty="0"/>
              <a:t>(Java</a:t>
            </a:r>
            <a:r>
              <a:rPr spc="-145" dirty="0"/>
              <a:t> </a:t>
            </a:r>
            <a:r>
              <a:rPr dirty="0"/>
              <a:t>Virtual</a:t>
            </a:r>
            <a:r>
              <a:rPr spc="-140" dirty="0"/>
              <a:t> </a:t>
            </a:r>
            <a:r>
              <a:rPr dirty="0"/>
              <a:t>Machine)</a:t>
            </a:r>
            <a:r>
              <a:rPr spc="-135" dirty="0"/>
              <a:t> </a:t>
            </a:r>
            <a:r>
              <a:rPr spc="-60" dirty="0"/>
              <a:t>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42909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668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any </a:t>
            </a:r>
            <a:r>
              <a:rPr sz="2800" dirty="0">
                <a:latin typeface="Calibri"/>
                <a:cs typeface="Calibri"/>
              </a:rPr>
              <a:t>platform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compatible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JVM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invoked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b="1" i="1" dirty="0">
                <a:latin typeface="Calibri"/>
                <a:cs typeface="Calibri"/>
              </a:rPr>
              <a:t>java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Welcome</a:t>
            </a:r>
            <a:endParaRPr sz="2400">
              <a:latin typeface="Calibri"/>
              <a:cs typeface="Calibri"/>
            </a:endParaRPr>
          </a:p>
          <a:p>
            <a:pPr marL="355600" marR="68199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Welcome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current </a:t>
            </a:r>
            <a:r>
              <a:rPr sz="2800" dirty="0">
                <a:latin typeface="Calibri"/>
                <a:cs typeface="Calibri"/>
              </a:rPr>
              <a:t>directory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 Welcome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Welcome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Welcome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BEC2E2-0E60-5B4C-8993-847891851B7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B837-2063-C94E-BF1B-485100E48F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15</a:t>
            </a:fld>
            <a:endParaRPr lang="en-VN"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63" y="462533"/>
            <a:ext cx="66929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Phase</a:t>
            </a:r>
            <a:r>
              <a:rPr spc="-105" dirty="0"/>
              <a:t> </a:t>
            </a:r>
            <a:r>
              <a:rPr dirty="0"/>
              <a:t>3:</a:t>
            </a:r>
            <a:r>
              <a:rPr spc="-114" dirty="0"/>
              <a:t> </a:t>
            </a:r>
            <a:r>
              <a:rPr dirty="0"/>
              <a:t>Loading</a:t>
            </a:r>
            <a:r>
              <a:rPr spc="-95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Program</a:t>
            </a:r>
            <a:r>
              <a:rPr spc="-100" dirty="0"/>
              <a:t> </a:t>
            </a:r>
            <a:r>
              <a:rPr spc="-50" dirty="0"/>
              <a:t>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574"/>
            <a:ext cx="8063865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loader</a:t>
            </a:r>
            <a:endParaRPr sz="2800">
              <a:latin typeface="Calibri"/>
              <a:cs typeface="Calibri"/>
            </a:endParaRPr>
          </a:p>
          <a:p>
            <a:pPr marL="355600" marR="33083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.class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programs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transfers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RAM</a:t>
            </a:r>
            <a:endParaRPr sz="2800">
              <a:latin typeface="Calibri"/>
              <a:cs typeface="Calibri"/>
            </a:endParaRPr>
          </a:p>
          <a:p>
            <a:pPr marL="355600" marR="83566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.class </a:t>
            </a: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6ED2B-5F17-BC44-A477-5319B25B61B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7CB44-2812-C34E-84F3-6371C66E6F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16</a:t>
            </a:fld>
            <a:endParaRPr lang="en-VN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083" y="462533"/>
            <a:ext cx="7292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Phase</a:t>
            </a:r>
            <a:r>
              <a:rPr spc="-130" dirty="0"/>
              <a:t> </a:t>
            </a:r>
            <a:r>
              <a:rPr dirty="0"/>
              <a:t>4:</a:t>
            </a:r>
            <a:r>
              <a:rPr spc="-140" dirty="0"/>
              <a:t> </a:t>
            </a:r>
            <a:r>
              <a:rPr spc="-10" dirty="0"/>
              <a:t>Bytecode</a:t>
            </a:r>
            <a:r>
              <a:rPr spc="-140" dirty="0"/>
              <a:t> </a:t>
            </a:r>
            <a:r>
              <a:rPr spc="-25" dirty="0"/>
              <a:t>Verification</a:t>
            </a:r>
            <a:r>
              <a:rPr spc="-110" dirty="0"/>
              <a:t> </a:t>
            </a:r>
            <a:r>
              <a:rPr spc="-50" dirty="0"/>
              <a:t>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16850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bytecode verifier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Java’s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restrictions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feature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helps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arriving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damaging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AA19A-05FE-6244-92EB-66DC9B3D4BD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3CA5-ECAB-0941-9ED4-D657E905FA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17</a:t>
            </a:fld>
            <a:endParaRPr lang="en-VN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7" y="462533"/>
            <a:ext cx="42735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Phase</a:t>
            </a:r>
            <a:r>
              <a:rPr spc="-60" dirty="0"/>
              <a:t> </a:t>
            </a:r>
            <a:r>
              <a:rPr dirty="0"/>
              <a:t>5:</a:t>
            </a:r>
            <a:r>
              <a:rPr spc="-70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574"/>
            <a:ext cx="7715250" cy="32962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begins</a:t>
            </a:r>
            <a:endParaRPr sz="2800">
              <a:latin typeface="Calibri"/>
              <a:cs typeface="Calibri"/>
            </a:endParaRPr>
          </a:p>
          <a:p>
            <a:pPr marL="355600" marR="70231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 </a:t>
            </a:r>
            <a:r>
              <a:rPr sz="2800" dirty="0">
                <a:latin typeface="Calibri"/>
                <a:cs typeface="Calibri"/>
              </a:rPr>
              <a:t>suitable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compilation phases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‐&gt;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Bytecodes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Bytecodes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‐&gt;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85A75F-CF47-444C-AF65-E331EAEF3F8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5566-84C0-0E40-BCCC-901F40B24A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18</a:t>
            </a:fld>
            <a:endParaRPr lang="en-VN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462533"/>
            <a:ext cx="5109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Editing</a:t>
            </a:r>
            <a:r>
              <a:rPr spc="-145" dirty="0"/>
              <a:t> </a:t>
            </a:r>
            <a:r>
              <a:rPr dirty="0"/>
              <a:t>a</a:t>
            </a:r>
            <a:r>
              <a:rPr spc="-145" dirty="0"/>
              <a:t> </a:t>
            </a:r>
            <a:r>
              <a:rPr dirty="0"/>
              <a:t>Java</a:t>
            </a:r>
            <a:r>
              <a:rPr spc="-140" dirty="0"/>
              <a:t> </a:t>
            </a:r>
            <a:r>
              <a:rPr spc="-10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" y="2210561"/>
            <a:ext cx="8614410" cy="31264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B11A00-17D8-064B-91F0-D183BF73F44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6CC8-3BF7-2344-880F-733DBF15D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19</a:t>
            </a:fld>
            <a:endParaRPr lang="en-VN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462533"/>
            <a:ext cx="3312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spc="-12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713980" cy="409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originally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Microsystems </a:t>
            </a:r>
            <a:r>
              <a:rPr sz="2800" dirty="0">
                <a:latin typeface="Calibri"/>
                <a:cs typeface="Calibri"/>
              </a:rPr>
              <a:t>starting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1991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James</a:t>
            </a:r>
            <a:r>
              <a:rPr sz="2400" spc="-10" dirty="0">
                <a:latin typeface="Calibri"/>
                <a:cs typeface="Calibri"/>
              </a:rPr>
              <a:t> Gosling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Patrick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Naughton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Chris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Warth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Frank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Mike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Sheridan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Oak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Renamed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Java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1995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2A9920-C44E-CB42-BB29-58CACAA351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1141-590B-384A-B105-7CE2C289D9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</a:t>
            </a:fld>
            <a:endParaRPr lang="en-VN"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462533"/>
            <a:ext cx="5655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Welcome.java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581265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classes,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but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 </a:t>
            </a:r>
            <a:r>
              <a:rPr sz="2800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355600" marR="34988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Typically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packages </a:t>
            </a:r>
            <a:r>
              <a:rPr sz="2800" dirty="0">
                <a:latin typeface="Calibri"/>
                <a:cs typeface="Calibri"/>
              </a:rPr>
              <a:t>(similar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namespaces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C++)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accessible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packages</a:t>
            </a:r>
            <a:endParaRPr sz="2800">
              <a:latin typeface="Calibri"/>
              <a:cs typeface="Calibri"/>
            </a:endParaRPr>
          </a:p>
          <a:p>
            <a:pPr marL="355600" marR="2413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.java extension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873E7A-E267-1D43-8A2E-78ACBA2C7A8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A405-92E9-094E-85E1-4A72E9EC83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20</a:t>
            </a:fld>
            <a:endParaRPr lang="en-VN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462533"/>
            <a:ext cx="5655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Welcome.java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0544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1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Body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0" dirty="0">
                <a:latin typeface="Calibri"/>
                <a:cs typeface="Calibri"/>
              </a:rPr>
              <a:t> (called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written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5" dirty="0">
                <a:latin typeface="Calibri"/>
                <a:cs typeface="Calibri"/>
              </a:rPr>
              <a:t> is </a:t>
            </a:r>
            <a:r>
              <a:rPr sz="2800" spc="-10" dirty="0">
                <a:latin typeface="Calibri"/>
                <a:cs typeface="Calibri"/>
              </a:rPr>
              <a:t>declared</a:t>
            </a:r>
            <a:endParaRPr sz="2800">
              <a:latin typeface="Calibri"/>
              <a:cs typeface="Calibri"/>
            </a:endParaRPr>
          </a:p>
          <a:p>
            <a:pPr marL="355600" marR="78867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written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355600" marR="14160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earlier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4D8D42-1698-124F-99FC-D9C6EDEF76B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694F-A8DE-FA41-BEFD-33349517BD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21</a:t>
            </a:fld>
            <a:endParaRPr lang="en-VN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462533"/>
            <a:ext cx="5655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Welcome.java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861934" cy="45675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dirty="0">
                <a:latin typeface="Calibri"/>
                <a:cs typeface="Calibri"/>
              </a:rPr>
              <a:t>public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static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void</a:t>
            </a:r>
            <a:r>
              <a:rPr sz="2800" b="1" i="1" spc="-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main(String[]</a:t>
            </a:r>
            <a:r>
              <a:rPr sz="2800" b="1" i="1" spc="-2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args)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main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public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static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 Welcome.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any </a:t>
            </a:r>
            <a:r>
              <a:rPr sz="2400" dirty="0">
                <a:latin typeface="Calibri"/>
                <a:cs typeface="Calibri"/>
              </a:rPr>
              <a:t>object;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JVM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the </a:t>
            </a:r>
            <a:r>
              <a:rPr sz="2400" b="1" dirty="0">
                <a:latin typeface="Calibri"/>
                <a:cs typeface="Calibri"/>
              </a:rPr>
              <a:t>ClassName.methodName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Welcome.main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void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anything</a:t>
            </a:r>
            <a:endParaRPr sz="2400">
              <a:latin typeface="Calibri"/>
              <a:cs typeface="Calibri"/>
            </a:endParaRPr>
          </a:p>
          <a:p>
            <a:pPr marL="755650" marR="39179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String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args[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]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holds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application.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Where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length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args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array?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CC1868-12F0-A145-9D4A-4B0CA2CF864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0721-28C7-2B41-83D4-7D28099FC1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22</a:t>
            </a:fld>
            <a:endParaRPr lang="en-VN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462533"/>
            <a:ext cx="5655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Welcome.java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13065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57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Welcome</a:t>
            </a:r>
            <a:endParaRPr sz="2800">
              <a:latin typeface="Calibri"/>
              <a:cs typeface="Calibri"/>
            </a:endParaRPr>
          </a:p>
          <a:p>
            <a:pPr marL="755650" marR="95631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 Welcome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JVM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Welcome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static</a:t>
            </a:r>
            <a:endParaRPr sz="2400">
              <a:latin typeface="Calibri"/>
              <a:cs typeface="Calibri"/>
            </a:endParaRPr>
          </a:p>
          <a:p>
            <a:pPr marL="355600" marR="131127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JVM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 </a:t>
            </a:r>
            <a:r>
              <a:rPr sz="2800" dirty="0">
                <a:latin typeface="Calibri"/>
                <a:cs typeface="Calibri"/>
              </a:rPr>
              <a:t>containing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84B664-5083-7745-989C-A090417E225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901A-B356-2A4A-A71D-EA8B7BE4DD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23</a:t>
            </a:fld>
            <a:endParaRPr lang="en-VN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462533"/>
            <a:ext cx="5655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Welcome.java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660005" cy="39090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10" dirty="0">
                <a:latin typeface="Calibri"/>
                <a:cs typeface="Calibri"/>
              </a:rPr>
              <a:t>System.out.println()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System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out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out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25" dirty="0">
                <a:latin typeface="Calibri"/>
                <a:cs typeface="Calibri"/>
              </a:rPr>
              <a:t> API</a:t>
            </a:r>
            <a:endParaRPr sz="2400">
              <a:latin typeface="Calibri"/>
              <a:cs typeface="Calibri"/>
            </a:endParaRPr>
          </a:p>
          <a:p>
            <a:pPr marL="755650" marR="1016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out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(similar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stdout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cout)</a:t>
            </a:r>
            <a:endParaRPr sz="24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println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7F0EF-2A9F-244E-AC05-1CCB1278C3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38BE-ADC3-9C4D-AB06-8589D1F794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24</a:t>
            </a:fld>
            <a:endParaRPr lang="en-VN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462533"/>
            <a:ext cx="5655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Welcome.java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04175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System.out.print()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System.out.println()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System.out.printf()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printf()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C</a:t>
            </a:r>
            <a:endParaRPr sz="2800">
              <a:latin typeface="Calibri"/>
              <a:cs typeface="Calibri"/>
            </a:endParaRPr>
          </a:p>
          <a:p>
            <a:pPr marL="355600" marR="25082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  <a:tab pos="793115" algn="l"/>
              </a:tabLst>
            </a:pP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Java,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enclosed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quotes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("") </a:t>
            </a:r>
            <a:r>
              <a:rPr sz="2800" dirty="0">
                <a:latin typeface="Calibri"/>
                <a:cs typeface="Calibri"/>
              </a:rPr>
              <a:t>represents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  <a:p>
            <a:pPr marL="355600" marR="69977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operator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(+)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concatenate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 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14AB36-4E41-B143-98EB-5AA41E819EE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BE23-3BE1-C042-B94A-E9F6D1EF8C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25</a:t>
            </a:fld>
            <a:endParaRPr lang="en-VN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842" y="462533"/>
            <a:ext cx="5826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Compiling</a:t>
            </a:r>
            <a:r>
              <a:rPr spc="-135" dirty="0"/>
              <a:t> </a:t>
            </a:r>
            <a:r>
              <a:rPr dirty="0"/>
              <a:t>a</a:t>
            </a:r>
            <a:r>
              <a:rPr spc="-145" dirty="0"/>
              <a:t> </a:t>
            </a:r>
            <a:r>
              <a:rPr dirty="0"/>
              <a:t>Java</a:t>
            </a:r>
            <a:r>
              <a:rPr spc="-14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78775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92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Place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.java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directory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 </a:t>
            </a:r>
            <a:r>
              <a:rPr sz="2800" spc="-10" dirty="0">
                <a:latin typeface="Calibri"/>
                <a:cs typeface="Calibri"/>
              </a:rPr>
              <a:t>installation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dirty="0">
                <a:latin typeface="Calibri"/>
                <a:cs typeface="Calibri"/>
              </a:rPr>
              <a:t>C:\Program</a:t>
            </a:r>
            <a:r>
              <a:rPr sz="2400" b="1" i="1" spc="7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Files\Java\jdk-11.0.11\bin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  <a:tab pos="1302385" algn="l"/>
                <a:tab pos="1633855" algn="l"/>
                <a:tab pos="3242945" algn="l"/>
                <a:tab pos="4485640" algn="l"/>
                <a:tab pos="5796915" algn="l"/>
                <a:tab pos="6503670" algn="l"/>
                <a:tab pos="7018020" algn="l"/>
                <a:tab pos="7482205" algn="l"/>
              </a:tabLst>
            </a:pPr>
            <a:r>
              <a:rPr sz="2800" spc="-20" dirty="0">
                <a:latin typeface="Calibri"/>
                <a:cs typeface="Calibri"/>
              </a:rPr>
              <a:t>Open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prompt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window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Execute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dirty="0">
                <a:latin typeface="Calibri"/>
                <a:cs typeface="Calibri"/>
              </a:rPr>
              <a:t>javac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Welcome.java</a:t>
            </a:r>
            <a:endParaRPr sz="2400">
              <a:latin typeface="Calibri"/>
              <a:cs typeface="Calibri"/>
            </a:endParaRPr>
          </a:p>
          <a:p>
            <a:pPr marL="355600" marR="12890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ok,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 </a:t>
            </a:r>
            <a:r>
              <a:rPr sz="2800" dirty="0">
                <a:latin typeface="Calibri"/>
                <a:cs typeface="Calibri"/>
              </a:rPr>
              <a:t>compiler)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Welcome.class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E844F0-1107-2042-A8F4-41D6E756DFF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C5AE-24EE-1D42-BCBF-89193E79A5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26</a:t>
            </a:fld>
            <a:endParaRPr lang="en-VN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842" y="462533"/>
            <a:ext cx="5826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Compiling</a:t>
            </a:r>
            <a:r>
              <a:rPr spc="-135" dirty="0"/>
              <a:t> </a:t>
            </a:r>
            <a:r>
              <a:rPr dirty="0"/>
              <a:t>a</a:t>
            </a:r>
            <a:r>
              <a:rPr spc="-145" dirty="0"/>
              <a:t> </a:t>
            </a:r>
            <a:r>
              <a:rPr dirty="0"/>
              <a:t>Java</a:t>
            </a:r>
            <a:r>
              <a:rPr spc="-14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29575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javac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separate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.class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.class </a:t>
            </a:r>
            <a:r>
              <a:rPr sz="2800" spc="-2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.class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355600" marR="53086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So,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.class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bytecodes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357A52-03FE-F648-8201-E92A76E5362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70DB-BD8A-DC4F-80A6-13716602C0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27</a:t>
            </a:fld>
            <a:endParaRPr lang="en-VN"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085" y="462533"/>
            <a:ext cx="57359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Executing</a:t>
            </a:r>
            <a:r>
              <a:rPr spc="-135" dirty="0"/>
              <a:t> </a:t>
            </a:r>
            <a:r>
              <a:rPr dirty="0"/>
              <a:t>a</a:t>
            </a:r>
            <a:r>
              <a:rPr spc="-150" dirty="0"/>
              <a:t> </a:t>
            </a:r>
            <a:r>
              <a:rPr dirty="0"/>
              <a:t>Java</a:t>
            </a:r>
            <a:r>
              <a:rPr spc="-13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9114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52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 command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dirty="0">
                <a:latin typeface="Calibri"/>
                <a:cs typeface="Calibri"/>
              </a:rPr>
              <a:t>java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Welcome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dirty="0">
                <a:latin typeface="Calibri"/>
                <a:cs typeface="Calibri"/>
              </a:rPr>
              <a:t>Note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have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omitted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2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.class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extension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Welcome.class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3765550" algn="l"/>
              </a:tabLst>
            </a:pP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public</a:t>
            </a:r>
            <a:r>
              <a:rPr sz="2800" i="1" dirty="0">
                <a:latin typeface="Calibri"/>
                <a:cs typeface="Calibri"/>
              </a:rPr>
              <a:t>	static</a:t>
            </a:r>
            <a:r>
              <a:rPr sz="2800" i="1" spc="-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void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main(String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args[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i="1" dirty="0">
                <a:latin typeface="Calibri"/>
                <a:cs typeface="Calibri"/>
              </a:rPr>
              <a:t>])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class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body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otherwise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71EE8E-1AA2-9C41-8250-ED12609401D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D73D-AC04-2D44-85CD-0F45E72873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28</a:t>
            </a:fld>
            <a:endParaRPr lang="en-VN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177" y="462533"/>
            <a:ext cx="5026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Another</a:t>
            </a:r>
            <a:r>
              <a:rPr spc="-165" dirty="0"/>
              <a:t> </a:t>
            </a:r>
            <a:r>
              <a:rPr dirty="0"/>
              <a:t>Java</a:t>
            </a:r>
            <a:r>
              <a:rPr spc="-170" dirty="0"/>
              <a:t> </a:t>
            </a:r>
            <a:r>
              <a:rPr spc="-10" dirty="0"/>
              <a:t>Program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8965" y="1572767"/>
            <a:ext cx="8929370" cy="4402455"/>
            <a:chOff x="108965" y="1572767"/>
            <a:chExt cx="8929370" cy="4402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5" y="1572767"/>
              <a:ext cx="4335780" cy="4402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8318" y="2644139"/>
              <a:ext cx="4969764" cy="2057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B77172-D443-BC49-A940-6BDA3B30CE6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07DD-50CD-DE4C-8AA5-3092302DA4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29</a:t>
            </a:fld>
            <a:endParaRPr lang="en-VN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077" y="462533"/>
            <a:ext cx="2816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663815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object‐oriented,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distributed,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interpreted, </a:t>
            </a:r>
            <a:r>
              <a:rPr sz="2800" dirty="0">
                <a:latin typeface="Calibri"/>
                <a:cs typeface="Calibri"/>
              </a:rPr>
              <a:t>robust,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architecture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neutral,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portable, high‐performance,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multithreaded,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dynamic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‐‐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Sun</a:t>
            </a:r>
            <a:r>
              <a:rPr sz="2800" b="1" spc="-10" dirty="0">
                <a:latin typeface="Calibri"/>
                <a:cs typeface="Calibri"/>
              </a:rPr>
              <a:t> Microsystems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Object‐Oriented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10" dirty="0">
                <a:latin typeface="Calibri"/>
                <a:cs typeface="Calibri"/>
              </a:rPr>
              <a:t> functions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755650" marR="3238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arranged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hierarchy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 structure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DE801D-1E84-2045-921B-AA9FE9327AE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A42A-DED5-B84F-9A9D-FC3E9766DC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</a:t>
            </a:fld>
            <a:endParaRPr lang="en-VN"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442" y="462533"/>
            <a:ext cx="3848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Examining</a:t>
            </a:r>
            <a:r>
              <a:rPr spc="-170" dirty="0"/>
              <a:t> </a:t>
            </a:r>
            <a:r>
              <a:rPr spc="-10" dirty="0"/>
              <a:t>A.java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574"/>
            <a:ext cx="7896859" cy="4747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reference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i="1" dirty="0">
                <a:latin typeface="Calibri"/>
                <a:cs typeface="Calibri"/>
              </a:rPr>
              <a:t>ob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object</a:t>
            </a:r>
            <a:endParaRPr sz="2800">
              <a:latin typeface="Calibri"/>
              <a:cs typeface="Calibri"/>
            </a:endParaRPr>
          </a:p>
          <a:p>
            <a:pPr marL="355600" marR="57213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1871345" algn="l"/>
                <a:tab pos="2202815" algn="l"/>
                <a:tab pos="3045460" algn="l"/>
                <a:tab pos="4584700" algn="l"/>
                <a:tab pos="4966970" algn="l"/>
                <a:tab pos="5622925" algn="l"/>
              </a:tabLst>
            </a:pPr>
            <a:r>
              <a:rPr sz="2800" spc="-10" dirty="0">
                <a:latin typeface="Calibri"/>
                <a:cs typeface="Calibri"/>
              </a:rPr>
              <a:t>Declaring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	enough,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355600" marR="103124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instantiated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keyword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new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996315" algn="l"/>
                <a:tab pos="2085339" algn="l"/>
                <a:tab pos="2417445" algn="l"/>
                <a:tab pos="3452495" algn="l"/>
                <a:tab pos="4846320" algn="l"/>
                <a:tab pos="5302885" algn="l"/>
                <a:tab pos="5634990" algn="l"/>
                <a:tab pos="6477635" algn="l"/>
                <a:tab pos="7400290" algn="l"/>
              </a:tabLst>
            </a:pPr>
            <a:r>
              <a:rPr sz="2800" spc="-2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access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public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member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dot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operator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(.)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(.)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Java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&gt;,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419" y="4916423"/>
            <a:ext cx="1543812" cy="14653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15232-F784-7D49-926E-DF90F3119E8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00BD40-BB52-CD4A-B82B-50008C63D6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30</a:t>
            </a:fld>
            <a:endParaRPr lang="en-VN"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980" y="462533"/>
            <a:ext cx="66668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Primitive</a:t>
            </a:r>
            <a:r>
              <a:rPr spc="-204" dirty="0"/>
              <a:t> </a:t>
            </a:r>
            <a:r>
              <a:rPr spc="-10" dirty="0"/>
              <a:t>(built‐in)</a:t>
            </a:r>
            <a:r>
              <a:rPr spc="-180" dirty="0"/>
              <a:t> </a:t>
            </a:r>
            <a:r>
              <a:rPr dirty="0"/>
              <a:t>Data</a:t>
            </a:r>
            <a:r>
              <a:rPr spc="-19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5933"/>
            <a:ext cx="1532255" cy="20167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Integers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20" dirty="0">
                <a:latin typeface="Calibri"/>
                <a:cs typeface="Calibri"/>
              </a:rPr>
              <a:t>byte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short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5" dirty="0">
                <a:latin typeface="Calibri"/>
                <a:cs typeface="Calibri"/>
              </a:rPr>
              <a:t>int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0" dirty="0">
                <a:latin typeface="Calibri"/>
                <a:cs typeface="Calibri"/>
              </a:rPr>
              <a:t>long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2043886"/>
            <a:ext cx="215392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alibri"/>
                <a:cs typeface="Calibri"/>
              </a:rPr>
              <a:t>8‐bit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integer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(new)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16‐bit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32‐bit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 </a:t>
            </a:r>
            <a:r>
              <a:rPr sz="2000" dirty="0">
                <a:latin typeface="Calibri"/>
                <a:cs typeface="Calibri"/>
              </a:rPr>
              <a:t>64‐bit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85464"/>
            <a:ext cx="23856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Real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019244"/>
            <a:ext cx="103060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10" dirty="0">
                <a:latin typeface="Calibri"/>
                <a:cs typeface="Calibri"/>
              </a:rPr>
              <a:t>float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10" dirty="0">
                <a:latin typeface="Calibri"/>
                <a:cs typeface="Calibri"/>
              </a:rPr>
              <a:t>double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994" y="4019244"/>
            <a:ext cx="2976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32‐bit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floating‐point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 </a:t>
            </a:r>
            <a:r>
              <a:rPr sz="2000" dirty="0">
                <a:latin typeface="Calibri"/>
                <a:cs typeface="Calibri"/>
              </a:rPr>
              <a:t>64‐bit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floating‐point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829555"/>
            <a:ext cx="2072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262829"/>
            <a:ext cx="115316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b="1" spc="-20" dirty="0">
                <a:latin typeface="Calibri"/>
                <a:cs typeface="Calibri"/>
              </a:rPr>
              <a:t>char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10" dirty="0">
                <a:latin typeface="Calibri"/>
                <a:cs typeface="Calibri"/>
              </a:rPr>
              <a:t>boolean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5262829"/>
            <a:ext cx="34429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alibri"/>
                <a:cs typeface="Calibri"/>
              </a:rPr>
              <a:t>16‐bit,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Unicode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2.1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true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false,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false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not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0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EC04FAE-DBE3-3341-A76D-E6A0055D37B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28F6ABD-E682-D04A-B10D-8C9FB26605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31</a:t>
            </a:fld>
            <a:endParaRPr lang="en-VN"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204" y="462533"/>
            <a:ext cx="3086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Boolean</a:t>
            </a:r>
            <a:r>
              <a:rPr spc="-135" dirty="0"/>
              <a:t> </a:t>
            </a:r>
            <a:r>
              <a:rPr spc="-20" dirty="0"/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889" y="1618488"/>
            <a:ext cx="6796278" cy="453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810BAE-B3E7-8949-86DC-DEF302F116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F1D4-967A-E449-9C3D-C9B61CD2EF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32</a:t>
            </a:fld>
            <a:endParaRPr lang="en-VN"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5" y="462533"/>
            <a:ext cx="5720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Non‐primitive</a:t>
            </a:r>
            <a:r>
              <a:rPr spc="-155" dirty="0"/>
              <a:t> </a:t>
            </a:r>
            <a:r>
              <a:rPr dirty="0"/>
              <a:t>Data</a:t>
            </a:r>
            <a:r>
              <a:rPr spc="-16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687309" cy="19310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non‐primitive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Non‐primitive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310" y="3689603"/>
            <a:ext cx="5777484" cy="28674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52D11-FB15-7042-8209-01F7F7C6742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F4AC4F-4FA1-344B-8C31-16931D6B6A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33</a:t>
            </a:fld>
            <a:endParaRPr lang="en-VN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462533"/>
            <a:ext cx="72110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Primitive</a:t>
            </a:r>
            <a:r>
              <a:rPr spc="-145" dirty="0"/>
              <a:t> </a:t>
            </a:r>
            <a:r>
              <a:rPr dirty="0"/>
              <a:t>vs.</a:t>
            </a:r>
            <a:r>
              <a:rPr spc="-140" dirty="0"/>
              <a:t> </a:t>
            </a:r>
            <a:r>
              <a:rPr spc="-10" dirty="0"/>
              <a:t>Non‐primitive</a:t>
            </a:r>
            <a:r>
              <a:rPr spc="-130" dirty="0"/>
              <a:t> </a:t>
            </a:r>
            <a:r>
              <a:rPr spc="-2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60030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6570980" algn="l"/>
              </a:tabLst>
            </a:pPr>
            <a:r>
              <a:rPr sz="2800" dirty="0">
                <a:latin typeface="Calibri"/>
                <a:cs typeface="Calibri"/>
              </a:rPr>
              <a:t>Primitive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actual </a:t>
            </a:r>
            <a:r>
              <a:rPr sz="2800" dirty="0">
                <a:latin typeface="Calibri"/>
                <a:cs typeface="Calibri"/>
              </a:rPr>
              <a:t>primitive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70"/>
              </a:spcBef>
            </a:pPr>
            <a:r>
              <a:rPr sz="2400" b="1" i="1" dirty="0">
                <a:latin typeface="Calibri"/>
                <a:cs typeface="Calibri"/>
              </a:rPr>
              <a:t>int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x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25" dirty="0">
                <a:latin typeface="Calibri"/>
                <a:cs typeface="Calibri"/>
              </a:rPr>
              <a:t>10;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80"/>
              </a:spcBef>
            </a:pPr>
            <a:r>
              <a:rPr sz="2400" b="1" i="1" dirty="0">
                <a:latin typeface="Calibri"/>
                <a:cs typeface="Calibri"/>
              </a:rPr>
              <a:t>public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MyPrimitive(int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x)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{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5600" marR="441325" indent="-342900" algn="just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Non‐primitive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(objects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arrays)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handled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i="1" dirty="0">
                <a:latin typeface="Calibri"/>
                <a:cs typeface="Calibri"/>
              </a:rPr>
              <a:t>Box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b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new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Box(1,2,3);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Calibri"/>
                <a:cs typeface="Calibri"/>
              </a:rPr>
              <a:t>public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MyNonPrimitive(Box </a:t>
            </a:r>
            <a:r>
              <a:rPr sz="2400" b="1" i="1" dirty="0">
                <a:latin typeface="Calibri"/>
                <a:cs typeface="Calibri"/>
              </a:rPr>
              <a:t>x)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{ </a:t>
            </a:r>
            <a:r>
              <a:rPr sz="2400" b="1" i="1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B49D32-2A43-E748-8AAF-4344ED05BD1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19AA0-068F-5243-B9C3-54C6167798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34</a:t>
            </a:fld>
            <a:endParaRPr lang="en-VN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462533"/>
            <a:ext cx="72110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Primitive</a:t>
            </a:r>
            <a:r>
              <a:rPr spc="-145" dirty="0"/>
              <a:t> </a:t>
            </a:r>
            <a:r>
              <a:rPr dirty="0"/>
              <a:t>vs.</a:t>
            </a:r>
            <a:r>
              <a:rPr spc="-140" dirty="0"/>
              <a:t> </a:t>
            </a:r>
            <a:r>
              <a:rPr spc="-10" dirty="0"/>
              <a:t>Non‐primitive</a:t>
            </a:r>
            <a:r>
              <a:rPr spc="-130" dirty="0"/>
              <a:t> </a:t>
            </a:r>
            <a:r>
              <a:rPr spc="-2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8009255" cy="28117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Primitive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void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swap(int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*x,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*y)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swap?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x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x))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325692-FF12-184D-9188-7646354A338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75B8-B431-B746-A3F7-23CFBE5564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35</a:t>
            </a:fld>
            <a:endParaRPr lang="en-VN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204" dirty="0"/>
              <a:t> </a:t>
            </a:r>
            <a:r>
              <a:rPr spc="-2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91475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 </a:t>
            </a:r>
            <a:r>
              <a:rPr sz="2800" dirty="0">
                <a:latin typeface="Calibri"/>
                <a:cs typeface="Calibri"/>
              </a:rPr>
              <a:t>created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new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always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reference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dirty="0">
                <a:latin typeface="Calibri"/>
                <a:cs typeface="Calibri"/>
              </a:rPr>
              <a:t>functions,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never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by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355600" marR="47434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 </a:t>
            </a:r>
            <a:r>
              <a:rPr sz="2800" dirty="0">
                <a:latin typeface="Calibri"/>
                <a:cs typeface="Calibri"/>
              </a:rPr>
              <a:t>pointer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</a:t>
            </a:r>
            <a:endParaRPr sz="2800">
              <a:latin typeface="Calibri"/>
              <a:cs typeface="Calibri"/>
            </a:endParaRPr>
          </a:p>
          <a:p>
            <a:pPr marL="355600" marR="25146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hence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EAACCF-4A95-9E4F-B324-6435D0ADA61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90FC2-5CA5-7A48-B384-D9E780CFCB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36</a:t>
            </a:fld>
            <a:endParaRPr lang="en-VN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204" dirty="0"/>
              <a:t> </a:t>
            </a:r>
            <a:r>
              <a:rPr spc="-2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843520" cy="44704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Calibri"/>
                <a:cs typeface="Calibri"/>
              </a:rPr>
              <a:t>ClassName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ref2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ref1;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//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Here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ref1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is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declared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earlier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ClassName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ref1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new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ClassName();</a:t>
            </a:r>
            <a:endParaRPr sz="2400">
              <a:latin typeface="Calibri"/>
              <a:cs typeface="Calibri"/>
            </a:endParaRPr>
          </a:p>
          <a:p>
            <a:pPr marL="355600" marR="1955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arbitrary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 </a:t>
            </a:r>
            <a:r>
              <a:rPr sz="2800" dirty="0">
                <a:latin typeface="Calibri"/>
                <a:cs typeface="Calibri"/>
              </a:rPr>
              <a:t>except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null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the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nothing</a:t>
            </a:r>
            <a:endParaRPr sz="2800">
              <a:latin typeface="Calibri"/>
              <a:cs typeface="Calibri"/>
            </a:endParaRPr>
          </a:p>
          <a:p>
            <a:pPr marL="927100" marR="1915795">
              <a:lnSpc>
                <a:spcPct val="120000"/>
              </a:lnSpc>
              <a:spcBef>
                <a:spcPts val="20"/>
              </a:spcBef>
            </a:pPr>
            <a:r>
              <a:rPr sz="2400" b="1" i="1" dirty="0">
                <a:latin typeface="Calibri"/>
                <a:cs typeface="Calibri"/>
              </a:rPr>
              <a:t>ClassName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ref1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100;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//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compiler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error </a:t>
            </a:r>
            <a:r>
              <a:rPr sz="2400" b="1" i="1" dirty="0">
                <a:latin typeface="Calibri"/>
                <a:cs typeface="Calibri"/>
              </a:rPr>
              <a:t>ClassName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ref2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null;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//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no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5FD3BF-E308-AD41-BD77-0A67B679230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6E4F-FC73-5541-BD28-B5DCC4250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37</a:t>
            </a:fld>
            <a:endParaRPr lang="en-VN"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204" dirty="0"/>
              <a:t> </a:t>
            </a:r>
            <a:r>
              <a:rPr spc="-20" dirty="0"/>
              <a:t>References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1620774"/>
            <a:ext cx="7705344" cy="45331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EB65ED-DACA-4E49-8546-C94D2B6D146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323A-013E-4948-B519-E1DCD7D094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38</a:t>
            </a:fld>
            <a:endParaRPr lang="en-VN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16" y="462533"/>
            <a:ext cx="70796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130" dirty="0"/>
              <a:t> </a:t>
            </a:r>
            <a:r>
              <a:rPr spc="-10" dirty="0"/>
              <a:t>version,</a:t>
            </a:r>
            <a:r>
              <a:rPr spc="-125" dirty="0"/>
              <a:t> </a:t>
            </a:r>
            <a:r>
              <a:rPr dirty="0"/>
              <a:t>IDE,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Textbook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7879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478155" algn="l"/>
                <a:tab pos="478790" algn="l"/>
              </a:tabLst>
            </a:pPr>
            <a:r>
              <a:rPr dirty="0"/>
              <a:t>We</a:t>
            </a:r>
            <a:r>
              <a:rPr spc="-70" dirty="0"/>
              <a:t> </a:t>
            </a:r>
            <a:r>
              <a:rPr dirty="0"/>
              <a:t>will</a:t>
            </a:r>
            <a:r>
              <a:rPr spc="-75" dirty="0"/>
              <a:t> </a:t>
            </a:r>
            <a:r>
              <a:rPr dirty="0"/>
              <a:t>follow</a:t>
            </a:r>
            <a:r>
              <a:rPr spc="-75" dirty="0"/>
              <a:t> </a:t>
            </a:r>
            <a:r>
              <a:rPr dirty="0"/>
              <a:t>Java</a:t>
            </a:r>
            <a:r>
              <a:rPr spc="-70" dirty="0"/>
              <a:t> </a:t>
            </a:r>
            <a:r>
              <a:rPr dirty="0"/>
              <a:t>SE</a:t>
            </a:r>
            <a:r>
              <a:rPr spc="-65" dirty="0"/>
              <a:t> </a:t>
            </a:r>
            <a:r>
              <a:rPr dirty="0"/>
              <a:t>11</a:t>
            </a:r>
            <a:r>
              <a:rPr spc="-45" dirty="0"/>
              <a:t> </a:t>
            </a:r>
            <a:r>
              <a:rPr spc="-20" dirty="0"/>
              <a:t>(LTS),</a:t>
            </a:r>
            <a:r>
              <a:rPr spc="-65" dirty="0"/>
              <a:t> </a:t>
            </a:r>
            <a:r>
              <a:rPr dirty="0"/>
              <a:t>latest</a:t>
            </a:r>
            <a:r>
              <a:rPr spc="-70" dirty="0"/>
              <a:t> </a:t>
            </a:r>
            <a:r>
              <a:rPr dirty="0"/>
              <a:t>release</a:t>
            </a:r>
            <a:r>
              <a:rPr spc="-7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0" dirty="0"/>
              <a:t>11.0.11</a:t>
            </a:r>
          </a:p>
          <a:p>
            <a:pPr marL="878840" marR="351790" lvl="1" indent="-28575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Font typeface="Arial"/>
              <a:buChar char="–"/>
              <a:tabLst>
                <a:tab pos="878840" algn="l"/>
              </a:tabLst>
            </a:pP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https://www.oracle.com/java/technologies/javase-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jdk11-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downloads.html</a:t>
            </a:r>
            <a:endParaRPr sz="2400">
              <a:latin typeface="Calibri"/>
              <a:cs typeface="Calibri"/>
            </a:endParaRPr>
          </a:p>
          <a:p>
            <a:pPr marL="47879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78155" algn="l"/>
                <a:tab pos="478790" algn="l"/>
              </a:tabLst>
            </a:pPr>
            <a:r>
              <a:rPr dirty="0"/>
              <a:t>We</a:t>
            </a:r>
            <a:r>
              <a:rPr spc="-60" dirty="0"/>
              <a:t> </a:t>
            </a:r>
            <a:r>
              <a:rPr dirty="0"/>
              <a:t>will</a:t>
            </a:r>
            <a:r>
              <a:rPr spc="-70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dirty="0"/>
              <a:t>IntelliJ</a:t>
            </a:r>
            <a:r>
              <a:rPr spc="-50" dirty="0"/>
              <a:t> </a:t>
            </a:r>
            <a:r>
              <a:rPr dirty="0"/>
              <a:t>IDEA</a:t>
            </a:r>
            <a:r>
              <a:rPr spc="-60" dirty="0"/>
              <a:t> </a:t>
            </a:r>
            <a:r>
              <a:rPr dirty="0"/>
              <a:t>Community</a:t>
            </a:r>
            <a:r>
              <a:rPr spc="-45" dirty="0"/>
              <a:t> </a:t>
            </a:r>
            <a:r>
              <a:rPr spc="-10" dirty="0"/>
              <a:t>version</a:t>
            </a:r>
          </a:p>
          <a:p>
            <a:pPr marL="878840" lvl="1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–"/>
              <a:tabLst>
                <a:tab pos="878840" algn="l"/>
              </a:tabLst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https://www.jetbrains.com/idea/download/</a:t>
            </a:r>
            <a:endParaRPr sz="2400">
              <a:latin typeface="Calibri"/>
              <a:cs typeface="Calibri"/>
            </a:endParaRPr>
          </a:p>
          <a:p>
            <a:pPr marL="47879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78155" algn="l"/>
                <a:tab pos="478790" algn="l"/>
              </a:tabLst>
            </a:pPr>
            <a:r>
              <a:rPr spc="-10" dirty="0"/>
              <a:t>Books</a:t>
            </a:r>
          </a:p>
          <a:p>
            <a:pPr marL="878840" marR="76454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878840" algn="l"/>
              </a:tabLst>
            </a:pPr>
            <a:r>
              <a:rPr sz="2400" dirty="0">
                <a:latin typeface="Calibri"/>
                <a:cs typeface="Calibri"/>
              </a:rPr>
              <a:t>Java: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</a:t>
            </a:r>
            <a:r>
              <a:rPr sz="2400" baseline="24305" dirty="0">
                <a:latin typeface="Calibri"/>
                <a:cs typeface="Calibri"/>
              </a:rPr>
              <a:t>th</a:t>
            </a:r>
            <a:r>
              <a:rPr sz="2400" spc="17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Herbert Schildt</a:t>
            </a:r>
            <a:endParaRPr sz="2400">
              <a:latin typeface="Calibri"/>
              <a:cs typeface="Calibri"/>
            </a:endParaRPr>
          </a:p>
          <a:p>
            <a:pPr marL="87884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78840" algn="l"/>
              </a:tabLst>
            </a:pPr>
            <a:r>
              <a:rPr sz="2400" spc="-10" dirty="0">
                <a:latin typeface="Calibri"/>
                <a:cs typeface="Calibri"/>
              </a:rPr>
              <a:t>Effective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baseline="24305" dirty="0">
                <a:latin typeface="Calibri"/>
                <a:cs typeface="Calibri"/>
              </a:rPr>
              <a:t>rd</a:t>
            </a:r>
            <a:r>
              <a:rPr sz="2400" spc="20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Joshua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6F721D-18CF-6046-839E-3A2A796105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9B91-ACFA-A440-B077-893EA4E869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39</a:t>
            </a:fld>
            <a:endParaRPr lang="en-V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077" y="462533"/>
            <a:ext cx="2816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8009255" cy="39090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Distributed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Fully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IPv4,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IPv6</a:t>
            </a:r>
            <a:endParaRPr sz="24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Applets: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embedded</a:t>
            </a:r>
            <a:r>
              <a:rPr sz="2400" spc="-25" dirty="0">
                <a:latin typeface="Calibri"/>
                <a:cs typeface="Calibri"/>
              </a:rPr>
              <a:t> in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0" dirty="0">
                <a:latin typeface="Calibri"/>
                <a:cs typeface="Calibri"/>
              </a:rPr>
              <a:t> documents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Interpreted</a:t>
            </a:r>
            <a:endParaRPr sz="2800">
              <a:latin typeface="Calibri"/>
              <a:cs typeface="Calibri"/>
            </a:endParaRPr>
          </a:p>
          <a:p>
            <a:pPr marL="755650" marR="190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(JVM)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bytecode</a:t>
            </a:r>
            <a:endParaRPr sz="2400">
              <a:latin typeface="Calibri"/>
              <a:cs typeface="Calibri"/>
            </a:endParaRPr>
          </a:p>
          <a:p>
            <a:pPr marL="755650" marR="116839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bytecode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translated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FE6742-97F1-744B-9BA2-A58C838B0B3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9F24-E508-2A4F-AE69-BFA185EB72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4</a:t>
            </a:fld>
            <a:endParaRPr lang="en-VN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077" y="462533"/>
            <a:ext cx="2816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440295" cy="25927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Robust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pointers/stack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concerns</a:t>
            </a:r>
            <a:endParaRPr sz="24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Exception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try/catch/finally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simplified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recovery</a:t>
            </a:r>
            <a:endParaRPr sz="2400">
              <a:latin typeface="Calibri"/>
              <a:cs typeface="Calibri"/>
            </a:endParaRPr>
          </a:p>
          <a:p>
            <a:pPr marL="755650" marR="14224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Strongly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during compilation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7187BE-9489-1A4D-AD00-EC21CDB0BE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B0E4-CE0D-EE40-89FB-CB45949955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5</a:t>
            </a:fld>
            <a:endParaRPr lang="en-VN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855" y="462533"/>
            <a:ext cx="71247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130" dirty="0"/>
              <a:t> </a:t>
            </a:r>
            <a:r>
              <a:rPr dirty="0"/>
              <a:t>–</a:t>
            </a:r>
            <a:r>
              <a:rPr spc="-135" dirty="0"/>
              <a:t> </a:t>
            </a:r>
            <a:r>
              <a:rPr dirty="0"/>
              <a:t>The</a:t>
            </a:r>
            <a:r>
              <a:rPr spc="-135" dirty="0"/>
              <a:t> </a:t>
            </a:r>
            <a:r>
              <a:rPr dirty="0"/>
              <a:t>Most</a:t>
            </a:r>
            <a:r>
              <a:rPr spc="-140" dirty="0"/>
              <a:t> </a:t>
            </a:r>
            <a:r>
              <a:rPr dirty="0"/>
              <a:t>Popular</a:t>
            </a:r>
            <a:r>
              <a:rPr spc="-114" dirty="0"/>
              <a:t> </a:t>
            </a:r>
            <a:r>
              <a:rPr spc="-10" dirty="0"/>
              <a:t>(2020)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88" y="1922998"/>
            <a:ext cx="8597713" cy="39360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49AB52-02C4-D94A-A92F-1BB2A7B92F6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EAC7-530B-4D4D-9C00-002BB0484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6</a:t>
            </a:fld>
            <a:endParaRPr lang="en-VN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585" y="462533"/>
            <a:ext cx="5356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135" dirty="0"/>
              <a:t> </a:t>
            </a:r>
            <a:r>
              <a:rPr dirty="0"/>
              <a:t>–</a:t>
            </a:r>
            <a:r>
              <a:rPr spc="-140" dirty="0"/>
              <a:t> </a:t>
            </a:r>
            <a:r>
              <a:rPr spc="-100" dirty="0"/>
              <a:t>Top</a:t>
            </a:r>
            <a:r>
              <a:rPr spc="-120" dirty="0"/>
              <a:t> </a:t>
            </a:r>
            <a:r>
              <a:rPr dirty="0"/>
              <a:t>Three</a:t>
            </a:r>
            <a:r>
              <a:rPr spc="-125" dirty="0"/>
              <a:t> </a:t>
            </a:r>
            <a:r>
              <a:rPr spc="-10" dirty="0"/>
              <a:t>(2021)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298" y="1809117"/>
            <a:ext cx="8707549" cy="39860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49EAFF-6616-0A45-9E37-790D8BC3EB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51DBB-ED5B-FA4C-9521-6A95552DDB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7</a:t>
            </a:fld>
            <a:endParaRPr lang="en-VN"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088" y="462533"/>
            <a:ext cx="2908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Java</a:t>
            </a:r>
            <a:r>
              <a:rPr spc="-204" dirty="0"/>
              <a:t> </a:t>
            </a:r>
            <a:r>
              <a:rPr spc="-10" dirty="0"/>
              <a:t>Editions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006"/>
            <a:ext cx="7818755" cy="4348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Platform,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Standard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(J2SE)</a:t>
            </a:r>
            <a:endParaRPr sz="2800">
              <a:latin typeface="Calibri"/>
              <a:cs typeface="Calibri"/>
            </a:endParaRPr>
          </a:p>
          <a:p>
            <a:pPr marL="755650" marR="71501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Desktop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networking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Platform,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Enterprise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(J2EE)</a:t>
            </a:r>
            <a:endParaRPr sz="2800">
              <a:latin typeface="Calibri"/>
              <a:cs typeface="Calibri"/>
            </a:endParaRPr>
          </a:p>
          <a:p>
            <a:pPr marL="755650" marR="213995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large‐scale,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Web‐based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Platform,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Micro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(J2ME)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</a:t>
            </a:r>
            <a:endParaRPr sz="240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memory‐constrained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phones,</a:t>
            </a:r>
            <a:r>
              <a:rPr sz="2400" spc="-10" dirty="0">
                <a:latin typeface="Calibri"/>
                <a:cs typeface="Calibri"/>
              </a:rPr>
              <a:t> pagers</a:t>
            </a:r>
            <a:endParaRPr sz="240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PDAs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DDC962-1080-CD41-8BE7-6CE1825A70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9A26-ACC3-4A47-A401-2941CDEC88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8</a:t>
            </a:fld>
            <a:endParaRPr lang="en-VN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329" y="244601"/>
            <a:ext cx="3036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Java</a:t>
            </a:r>
            <a:r>
              <a:rPr spc="-220" dirty="0"/>
              <a:t> </a:t>
            </a:r>
            <a:r>
              <a:rPr spc="-25" dirty="0"/>
              <a:t>platform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6422" y="1208722"/>
            <a:ext cx="2232025" cy="1660525"/>
            <a:chOff x="1856422" y="1208722"/>
            <a:chExt cx="2232025" cy="1660525"/>
          </a:xfrm>
        </p:grpSpPr>
        <p:sp>
          <p:nvSpPr>
            <p:cNvPr id="4" name="object 4"/>
            <p:cNvSpPr/>
            <p:nvPr/>
          </p:nvSpPr>
          <p:spPr>
            <a:xfrm>
              <a:off x="1861185" y="1213484"/>
              <a:ext cx="2222500" cy="1651000"/>
            </a:xfrm>
            <a:custGeom>
              <a:avLst/>
              <a:gdLst/>
              <a:ahLst/>
              <a:cxnLst/>
              <a:rect l="l" t="t" r="r" b="b"/>
              <a:pathLst>
                <a:path w="2222500" h="1651000">
                  <a:moveTo>
                    <a:pt x="2222373" y="0"/>
                  </a:moveTo>
                  <a:lnTo>
                    <a:pt x="2209419" y="0"/>
                  </a:lnTo>
                  <a:lnTo>
                    <a:pt x="2209419" y="12954"/>
                  </a:lnTo>
                  <a:lnTo>
                    <a:pt x="2209419" y="13335"/>
                  </a:lnTo>
                  <a:lnTo>
                    <a:pt x="2209419" y="1093724"/>
                  </a:lnTo>
                  <a:lnTo>
                    <a:pt x="2141474" y="1095121"/>
                  </a:lnTo>
                  <a:lnTo>
                    <a:pt x="2115820" y="1096010"/>
                  </a:lnTo>
                  <a:lnTo>
                    <a:pt x="2090166" y="1097280"/>
                  </a:lnTo>
                  <a:lnTo>
                    <a:pt x="2058543" y="1099312"/>
                  </a:lnTo>
                  <a:lnTo>
                    <a:pt x="2058543" y="150876"/>
                  </a:lnTo>
                  <a:lnTo>
                    <a:pt x="2052447" y="150876"/>
                  </a:lnTo>
                  <a:lnTo>
                    <a:pt x="2052066" y="150495"/>
                  </a:lnTo>
                  <a:lnTo>
                    <a:pt x="2058543" y="150495"/>
                  </a:lnTo>
                  <a:lnTo>
                    <a:pt x="2058543" y="144145"/>
                  </a:lnTo>
                  <a:lnTo>
                    <a:pt x="2058543" y="137795"/>
                  </a:lnTo>
                  <a:lnTo>
                    <a:pt x="2048891" y="137795"/>
                  </a:lnTo>
                  <a:lnTo>
                    <a:pt x="2048891" y="144145"/>
                  </a:lnTo>
                  <a:lnTo>
                    <a:pt x="2048891" y="147320"/>
                  </a:lnTo>
                  <a:lnTo>
                    <a:pt x="2045716" y="144145"/>
                  </a:lnTo>
                  <a:lnTo>
                    <a:pt x="2048891" y="144145"/>
                  </a:lnTo>
                  <a:lnTo>
                    <a:pt x="2048891" y="137795"/>
                  </a:lnTo>
                  <a:lnTo>
                    <a:pt x="2045589" y="137795"/>
                  </a:lnTo>
                  <a:lnTo>
                    <a:pt x="2045589" y="150876"/>
                  </a:lnTo>
                  <a:lnTo>
                    <a:pt x="2045589" y="1235329"/>
                  </a:lnTo>
                  <a:lnTo>
                    <a:pt x="2025015" y="1235329"/>
                  </a:lnTo>
                  <a:lnTo>
                    <a:pt x="2010410" y="1236091"/>
                  </a:lnTo>
                  <a:lnTo>
                    <a:pt x="1997964" y="1236345"/>
                  </a:lnTo>
                  <a:lnTo>
                    <a:pt x="1972437" y="1237742"/>
                  </a:lnTo>
                  <a:lnTo>
                    <a:pt x="1934337" y="1240663"/>
                  </a:lnTo>
                  <a:lnTo>
                    <a:pt x="1926717" y="1240663"/>
                  </a:lnTo>
                  <a:lnTo>
                    <a:pt x="1921256" y="1241806"/>
                  </a:lnTo>
                  <a:lnTo>
                    <a:pt x="1915668" y="1242441"/>
                  </a:lnTo>
                  <a:lnTo>
                    <a:pt x="1914525" y="1242441"/>
                  </a:lnTo>
                  <a:lnTo>
                    <a:pt x="1914525" y="1242187"/>
                  </a:lnTo>
                  <a:lnTo>
                    <a:pt x="1914525" y="291465"/>
                  </a:lnTo>
                  <a:lnTo>
                    <a:pt x="1914525" y="286385"/>
                  </a:lnTo>
                  <a:lnTo>
                    <a:pt x="1914525" y="280035"/>
                  </a:lnTo>
                  <a:lnTo>
                    <a:pt x="1908937" y="280035"/>
                  </a:lnTo>
                  <a:lnTo>
                    <a:pt x="1908937" y="1242695"/>
                  </a:lnTo>
                  <a:lnTo>
                    <a:pt x="1908429" y="1242949"/>
                  </a:lnTo>
                  <a:lnTo>
                    <a:pt x="1908429" y="1242695"/>
                  </a:lnTo>
                  <a:lnTo>
                    <a:pt x="1908937" y="1242695"/>
                  </a:lnTo>
                  <a:lnTo>
                    <a:pt x="1908937" y="280035"/>
                  </a:lnTo>
                  <a:lnTo>
                    <a:pt x="1902333" y="280035"/>
                  </a:lnTo>
                  <a:lnTo>
                    <a:pt x="1902333" y="291846"/>
                  </a:lnTo>
                  <a:lnTo>
                    <a:pt x="1902333" y="1242695"/>
                  </a:lnTo>
                  <a:lnTo>
                    <a:pt x="1902333" y="1255395"/>
                  </a:lnTo>
                  <a:lnTo>
                    <a:pt x="1902333" y="1369568"/>
                  </a:lnTo>
                  <a:lnTo>
                    <a:pt x="1820545" y="1370965"/>
                  </a:lnTo>
                  <a:lnTo>
                    <a:pt x="1777365" y="1372362"/>
                  </a:lnTo>
                  <a:lnTo>
                    <a:pt x="1734820" y="1374394"/>
                  </a:lnTo>
                  <a:lnTo>
                    <a:pt x="1692783" y="1377315"/>
                  </a:lnTo>
                  <a:lnTo>
                    <a:pt x="1651127" y="1380871"/>
                  </a:lnTo>
                  <a:lnTo>
                    <a:pt x="1609979" y="1385062"/>
                  </a:lnTo>
                  <a:lnTo>
                    <a:pt x="1569085" y="1390015"/>
                  </a:lnTo>
                  <a:lnTo>
                    <a:pt x="1528572" y="1395857"/>
                  </a:lnTo>
                  <a:lnTo>
                    <a:pt x="1488313" y="1402334"/>
                  </a:lnTo>
                  <a:lnTo>
                    <a:pt x="1448168" y="1409446"/>
                  </a:lnTo>
                  <a:lnTo>
                    <a:pt x="1408176" y="1417447"/>
                  </a:lnTo>
                  <a:lnTo>
                    <a:pt x="1368298" y="1426210"/>
                  </a:lnTo>
                  <a:lnTo>
                    <a:pt x="1328420" y="1435608"/>
                  </a:lnTo>
                  <a:lnTo>
                    <a:pt x="1288542" y="1445895"/>
                  </a:lnTo>
                  <a:lnTo>
                    <a:pt x="1248537" y="1456817"/>
                  </a:lnTo>
                  <a:lnTo>
                    <a:pt x="1208405" y="1468628"/>
                  </a:lnTo>
                  <a:lnTo>
                    <a:pt x="1168019" y="1481201"/>
                  </a:lnTo>
                  <a:lnTo>
                    <a:pt x="1127506" y="1494536"/>
                  </a:lnTo>
                  <a:lnTo>
                    <a:pt x="1086612" y="1508633"/>
                  </a:lnTo>
                  <a:lnTo>
                    <a:pt x="1045337" y="1523492"/>
                  </a:lnTo>
                  <a:lnTo>
                    <a:pt x="955421" y="1553972"/>
                  </a:lnTo>
                  <a:lnTo>
                    <a:pt x="955421" y="1553210"/>
                  </a:lnTo>
                  <a:lnTo>
                    <a:pt x="911225" y="1567688"/>
                  </a:lnTo>
                  <a:lnTo>
                    <a:pt x="866267" y="1581404"/>
                  </a:lnTo>
                  <a:lnTo>
                    <a:pt x="820547" y="1594358"/>
                  </a:lnTo>
                  <a:lnTo>
                    <a:pt x="774065" y="1605788"/>
                  </a:lnTo>
                  <a:lnTo>
                    <a:pt x="774065" y="1605026"/>
                  </a:lnTo>
                  <a:lnTo>
                    <a:pt x="726059" y="1615694"/>
                  </a:lnTo>
                  <a:lnTo>
                    <a:pt x="676529" y="1624076"/>
                  </a:lnTo>
                  <a:lnTo>
                    <a:pt x="624713" y="1630172"/>
                  </a:lnTo>
                  <a:lnTo>
                    <a:pt x="570611" y="1635506"/>
                  </a:lnTo>
                  <a:lnTo>
                    <a:pt x="513461" y="1637792"/>
                  </a:lnTo>
                  <a:lnTo>
                    <a:pt x="514223" y="1637792"/>
                  </a:lnTo>
                  <a:lnTo>
                    <a:pt x="484505" y="1638554"/>
                  </a:lnTo>
                  <a:lnTo>
                    <a:pt x="484124" y="1638554"/>
                  </a:lnTo>
                  <a:lnTo>
                    <a:pt x="483743" y="1638554"/>
                  </a:lnTo>
                  <a:lnTo>
                    <a:pt x="422021" y="1637030"/>
                  </a:lnTo>
                  <a:lnTo>
                    <a:pt x="422783" y="1637030"/>
                  </a:lnTo>
                  <a:lnTo>
                    <a:pt x="390017" y="1635506"/>
                  </a:lnTo>
                  <a:lnTo>
                    <a:pt x="323088" y="1630934"/>
                  </a:lnTo>
                  <a:lnTo>
                    <a:pt x="287274" y="1627124"/>
                  </a:lnTo>
                  <a:lnTo>
                    <a:pt x="288036" y="1627124"/>
                  </a:lnTo>
                  <a:lnTo>
                    <a:pt x="214122" y="1617980"/>
                  </a:lnTo>
                  <a:lnTo>
                    <a:pt x="175260" y="1611884"/>
                  </a:lnTo>
                  <a:lnTo>
                    <a:pt x="134874" y="1605026"/>
                  </a:lnTo>
                  <a:lnTo>
                    <a:pt x="135636" y="1605026"/>
                  </a:lnTo>
                  <a:lnTo>
                    <a:pt x="93726" y="1597406"/>
                  </a:lnTo>
                  <a:lnTo>
                    <a:pt x="94488" y="1597406"/>
                  </a:lnTo>
                  <a:lnTo>
                    <a:pt x="51816" y="1589024"/>
                  </a:lnTo>
                  <a:lnTo>
                    <a:pt x="37084" y="1585976"/>
                  </a:lnTo>
                  <a:lnTo>
                    <a:pt x="12954" y="1581023"/>
                  </a:lnTo>
                  <a:lnTo>
                    <a:pt x="12954" y="1579880"/>
                  </a:lnTo>
                  <a:lnTo>
                    <a:pt x="12954" y="291846"/>
                  </a:lnTo>
                  <a:lnTo>
                    <a:pt x="1902333" y="291846"/>
                  </a:lnTo>
                  <a:lnTo>
                    <a:pt x="1902333" y="280035"/>
                  </a:lnTo>
                  <a:lnTo>
                    <a:pt x="169164" y="280035"/>
                  </a:lnTo>
                  <a:lnTo>
                    <a:pt x="169164" y="150876"/>
                  </a:lnTo>
                  <a:lnTo>
                    <a:pt x="2045589" y="150876"/>
                  </a:lnTo>
                  <a:lnTo>
                    <a:pt x="2045589" y="137795"/>
                  </a:lnTo>
                  <a:lnTo>
                    <a:pt x="316992" y="137795"/>
                  </a:lnTo>
                  <a:lnTo>
                    <a:pt x="316992" y="12954"/>
                  </a:lnTo>
                  <a:lnTo>
                    <a:pt x="2209419" y="12954"/>
                  </a:lnTo>
                  <a:lnTo>
                    <a:pt x="2209419" y="0"/>
                  </a:lnTo>
                  <a:lnTo>
                    <a:pt x="304038" y="0"/>
                  </a:lnTo>
                  <a:lnTo>
                    <a:pt x="304038" y="137922"/>
                  </a:lnTo>
                  <a:lnTo>
                    <a:pt x="156972" y="137922"/>
                  </a:lnTo>
                  <a:lnTo>
                    <a:pt x="156972" y="279654"/>
                  </a:lnTo>
                  <a:lnTo>
                    <a:pt x="0" y="279654"/>
                  </a:lnTo>
                  <a:lnTo>
                    <a:pt x="0" y="1591310"/>
                  </a:lnTo>
                  <a:lnTo>
                    <a:pt x="48768" y="1601216"/>
                  </a:lnTo>
                  <a:lnTo>
                    <a:pt x="128397" y="1616583"/>
                  </a:lnTo>
                  <a:lnTo>
                    <a:pt x="202057" y="1628775"/>
                  </a:lnTo>
                  <a:lnTo>
                    <a:pt x="275463" y="1638554"/>
                  </a:lnTo>
                  <a:lnTo>
                    <a:pt x="348488" y="1645666"/>
                  </a:lnTo>
                  <a:lnTo>
                    <a:pt x="421386" y="1649857"/>
                  </a:lnTo>
                  <a:lnTo>
                    <a:pt x="494284" y="1650746"/>
                  </a:lnTo>
                  <a:lnTo>
                    <a:pt x="530733" y="1649857"/>
                  </a:lnTo>
                  <a:lnTo>
                    <a:pt x="603631" y="1645285"/>
                  </a:lnTo>
                  <a:lnTo>
                    <a:pt x="662686" y="1638554"/>
                  </a:lnTo>
                  <a:lnTo>
                    <a:pt x="713232" y="1630807"/>
                  </a:lnTo>
                  <a:lnTo>
                    <a:pt x="786765" y="1615821"/>
                  </a:lnTo>
                  <a:lnTo>
                    <a:pt x="826262" y="1605788"/>
                  </a:lnTo>
                  <a:lnTo>
                    <a:pt x="869315" y="1593596"/>
                  </a:lnTo>
                  <a:lnTo>
                    <a:pt x="915035" y="1579880"/>
                  </a:lnTo>
                  <a:lnTo>
                    <a:pt x="990600" y="1553972"/>
                  </a:lnTo>
                  <a:lnTo>
                    <a:pt x="1103122" y="1516126"/>
                  </a:lnTo>
                  <a:lnTo>
                    <a:pt x="1175893" y="1492758"/>
                  </a:lnTo>
                  <a:lnTo>
                    <a:pt x="1248283" y="1471041"/>
                  </a:lnTo>
                  <a:lnTo>
                    <a:pt x="1320927" y="1451229"/>
                  </a:lnTo>
                  <a:lnTo>
                    <a:pt x="1394193" y="1433576"/>
                  </a:lnTo>
                  <a:lnTo>
                    <a:pt x="1468882" y="1418336"/>
                  </a:lnTo>
                  <a:lnTo>
                    <a:pt x="1506855" y="1411732"/>
                  </a:lnTo>
                  <a:lnTo>
                    <a:pt x="1545463" y="1405763"/>
                  </a:lnTo>
                  <a:lnTo>
                    <a:pt x="1584706" y="1400556"/>
                  </a:lnTo>
                  <a:lnTo>
                    <a:pt x="1624711" y="1396111"/>
                  </a:lnTo>
                  <a:lnTo>
                    <a:pt x="1702816" y="1389380"/>
                  </a:lnTo>
                  <a:lnTo>
                    <a:pt x="1741678" y="1387094"/>
                  </a:lnTo>
                  <a:lnTo>
                    <a:pt x="1740916" y="1387094"/>
                  </a:lnTo>
                  <a:lnTo>
                    <a:pt x="1781302" y="1384808"/>
                  </a:lnTo>
                  <a:lnTo>
                    <a:pt x="1822450" y="1383284"/>
                  </a:lnTo>
                  <a:lnTo>
                    <a:pt x="1864995" y="1382522"/>
                  </a:lnTo>
                  <a:lnTo>
                    <a:pt x="1914525" y="1382522"/>
                  </a:lnTo>
                  <a:lnTo>
                    <a:pt x="1914525" y="1376426"/>
                  </a:lnTo>
                  <a:lnTo>
                    <a:pt x="1914525" y="1369695"/>
                  </a:lnTo>
                  <a:lnTo>
                    <a:pt x="1914525" y="1369568"/>
                  </a:lnTo>
                  <a:lnTo>
                    <a:pt x="1914525" y="1255395"/>
                  </a:lnTo>
                  <a:lnTo>
                    <a:pt x="1908429" y="1255395"/>
                  </a:lnTo>
                  <a:lnTo>
                    <a:pt x="1908429" y="1255268"/>
                  </a:lnTo>
                  <a:lnTo>
                    <a:pt x="1914525" y="1255268"/>
                  </a:lnTo>
                  <a:lnTo>
                    <a:pt x="1914525" y="1254760"/>
                  </a:lnTo>
                  <a:lnTo>
                    <a:pt x="1949577" y="1251966"/>
                  </a:lnTo>
                  <a:lnTo>
                    <a:pt x="1974977" y="1250315"/>
                  </a:lnTo>
                  <a:lnTo>
                    <a:pt x="2000377" y="1249045"/>
                  </a:lnTo>
                  <a:lnTo>
                    <a:pt x="2058543" y="1247648"/>
                  </a:lnTo>
                  <a:lnTo>
                    <a:pt x="2058543" y="1242441"/>
                  </a:lnTo>
                  <a:lnTo>
                    <a:pt x="2058543" y="1241425"/>
                  </a:lnTo>
                  <a:lnTo>
                    <a:pt x="2058543" y="1235329"/>
                  </a:lnTo>
                  <a:lnTo>
                    <a:pt x="2058543" y="1111885"/>
                  </a:lnTo>
                  <a:lnTo>
                    <a:pt x="2060829" y="1111885"/>
                  </a:lnTo>
                  <a:lnTo>
                    <a:pt x="2063877" y="1111123"/>
                  </a:lnTo>
                  <a:lnTo>
                    <a:pt x="2069084" y="1111123"/>
                  </a:lnTo>
                  <a:lnTo>
                    <a:pt x="2145157" y="1107694"/>
                  </a:lnTo>
                  <a:lnTo>
                    <a:pt x="2170557" y="1107313"/>
                  </a:lnTo>
                  <a:lnTo>
                    <a:pt x="2185797" y="1106551"/>
                  </a:lnTo>
                  <a:lnTo>
                    <a:pt x="2222373" y="1106551"/>
                  </a:lnTo>
                  <a:lnTo>
                    <a:pt x="2222373" y="1100455"/>
                  </a:lnTo>
                  <a:lnTo>
                    <a:pt x="2222373" y="1094105"/>
                  </a:lnTo>
                  <a:lnTo>
                    <a:pt x="2222373" y="1093597"/>
                  </a:lnTo>
                  <a:lnTo>
                    <a:pt x="2222373" y="13335"/>
                  </a:lnTo>
                  <a:lnTo>
                    <a:pt x="2212467" y="13335"/>
                  </a:lnTo>
                  <a:lnTo>
                    <a:pt x="2212467" y="9525"/>
                  </a:lnTo>
                  <a:lnTo>
                    <a:pt x="2215515" y="12954"/>
                  </a:lnTo>
                  <a:lnTo>
                    <a:pt x="2222373" y="12954"/>
                  </a:lnTo>
                  <a:lnTo>
                    <a:pt x="2222373" y="6096"/>
                  </a:lnTo>
                  <a:lnTo>
                    <a:pt x="222237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1185" y="1213485"/>
              <a:ext cx="2222500" cy="1651000"/>
            </a:xfrm>
            <a:custGeom>
              <a:avLst/>
              <a:gdLst/>
              <a:ahLst/>
              <a:cxnLst/>
              <a:rect l="l" t="t" r="r" b="b"/>
              <a:pathLst>
                <a:path w="2222500" h="1651000">
                  <a:moveTo>
                    <a:pt x="156971" y="279653"/>
                  </a:moveTo>
                  <a:lnTo>
                    <a:pt x="0" y="279653"/>
                  </a:lnTo>
                  <a:lnTo>
                    <a:pt x="0" y="1591310"/>
                  </a:lnTo>
                  <a:lnTo>
                    <a:pt x="48767" y="1601215"/>
                  </a:lnTo>
                  <a:lnTo>
                    <a:pt x="128396" y="1616582"/>
                  </a:lnTo>
                  <a:lnTo>
                    <a:pt x="202056" y="1628775"/>
                  </a:lnTo>
                  <a:lnTo>
                    <a:pt x="275463" y="1638553"/>
                  </a:lnTo>
                  <a:lnTo>
                    <a:pt x="348488" y="1645665"/>
                  </a:lnTo>
                  <a:lnTo>
                    <a:pt x="421385" y="1649856"/>
                  </a:lnTo>
                  <a:lnTo>
                    <a:pt x="494283" y="1650745"/>
                  </a:lnTo>
                  <a:lnTo>
                    <a:pt x="530732" y="1649856"/>
                  </a:lnTo>
                  <a:lnTo>
                    <a:pt x="567182" y="1648078"/>
                  </a:lnTo>
                  <a:lnTo>
                    <a:pt x="603631" y="1645285"/>
                  </a:lnTo>
                  <a:lnTo>
                    <a:pt x="640079" y="1641475"/>
                  </a:lnTo>
                  <a:lnTo>
                    <a:pt x="662685" y="1638553"/>
                  </a:lnTo>
                  <a:lnTo>
                    <a:pt x="483742" y="1638553"/>
                  </a:lnTo>
                  <a:lnTo>
                    <a:pt x="484123" y="1638553"/>
                  </a:lnTo>
                  <a:lnTo>
                    <a:pt x="422020" y="1637029"/>
                  </a:lnTo>
                  <a:lnTo>
                    <a:pt x="422782" y="1637029"/>
                  </a:lnTo>
                  <a:lnTo>
                    <a:pt x="390016" y="1635505"/>
                  </a:lnTo>
                  <a:lnTo>
                    <a:pt x="323088" y="1630934"/>
                  </a:lnTo>
                  <a:lnTo>
                    <a:pt x="287273" y="1627124"/>
                  </a:lnTo>
                  <a:lnTo>
                    <a:pt x="288035" y="1627124"/>
                  </a:lnTo>
                  <a:lnTo>
                    <a:pt x="214121" y="1617979"/>
                  </a:lnTo>
                  <a:lnTo>
                    <a:pt x="175259" y="1611884"/>
                  </a:lnTo>
                  <a:lnTo>
                    <a:pt x="134873" y="1605026"/>
                  </a:lnTo>
                  <a:lnTo>
                    <a:pt x="135635" y="1605026"/>
                  </a:lnTo>
                  <a:lnTo>
                    <a:pt x="93725" y="1597405"/>
                  </a:lnTo>
                  <a:lnTo>
                    <a:pt x="94487" y="1597405"/>
                  </a:lnTo>
                  <a:lnTo>
                    <a:pt x="51815" y="1589024"/>
                  </a:lnTo>
                  <a:lnTo>
                    <a:pt x="37083" y="1585976"/>
                  </a:lnTo>
                  <a:lnTo>
                    <a:pt x="12953" y="1585976"/>
                  </a:lnTo>
                  <a:lnTo>
                    <a:pt x="7619" y="1579879"/>
                  </a:lnTo>
                  <a:lnTo>
                    <a:pt x="12953" y="1579879"/>
                  </a:lnTo>
                  <a:lnTo>
                    <a:pt x="12953" y="291845"/>
                  </a:lnTo>
                  <a:lnTo>
                    <a:pt x="6095" y="291845"/>
                  </a:lnTo>
                  <a:lnTo>
                    <a:pt x="12953" y="285750"/>
                  </a:lnTo>
                  <a:lnTo>
                    <a:pt x="156971" y="285750"/>
                  </a:lnTo>
                  <a:lnTo>
                    <a:pt x="156971" y="279653"/>
                  </a:lnTo>
                  <a:close/>
                </a:path>
                <a:path w="2222500" h="1651000">
                  <a:moveTo>
                    <a:pt x="484123" y="1638553"/>
                  </a:moveTo>
                  <a:lnTo>
                    <a:pt x="483742" y="1638553"/>
                  </a:lnTo>
                  <a:lnTo>
                    <a:pt x="484504" y="1638553"/>
                  </a:lnTo>
                  <a:lnTo>
                    <a:pt x="484123" y="1638553"/>
                  </a:lnTo>
                  <a:close/>
                </a:path>
                <a:path w="2222500" h="1651000">
                  <a:moveTo>
                    <a:pt x="774064" y="1605026"/>
                  </a:moveTo>
                  <a:lnTo>
                    <a:pt x="726058" y="1615693"/>
                  </a:lnTo>
                  <a:lnTo>
                    <a:pt x="676528" y="1624076"/>
                  </a:lnTo>
                  <a:lnTo>
                    <a:pt x="624713" y="1630172"/>
                  </a:lnTo>
                  <a:lnTo>
                    <a:pt x="570610" y="1635505"/>
                  </a:lnTo>
                  <a:lnTo>
                    <a:pt x="513460" y="1637791"/>
                  </a:lnTo>
                  <a:lnTo>
                    <a:pt x="514222" y="1637791"/>
                  </a:lnTo>
                  <a:lnTo>
                    <a:pt x="484123" y="1638553"/>
                  </a:lnTo>
                  <a:lnTo>
                    <a:pt x="484504" y="1638553"/>
                  </a:lnTo>
                  <a:lnTo>
                    <a:pt x="662685" y="1638553"/>
                  </a:lnTo>
                  <a:lnTo>
                    <a:pt x="713232" y="1630806"/>
                  </a:lnTo>
                  <a:lnTo>
                    <a:pt x="786764" y="1615820"/>
                  </a:lnTo>
                  <a:lnTo>
                    <a:pt x="826262" y="1605788"/>
                  </a:lnTo>
                  <a:lnTo>
                    <a:pt x="774064" y="1605788"/>
                  </a:lnTo>
                  <a:lnTo>
                    <a:pt x="774064" y="1605026"/>
                  </a:lnTo>
                  <a:close/>
                </a:path>
                <a:path w="2222500" h="1651000">
                  <a:moveTo>
                    <a:pt x="955420" y="1553210"/>
                  </a:moveTo>
                  <a:lnTo>
                    <a:pt x="911225" y="1567688"/>
                  </a:lnTo>
                  <a:lnTo>
                    <a:pt x="866266" y="1581403"/>
                  </a:lnTo>
                  <a:lnTo>
                    <a:pt x="820546" y="1594357"/>
                  </a:lnTo>
                  <a:lnTo>
                    <a:pt x="774064" y="1605788"/>
                  </a:lnTo>
                  <a:lnTo>
                    <a:pt x="826262" y="1605788"/>
                  </a:lnTo>
                  <a:lnTo>
                    <a:pt x="869314" y="1593595"/>
                  </a:lnTo>
                  <a:lnTo>
                    <a:pt x="915034" y="1579879"/>
                  </a:lnTo>
                  <a:lnTo>
                    <a:pt x="990600" y="1553972"/>
                  </a:lnTo>
                  <a:lnTo>
                    <a:pt x="955420" y="1553972"/>
                  </a:lnTo>
                  <a:lnTo>
                    <a:pt x="955420" y="1553210"/>
                  </a:lnTo>
                  <a:close/>
                </a:path>
                <a:path w="2222500" h="1651000">
                  <a:moveTo>
                    <a:pt x="7619" y="1579879"/>
                  </a:moveTo>
                  <a:lnTo>
                    <a:pt x="12953" y="1585976"/>
                  </a:lnTo>
                  <a:lnTo>
                    <a:pt x="12953" y="1581023"/>
                  </a:lnTo>
                  <a:lnTo>
                    <a:pt x="7619" y="1579879"/>
                  </a:lnTo>
                  <a:close/>
                </a:path>
                <a:path w="2222500" h="1651000">
                  <a:moveTo>
                    <a:pt x="12953" y="1581023"/>
                  </a:moveTo>
                  <a:lnTo>
                    <a:pt x="12953" y="1585976"/>
                  </a:lnTo>
                  <a:lnTo>
                    <a:pt x="37083" y="1585976"/>
                  </a:lnTo>
                  <a:lnTo>
                    <a:pt x="12953" y="1581023"/>
                  </a:lnTo>
                  <a:close/>
                </a:path>
                <a:path w="2222500" h="1651000">
                  <a:moveTo>
                    <a:pt x="12953" y="1579879"/>
                  </a:moveTo>
                  <a:lnTo>
                    <a:pt x="7619" y="1579879"/>
                  </a:lnTo>
                  <a:lnTo>
                    <a:pt x="12953" y="1581023"/>
                  </a:lnTo>
                  <a:lnTo>
                    <a:pt x="12953" y="1579879"/>
                  </a:lnTo>
                  <a:close/>
                </a:path>
                <a:path w="2222500" h="1651000">
                  <a:moveTo>
                    <a:pt x="1902332" y="1369567"/>
                  </a:moveTo>
                  <a:lnTo>
                    <a:pt x="1820544" y="1370964"/>
                  </a:lnTo>
                  <a:lnTo>
                    <a:pt x="1777364" y="1372362"/>
                  </a:lnTo>
                  <a:lnTo>
                    <a:pt x="1734819" y="1374393"/>
                  </a:lnTo>
                  <a:lnTo>
                    <a:pt x="1692782" y="1377314"/>
                  </a:lnTo>
                  <a:lnTo>
                    <a:pt x="1651127" y="1380870"/>
                  </a:lnTo>
                  <a:lnTo>
                    <a:pt x="1609978" y="1385062"/>
                  </a:lnTo>
                  <a:lnTo>
                    <a:pt x="1569085" y="1390014"/>
                  </a:lnTo>
                  <a:lnTo>
                    <a:pt x="1528572" y="1395856"/>
                  </a:lnTo>
                  <a:lnTo>
                    <a:pt x="1488313" y="1402334"/>
                  </a:lnTo>
                  <a:lnTo>
                    <a:pt x="1448180" y="1409445"/>
                  </a:lnTo>
                  <a:lnTo>
                    <a:pt x="1408176" y="1417447"/>
                  </a:lnTo>
                  <a:lnTo>
                    <a:pt x="1368297" y="1426210"/>
                  </a:lnTo>
                  <a:lnTo>
                    <a:pt x="1328420" y="1435607"/>
                  </a:lnTo>
                  <a:lnTo>
                    <a:pt x="1288541" y="1445894"/>
                  </a:lnTo>
                  <a:lnTo>
                    <a:pt x="1248537" y="1456816"/>
                  </a:lnTo>
                  <a:lnTo>
                    <a:pt x="1208404" y="1468627"/>
                  </a:lnTo>
                  <a:lnTo>
                    <a:pt x="1168019" y="1481201"/>
                  </a:lnTo>
                  <a:lnTo>
                    <a:pt x="1127506" y="1494536"/>
                  </a:lnTo>
                  <a:lnTo>
                    <a:pt x="1086612" y="1508632"/>
                  </a:lnTo>
                  <a:lnTo>
                    <a:pt x="1045337" y="1523491"/>
                  </a:lnTo>
                  <a:lnTo>
                    <a:pt x="955420" y="1553972"/>
                  </a:lnTo>
                  <a:lnTo>
                    <a:pt x="990600" y="1553972"/>
                  </a:lnTo>
                  <a:lnTo>
                    <a:pt x="1103121" y="1516126"/>
                  </a:lnTo>
                  <a:lnTo>
                    <a:pt x="1175892" y="1492757"/>
                  </a:lnTo>
                  <a:lnTo>
                    <a:pt x="1248283" y="1471040"/>
                  </a:lnTo>
                  <a:lnTo>
                    <a:pt x="1320927" y="1451228"/>
                  </a:lnTo>
                  <a:lnTo>
                    <a:pt x="1394205" y="1433576"/>
                  </a:lnTo>
                  <a:lnTo>
                    <a:pt x="1468881" y="1418336"/>
                  </a:lnTo>
                  <a:lnTo>
                    <a:pt x="1506854" y="1411731"/>
                  </a:lnTo>
                  <a:lnTo>
                    <a:pt x="1545463" y="1405763"/>
                  </a:lnTo>
                  <a:lnTo>
                    <a:pt x="1584705" y="1400555"/>
                  </a:lnTo>
                  <a:lnTo>
                    <a:pt x="1624711" y="1396111"/>
                  </a:lnTo>
                  <a:lnTo>
                    <a:pt x="1702815" y="1389379"/>
                  </a:lnTo>
                  <a:lnTo>
                    <a:pt x="1741677" y="1387093"/>
                  </a:lnTo>
                  <a:lnTo>
                    <a:pt x="1740915" y="1387093"/>
                  </a:lnTo>
                  <a:lnTo>
                    <a:pt x="1781302" y="1384807"/>
                  </a:lnTo>
                  <a:lnTo>
                    <a:pt x="1822450" y="1383284"/>
                  </a:lnTo>
                  <a:lnTo>
                    <a:pt x="1864994" y="1382522"/>
                  </a:lnTo>
                  <a:lnTo>
                    <a:pt x="1914525" y="1382522"/>
                  </a:lnTo>
                  <a:lnTo>
                    <a:pt x="1914525" y="1376426"/>
                  </a:lnTo>
                  <a:lnTo>
                    <a:pt x="1902332" y="1376426"/>
                  </a:lnTo>
                  <a:lnTo>
                    <a:pt x="1902332" y="1369567"/>
                  </a:lnTo>
                  <a:close/>
                </a:path>
                <a:path w="2222500" h="1651000">
                  <a:moveTo>
                    <a:pt x="1908428" y="1369567"/>
                  </a:moveTo>
                  <a:lnTo>
                    <a:pt x="1902332" y="1369567"/>
                  </a:lnTo>
                  <a:lnTo>
                    <a:pt x="1902332" y="1376426"/>
                  </a:lnTo>
                  <a:lnTo>
                    <a:pt x="1908428" y="1369567"/>
                  </a:lnTo>
                  <a:close/>
                </a:path>
                <a:path w="2222500" h="1651000">
                  <a:moveTo>
                    <a:pt x="1914525" y="1369567"/>
                  </a:moveTo>
                  <a:lnTo>
                    <a:pt x="1908428" y="1369567"/>
                  </a:lnTo>
                  <a:lnTo>
                    <a:pt x="1902332" y="1376426"/>
                  </a:lnTo>
                  <a:lnTo>
                    <a:pt x="1914525" y="1376426"/>
                  </a:lnTo>
                  <a:lnTo>
                    <a:pt x="1914525" y="1369567"/>
                  </a:lnTo>
                  <a:close/>
                </a:path>
                <a:path w="2222500" h="1651000">
                  <a:moveTo>
                    <a:pt x="1902332" y="285750"/>
                  </a:moveTo>
                  <a:lnTo>
                    <a:pt x="1902332" y="1369567"/>
                  </a:lnTo>
                  <a:lnTo>
                    <a:pt x="1908428" y="1369567"/>
                  </a:lnTo>
                  <a:lnTo>
                    <a:pt x="1914525" y="1369567"/>
                  </a:lnTo>
                  <a:lnTo>
                    <a:pt x="1914525" y="1255267"/>
                  </a:lnTo>
                  <a:lnTo>
                    <a:pt x="1908428" y="1255267"/>
                  </a:lnTo>
                  <a:lnTo>
                    <a:pt x="1908428" y="1242949"/>
                  </a:lnTo>
                  <a:lnTo>
                    <a:pt x="1909952" y="1242187"/>
                  </a:lnTo>
                  <a:lnTo>
                    <a:pt x="1914525" y="1242187"/>
                  </a:lnTo>
                  <a:lnTo>
                    <a:pt x="1914525" y="291845"/>
                  </a:lnTo>
                  <a:lnTo>
                    <a:pt x="1908428" y="291845"/>
                  </a:lnTo>
                  <a:lnTo>
                    <a:pt x="1902332" y="285750"/>
                  </a:lnTo>
                  <a:close/>
                </a:path>
                <a:path w="2222500" h="1651000">
                  <a:moveTo>
                    <a:pt x="1909952" y="1242187"/>
                  </a:moveTo>
                  <a:lnTo>
                    <a:pt x="1908428" y="1242949"/>
                  </a:lnTo>
                  <a:lnTo>
                    <a:pt x="1908428" y="1255267"/>
                  </a:lnTo>
                  <a:lnTo>
                    <a:pt x="1911730" y="1255014"/>
                  </a:lnTo>
                  <a:lnTo>
                    <a:pt x="1914525" y="1254760"/>
                  </a:lnTo>
                  <a:lnTo>
                    <a:pt x="1914525" y="1242440"/>
                  </a:lnTo>
                  <a:lnTo>
                    <a:pt x="1909952" y="1242187"/>
                  </a:lnTo>
                  <a:close/>
                </a:path>
                <a:path w="2222500" h="1651000">
                  <a:moveTo>
                    <a:pt x="1914525" y="1254760"/>
                  </a:moveTo>
                  <a:lnTo>
                    <a:pt x="1911730" y="1255014"/>
                  </a:lnTo>
                  <a:lnTo>
                    <a:pt x="1908428" y="1255267"/>
                  </a:lnTo>
                  <a:lnTo>
                    <a:pt x="1914525" y="1255267"/>
                  </a:lnTo>
                  <a:lnTo>
                    <a:pt x="1914525" y="1254760"/>
                  </a:lnTo>
                  <a:close/>
                </a:path>
                <a:path w="2222500" h="1651000">
                  <a:moveTo>
                    <a:pt x="1914525" y="1242440"/>
                  </a:moveTo>
                  <a:lnTo>
                    <a:pt x="1914525" y="1254760"/>
                  </a:lnTo>
                  <a:lnTo>
                    <a:pt x="1949577" y="1251965"/>
                  </a:lnTo>
                  <a:lnTo>
                    <a:pt x="1974977" y="1250314"/>
                  </a:lnTo>
                  <a:lnTo>
                    <a:pt x="2000377" y="1249044"/>
                  </a:lnTo>
                  <a:lnTo>
                    <a:pt x="2013077" y="1248664"/>
                  </a:lnTo>
                  <a:lnTo>
                    <a:pt x="2058542" y="1247648"/>
                  </a:lnTo>
                  <a:lnTo>
                    <a:pt x="2058542" y="1242440"/>
                  </a:lnTo>
                  <a:lnTo>
                    <a:pt x="1915667" y="1242440"/>
                  </a:lnTo>
                  <a:lnTo>
                    <a:pt x="1914525" y="1242440"/>
                  </a:lnTo>
                  <a:close/>
                </a:path>
                <a:path w="2222500" h="1651000">
                  <a:moveTo>
                    <a:pt x="2045589" y="1235328"/>
                  </a:moveTo>
                  <a:lnTo>
                    <a:pt x="2025014" y="1235328"/>
                  </a:lnTo>
                  <a:lnTo>
                    <a:pt x="2010410" y="1236090"/>
                  </a:lnTo>
                  <a:lnTo>
                    <a:pt x="1997964" y="1236344"/>
                  </a:lnTo>
                  <a:lnTo>
                    <a:pt x="1985264" y="1236979"/>
                  </a:lnTo>
                  <a:lnTo>
                    <a:pt x="1972437" y="1237741"/>
                  </a:lnTo>
                  <a:lnTo>
                    <a:pt x="1934337" y="1240663"/>
                  </a:lnTo>
                  <a:lnTo>
                    <a:pt x="1926716" y="1240663"/>
                  </a:lnTo>
                  <a:lnTo>
                    <a:pt x="1921255" y="1241805"/>
                  </a:lnTo>
                  <a:lnTo>
                    <a:pt x="1915667" y="1242440"/>
                  </a:lnTo>
                  <a:lnTo>
                    <a:pt x="2058542" y="1242440"/>
                  </a:lnTo>
                  <a:lnTo>
                    <a:pt x="2058542" y="1241425"/>
                  </a:lnTo>
                  <a:lnTo>
                    <a:pt x="2045589" y="1241425"/>
                  </a:lnTo>
                  <a:lnTo>
                    <a:pt x="2045589" y="1235328"/>
                  </a:lnTo>
                  <a:close/>
                </a:path>
                <a:path w="2222500" h="1651000">
                  <a:moveTo>
                    <a:pt x="1914525" y="1242187"/>
                  </a:moveTo>
                  <a:lnTo>
                    <a:pt x="1909952" y="1242187"/>
                  </a:lnTo>
                  <a:lnTo>
                    <a:pt x="1914525" y="1242440"/>
                  </a:lnTo>
                  <a:lnTo>
                    <a:pt x="1914525" y="1242187"/>
                  </a:lnTo>
                  <a:close/>
                </a:path>
                <a:path w="2222500" h="1651000">
                  <a:moveTo>
                    <a:pt x="2045589" y="144017"/>
                  </a:moveTo>
                  <a:lnTo>
                    <a:pt x="2045589" y="1241425"/>
                  </a:lnTo>
                  <a:lnTo>
                    <a:pt x="2052447" y="1235328"/>
                  </a:lnTo>
                  <a:lnTo>
                    <a:pt x="2058542" y="1235328"/>
                  </a:lnTo>
                  <a:lnTo>
                    <a:pt x="2058542" y="1111885"/>
                  </a:lnTo>
                  <a:lnTo>
                    <a:pt x="2052447" y="1111885"/>
                  </a:lnTo>
                  <a:lnTo>
                    <a:pt x="2052447" y="1099692"/>
                  </a:lnTo>
                  <a:lnTo>
                    <a:pt x="2058542" y="1099312"/>
                  </a:lnTo>
                  <a:lnTo>
                    <a:pt x="2058542" y="150875"/>
                  </a:lnTo>
                  <a:lnTo>
                    <a:pt x="2052447" y="150875"/>
                  </a:lnTo>
                  <a:lnTo>
                    <a:pt x="2045589" y="144017"/>
                  </a:lnTo>
                  <a:close/>
                </a:path>
                <a:path w="2222500" h="1651000">
                  <a:moveTo>
                    <a:pt x="2058542" y="1235328"/>
                  </a:moveTo>
                  <a:lnTo>
                    <a:pt x="2052447" y="1235328"/>
                  </a:lnTo>
                  <a:lnTo>
                    <a:pt x="2045589" y="1241425"/>
                  </a:lnTo>
                  <a:lnTo>
                    <a:pt x="2058542" y="1241425"/>
                  </a:lnTo>
                  <a:lnTo>
                    <a:pt x="2058542" y="1235328"/>
                  </a:lnTo>
                  <a:close/>
                </a:path>
                <a:path w="2222500" h="1651000">
                  <a:moveTo>
                    <a:pt x="2058542" y="1099312"/>
                  </a:moveTo>
                  <a:lnTo>
                    <a:pt x="2052447" y="1099692"/>
                  </a:lnTo>
                  <a:lnTo>
                    <a:pt x="2052447" y="1111885"/>
                  </a:lnTo>
                  <a:lnTo>
                    <a:pt x="2058542" y="1111885"/>
                  </a:lnTo>
                  <a:lnTo>
                    <a:pt x="2058542" y="1099312"/>
                  </a:lnTo>
                  <a:close/>
                </a:path>
                <a:path w="2222500" h="1651000">
                  <a:moveTo>
                    <a:pt x="2209418" y="1093724"/>
                  </a:moveTo>
                  <a:lnTo>
                    <a:pt x="2179447" y="1094486"/>
                  </a:lnTo>
                  <a:lnTo>
                    <a:pt x="2166874" y="1094613"/>
                  </a:lnTo>
                  <a:lnTo>
                    <a:pt x="2141474" y="1095120"/>
                  </a:lnTo>
                  <a:lnTo>
                    <a:pt x="2115819" y="1096010"/>
                  </a:lnTo>
                  <a:lnTo>
                    <a:pt x="2090165" y="1097279"/>
                  </a:lnTo>
                  <a:lnTo>
                    <a:pt x="2058542" y="1099312"/>
                  </a:lnTo>
                  <a:lnTo>
                    <a:pt x="2058542" y="1111885"/>
                  </a:lnTo>
                  <a:lnTo>
                    <a:pt x="2060828" y="1111885"/>
                  </a:lnTo>
                  <a:lnTo>
                    <a:pt x="2063877" y="1111123"/>
                  </a:lnTo>
                  <a:lnTo>
                    <a:pt x="2063114" y="1111123"/>
                  </a:lnTo>
                  <a:lnTo>
                    <a:pt x="2069084" y="1111123"/>
                  </a:lnTo>
                  <a:lnTo>
                    <a:pt x="2132456" y="1108202"/>
                  </a:lnTo>
                  <a:lnTo>
                    <a:pt x="2145156" y="1107693"/>
                  </a:lnTo>
                  <a:lnTo>
                    <a:pt x="2157856" y="1107439"/>
                  </a:lnTo>
                  <a:lnTo>
                    <a:pt x="2170556" y="1107313"/>
                  </a:lnTo>
                  <a:lnTo>
                    <a:pt x="2185797" y="1106551"/>
                  </a:lnTo>
                  <a:lnTo>
                    <a:pt x="2222373" y="1106551"/>
                  </a:lnTo>
                  <a:lnTo>
                    <a:pt x="2222373" y="1100454"/>
                  </a:lnTo>
                  <a:lnTo>
                    <a:pt x="2209418" y="1100454"/>
                  </a:lnTo>
                  <a:lnTo>
                    <a:pt x="2209418" y="1093724"/>
                  </a:lnTo>
                  <a:close/>
                </a:path>
                <a:path w="2222500" h="1651000">
                  <a:moveTo>
                    <a:pt x="2215515" y="1093597"/>
                  </a:moveTo>
                  <a:lnTo>
                    <a:pt x="2209418" y="1093724"/>
                  </a:lnTo>
                  <a:lnTo>
                    <a:pt x="2209418" y="1100454"/>
                  </a:lnTo>
                  <a:lnTo>
                    <a:pt x="2215515" y="1093597"/>
                  </a:lnTo>
                  <a:close/>
                </a:path>
                <a:path w="2222500" h="1651000">
                  <a:moveTo>
                    <a:pt x="2222373" y="1093597"/>
                  </a:moveTo>
                  <a:lnTo>
                    <a:pt x="2215515" y="1093597"/>
                  </a:lnTo>
                  <a:lnTo>
                    <a:pt x="2209418" y="1100454"/>
                  </a:lnTo>
                  <a:lnTo>
                    <a:pt x="2222373" y="1100454"/>
                  </a:lnTo>
                  <a:lnTo>
                    <a:pt x="2222373" y="1093597"/>
                  </a:lnTo>
                  <a:close/>
                </a:path>
                <a:path w="2222500" h="1651000">
                  <a:moveTo>
                    <a:pt x="2209418" y="6095"/>
                  </a:moveTo>
                  <a:lnTo>
                    <a:pt x="2209418" y="1093724"/>
                  </a:lnTo>
                  <a:lnTo>
                    <a:pt x="2215515" y="1093597"/>
                  </a:lnTo>
                  <a:lnTo>
                    <a:pt x="2222373" y="1093597"/>
                  </a:lnTo>
                  <a:lnTo>
                    <a:pt x="2222373" y="12953"/>
                  </a:lnTo>
                  <a:lnTo>
                    <a:pt x="2215515" y="12953"/>
                  </a:lnTo>
                  <a:lnTo>
                    <a:pt x="2209418" y="6095"/>
                  </a:lnTo>
                  <a:close/>
                </a:path>
                <a:path w="2222500" h="1651000">
                  <a:moveTo>
                    <a:pt x="12953" y="285750"/>
                  </a:moveTo>
                  <a:lnTo>
                    <a:pt x="6095" y="291845"/>
                  </a:lnTo>
                  <a:lnTo>
                    <a:pt x="12953" y="291845"/>
                  </a:lnTo>
                  <a:lnTo>
                    <a:pt x="12953" y="285750"/>
                  </a:lnTo>
                  <a:close/>
                </a:path>
                <a:path w="2222500" h="1651000">
                  <a:moveTo>
                    <a:pt x="12953" y="291845"/>
                  </a:moveTo>
                  <a:lnTo>
                    <a:pt x="1902333" y="291845"/>
                  </a:lnTo>
                  <a:lnTo>
                    <a:pt x="1902333" y="285749"/>
                  </a:lnTo>
                  <a:lnTo>
                    <a:pt x="12953" y="285749"/>
                  </a:lnTo>
                  <a:lnTo>
                    <a:pt x="12953" y="291845"/>
                  </a:lnTo>
                  <a:close/>
                </a:path>
                <a:path w="2222500" h="1651000">
                  <a:moveTo>
                    <a:pt x="1914525" y="279653"/>
                  </a:moveTo>
                  <a:lnTo>
                    <a:pt x="169163" y="279653"/>
                  </a:lnTo>
                  <a:lnTo>
                    <a:pt x="169163" y="285750"/>
                  </a:lnTo>
                  <a:lnTo>
                    <a:pt x="1902332" y="285750"/>
                  </a:lnTo>
                  <a:lnTo>
                    <a:pt x="1908428" y="291845"/>
                  </a:lnTo>
                  <a:lnTo>
                    <a:pt x="1914525" y="291845"/>
                  </a:lnTo>
                  <a:lnTo>
                    <a:pt x="1914525" y="279653"/>
                  </a:lnTo>
                  <a:close/>
                </a:path>
                <a:path w="2222500" h="1651000">
                  <a:moveTo>
                    <a:pt x="304038" y="137922"/>
                  </a:moveTo>
                  <a:lnTo>
                    <a:pt x="156971" y="137922"/>
                  </a:lnTo>
                  <a:lnTo>
                    <a:pt x="156971" y="285750"/>
                  </a:lnTo>
                  <a:lnTo>
                    <a:pt x="169163" y="285750"/>
                  </a:lnTo>
                  <a:lnTo>
                    <a:pt x="169163" y="150875"/>
                  </a:lnTo>
                  <a:lnTo>
                    <a:pt x="163067" y="150875"/>
                  </a:lnTo>
                  <a:lnTo>
                    <a:pt x="169163" y="144017"/>
                  </a:lnTo>
                  <a:lnTo>
                    <a:pt x="304038" y="144017"/>
                  </a:lnTo>
                  <a:lnTo>
                    <a:pt x="304038" y="137922"/>
                  </a:lnTo>
                  <a:close/>
                </a:path>
                <a:path w="2222500" h="1651000">
                  <a:moveTo>
                    <a:pt x="169163" y="144017"/>
                  </a:moveTo>
                  <a:lnTo>
                    <a:pt x="163067" y="150875"/>
                  </a:lnTo>
                  <a:lnTo>
                    <a:pt x="169163" y="150875"/>
                  </a:lnTo>
                  <a:lnTo>
                    <a:pt x="169163" y="144017"/>
                  </a:lnTo>
                  <a:close/>
                </a:path>
                <a:path w="2222500" h="1651000">
                  <a:moveTo>
                    <a:pt x="169163" y="150875"/>
                  </a:moveTo>
                  <a:lnTo>
                    <a:pt x="2045589" y="150875"/>
                  </a:lnTo>
                  <a:lnTo>
                    <a:pt x="2045589" y="144016"/>
                  </a:lnTo>
                  <a:lnTo>
                    <a:pt x="169163" y="144016"/>
                  </a:lnTo>
                  <a:lnTo>
                    <a:pt x="169163" y="150875"/>
                  </a:lnTo>
                  <a:close/>
                </a:path>
                <a:path w="2222500" h="1651000">
                  <a:moveTo>
                    <a:pt x="2058542" y="137922"/>
                  </a:moveTo>
                  <a:lnTo>
                    <a:pt x="316991" y="137922"/>
                  </a:lnTo>
                  <a:lnTo>
                    <a:pt x="316991" y="144017"/>
                  </a:lnTo>
                  <a:lnTo>
                    <a:pt x="2045589" y="144017"/>
                  </a:lnTo>
                  <a:lnTo>
                    <a:pt x="2052447" y="150875"/>
                  </a:lnTo>
                  <a:lnTo>
                    <a:pt x="2058542" y="150875"/>
                  </a:lnTo>
                  <a:lnTo>
                    <a:pt x="2058542" y="137922"/>
                  </a:lnTo>
                  <a:close/>
                </a:path>
                <a:path w="2222500" h="1651000">
                  <a:moveTo>
                    <a:pt x="2222373" y="0"/>
                  </a:moveTo>
                  <a:lnTo>
                    <a:pt x="304038" y="0"/>
                  </a:lnTo>
                  <a:lnTo>
                    <a:pt x="304038" y="144017"/>
                  </a:lnTo>
                  <a:lnTo>
                    <a:pt x="316991" y="144017"/>
                  </a:lnTo>
                  <a:lnTo>
                    <a:pt x="316991" y="12953"/>
                  </a:lnTo>
                  <a:lnTo>
                    <a:pt x="310895" y="12953"/>
                  </a:lnTo>
                  <a:lnTo>
                    <a:pt x="316991" y="6095"/>
                  </a:lnTo>
                  <a:lnTo>
                    <a:pt x="2222373" y="6095"/>
                  </a:lnTo>
                  <a:lnTo>
                    <a:pt x="2222373" y="0"/>
                  </a:lnTo>
                  <a:close/>
                </a:path>
                <a:path w="2222500" h="1651000">
                  <a:moveTo>
                    <a:pt x="316991" y="6095"/>
                  </a:moveTo>
                  <a:lnTo>
                    <a:pt x="310895" y="12953"/>
                  </a:lnTo>
                  <a:lnTo>
                    <a:pt x="316991" y="12953"/>
                  </a:lnTo>
                  <a:lnTo>
                    <a:pt x="316991" y="6095"/>
                  </a:lnTo>
                  <a:close/>
                </a:path>
                <a:path w="2222500" h="1651000">
                  <a:moveTo>
                    <a:pt x="316991" y="12953"/>
                  </a:moveTo>
                  <a:lnTo>
                    <a:pt x="2209418" y="12953"/>
                  </a:lnTo>
                  <a:lnTo>
                    <a:pt x="2209418" y="6094"/>
                  </a:lnTo>
                  <a:lnTo>
                    <a:pt x="316991" y="6094"/>
                  </a:lnTo>
                  <a:lnTo>
                    <a:pt x="316991" y="12953"/>
                  </a:lnTo>
                  <a:close/>
                </a:path>
                <a:path w="2222500" h="1651000">
                  <a:moveTo>
                    <a:pt x="2222373" y="6095"/>
                  </a:moveTo>
                  <a:lnTo>
                    <a:pt x="2209418" y="6095"/>
                  </a:lnTo>
                  <a:lnTo>
                    <a:pt x="2215515" y="12953"/>
                  </a:lnTo>
                  <a:lnTo>
                    <a:pt x="2222373" y="12953"/>
                  </a:lnTo>
                  <a:lnTo>
                    <a:pt x="2222373" y="60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46148" y="1714500"/>
            <a:ext cx="17303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Times New Roman"/>
                <a:cs typeface="Times New Roman"/>
              </a:rPr>
              <a:t>public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class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HelloWorld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800" spc="-10" dirty="0">
                <a:latin typeface="Times New Roman"/>
                <a:cs typeface="Times New Roman"/>
              </a:rPr>
              <a:t>public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static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void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main(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String</a:t>
            </a:r>
            <a:r>
              <a:rPr sz="800" dirty="0">
                <a:latin typeface="Times New Roman"/>
                <a:cs typeface="Times New Roman"/>
              </a:rPr>
              <a:t> []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args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{</a:t>
            </a:r>
            <a:endParaRPr sz="8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800" spc="-10" dirty="0">
                <a:latin typeface="Times New Roman"/>
                <a:cs typeface="Times New Roman"/>
              </a:rPr>
              <a:t>System.out.println(“hello”);</a:t>
            </a:r>
            <a:endParaRPr sz="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494" y="3003296"/>
            <a:ext cx="150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HelloWorld.java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54" y="3495547"/>
            <a:ext cx="80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Compile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javac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627" y="3495547"/>
            <a:ext cx="217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70" algn="l"/>
              </a:tabLst>
            </a:pPr>
            <a:r>
              <a:rPr sz="1800" u="sng" dirty="0">
                <a:uFill>
                  <a:solidFill>
                    <a:srgbClr val="808080"/>
                  </a:solidFill>
                </a:u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074" y="4183570"/>
            <a:ext cx="1088898" cy="14152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1755" y="4639309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" algn="just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Times New Roman"/>
                <a:cs typeface="Times New Roman"/>
              </a:rPr>
              <a:t>2387D47803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A96C16A484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54B646F541</a:t>
            </a:r>
            <a:endParaRPr sz="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800" spc="-10" dirty="0">
                <a:latin typeface="Times New Roman"/>
                <a:cs typeface="Times New Roman"/>
              </a:rPr>
              <a:t>06515EE464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2798" y="4621783"/>
            <a:ext cx="88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Java Bytecode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39502" y="3314890"/>
            <a:ext cx="721995" cy="1355725"/>
            <a:chOff x="3639502" y="3314890"/>
            <a:chExt cx="721995" cy="1355725"/>
          </a:xfrm>
        </p:grpSpPr>
        <p:sp>
          <p:nvSpPr>
            <p:cNvPr id="14" name="object 14"/>
            <p:cNvSpPr/>
            <p:nvPr/>
          </p:nvSpPr>
          <p:spPr>
            <a:xfrm>
              <a:off x="3644265" y="4352925"/>
              <a:ext cx="608330" cy="313055"/>
            </a:xfrm>
            <a:custGeom>
              <a:avLst/>
              <a:gdLst/>
              <a:ahLst/>
              <a:cxnLst/>
              <a:rect l="l" t="t" r="r" b="b"/>
              <a:pathLst>
                <a:path w="608329" h="313054">
                  <a:moveTo>
                    <a:pt x="607822" y="0"/>
                  </a:moveTo>
                  <a:lnTo>
                    <a:pt x="63246" y="164719"/>
                  </a:lnTo>
                  <a:lnTo>
                    <a:pt x="54101" y="179197"/>
                  </a:lnTo>
                  <a:lnTo>
                    <a:pt x="25146" y="203581"/>
                  </a:lnTo>
                  <a:lnTo>
                    <a:pt x="7620" y="217297"/>
                  </a:lnTo>
                  <a:lnTo>
                    <a:pt x="0" y="227202"/>
                  </a:lnTo>
                  <a:lnTo>
                    <a:pt x="0" y="235585"/>
                  </a:lnTo>
                  <a:lnTo>
                    <a:pt x="57150" y="263017"/>
                  </a:lnTo>
                  <a:lnTo>
                    <a:pt x="383159" y="307975"/>
                  </a:lnTo>
                  <a:lnTo>
                    <a:pt x="422529" y="312293"/>
                  </a:lnTo>
                  <a:lnTo>
                    <a:pt x="434213" y="312927"/>
                  </a:lnTo>
                  <a:lnTo>
                    <a:pt x="445515" y="312800"/>
                  </a:lnTo>
                  <a:lnTo>
                    <a:pt x="489585" y="297180"/>
                  </a:lnTo>
                  <a:lnTo>
                    <a:pt x="505713" y="282829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4265" y="4352925"/>
              <a:ext cx="608330" cy="313055"/>
            </a:xfrm>
            <a:custGeom>
              <a:avLst/>
              <a:gdLst/>
              <a:ahLst/>
              <a:cxnLst/>
              <a:rect l="l" t="t" r="r" b="b"/>
              <a:pathLst>
                <a:path w="608329" h="313054">
                  <a:moveTo>
                    <a:pt x="607822" y="0"/>
                  </a:moveTo>
                  <a:lnTo>
                    <a:pt x="63246" y="164719"/>
                  </a:lnTo>
                  <a:lnTo>
                    <a:pt x="54101" y="179197"/>
                  </a:lnTo>
                  <a:lnTo>
                    <a:pt x="25146" y="203581"/>
                  </a:lnTo>
                  <a:lnTo>
                    <a:pt x="7620" y="217297"/>
                  </a:lnTo>
                  <a:lnTo>
                    <a:pt x="0" y="227202"/>
                  </a:lnTo>
                  <a:lnTo>
                    <a:pt x="0" y="235585"/>
                  </a:lnTo>
                  <a:lnTo>
                    <a:pt x="57150" y="263017"/>
                  </a:lnTo>
                  <a:lnTo>
                    <a:pt x="383159" y="307975"/>
                  </a:lnTo>
                  <a:lnTo>
                    <a:pt x="397129" y="309499"/>
                  </a:lnTo>
                  <a:lnTo>
                    <a:pt x="410210" y="311023"/>
                  </a:lnTo>
                  <a:lnTo>
                    <a:pt x="422529" y="312293"/>
                  </a:lnTo>
                  <a:lnTo>
                    <a:pt x="434213" y="312927"/>
                  </a:lnTo>
                  <a:lnTo>
                    <a:pt x="445515" y="312800"/>
                  </a:lnTo>
                  <a:lnTo>
                    <a:pt x="489585" y="297180"/>
                  </a:lnTo>
                  <a:lnTo>
                    <a:pt x="505713" y="282829"/>
                  </a:lnTo>
                  <a:lnTo>
                    <a:pt x="60782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69461" y="4351401"/>
              <a:ext cx="287020" cy="295275"/>
            </a:xfrm>
            <a:custGeom>
              <a:avLst/>
              <a:gdLst/>
              <a:ahLst/>
              <a:cxnLst/>
              <a:rect l="l" t="t" r="r" b="b"/>
              <a:pathLst>
                <a:path w="287020" h="295275">
                  <a:moveTo>
                    <a:pt x="194437" y="0"/>
                  </a:moveTo>
                  <a:lnTo>
                    <a:pt x="0" y="193801"/>
                  </a:lnTo>
                  <a:lnTo>
                    <a:pt x="1524" y="215137"/>
                  </a:lnTo>
                  <a:lnTo>
                    <a:pt x="3937" y="229107"/>
                  </a:lnTo>
                  <a:lnTo>
                    <a:pt x="18287" y="266700"/>
                  </a:lnTo>
                  <a:lnTo>
                    <a:pt x="48260" y="291719"/>
                  </a:lnTo>
                  <a:lnTo>
                    <a:pt x="73278" y="295275"/>
                  </a:lnTo>
                  <a:lnTo>
                    <a:pt x="84709" y="283082"/>
                  </a:lnTo>
                  <a:lnTo>
                    <a:pt x="286765" y="41910"/>
                  </a:lnTo>
                  <a:lnTo>
                    <a:pt x="286765" y="35813"/>
                  </a:lnTo>
                  <a:lnTo>
                    <a:pt x="286003" y="32766"/>
                  </a:lnTo>
                  <a:lnTo>
                    <a:pt x="284479" y="31242"/>
                  </a:lnTo>
                  <a:lnTo>
                    <a:pt x="281431" y="27431"/>
                  </a:lnTo>
                  <a:lnTo>
                    <a:pt x="277622" y="25146"/>
                  </a:lnTo>
                  <a:lnTo>
                    <a:pt x="273050" y="23622"/>
                  </a:lnTo>
                  <a:lnTo>
                    <a:pt x="19443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9461" y="4351401"/>
              <a:ext cx="287020" cy="295275"/>
            </a:xfrm>
            <a:custGeom>
              <a:avLst/>
              <a:gdLst/>
              <a:ahLst/>
              <a:cxnLst/>
              <a:rect l="l" t="t" r="r" b="b"/>
              <a:pathLst>
                <a:path w="287020" h="295275">
                  <a:moveTo>
                    <a:pt x="194437" y="0"/>
                  </a:moveTo>
                  <a:lnTo>
                    <a:pt x="0" y="193801"/>
                  </a:lnTo>
                  <a:lnTo>
                    <a:pt x="1524" y="215137"/>
                  </a:lnTo>
                  <a:lnTo>
                    <a:pt x="3937" y="229107"/>
                  </a:lnTo>
                  <a:lnTo>
                    <a:pt x="18287" y="266700"/>
                  </a:lnTo>
                  <a:lnTo>
                    <a:pt x="48260" y="291719"/>
                  </a:lnTo>
                  <a:lnTo>
                    <a:pt x="73278" y="295275"/>
                  </a:lnTo>
                  <a:lnTo>
                    <a:pt x="84709" y="283082"/>
                  </a:lnTo>
                  <a:lnTo>
                    <a:pt x="286765" y="41910"/>
                  </a:lnTo>
                  <a:lnTo>
                    <a:pt x="286765" y="35813"/>
                  </a:lnTo>
                  <a:lnTo>
                    <a:pt x="286003" y="32766"/>
                  </a:lnTo>
                  <a:lnTo>
                    <a:pt x="284479" y="31242"/>
                  </a:lnTo>
                  <a:lnTo>
                    <a:pt x="281431" y="27431"/>
                  </a:lnTo>
                  <a:lnTo>
                    <a:pt x="277622" y="25146"/>
                  </a:lnTo>
                  <a:lnTo>
                    <a:pt x="273050" y="23622"/>
                  </a:lnTo>
                  <a:lnTo>
                    <a:pt x="19443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0559" y="4355973"/>
              <a:ext cx="551180" cy="198120"/>
            </a:xfrm>
            <a:custGeom>
              <a:avLst/>
              <a:gdLst/>
              <a:ahLst/>
              <a:cxnLst/>
              <a:rect l="l" t="t" r="r" b="b"/>
              <a:pathLst>
                <a:path w="551179" h="198120">
                  <a:moveTo>
                    <a:pt x="550671" y="0"/>
                  </a:moveTo>
                  <a:lnTo>
                    <a:pt x="3048" y="128015"/>
                  </a:lnTo>
                  <a:lnTo>
                    <a:pt x="0" y="157733"/>
                  </a:lnTo>
                  <a:lnTo>
                    <a:pt x="318388" y="196595"/>
                  </a:lnTo>
                  <a:lnTo>
                    <a:pt x="338963" y="198119"/>
                  </a:lnTo>
                  <a:lnTo>
                    <a:pt x="351916" y="195071"/>
                  </a:lnTo>
                  <a:lnTo>
                    <a:pt x="359537" y="189737"/>
                  </a:lnTo>
                  <a:lnTo>
                    <a:pt x="365632" y="182118"/>
                  </a:lnTo>
                  <a:lnTo>
                    <a:pt x="55067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10559" y="4355973"/>
              <a:ext cx="551180" cy="198120"/>
            </a:xfrm>
            <a:custGeom>
              <a:avLst/>
              <a:gdLst/>
              <a:ahLst/>
              <a:cxnLst/>
              <a:rect l="l" t="t" r="r" b="b"/>
              <a:pathLst>
                <a:path w="551179" h="198120">
                  <a:moveTo>
                    <a:pt x="550671" y="0"/>
                  </a:moveTo>
                  <a:lnTo>
                    <a:pt x="3048" y="128015"/>
                  </a:lnTo>
                  <a:lnTo>
                    <a:pt x="0" y="157733"/>
                  </a:lnTo>
                  <a:lnTo>
                    <a:pt x="318388" y="196595"/>
                  </a:lnTo>
                  <a:lnTo>
                    <a:pt x="338963" y="198119"/>
                  </a:lnTo>
                  <a:lnTo>
                    <a:pt x="351916" y="195071"/>
                  </a:lnTo>
                  <a:lnTo>
                    <a:pt x="359537" y="189737"/>
                  </a:lnTo>
                  <a:lnTo>
                    <a:pt x="365632" y="182118"/>
                  </a:lnTo>
                  <a:lnTo>
                    <a:pt x="55067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0559" y="4355973"/>
              <a:ext cx="551180" cy="198120"/>
            </a:xfrm>
            <a:custGeom>
              <a:avLst/>
              <a:gdLst/>
              <a:ahLst/>
              <a:cxnLst/>
              <a:rect l="l" t="t" r="r" b="b"/>
              <a:pathLst>
                <a:path w="551179" h="198120">
                  <a:moveTo>
                    <a:pt x="550671" y="0"/>
                  </a:moveTo>
                  <a:lnTo>
                    <a:pt x="365632" y="182118"/>
                  </a:lnTo>
                  <a:lnTo>
                    <a:pt x="359537" y="189737"/>
                  </a:lnTo>
                  <a:lnTo>
                    <a:pt x="351916" y="195071"/>
                  </a:lnTo>
                  <a:lnTo>
                    <a:pt x="338963" y="198119"/>
                  </a:lnTo>
                  <a:lnTo>
                    <a:pt x="318388" y="196595"/>
                  </a:lnTo>
                  <a:lnTo>
                    <a:pt x="0" y="157733"/>
                  </a:lnTo>
                  <a:lnTo>
                    <a:pt x="3048" y="128015"/>
                  </a:lnTo>
                  <a:lnTo>
                    <a:pt x="550671" y="0"/>
                  </a:lnTo>
                  <a:close/>
                </a:path>
              </a:pathLst>
            </a:custGeom>
            <a:ln w="4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06749" y="3328797"/>
              <a:ext cx="552450" cy="1218565"/>
            </a:xfrm>
            <a:custGeom>
              <a:avLst/>
              <a:gdLst/>
              <a:ahLst/>
              <a:cxnLst/>
              <a:rect l="l" t="t" r="r" b="b"/>
              <a:pathLst>
                <a:path w="552450" h="1218564">
                  <a:moveTo>
                    <a:pt x="333755" y="0"/>
                  </a:moveTo>
                  <a:lnTo>
                    <a:pt x="1524" y="43433"/>
                  </a:lnTo>
                  <a:lnTo>
                    <a:pt x="0" y="1148969"/>
                  </a:lnTo>
                  <a:lnTo>
                    <a:pt x="762" y="1164970"/>
                  </a:lnTo>
                  <a:lnTo>
                    <a:pt x="323088" y="1216786"/>
                  </a:lnTo>
                  <a:lnTo>
                    <a:pt x="342900" y="1218310"/>
                  </a:lnTo>
                  <a:lnTo>
                    <a:pt x="353567" y="1214501"/>
                  </a:lnTo>
                  <a:lnTo>
                    <a:pt x="361950" y="1209928"/>
                  </a:lnTo>
                  <a:lnTo>
                    <a:pt x="367284" y="1203070"/>
                  </a:lnTo>
                  <a:lnTo>
                    <a:pt x="552450" y="1021714"/>
                  </a:lnTo>
                  <a:lnTo>
                    <a:pt x="552450" y="1524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6749" y="3328797"/>
              <a:ext cx="552450" cy="1218565"/>
            </a:xfrm>
            <a:custGeom>
              <a:avLst/>
              <a:gdLst/>
              <a:ahLst/>
              <a:cxnLst/>
              <a:rect l="l" t="t" r="r" b="b"/>
              <a:pathLst>
                <a:path w="552450" h="1218564">
                  <a:moveTo>
                    <a:pt x="333755" y="0"/>
                  </a:moveTo>
                  <a:lnTo>
                    <a:pt x="1524" y="43433"/>
                  </a:lnTo>
                  <a:lnTo>
                    <a:pt x="0" y="1148969"/>
                  </a:lnTo>
                  <a:lnTo>
                    <a:pt x="762" y="1164970"/>
                  </a:lnTo>
                  <a:lnTo>
                    <a:pt x="323088" y="1216786"/>
                  </a:lnTo>
                  <a:lnTo>
                    <a:pt x="342900" y="1218310"/>
                  </a:lnTo>
                  <a:lnTo>
                    <a:pt x="353567" y="1214501"/>
                  </a:lnTo>
                  <a:lnTo>
                    <a:pt x="361950" y="1209928"/>
                  </a:lnTo>
                  <a:lnTo>
                    <a:pt x="367284" y="1203070"/>
                  </a:lnTo>
                  <a:lnTo>
                    <a:pt x="552450" y="1021714"/>
                  </a:lnTo>
                  <a:lnTo>
                    <a:pt x="552450" y="1524"/>
                  </a:lnTo>
                  <a:lnTo>
                    <a:pt x="33375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06368" y="3328416"/>
              <a:ext cx="552450" cy="1218565"/>
            </a:xfrm>
            <a:custGeom>
              <a:avLst/>
              <a:gdLst/>
              <a:ahLst/>
              <a:cxnLst/>
              <a:rect l="l" t="t" r="r" b="b"/>
              <a:pathLst>
                <a:path w="552450" h="1218564">
                  <a:moveTo>
                    <a:pt x="552450" y="1524"/>
                  </a:moveTo>
                  <a:lnTo>
                    <a:pt x="552450" y="1021715"/>
                  </a:lnTo>
                  <a:lnTo>
                    <a:pt x="367284" y="1203071"/>
                  </a:lnTo>
                  <a:lnTo>
                    <a:pt x="361950" y="1209929"/>
                  </a:lnTo>
                  <a:lnTo>
                    <a:pt x="353568" y="1214501"/>
                  </a:lnTo>
                  <a:lnTo>
                    <a:pt x="342900" y="1218311"/>
                  </a:lnTo>
                  <a:lnTo>
                    <a:pt x="323088" y="1216787"/>
                  </a:lnTo>
                  <a:lnTo>
                    <a:pt x="19812" y="1180973"/>
                  </a:lnTo>
                  <a:lnTo>
                    <a:pt x="0" y="1148969"/>
                  </a:lnTo>
                  <a:lnTo>
                    <a:pt x="1524" y="43434"/>
                  </a:lnTo>
                  <a:lnTo>
                    <a:pt x="333756" y="0"/>
                  </a:lnTo>
                  <a:lnTo>
                    <a:pt x="552450" y="1524"/>
                  </a:lnTo>
                  <a:close/>
                </a:path>
              </a:pathLst>
            </a:custGeom>
            <a:ln w="4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4463" y="3319653"/>
              <a:ext cx="548005" cy="76200"/>
            </a:xfrm>
            <a:custGeom>
              <a:avLst/>
              <a:gdLst/>
              <a:ahLst/>
              <a:cxnLst/>
              <a:rect l="l" t="t" r="r" b="b"/>
              <a:pathLst>
                <a:path w="548004" h="76200">
                  <a:moveTo>
                    <a:pt x="314578" y="0"/>
                  </a:moveTo>
                  <a:lnTo>
                    <a:pt x="3810" y="49530"/>
                  </a:lnTo>
                  <a:lnTo>
                    <a:pt x="762" y="51816"/>
                  </a:lnTo>
                  <a:lnTo>
                    <a:pt x="0" y="55625"/>
                  </a:lnTo>
                  <a:lnTo>
                    <a:pt x="0" y="59436"/>
                  </a:lnTo>
                  <a:lnTo>
                    <a:pt x="333628" y="76200"/>
                  </a:lnTo>
                  <a:lnTo>
                    <a:pt x="547751" y="9144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4463" y="3319653"/>
              <a:ext cx="548005" cy="76200"/>
            </a:xfrm>
            <a:custGeom>
              <a:avLst/>
              <a:gdLst/>
              <a:ahLst/>
              <a:cxnLst/>
              <a:rect l="l" t="t" r="r" b="b"/>
              <a:pathLst>
                <a:path w="548004" h="76200">
                  <a:moveTo>
                    <a:pt x="314578" y="0"/>
                  </a:moveTo>
                  <a:lnTo>
                    <a:pt x="3810" y="49530"/>
                  </a:lnTo>
                  <a:lnTo>
                    <a:pt x="762" y="51816"/>
                  </a:lnTo>
                  <a:lnTo>
                    <a:pt x="0" y="55625"/>
                  </a:lnTo>
                  <a:lnTo>
                    <a:pt x="0" y="59436"/>
                  </a:lnTo>
                  <a:lnTo>
                    <a:pt x="333628" y="76200"/>
                  </a:lnTo>
                  <a:lnTo>
                    <a:pt x="547751" y="9144"/>
                  </a:lnTo>
                  <a:lnTo>
                    <a:pt x="31457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98367" y="3367659"/>
              <a:ext cx="354330" cy="1134745"/>
            </a:xfrm>
            <a:custGeom>
              <a:avLst/>
              <a:gdLst/>
              <a:ahLst/>
              <a:cxnLst/>
              <a:rect l="l" t="t" r="r" b="b"/>
              <a:pathLst>
                <a:path w="354329" h="1134745">
                  <a:moveTo>
                    <a:pt x="354330" y="43434"/>
                  </a:moveTo>
                  <a:lnTo>
                    <a:pt x="351282" y="30480"/>
                  </a:lnTo>
                  <a:lnTo>
                    <a:pt x="344424" y="24384"/>
                  </a:lnTo>
                  <a:lnTo>
                    <a:pt x="336042" y="19812"/>
                  </a:lnTo>
                  <a:lnTo>
                    <a:pt x="316230" y="19812"/>
                  </a:lnTo>
                  <a:lnTo>
                    <a:pt x="40386" y="0"/>
                  </a:lnTo>
                  <a:lnTo>
                    <a:pt x="29718" y="0"/>
                  </a:lnTo>
                  <a:lnTo>
                    <a:pt x="14478" y="2540"/>
                  </a:lnTo>
                  <a:lnTo>
                    <a:pt x="6223" y="10541"/>
                  </a:lnTo>
                  <a:lnTo>
                    <a:pt x="2413" y="22479"/>
                  </a:lnTo>
                  <a:lnTo>
                    <a:pt x="762" y="36830"/>
                  </a:lnTo>
                  <a:lnTo>
                    <a:pt x="0" y="630047"/>
                  </a:lnTo>
                  <a:lnTo>
                    <a:pt x="5334" y="631571"/>
                  </a:lnTo>
                  <a:lnTo>
                    <a:pt x="7620" y="630809"/>
                  </a:lnTo>
                  <a:lnTo>
                    <a:pt x="7620" y="1097153"/>
                  </a:lnTo>
                  <a:lnTo>
                    <a:pt x="12954" y="1110107"/>
                  </a:lnTo>
                  <a:lnTo>
                    <a:pt x="20574" y="1112393"/>
                  </a:lnTo>
                  <a:lnTo>
                    <a:pt x="40386" y="1112393"/>
                  </a:lnTo>
                  <a:lnTo>
                    <a:pt x="354330" y="1134491"/>
                  </a:lnTo>
                  <a:lnTo>
                    <a:pt x="354330" y="630809"/>
                  </a:lnTo>
                  <a:lnTo>
                    <a:pt x="354330" y="4343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98367" y="3367659"/>
              <a:ext cx="354330" cy="1134745"/>
            </a:xfrm>
            <a:custGeom>
              <a:avLst/>
              <a:gdLst/>
              <a:ahLst/>
              <a:cxnLst/>
              <a:rect l="l" t="t" r="r" b="b"/>
              <a:pathLst>
                <a:path w="354329" h="1134745">
                  <a:moveTo>
                    <a:pt x="354330" y="630808"/>
                  </a:moveTo>
                  <a:lnTo>
                    <a:pt x="7620" y="630808"/>
                  </a:lnTo>
                  <a:lnTo>
                    <a:pt x="7620" y="1097152"/>
                  </a:lnTo>
                  <a:lnTo>
                    <a:pt x="12954" y="1110107"/>
                  </a:lnTo>
                  <a:lnTo>
                    <a:pt x="20574" y="1112392"/>
                  </a:lnTo>
                  <a:lnTo>
                    <a:pt x="40386" y="1112392"/>
                  </a:lnTo>
                  <a:lnTo>
                    <a:pt x="354330" y="1134490"/>
                  </a:lnTo>
                  <a:lnTo>
                    <a:pt x="354330" y="630808"/>
                  </a:lnTo>
                  <a:close/>
                </a:path>
                <a:path w="354329" h="1134745">
                  <a:moveTo>
                    <a:pt x="40386" y="0"/>
                  </a:moveTo>
                  <a:lnTo>
                    <a:pt x="29718" y="0"/>
                  </a:lnTo>
                  <a:lnTo>
                    <a:pt x="14478" y="2539"/>
                  </a:lnTo>
                  <a:lnTo>
                    <a:pt x="6223" y="10540"/>
                  </a:lnTo>
                  <a:lnTo>
                    <a:pt x="2412" y="22478"/>
                  </a:lnTo>
                  <a:lnTo>
                    <a:pt x="762" y="36829"/>
                  </a:lnTo>
                  <a:lnTo>
                    <a:pt x="0" y="630046"/>
                  </a:lnTo>
                  <a:lnTo>
                    <a:pt x="5334" y="631570"/>
                  </a:lnTo>
                  <a:lnTo>
                    <a:pt x="7620" y="630808"/>
                  </a:lnTo>
                  <a:lnTo>
                    <a:pt x="354330" y="630808"/>
                  </a:lnTo>
                  <a:lnTo>
                    <a:pt x="354330" y="43433"/>
                  </a:lnTo>
                  <a:lnTo>
                    <a:pt x="351282" y="30479"/>
                  </a:lnTo>
                  <a:lnTo>
                    <a:pt x="344424" y="24383"/>
                  </a:lnTo>
                  <a:lnTo>
                    <a:pt x="336042" y="19812"/>
                  </a:lnTo>
                  <a:lnTo>
                    <a:pt x="316230" y="19812"/>
                  </a:lnTo>
                  <a:lnTo>
                    <a:pt x="4038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6700" y="3386328"/>
              <a:ext cx="635" cy="1108710"/>
            </a:xfrm>
            <a:custGeom>
              <a:avLst/>
              <a:gdLst/>
              <a:ahLst/>
              <a:cxnLst/>
              <a:rect l="l" t="t" r="r" b="b"/>
              <a:pathLst>
                <a:path w="635" h="1108710">
                  <a:moveTo>
                    <a:pt x="635" y="0"/>
                  </a:moveTo>
                  <a:lnTo>
                    <a:pt x="0" y="1108710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6601" y="3382137"/>
              <a:ext cx="29209" cy="1123950"/>
            </a:xfrm>
            <a:custGeom>
              <a:avLst/>
              <a:gdLst/>
              <a:ahLst/>
              <a:cxnLst/>
              <a:rect l="l" t="t" r="r" b="b"/>
              <a:pathLst>
                <a:path w="29210" h="1123950">
                  <a:moveTo>
                    <a:pt x="28701" y="0"/>
                  </a:moveTo>
                  <a:lnTo>
                    <a:pt x="0" y="11429"/>
                  </a:lnTo>
                  <a:lnTo>
                    <a:pt x="762" y="1123950"/>
                  </a:lnTo>
                  <a:lnTo>
                    <a:pt x="28701" y="1107186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46601" y="3382137"/>
              <a:ext cx="29209" cy="1123950"/>
            </a:xfrm>
            <a:custGeom>
              <a:avLst/>
              <a:gdLst/>
              <a:ahLst/>
              <a:cxnLst/>
              <a:rect l="l" t="t" r="r" b="b"/>
              <a:pathLst>
                <a:path w="29210" h="1123950">
                  <a:moveTo>
                    <a:pt x="28701" y="0"/>
                  </a:moveTo>
                  <a:lnTo>
                    <a:pt x="0" y="11429"/>
                  </a:lnTo>
                  <a:lnTo>
                    <a:pt x="762" y="1123950"/>
                  </a:lnTo>
                  <a:lnTo>
                    <a:pt x="28701" y="1107186"/>
                  </a:lnTo>
                  <a:lnTo>
                    <a:pt x="2870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99891" y="3913251"/>
              <a:ext cx="349885" cy="101600"/>
            </a:xfrm>
            <a:custGeom>
              <a:avLst/>
              <a:gdLst/>
              <a:ahLst/>
              <a:cxnLst/>
              <a:rect l="l" t="t" r="r" b="b"/>
              <a:pathLst>
                <a:path w="349885" h="101600">
                  <a:moveTo>
                    <a:pt x="762" y="0"/>
                  </a:moveTo>
                  <a:lnTo>
                    <a:pt x="349504" y="27178"/>
                  </a:lnTo>
                </a:path>
                <a:path w="349885" h="101600">
                  <a:moveTo>
                    <a:pt x="0" y="70866"/>
                  </a:moveTo>
                  <a:lnTo>
                    <a:pt x="349631" y="101600"/>
                  </a:lnTo>
                </a:path>
              </a:pathLst>
            </a:custGeom>
            <a:ln w="5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4275" y="4471797"/>
              <a:ext cx="325755" cy="37465"/>
            </a:xfrm>
            <a:custGeom>
              <a:avLst/>
              <a:gdLst/>
              <a:ahLst/>
              <a:cxnLst/>
              <a:rect l="l" t="t" r="r" b="b"/>
              <a:pathLst>
                <a:path w="325754" h="37464">
                  <a:moveTo>
                    <a:pt x="0" y="0"/>
                  </a:moveTo>
                  <a:lnTo>
                    <a:pt x="325754" y="36956"/>
                  </a:lnTo>
                </a:path>
              </a:pathLst>
            </a:custGeom>
            <a:ln w="5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1514" y="4005834"/>
              <a:ext cx="280670" cy="502284"/>
            </a:xfrm>
            <a:custGeom>
              <a:avLst/>
              <a:gdLst/>
              <a:ahLst/>
              <a:cxnLst/>
              <a:rect l="l" t="t" r="r" b="b"/>
              <a:pathLst>
                <a:path w="280670" h="502285">
                  <a:moveTo>
                    <a:pt x="280415" y="501904"/>
                  </a:moveTo>
                  <a:lnTo>
                    <a:pt x="280415" y="27432"/>
                  </a:lnTo>
                </a:path>
                <a:path w="280670" h="502285">
                  <a:moveTo>
                    <a:pt x="0" y="0"/>
                  </a:moveTo>
                  <a:lnTo>
                    <a:pt x="0" y="473456"/>
                  </a:lnTo>
                </a:path>
                <a:path w="280670" h="502285">
                  <a:moveTo>
                    <a:pt x="11430" y="0"/>
                  </a:moveTo>
                  <a:lnTo>
                    <a:pt x="11430" y="473456"/>
                  </a:lnTo>
                </a:path>
                <a:path w="280670" h="502285">
                  <a:moveTo>
                    <a:pt x="22860" y="1524"/>
                  </a:moveTo>
                  <a:lnTo>
                    <a:pt x="22860" y="475869"/>
                  </a:lnTo>
                </a:path>
                <a:path w="280670" h="502285">
                  <a:moveTo>
                    <a:pt x="34289" y="1524"/>
                  </a:moveTo>
                  <a:lnTo>
                    <a:pt x="34289" y="475869"/>
                  </a:lnTo>
                </a:path>
                <a:path w="280670" h="502285">
                  <a:moveTo>
                    <a:pt x="44958" y="3048"/>
                  </a:moveTo>
                  <a:lnTo>
                    <a:pt x="44958" y="476504"/>
                  </a:lnTo>
                </a:path>
                <a:path w="280670" h="502285">
                  <a:moveTo>
                    <a:pt x="90677" y="6096"/>
                  </a:moveTo>
                  <a:lnTo>
                    <a:pt x="90677" y="479552"/>
                  </a:lnTo>
                </a:path>
                <a:path w="280670" h="502285">
                  <a:moveTo>
                    <a:pt x="57150" y="3810"/>
                  </a:moveTo>
                  <a:lnTo>
                    <a:pt x="57150" y="477266"/>
                  </a:lnTo>
                </a:path>
                <a:path w="280670" h="502285">
                  <a:moveTo>
                    <a:pt x="67818" y="5334"/>
                  </a:moveTo>
                  <a:lnTo>
                    <a:pt x="67818" y="477774"/>
                  </a:lnTo>
                </a:path>
                <a:path w="280670" h="502285">
                  <a:moveTo>
                    <a:pt x="79248" y="6096"/>
                  </a:moveTo>
                  <a:lnTo>
                    <a:pt x="79248" y="479552"/>
                  </a:lnTo>
                </a:path>
                <a:path w="280670" h="502285">
                  <a:moveTo>
                    <a:pt x="102108" y="9144"/>
                  </a:moveTo>
                  <a:lnTo>
                    <a:pt x="102108" y="482600"/>
                  </a:lnTo>
                </a:path>
                <a:path w="280670" h="502285">
                  <a:moveTo>
                    <a:pt x="113537" y="10668"/>
                  </a:moveTo>
                  <a:lnTo>
                    <a:pt x="113537" y="484124"/>
                  </a:lnTo>
                </a:path>
                <a:path w="280670" h="502285">
                  <a:moveTo>
                    <a:pt x="124206" y="12192"/>
                  </a:moveTo>
                  <a:lnTo>
                    <a:pt x="124206" y="484632"/>
                  </a:lnTo>
                </a:path>
                <a:path w="280670" h="502285">
                  <a:moveTo>
                    <a:pt x="137922" y="12954"/>
                  </a:moveTo>
                  <a:lnTo>
                    <a:pt x="137922" y="487299"/>
                  </a:lnTo>
                </a:path>
                <a:path w="280670" h="502285">
                  <a:moveTo>
                    <a:pt x="148589" y="12192"/>
                  </a:moveTo>
                  <a:lnTo>
                    <a:pt x="148589" y="486537"/>
                  </a:lnTo>
                </a:path>
                <a:path w="280670" h="502285">
                  <a:moveTo>
                    <a:pt x="162306" y="16002"/>
                  </a:moveTo>
                  <a:lnTo>
                    <a:pt x="162306" y="489458"/>
                  </a:lnTo>
                </a:path>
                <a:path w="280670" h="502285">
                  <a:moveTo>
                    <a:pt x="173736" y="16002"/>
                  </a:moveTo>
                  <a:lnTo>
                    <a:pt x="173736" y="489458"/>
                  </a:lnTo>
                </a:path>
                <a:path w="280670" h="502285">
                  <a:moveTo>
                    <a:pt x="184403" y="19050"/>
                  </a:moveTo>
                  <a:lnTo>
                    <a:pt x="184403" y="492506"/>
                  </a:lnTo>
                </a:path>
                <a:path w="280670" h="502285">
                  <a:moveTo>
                    <a:pt x="196596" y="491744"/>
                  </a:moveTo>
                  <a:lnTo>
                    <a:pt x="196596" y="14478"/>
                  </a:lnTo>
                </a:path>
                <a:path w="280670" h="502285">
                  <a:moveTo>
                    <a:pt x="209550" y="20574"/>
                  </a:moveTo>
                  <a:lnTo>
                    <a:pt x="209550" y="494030"/>
                  </a:lnTo>
                </a:path>
                <a:path w="280670" h="502285">
                  <a:moveTo>
                    <a:pt x="220218" y="21336"/>
                  </a:moveTo>
                  <a:lnTo>
                    <a:pt x="220218" y="494792"/>
                  </a:lnTo>
                </a:path>
                <a:path w="280670" h="502285">
                  <a:moveTo>
                    <a:pt x="231648" y="23622"/>
                  </a:moveTo>
                  <a:lnTo>
                    <a:pt x="231648" y="497078"/>
                  </a:lnTo>
                </a:path>
                <a:path w="280670" h="502285">
                  <a:moveTo>
                    <a:pt x="243077" y="23622"/>
                  </a:moveTo>
                  <a:lnTo>
                    <a:pt x="243077" y="496062"/>
                  </a:lnTo>
                </a:path>
                <a:path w="280670" h="502285">
                  <a:moveTo>
                    <a:pt x="254508" y="499110"/>
                  </a:moveTo>
                  <a:lnTo>
                    <a:pt x="254508" y="22860"/>
                  </a:lnTo>
                </a:path>
                <a:path w="280670" h="502285">
                  <a:moveTo>
                    <a:pt x="267462" y="27432"/>
                  </a:moveTo>
                  <a:lnTo>
                    <a:pt x="267462" y="500888"/>
                  </a:lnTo>
                </a:path>
              </a:pathLst>
            </a:custGeom>
            <a:ln w="4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99891" y="3476625"/>
              <a:ext cx="349885" cy="23495"/>
            </a:xfrm>
            <a:custGeom>
              <a:avLst/>
              <a:gdLst/>
              <a:ahLst/>
              <a:cxnLst/>
              <a:rect l="l" t="t" r="r" b="b"/>
              <a:pathLst>
                <a:path w="349885" h="23495">
                  <a:moveTo>
                    <a:pt x="0" y="0"/>
                  </a:moveTo>
                  <a:lnTo>
                    <a:pt x="349631" y="23240"/>
                  </a:lnTo>
                </a:path>
              </a:pathLst>
            </a:custGeom>
            <a:ln w="5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99891" y="4001643"/>
              <a:ext cx="349250" cy="30480"/>
            </a:xfrm>
            <a:custGeom>
              <a:avLst/>
              <a:gdLst/>
              <a:ahLst/>
              <a:cxnLst/>
              <a:rect l="l" t="t" r="r" b="b"/>
              <a:pathLst>
                <a:path w="349250" h="30479">
                  <a:moveTo>
                    <a:pt x="0" y="0"/>
                  </a:moveTo>
                  <a:lnTo>
                    <a:pt x="348742" y="30225"/>
                  </a:lnTo>
                </a:path>
              </a:pathLst>
            </a:custGeom>
            <a:ln w="5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3419" y="3408045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24891" y="0"/>
                  </a:moveTo>
                  <a:lnTo>
                    <a:pt x="6730" y="0"/>
                  </a:lnTo>
                  <a:lnTo>
                    <a:pt x="0" y="8381"/>
                  </a:lnTo>
                  <a:lnTo>
                    <a:pt x="0" y="19176"/>
                  </a:lnTo>
                  <a:lnTo>
                    <a:pt x="4444" y="33400"/>
                  </a:lnTo>
                  <a:lnTo>
                    <a:pt x="15747" y="39115"/>
                  </a:lnTo>
                  <a:lnTo>
                    <a:pt x="27050" y="33527"/>
                  </a:lnTo>
                  <a:lnTo>
                    <a:pt x="31622" y="19303"/>
                  </a:lnTo>
                  <a:lnTo>
                    <a:pt x="31622" y="8381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3419" y="3408045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24891" y="0"/>
                  </a:moveTo>
                  <a:lnTo>
                    <a:pt x="6730" y="0"/>
                  </a:lnTo>
                  <a:lnTo>
                    <a:pt x="0" y="8381"/>
                  </a:lnTo>
                  <a:lnTo>
                    <a:pt x="0" y="19176"/>
                  </a:lnTo>
                  <a:lnTo>
                    <a:pt x="4444" y="33400"/>
                  </a:lnTo>
                  <a:lnTo>
                    <a:pt x="15747" y="39115"/>
                  </a:lnTo>
                  <a:lnTo>
                    <a:pt x="27050" y="33527"/>
                  </a:lnTo>
                  <a:lnTo>
                    <a:pt x="31622" y="19303"/>
                  </a:lnTo>
                  <a:lnTo>
                    <a:pt x="31622" y="8381"/>
                  </a:lnTo>
                  <a:lnTo>
                    <a:pt x="2489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3038" y="3407664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31623" y="19176"/>
                  </a:moveTo>
                  <a:lnTo>
                    <a:pt x="31623" y="8382"/>
                  </a:lnTo>
                  <a:lnTo>
                    <a:pt x="24891" y="0"/>
                  </a:lnTo>
                  <a:lnTo>
                    <a:pt x="15875" y="0"/>
                  </a:lnTo>
                  <a:lnTo>
                    <a:pt x="6858" y="0"/>
                  </a:lnTo>
                  <a:lnTo>
                    <a:pt x="0" y="8382"/>
                  </a:lnTo>
                  <a:lnTo>
                    <a:pt x="0" y="19176"/>
                  </a:lnTo>
                  <a:lnTo>
                    <a:pt x="4445" y="33400"/>
                  </a:lnTo>
                  <a:lnTo>
                    <a:pt x="15748" y="39115"/>
                  </a:lnTo>
                  <a:lnTo>
                    <a:pt x="27050" y="33527"/>
                  </a:lnTo>
                  <a:lnTo>
                    <a:pt x="31623" y="19303"/>
                  </a:lnTo>
                  <a:close/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9713" y="3411855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24129" y="0"/>
                  </a:moveTo>
                  <a:lnTo>
                    <a:pt x="6731" y="0"/>
                  </a:lnTo>
                  <a:lnTo>
                    <a:pt x="0" y="8382"/>
                  </a:lnTo>
                  <a:lnTo>
                    <a:pt x="0" y="19177"/>
                  </a:lnTo>
                  <a:lnTo>
                    <a:pt x="4445" y="33400"/>
                  </a:lnTo>
                  <a:lnTo>
                    <a:pt x="15748" y="39116"/>
                  </a:lnTo>
                  <a:lnTo>
                    <a:pt x="26797" y="33528"/>
                  </a:lnTo>
                  <a:lnTo>
                    <a:pt x="31623" y="19304"/>
                  </a:lnTo>
                  <a:lnTo>
                    <a:pt x="31623" y="8382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99713" y="3411855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24129" y="0"/>
                  </a:moveTo>
                  <a:lnTo>
                    <a:pt x="6731" y="0"/>
                  </a:lnTo>
                  <a:lnTo>
                    <a:pt x="0" y="8382"/>
                  </a:lnTo>
                  <a:lnTo>
                    <a:pt x="0" y="19177"/>
                  </a:lnTo>
                  <a:lnTo>
                    <a:pt x="4445" y="33400"/>
                  </a:lnTo>
                  <a:lnTo>
                    <a:pt x="15748" y="39116"/>
                  </a:lnTo>
                  <a:lnTo>
                    <a:pt x="26797" y="33528"/>
                  </a:lnTo>
                  <a:lnTo>
                    <a:pt x="31623" y="19304"/>
                  </a:lnTo>
                  <a:lnTo>
                    <a:pt x="31623" y="8382"/>
                  </a:lnTo>
                  <a:lnTo>
                    <a:pt x="2412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99332" y="3411474"/>
              <a:ext cx="31750" cy="39370"/>
            </a:xfrm>
            <a:custGeom>
              <a:avLst/>
              <a:gdLst/>
              <a:ahLst/>
              <a:cxnLst/>
              <a:rect l="l" t="t" r="r" b="b"/>
              <a:pathLst>
                <a:path w="31750" h="39370">
                  <a:moveTo>
                    <a:pt x="31622" y="19176"/>
                  </a:moveTo>
                  <a:lnTo>
                    <a:pt x="31622" y="8381"/>
                  </a:lnTo>
                  <a:lnTo>
                    <a:pt x="24129" y="0"/>
                  </a:lnTo>
                  <a:lnTo>
                    <a:pt x="15875" y="0"/>
                  </a:lnTo>
                  <a:lnTo>
                    <a:pt x="6857" y="0"/>
                  </a:lnTo>
                  <a:lnTo>
                    <a:pt x="0" y="8381"/>
                  </a:lnTo>
                  <a:lnTo>
                    <a:pt x="0" y="19176"/>
                  </a:lnTo>
                  <a:lnTo>
                    <a:pt x="4444" y="33400"/>
                  </a:lnTo>
                  <a:lnTo>
                    <a:pt x="15747" y="39115"/>
                  </a:lnTo>
                  <a:lnTo>
                    <a:pt x="26796" y="33527"/>
                  </a:lnTo>
                  <a:lnTo>
                    <a:pt x="31622" y="19303"/>
                  </a:lnTo>
                  <a:close/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65245" y="3416427"/>
              <a:ext cx="33020" cy="40005"/>
            </a:xfrm>
            <a:custGeom>
              <a:avLst/>
              <a:gdLst/>
              <a:ahLst/>
              <a:cxnLst/>
              <a:rect l="l" t="t" r="r" b="b"/>
              <a:pathLst>
                <a:path w="33020" h="40004">
                  <a:moveTo>
                    <a:pt x="16509" y="0"/>
                  </a:moveTo>
                  <a:lnTo>
                    <a:pt x="4699" y="5714"/>
                  </a:lnTo>
                  <a:lnTo>
                    <a:pt x="0" y="19431"/>
                  </a:lnTo>
                  <a:lnTo>
                    <a:pt x="4317" y="33782"/>
                  </a:lnTo>
                  <a:lnTo>
                    <a:pt x="15366" y="40005"/>
                  </a:lnTo>
                  <a:lnTo>
                    <a:pt x="27177" y="34417"/>
                  </a:lnTo>
                  <a:lnTo>
                    <a:pt x="32512" y="21082"/>
                  </a:lnTo>
                  <a:lnTo>
                    <a:pt x="32512" y="19938"/>
                  </a:lnTo>
                  <a:lnTo>
                    <a:pt x="27812" y="6223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5245" y="3416427"/>
              <a:ext cx="33020" cy="40005"/>
            </a:xfrm>
            <a:custGeom>
              <a:avLst/>
              <a:gdLst/>
              <a:ahLst/>
              <a:cxnLst/>
              <a:rect l="l" t="t" r="r" b="b"/>
              <a:pathLst>
                <a:path w="33020" h="40004">
                  <a:moveTo>
                    <a:pt x="16509" y="0"/>
                  </a:moveTo>
                  <a:lnTo>
                    <a:pt x="4699" y="5714"/>
                  </a:lnTo>
                  <a:lnTo>
                    <a:pt x="0" y="19431"/>
                  </a:lnTo>
                  <a:lnTo>
                    <a:pt x="4317" y="33782"/>
                  </a:lnTo>
                  <a:lnTo>
                    <a:pt x="15366" y="40005"/>
                  </a:lnTo>
                  <a:lnTo>
                    <a:pt x="27177" y="34417"/>
                  </a:lnTo>
                  <a:lnTo>
                    <a:pt x="32512" y="21082"/>
                  </a:lnTo>
                  <a:lnTo>
                    <a:pt x="32512" y="19938"/>
                  </a:lnTo>
                  <a:lnTo>
                    <a:pt x="27812" y="6223"/>
                  </a:lnTo>
                  <a:lnTo>
                    <a:pt x="165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64864" y="3416046"/>
              <a:ext cx="33020" cy="40005"/>
            </a:xfrm>
            <a:custGeom>
              <a:avLst/>
              <a:gdLst/>
              <a:ahLst/>
              <a:cxnLst/>
              <a:rect l="l" t="t" r="r" b="b"/>
              <a:pathLst>
                <a:path w="33020" h="40004">
                  <a:moveTo>
                    <a:pt x="32512" y="19938"/>
                  </a:moveTo>
                  <a:lnTo>
                    <a:pt x="27812" y="6223"/>
                  </a:lnTo>
                  <a:lnTo>
                    <a:pt x="16383" y="0"/>
                  </a:lnTo>
                  <a:lnTo>
                    <a:pt x="4699" y="5714"/>
                  </a:lnTo>
                  <a:lnTo>
                    <a:pt x="0" y="19430"/>
                  </a:lnTo>
                  <a:lnTo>
                    <a:pt x="4318" y="33781"/>
                  </a:lnTo>
                  <a:lnTo>
                    <a:pt x="15366" y="40004"/>
                  </a:lnTo>
                  <a:lnTo>
                    <a:pt x="27177" y="34416"/>
                  </a:lnTo>
                  <a:lnTo>
                    <a:pt x="32512" y="21081"/>
                  </a:lnTo>
                  <a:lnTo>
                    <a:pt x="32512" y="19938"/>
                  </a:lnTo>
                  <a:close/>
                </a:path>
              </a:pathLst>
            </a:custGeom>
            <a:ln w="4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86403" y="3419475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0" y="0"/>
                  </a:moveTo>
                  <a:lnTo>
                    <a:pt x="0" y="52450"/>
                  </a:lnTo>
                  <a:lnTo>
                    <a:pt x="32512" y="56261"/>
                  </a:lnTo>
                  <a:lnTo>
                    <a:pt x="32512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86403" y="3419475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0" y="0"/>
                  </a:moveTo>
                  <a:lnTo>
                    <a:pt x="0" y="52450"/>
                  </a:lnTo>
                  <a:lnTo>
                    <a:pt x="32512" y="56261"/>
                  </a:lnTo>
                  <a:lnTo>
                    <a:pt x="32512" y="228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86022" y="341909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0" y="0"/>
                  </a:moveTo>
                  <a:lnTo>
                    <a:pt x="32512" y="2285"/>
                  </a:lnTo>
                  <a:lnTo>
                    <a:pt x="32512" y="56260"/>
                  </a:lnTo>
                  <a:lnTo>
                    <a:pt x="0" y="52450"/>
                  </a:lnTo>
                  <a:lnTo>
                    <a:pt x="0" y="0"/>
                  </a:lnTo>
                  <a:close/>
                </a:path>
              </a:pathLst>
            </a:custGeom>
            <a:ln w="4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00653" y="3550539"/>
              <a:ext cx="353695" cy="25400"/>
            </a:xfrm>
            <a:custGeom>
              <a:avLst/>
              <a:gdLst/>
              <a:ahLst/>
              <a:cxnLst/>
              <a:rect l="l" t="t" r="r" b="b"/>
              <a:pathLst>
                <a:path w="353695" h="25400">
                  <a:moveTo>
                    <a:pt x="0" y="0"/>
                  </a:moveTo>
                  <a:lnTo>
                    <a:pt x="353441" y="25400"/>
                  </a:lnTo>
                </a:path>
              </a:pathLst>
            </a:custGeom>
            <a:ln w="5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9129" y="3623691"/>
              <a:ext cx="353060" cy="245745"/>
            </a:xfrm>
            <a:custGeom>
              <a:avLst/>
              <a:gdLst/>
              <a:ahLst/>
              <a:cxnLst/>
              <a:rect l="l" t="t" r="r" b="b"/>
              <a:pathLst>
                <a:path w="353060" h="245745">
                  <a:moveTo>
                    <a:pt x="762" y="0"/>
                  </a:moveTo>
                  <a:lnTo>
                    <a:pt x="350393" y="26415"/>
                  </a:lnTo>
                </a:path>
                <a:path w="353060" h="245745">
                  <a:moveTo>
                    <a:pt x="762" y="142493"/>
                  </a:moveTo>
                  <a:lnTo>
                    <a:pt x="349504" y="169671"/>
                  </a:lnTo>
                </a:path>
                <a:path w="353060" h="245745">
                  <a:moveTo>
                    <a:pt x="0" y="214883"/>
                  </a:moveTo>
                  <a:lnTo>
                    <a:pt x="352551" y="245617"/>
                  </a:lnTo>
                </a:path>
                <a:path w="353060" h="245745">
                  <a:moveTo>
                    <a:pt x="762" y="69341"/>
                  </a:moveTo>
                  <a:lnTo>
                    <a:pt x="352298" y="97281"/>
                  </a:lnTo>
                </a:path>
              </a:pathLst>
            </a:custGeom>
            <a:ln w="5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28085" y="3552825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8085" y="3552825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2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28085" y="3552825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041"/>
                  </a:lnTo>
                  <a:lnTo>
                    <a:pt x="287781" y="96266"/>
                  </a:lnTo>
                  <a:lnTo>
                    <a:pt x="287781" y="22098"/>
                  </a:lnTo>
                  <a:lnTo>
                    <a:pt x="0" y="0"/>
                  </a:lnTo>
                  <a:close/>
                </a:path>
              </a:pathLst>
            </a:custGeom>
            <a:ln w="5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28085" y="3624453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28085" y="3624453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0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28085" y="3624453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225"/>
                  </a:lnTo>
                  <a:lnTo>
                    <a:pt x="0" y="0"/>
                  </a:lnTo>
                  <a:close/>
                </a:path>
              </a:pathLst>
            </a:custGeom>
            <a:ln w="5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28085" y="3694557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28085" y="3694557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168"/>
                  </a:lnTo>
                  <a:lnTo>
                    <a:pt x="287781" y="96266"/>
                  </a:lnTo>
                  <a:lnTo>
                    <a:pt x="287781" y="222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28085" y="3694557"/>
              <a:ext cx="288290" cy="96520"/>
            </a:xfrm>
            <a:custGeom>
              <a:avLst/>
              <a:gdLst/>
              <a:ahLst/>
              <a:cxnLst/>
              <a:rect l="l" t="t" r="r" b="b"/>
              <a:pathLst>
                <a:path w="288289" h="96520">
                  <a:moveTo>
                    <a:pt x="0" y="0"/>
                  </a:moveTo>
                  <a:lnTo>
                    <a:pt x="0" y="74041"/>
                  </a:lnTo>
                  <a:lnTo>
                    <a:pt x="287781" y="96266"/>
                  </a:lnTo>
                  <a:lnTo>
                    <a:pt x="287781" y="22098"/>
                  </a:lnTo>
                  <a:lnTo>
                    <a:pt x="0" y="0"/>
                  </a:lnTo>
                  <a:close/>
                </a:path>
              </a:pathLst>
            </a:custGeom>
            <a:ln w="5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28085" y="3766947"/>
              <a:ext cx="288925" cy="99060"/>
            </a:xfrm>
            <a:custGeom>
              <a:avLst/>
              <a:gdLst/>
              <a:ahLst/>
              <a:cxnLst/>
              <a:rect l="l" t="t" r="r" b="b"/>
              <a:pathLst>
                <a:path w="288925" h="99060">
                  <a:moveTo>
                    <a:pt x="0" y="0"/>
                  </a:moveTo>
                  <a:lnTo>
                    <a:pt x="0" y="72389"/>
                  </a:lnTo>
                  <a:lnTo>
                    <a:pt x="288670" y="99059"/>
                  </a:lnTo>
                  <a:lnTo>
                    <a:pt x="288670" y="22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28085" y="3766947"/>
              <a:ext cx="288925" cy="99060"/>
            </a:xfrm>
            <a:custGeom>
              <a:avLst/>
              <a:gdLst/>
              <a:ahLst/>
              <a:cxnLst/>
              <a:rect l="l" t="t" r="r" b="b"/>
              <a:pathLst>
                <a:path w="288925" h="99060">
                  <a:moveTo>
                    <a:pt x="0" y="0"/>
                  </a:moveTo>
                  <a:lnTo>
                    <a:pt x="0" y="72389"/>
                  </a:lnTo>
                  <a:lnTo>
                    <a:pt x="288670" y="99059"/>
                  </a:lnTo>
                  <a:lnTo>
                    <a:pt x="288670" y="2209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28085" y="3766947"/>
              <a:ext cx="288925" cy="99060"/>
            </a:xfrm>
            <a:custGeom>
              <a:avLst/>
              <a:gdLst/>
              <a:ahLst/>
              <a:cxnLst/>
              <a:rect l="l" t="t" r="r" b="b"/>
              <a:pathLst>
                <a:path w="288925" h="99060">
                  <a:moveTo>
                    <a:pt x="0" y="0"/>
                  </a:moveTo>
                  <a:lnTo>
                    <a:pt x="0" y="72389"/>
                  </a:lnTo>
                  <a:lnTo>
                    <a:pt x="288670" y="99059"/>
                  </a:lnTo>
                  <a:lnTo>
                    <a:pt x="288670" y="22097"/>
                  </a:lnTo>
                  <a:lnTo>
                    <a:pt x="0" y="0"/>
                  </a:lnTo>
                  <a:close/>
                </a:path>
              </a:pathLst>
            </a:custGeom>
            <a:ln w="5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992" y="3569398"/>
              <a:ext cx="236347" cy="136778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697414" y="4931854"/>
            <a:ext cx="808990" cy="1219200"/>
            <a:chOff x="3697414" y="4931854"/>
            <a:chExt cx="808990" cy="1219200"/>
          </a:xfrm>
        </p:grpSpPr>
        <p:sp>
          <p:nvSpPr>
            <p:cNvPr id="64" name="object 64"/>
            <p:cNvSpPr/>
            <p:nvPr/>
          </p:nvSpPr>
          <p:spPr>
            <a:xfrm>
              <a:off x="3938397" y="5028056"/>
              <a:ext cx="538480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226" y="0"/>
                  </a:lnTo>
                </a:path>
              </a:pathLst>
            </a:custGeom>
            <a:ln w="23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38397" y="5016626"/>
              <a:ext cx="538480" cy="22860"/>
            </a:xfrm>
            <a:custGeom>
              <a:avLst/>
              <a:gdLst/>
              <a:ahLst/>
              <a:cxnLst/>
              <a:rect l="l" t="t" r="r" b="b"/>
              <a:pathLst>
                <a:path w="538479" h="22860">
                  <a:moveTo>
                    <a:pt x="0" y="0"/>
                  </a:moveTo>
                  <a:lnTo>
                    <a:pt x="31241" y="22733"/>
                  </a:lnTo>
                  <a:lnTo>
                    <a:pt x="538226" y="22733"/>
                  </a:lnTo>
                  <a:lnTo>
                    <a:pt x="522224" y="0"/>
                  </a:lnTo>
                  <a:lnTo>
                    <a:pt x="0" y="0"/>
                  </a:lnTo>
                  <a:close/>
                </a:path>
              </a:pathLst>
            </a:custGeom>
            <a:ln w="8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36111" y="5014340"/>
              <a:ext cx="136525" cy="1129030"/>
            </a:xfrm>
            <a:custGeom>
              <a:avLst/>
              <a:gdLst/>
              <a:ahLst/>
              <a:cxnLst/>
              <a:rect l="l" t="t" r="r" b="b"/>
              <a:pathLst>
                <a:path w="136525" h="1129029">
                  <a:moveTo>
                    <a:pt x="762" y="0"/>
                  </a:moveTo>
                  <a:lnTo>
                    <a:pt x="0" y="412368"/>
                  </a:lnTo>
                  <a:lnTo>
                    <a:pt x="0" y="1090714"/>
                  </a:lnTo>
                  <a:lnTo>
                    <a:pt x="28193" y="1128839"/>
                  </a:lnTo>
                  <a:lnTo>
                    <a:pt x="136271" y="375030"/>
                  </a:lnTo>
                  <a:lnTo>
                    <a:pt x="35051" y="2209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36111" y="5014340"/>
              <a:ext cx="136525" cy="1129030"/>
            </a:xfrm>
            <a:custGeom>
              <a:avLst/>
              <a:gdLst/>
              <a:ahLst/>
              <a:cxnLst/>
              <a:rect l="l" t="t" r="r" b="b"/>
              <a:pathLst>
                <a:path w="136525" h="1129029">
                  <a:moveTo>
                    <a:pt x="762" y="0"/>
                  </a:moveTo>
                  <a:lnTo>
                    <a:pt x="0" y="412368"/>
                  </a:lnTo>
                  <a:lnTo>
                    <a:pt x="0" y="1090714"/>
                  </a:lnTo>
                  <a:lnTo>
                    <a:pt x="28193" y="1128839"/>
                  </a:lnTo>
                  <a:lnTo>
                    <a:pt x="136271" y="375030"/>
                  </a:lnTo>
                  <a:lnTo>
                    <a:pt x="35051" y="22097"/>
                  </a:lnTo>
                  <a:lnTo>
                    <a:pt x="76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35730" y="5013959"/>
              <a:ext cx="136525" cy="1129030"/>
            </a:xfrm>
            <a:custGeom>
              <a:avLst/>
              <a:gdLst/>
              <a:ahLst/>
              <a:cxnLst/>
              <a:rect l="l" t="t" r="r" b="b"/>
              <a:pathLst>
                <a:path w="136525" h="1129029">
                  <a:moveTo>
                    <a:pt x="0" y="1090714"/>
                  </a:moveTo>
                  <a:lnTo>
                    <a:pt x="28194" y="1128839"/>
                  </a:lnTo>
                  <a:lnTo>
                    <a:pt x="136271" y="375030"/>
                  </a:lnTo>
                  <a:lnTo>
                    <a:pt x="35052" y="22097"/>
                  </a:lnTo>
                  <a:lnTo>
                    <a:pt x="762" y="0"/>
                  </a:lnTo>
                  <a:lnTo>
                    <a:pt x="0" y="412368"/>
                  </a:lnTo>
                  <a:lnTo>
                    <a:pt x="0" y="1090714"/>
                  </a:lnTo>
                  <a:close/>
                </a:path>
              </a:pathLst>
            </a:custGeom>
            <a:ln w="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02177" y="4937378"/>
              <a:ext cx="237490" cy="1168400"/>
            </a:xfrm>
            <a:custGeom>
              <a:avLst/>
              <a:gdLst/>
              <a:ahLst/>
              <a:cxnLst/>
              <a:rect l="l" t="t" r="r" b="b"/>
              <a:pathLst>
                <a:path w="237489" h="1168400">
                  <a:moveTo>
                    <a:pt x="0" y="0"/>
                  </a:moveTo>
                  <a:lnTo>
                    <a:pt x="0" y="889584"/>
                  </a:lnTo>
                  <a:lnTo>
                    <a:pt x="237236" y="1167815"/>
                  </a:lnTo>
                  <a:lnTo>
                    <a:pt x="237236" y="76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02177" y="4937378"/>
              <a:ext cx="237490" cy="1168400"/>
            </a:xfrm>
            <a:custGeom>
              <a:avLst/>
              <a:gdLst/>
              <a:ahLst/>
              <a:cxnLst/>
              <a:rect l="l" t="t" r="r" b="b"/>
              <a:pathLst>
                <a:path w="237489" h="1168400">
                  <a:moveTo>
                    <a:pt x="0" y="0"/>
                  </a:moveTo>
                  <a:lnTo>
                    <a:pt x="0" y="889584"/>
                  </a:lnTo>
                  <a:lnTo>
                    <a:pt x="237236" y="1167815"/>
                  </a:lnTo>
                  <a:lnTo>
                    <a:pt x="237236" y="76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01796" y="4936997"/>
              <a:ext cx="237490" cy="1168400"/>
            </a:xfrm>
            <a:custGeom>
              <a:avLst/>
              <a:gdLst/>
              <a:ahLst/>
              <a:cxnLst/>
              <a:rect l="l" t="t" r="r" b="b"/>
              <a:pathLst>
                <a:path w="237489" h="1168400">
                  <a:moveTo>
                    <a:pt x="0" y="0"/>
                  </a:moveTo>
                  <a:lnTo>
                    <a:pt x="237236" y="76962"/>
                  </a:lnTo>
                  <a:lnTo>
                    <a:pt x="237236" y="1167815"/>
                  </a:lnTo>
                  <a:lnTo>
                    <a:pt x="0" y="889571"/>
                  </a:lnTo>
                  <a:lnTo>
                    <a:pt x="0" y="0"/>
                  </a:lnTo>
                  <a:close/>
                </a:path>
              </a:pathLst>
            </a:custGeom>
            <a:ln w="7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02177" y="4936616"/>
              <a:ext cx="759460" cy="80010"/>
            </a:xfrm>
            <a:custGeom>
              <a:avLst/>
              <a:gdLst/>
              <a:ahLst/>
              <a:cxnLst/>
              <a:rect l="l" t="t" r="r" b="b"/>
              <a:pathLst>
                <a:path w="759460" h="80010">
                  <a:moveTo>
                    <a:pt x="393319" y="0"/>
                  </a:moveTo>
                  <a:lnTo>
                    <a:pt x="0" y="0"/>
                  </a:lnTo>
                  <a:lnTo>
                    <a:pt x="237871" y="80009"/>
                  </a:lnTo>
                  <a:lnTo>
                    <a:pt x="759206" y="80009"/>
                  </a:lnTo>
                  <a:lnTo>
                    <a:pt x="39331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02177" y="4936616"/>
              <a:ext cx="759460" cy="80010"/>
            </a:xfrm>
            <a:custGeom>
              <a:avLst/>
              <a:gdLst/>
              <a:ahLst/>
              <a:cxnLst/>
              <a:rect l="l" t="t" r="r" b="b"/>
              <a:pathLst>
                <a:path w="759460" h="80010">
                  <a:moveTo>
                    <a:pt x="393319" y="0"/>
                  </a:moveTo>
                  <a:lnTo>
                    <a:pt x="0" y="0"/>
                  </a:lnTo>
                  <a:lnTo>
                    <a:pt x="237871" y="80009"/>
                  </a:lnTo>
                  <a:lnTo>
                    <a:pt x="759206" y="80009"/>
                  </a:lnTo>
                  <a:lnTo>
                    <a:pt x="3933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02177" y="4936616"/>
              <a:ext cx="759460" cy="80010"/>
            </a:xfrm>
            <a:custGeom>
              <a:avLst/>
              <a:gdLst/>
              <a:ahLst/>
              <a:cxnLst/>
              <a:rect l="l" t="t" r="r" b="b"/>
              <a:pathLst>
                <a:path w="759460" h="80010">
                  <a:moveTo>
                    <a:pt x="237871" y="80009"/>
                  </a:moveTo>
                  <a:lnTo>
                    <a:pt x="759206" y="80009"/>
                  </a:lnTo>
                  <a:lnTo>
                    <a:pt x="393319" y="0"/>
                  </a:lnTo>
                  <a:lnTo>
                    <a:pt x="0" y="0"/>
                  </a:lnTo>
                  <a:lnTo>
                    <a:pt x="237871" y="80009"/>
                  </a:lnTo>
                  <a:close/>
                </a:path>
              </a:pathLst>
            </a:custGeom>
            <a:ln w="8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64305" y="5433440"/>
              <a:ext cx="497205" cy="712470"/>
            </a:xfrm>
            <a:custGeom>
              <a:avLst/>
              <a:gdLst/>
              <a:ahLst/>
              <a:cxnLst/>
              <a:rect l="l" t="t" r="r" b="b"/>
              <a:pathLst>
                <a:path w="497204" h="712470">
                  <a:moveTo>
                    <a:pt x="497204" y="0"/>
                  </a:moveTo>
                  <a:lnTo>
                    <a:pt x="0" y="0"/>
                  </a:lnTo>
                  <a:lnTo>
                    <a:pt x="0" y="712381"/>
                  </a:lnTo>
                  <a:lnTo>
                    <a:pt x="497204" y="712381"/>
                  </a:lnTo>
                  <a:lnTo>
                    <a:pt x="49720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64305" y="5433440"/>
              <a:ext cx="497205" cy="712470"/>
            </a:xfrm>
            <a:custGeom>
              <a:avLst/>
              <a:gdLst/>
              <a:ahLst/>
              <a:cxnLst/>
              <a:rect l="l" t="t" r="r" b="b"/>
              <a:pathLst>
                <a:path w="497204" h="712470">
                  <a:moveTo>
                    <a:pt x="0" y="712381"/>
                  </a:moveTo>
                  <a:lnTo>
                    <a:pt x="497204" y="712381"/>
                  </a:lnTo>
                  <a:lnTo>
                    <a:pt x="497204" y="0"/>
                  </a:lnTo>
                  <a:lnTo>
                    <a:pt x="0" y="0"/>
                  </a:lnTo>
                  <a:lnTo>
                    <a:pt x="0" y="7123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63924" y="5433059"/>
              <a:ext cx="497205" cy="712470"/>
            </a:xfrm>
            <a:custGeom>
              <a:avLst/>
              <a:gdLst/>
              <a:ahLst/>
              <a:cxnLst/>
              <a:rect l="l" t="t" r="r" b="b"/>
              <a:pathLst>
                <a:path w="497204" h="712470">
                  <a:moveTo>
                    <a:pt x="0" y="712381"/>
                  </a:moveTo>
                  <a:lnTo>
                    <a:pt x="497204" y="712381"/>
                  </a:lnTo>
                  <a:lnTo>
                    <a:pt x="497204" y="0"/>
                  </a:lnTo>
                  <a:lnTo>
                    <a:pt x="0" y="0"/>
                  </a:lnTo>
                  <a:lnTo>
                    <a:pt x="0" y="712381"/>
                  </a:lnTo>
                  <a:close/>
                </a:path>
              </a:pathLst>
            </a:custGeom>
            <a:ln w="7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69639" y="5036438"/>
              <a:ext cx="530860" cy="355600"/>
            </a:xfrm>
            <a:custGeom>
              <a:avLst/>
              <a:gdLst/>
              <a:ahLst/>
              <a:cxnLst/>
              <a:rect l="l" t="t" r="r" b="b"/>
              <a:pathLst>
                <a:path w="530860" h="355600">
                  <a:moveTo>
                    <a:pt x="506222" y="0"/>
                  </a:moveTo>
                  <a:lnTo>
                    <a:pt x="0" y="0"/>
                  </a:lnTo>
                  <a:lnTo>
                    <a:pt x="22098" y="355346"/>
                  </a:lnTo>
                  <a:lnTo>
                    <a:pt x="530606" y="355346"/>
                  </a:lnTo>
                  <a:lnTo>
                    <a:pt x="50622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69639" y="5036438"/>
              <a:ext cx="530860" cy="355600"/>
            </a:xfrm>
            <a:custGeom>
              <a:avLst/>
              <a:gdLst/>
              <a:ahLst/>
              <a:cxnLst/>
              <a:rect l="l" t="t" r="r" b="b"/>
              <a:pathLst>
                <a:path w="530860" h="355600">
                  <a:moveTo>
                    <a:pt x="506222" y="0"/>
                  </a:moveTo>
                  <a:lnTo>
                    <a:pt x="0" y="0"/>
                  </a:lnTo>
                  <a:lnTo>
                    <a:pt x="22098" y="355346"/>
                  </a:lnTo>
                  <a:lnTo>
                    <a:pt x="530606" y="355346"/>
                  </a:lnTo>
                  <a:lnTo>
                    <a:pt x="50622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69258" y="5036057"/>
              <a:ext cx="530860" cy="355600"/>
            </a:xfrm>
            <a:custGeom>
              <a:avLst/>
              <a:gdLst/>
              <a:ahLst/>
              <a:cxnLst/>
              <a:rect l="l" t="t" r="r" b="b"/>
              <a:pathLst>
                <a:path w="530860" h="355600">
                  <a:moveTo>
                    <a:pt x="0" y="0"/>
                  </a:moveTo>
                  <a:lnTo>
                    <a:pt x="506221" y="0"/>
                  </a:lnTo>
                  <a:lnTo>
                    <a:pt x="530605" y="355346"/>
                  </a:lnTo>
                  <a:lnTo>
                    <a:pt x="22097" y="355346"/>
                  </a:lnTo>
                  <a:lnTo>
                    <a:pt x="0" y="0"/>
                  </a:lnTo>
                  <a:close/>
                </a:path>
              </a:pathLst>
            </a:custGeom>
            <a:ln w="7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65829" y="5391530"/>
              <a:ext cx="535940" cy="41910"/>
            </a:xfrm>
            <a:custGeom>
              <a:avLst/>
              <a:gdLst/>
              <a:ahLst/>
              <a:cxnLst/>
              <a:rect l="l" t="t" r="r" b="b"/>
              <a:pathLst>
                <a:path w="535939" h="41910">
                  <a:moveTo>
                    <a:pt x="535432" y="0"/>
                  </a:moveTo>
                  <a:lnTo>
                    <a:pt x="26670" y="0"/>
                  </a:lnTo>
                  <a:lnTo>
                    <a:pt x="0" y="41910"/>
                  </a:lnTo>
                  <a:lnTo>
                    <a:pt x="494284" y="41910"/>
                  </a:lnTo>
                  <a:lnTo>
                    <a:pt x="53543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65829" y="5391530"/>
              <a:ext cx="535940" cy="41910"/>
            </a:xfrm>
            <a:custGeom>
              <a:avLst/>
              <a:gdLst/>
              <a:ahLst/>
              <a:cxnLst/>
              <a:rect l="l" t="t" r="r" b="b"/>
              <a:pathLst>
                <a:path w="535939" h="41910">
                  <a:moveTo>
                    <a:pt x="535432" y="0"/>
                  </a:moveTo>
                  <a:lnTo>
                    <a:pt x="26670" y="0"/>
                  </a:lnTo>
                  <a:lnTo>
                    <a:pt x="0" y="41910"/>
                  </a:lnTo>
                  <a:lnTo>
                    <a:pt x="494284" y="41910"/>
                  </a:lnTo>
                  <a:lnTo>
                    <a:pt x="53543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65829" y="5391530"/>
              <a:ext cx="535940" cy="41910"/>
            </a:xfrm>
            <a:custGeom>
              <a:avLst/>
              <a:gdLst/>
              <a:ahLst/>
              <a:cxnLst/>
              <a:rect l="l" t="t" r="r" b="b"/>
              <a:pathLst>
                <a:path w="535939" h="41910">
                  <a:moveTo>
                    <a:pt x="0" y="41910"/>
                  </a:moveTo>
                  <a:lnTo>
                    <a:pt x="494284" y="41910"/>
                  </a:lnTo>
                  <a:lnTo>
                    <a:pt x="535432" y="0"/>
                  </a:lnTo>
                  <a:lnTo>
                    <a:pt x="26670" y="0"/>
                  </a:lnTo>
                  <a:lnTo>
                    <a:pt x="0" y="41910"/>
                  </a:lnTo>
                  <a:close/>
                </a:path>
              </a:pathLst>
            </a:custGeom>
            <a:ln w="8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70782" y="5016245"/>
              <a:ext cx="149225" cy="1129665"/>
            </a:xfrm>
            <a:custGeom>
              <a:avLst/>
              <a:gdLst/>
              <a:ahLst/>
              <a:cxnLst/>
              <a:rect l="l" t="t" r="r" b="b"/>
              <a:pathLst>
                <a:path w="149225" h="1129664">
                  <a:moveTo>
                    <a:pt x="0" y="0"/>
                  </a:moveTo>
                  <a:lnTo>
                    <a:pt x="21970" y="19049"/>
                  </a:lnTo>
                  <a:lnTo>
                    <a:pt x="43941" y="378205"/>
                  </a:lnTo>
                  <a:lnTo>
                    <a:pt x="21208" y="419353"/>
                  </a:lnTo>
                  <a:lnTo>
                    <a:pt x="20446" y="1126794"/>
                  </a:lnTo>
                </a:path>
                <a:path w="149225" h="1129664">
                  <a:moveTo>
                    <a:pt x="17525" y="2285"/>
                  </a:moveTo>
                  <a:lnTo>
                    <a:pt x="37337" y="20573"/>
                  </a:lnTo>
                  <a:lnTo>
                    <a:pt x="58546" y="379602"/>
                  </a:lnTo>
                  <a:lnTo>
                    <a:pt x="36575" y="420877"/>
                  </a:lnTo>
                  <a:lnTo>
                    <a:pt x="35813" y="1129080"/>
                  </a:lnTo>
                </a:path>
                <a:path w="149225" h="1129664">
                  <a:moveTo>
                    <a:pt x="30479" y="761"/>
                  </a:moveTo>
                  <a:lnTo>
                    <a:pt x="52577" y="19811"/>
                  </a:lnTo>
                  <a:lnTo>
                    <a:pt x="75310" y="376681"/>
                  </a:lnTo>
                  <a:lnTo>
                    <a:pt x="51053" y="416305"/>
                  </a:lnTo>
                  <a:lnTo>
                    <a:pt x="51053" y="1128445"/>
                  </a:lnTo>
                </a:path>
                <a:path w="149225" h="1129664">
                  <a:moveTo>
                    <a:pt x="46481" y="2285"/>
                  </a:moveTo>
                  <a:lnTo>
                    <a:pt x="67944" y="18287"/>
                  </a:lnTo>
                  <a:lnTo>
                    <a:pt x="89407" y="377443"/>
                  </a:lnTo>
                  <a:lnTo>
                    <a:pt x="66420" y="417829"/>
                  </a:lnTo>
                  <a:lnTo>
                    <a:pt x="65658" y="1126159"/>
                  </a:lnTo>
                </a:path>
                <a:path w="149225" h="1129664">
                  <a:moveTo>
                    <a:pt x="62483" y="0"/>
                  </a:moveTo>
                  <a:lnTo>
                    <a:pt x="83184" y="22097"/>
                  </a:lnTo>
                  <a:lnTo>
                    <a:pt x="104520" y="375157"/>
                  </a:lnTo>
                  <a:lnTo>
                    <a:pt x="81660" y="415543"/>
                  </a:lnTo>
                  <a:lnTo>
                    <a:pt x="80771" y="1123873"/>
                  </a:lnTo>
                </a:path>
                <a:path w="149225" h="1129664">
                  <a:moveTo>
                    <a:pt x="79247" y="2285"/>
                  </a:moveTo>
                  <a:lnTo>
                    <a:pt x="97408" y="20573"/>
                  </a:lnTo>
                  <a:lnTo>
                    <a:pt x="119379" y="376681"/>
                  </a:lnTo>
                  <a:lnTo>
                    <a:pt x="96646" y="417067"/>
                  </a:lnTo>
                  <a:lnTo>
                    <a:pt x="95884" y="1125270"/>
                  </a:lnTo>
                </a:path>
                <a:path w="149225" h="1129664">
                  <a:moveTo>
                    <a:pt x="94487" y="2285"/>
                  </a:moveTo>
                  <a:lnTo>
                    <a:pt x="112775" y="22097"/>
                  </a:lnTo>
                  <a:lnTo>
                    <a:pt x="135508" y="372744"/>
                  </a:lnTo>
                  <a:lnTo>
                    <a:pt x="111251" y="416178"/>
                  </a:lnTo>
                  <a:lnTo>
                    <a:pt x="111251" y="1128191"/>
                  </a:lnTo>
                </a:path>
                <a:path w="149225" h="1129664">
                  <a:moveTo>
                    <a:pt x="108965" y="2285"/>
                  </a:moveTo>
                  <a:lnTo>
                    <a:pt x="127888" y="20573"/>
                  </a:lnTo>
                  <a:lnTo>
                    <a:pt x="149097" y="373633"/>
                  </a:lnTo>
                  <a:lnTo>
                    <a:pt x="127126" y="414781"/>
                  </a:lnTo>
                  <a:lnTo>
                    <a:pt x="126364" y="1122362"/>
                  </a:lnTo>
                </a:path>
              </a:pathLst>
            </a:custGeom>
            <a:ln w="7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112037" y="5524118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h="109220">
                  <a:moveTo>
                    <a:pt x="0" y="0"/>
                  </a:moveTo>
                  <a:lnTo>
                    <a:pt x="0" y="108597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14419" y="5970652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0" y="117981"/>
                  </a:moveTo>
                  <a:lnTo>
                    <a:pt x="326771" y="117981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79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14038" y="5523737"/>
              <a:ext cx="327025" cy="564515"/>
            </a:xfrm>
            <a:custGeom>
              <a:avLst/>
              <a:gdLst/>
              <a:ahLst/>
              <a:cxnLst/>
              <a:rect l="l" t="t" r="r" b="b"/>
              <a:pathLst>
                <a:path w="327025" h="564514">
                  <a:moveTo>
                    <a:pt x="0" y="564045"/>
                  </a:moveTo>
                  <a:lnTo>
                    <a:pt x="326771" y="564045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564045"/>
                  </a:lnTo>
                  <a:close/>
                </a:path>
              </a:pathLst>
            </a:custGeom>
            <a:ln w="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14419" y="5642114"/>
              <a:ext cx="327025" cy="108585"/>
            </a:xfrm>
            <a:custGeom>
              <a:avLst/>
              <a:gdLst/>
              <a:ahLst/>
              <a:cxnLst/>
              <a:rect l="l" t="t" r="r" b="b"/>
              <a:pathLst>
                <a:path w="327025" h="108585">
                  <a:moveTo>
                    <a:pt x="0" y="108331"/>
                  </a:moveTo>
                  <a:lnTo>
                    <a:pt x="326771" y="108331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083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14419" y="5632324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0" y="118121"/>
                  </a:moveTo>
                  <a:lnTo>
                    <a:pt x="326771" y="118121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812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14419" y="5632324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0" y="118121"/>
                  </a:moveTo>
                  <a:lnTo>
                    <a:pt x="326771" y="118121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8121"/>
                  </a:lnTo>
                  <a:close/>
                </a:path>
              </a:pathLst>
            </a:custGeom>
            <a:ln w="8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14419" y="5744338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326771" y="0"/>
                  </a:moveTo>
                  <a:lnTo>
                    <a:pt x="0" y="0"/>
                  </a:lnTo>
                  <a:lnTo>
                    <a:pt x="0" y="118121"/>
                  </a:lnTo>
                  <a:lnTo>
                    <a:pt x="326771" y="118121"/>
                  </a:lnTo>
                  <a:lnTo>
                    <a:pt x="3267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114419" y="5744338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0" y="118121"/>
                  </a:moveTo>
                  <a:lnTo>
                    <a:pt x="326771" y="118121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812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114419" y="5744338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0" y="118121"/>
                  </a:moveTo>
                  <a:lnTo>
                    <a:pt x="326771" y="118121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8121"/>
                  </a:lnTo>
                  <a:close/>
                </a:path>
              </a:pathLst>
            </a:custGeom>
            <a:ln w="8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114419" y="5853305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326771" y="0"/>
                  </a:moveTo>
                  <a:lnTo>
                    <a:pt x="0" y="0"/>
                  </a:lnTo>
                  <a:lnTo>
                    <a:pt x="0" y="117993"/>
                  </a:lnTo>
                  <a:lnTo>
                    <a:pt x="326771" y="117993"/>
                  </a:lnTo>
                  <a:lnTo>
                    <a:pt x="3267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114419" y="5853305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0" y="117993"/>
                  </a:moveTo>
                  <a:lnTo>
                    <a:pt x="326771" y="117993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79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114419" y="5853304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0" y="117994"/>
                  </a:moveTo>
                  <a:lnTo>
                    <a:pt x="326771" y="117994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7994"/>
                  </a:lnTo>
                  <a:close/>
                </a:path>
              </a:pathLst>
            </a:custGeom>
            <a:ln w="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69283" y="5652900"/>
              <a:ext cx="216535" cy="73660"/>
            </a:xfrm>
            <a:custGeom>
              <a:avLst/>
              <a:gdLst/>
              <a:ahLst/>
              <a:cxnLst/>
              <a:rect l="l" t="t" r="r" b="b"/>
              <a:pathLst>
                <a:path w="216535" h="73660">
                  <a:moveTo>
                    <a:pt x="0" y="73414"/>
                  </a:moveTo>
                  <a:lnTo>
                    <a:pt x="216281" y="73414"/>
                  </a:lnTo>
                  <a:lnTo>
                    <a:pt x="216281" y="0"/>
                  </a:lnTo>
                  <a:lnTo>
                    <a:pt x="0" y="0"/>
                  </a:lnTo>
                  <a:lnTo>
                    <a:pt x="0" y="734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69283" y="5652900"/>
              <a:ext cx="216535" cy="73660"/>
            </a:xfrm>
            <a:custGeom>
              <a:avLst/>
              <a:gdLst/>
              <a:ahLst/>
              <a:cxnLst/>
              <a:rect l="l" t="t" r="r" b="b"/>
              <a:pathLst>
                <a:path w="216535" h="73660">
                  <a:moveTo>
                    <a:pt x="0" y="73414"/>
                  </a:moveTo>
                  <a:lnTo>
                    <a:pt x="216281" y="73414"/>
                  </a:lnTo>
                  <a:lnTo>
                    <a:pt x="216281" y="0"/>
                  </a:lnTo>
                  <a:lnTo>
                    <a:pt x="0" y="0"/>
                  </a:lnTo>
                  <a:lnTo>
                    <a:pt x="0" y="73414"/>
                  </a:lnTo>
                  <a:close/>
                </a:path>
              </a:pathLst>
            </a:custGeom>
            <a:ln w="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69283" y="5764914"/>
              <a:ext cx="216535" cy="73660"/>
            </a:xfrm>
            <a:custGeom>
              <a:avLst/>
              <a:gdLst/>
              <a:ahLst/>
              <a:cxnLst/>
              <a:rect l="l" t="t" r="r" b="b"/>
              <a:pathLst>
                <a:path w="216535" h="73660">
                  <a:moveTo>
                    <a:pt x="0" y="73414"/>
                  </a:moveTo>
                  <a:lnTo>
                    <a:pt x="216281" y="73414"/>
                  </a:lnTo>
                  <a:lnTo>
                    <a:pt x="216281" y="0"/>
                  </a:lnTo>
                  <a:lnTo>
                    <a:pt x="0" y="0"/>
                  </a:lnTo>
                  <a:lnTo>
                    <a:pt x="0" y="734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69283" y="5764914"/>
              <a:ext cx="216535" cy="73660"/>
            </a:xfrm>
            <a:custGeom>
              <a:avLst/>
              <a:gdLst/>
              <a:ahLst/>
              <a:cxnLst/>
              <a:rect l="l" t="t" r="r" b="b"/>
              <a:pathLst>
                <a:path w="216535" h="73660">
                  <a:moveTo>
                    <a:pt x="0" y="73414"/>
                  </a:moveTo>
                  <a:lnTo>
                    <a:pt x="216281" y="73414"/>
                  </a:lnTo>
                  <a:lnTo>
                    <a:pt x="216281" y="0"/>
                  </a:lnTo>
                  <a:lnTo>
                    <a:pt x="0" y="0"/>
                  </a:lnTo>
                  <a:lnTo>
                    <a:pt x="0" y="73414"/>
                  </a:lnTo>
                  <a:close/>
                </a:path>
              </a:pathLst>
            </a:custGeom>
            <a:ln w="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114419" y="5524121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326771" y="0"/>
                  </a:moveTo>
                  <a:lnTo>
                    <a:pt x="0" y="0"/>
                  </a:lnTo>
                  <a:lnTo>
                    <a:pt x="0" y="117993"/>
                  </a:lnTo>
                  <a:lnTo>
                    <a:pt x="326771" y="117993"/>
                  </a:lnTo>
                  <a:lnTo>
                    <a:pt x="32677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14419" y="5524121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0" y="117993"/>
                  </a:moveTo>
                  <a:lnTo>
                    <a:pt x="326771" y="117993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79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114419" y="5524120"/>
              <a:ext cx="327025" cy="118110"/>
            </a:xfrm>
            <a:custGeom>
              <a:avLst/>
              <a:gdLst/>
              <a:ahLst/>
              <a:cxnLst/>
              <a:rect l="l" t="t" r="r" b="b"/>
              <a:pathLst>
                <a:path w="327025" h="118110">
                  <a:moveTo>
                    <a:pt x="0" y="117994"/>
                  </a:moveTo>
                  <a:lnTo>
                    <a:pt x="326771" y="117994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117994"/>
                  </a:lnTo>
                  <a:close/>
                </a:path>
              </a:pathLst>
            </a:custGeom>
            <a:ln w="8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47947" y="5548248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4002" y="0"/>
                  </a:lnTo>
                </a:path>
              </a:pathLst>
            </a:custGeom>
            <a:ln w="14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0532" y="5533072"/>
              <a:ext cx="159130" cy="8305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138041" y="5574410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4">
                  <a:moveTo>
                    <a:pt x="0" y="0"/>
                  </a:moveTo>
                  <a:lnTo>
                    <a:pt x="284861" y="0"/>
                  </a:lnTo>
                </a:path>
              </a:pathLst>
            </a:custGeom>
            <a:ln w="11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24731" y="5534786"/>
              <a:ext cx="29209" cy="86360"/>
            </a:xfrm>
            <a:custGeom>
              <a:avLst/>
              <a:gdLst/>
              <a:ahLst/>
              <a:cxnLst/>
              <a:rect l="l" t="t" r="r" b="b"/>
              <a:pathLst>
                <a:path w="29210" h="86360">
                  <a:moveTo>
                    <a:pt x="12827" y="0"/>
                  </a:moveTo>
                  <a:lnTo>
                    <a:pt x="5334" y="4571"/>
                  </a:lnTo>
                  <a:lnTo>
                    <a:pt x="3048" y="14478"/>
                  </a:lnTo>
                  <a:lnTo>
                    <a:pt x="0" y="34162"/>
                  </a:lnTo>
                  <a:lnTo>
                    <a:pt x="6858" y="84328"/>
                  </a:lnTo>
                  <a:lnTo>
                    <a:pt x="12827" y="85851"/>
                  </a:lnTo>
                  <a:lnTo>
                    <a:pt x="12827" y="41021"/>
                  </a:lnTo>
                  <a:lnTo>
                    <a:pt x="25654" y="21971"/>
                  </a:lnTo>
                  <a:lnTo>
                    <a:pt x="28702" y="13715"/>
                  </a:lnTo>
                  <a:lnTo>
                    <a:pt x="27940" y="5334"/>
                  </a:lnTo>
                  <a:lnTo>
                    <a:pt x="23368" y="762"/>
                  </a:lnTo>
                  <a:lnTo>
                    <a:pt x="1282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24731" y="5534786"/>
              <a:ext cx="29209" cy="86360"/>
            </a:xfrm>
            <a:custGeom>
              <a:avLst/>
              <a:gdLst/>
              <a:ahLst/>
              <a:cxnLst/>
              <a:rect l="l" t="t" r="r" b="b"/>
              <a:pathLst>
                <a:path w="29210" h="86360">
                  <a:moveTo>
                    <a:pt x="12827" y="0"/>
                  </a:moveTo>
                  <a:lnTo>
                    <a:pt x="5334" y="4571"/>
                  </a:lnTo>
                  <a:lnTo>
                    <a:pt x="3048" y="14478"/>
                  </a:lnTo>
                  <a:lnTo>
                    <a:pt x="0" y="34162"/>
                  </a:lnTo>
                  <a:lnTo>
                    <a:pt x="6858" y="84328"/>
                  </a:lnTo>
                  <a:lnTo>
                    <a:pt x="12827" y="85851"/>
                  </a:lnTo>
                  <a:lnTo>
                    <a:pt x="12827" y="41021"/>
                  </a:lnTo>
                  <a:lnTo>
                    <a:pt x="25654" y="21971"/>
                  </a:lnTo>
                  <a:lnTo>
                    <a:pt x="28702" y="13715"/>
                  </a:lnTo>
                  <a:lnTo>
                    <a:pt x="27940" y="5334"/>
                  </a:lnTo>
                  <a:lnTo>
                    <a:pt x="23368" y="762"/>
                  </a:lnTo>
                  <a:lnTo>
                    <a:pt x="1282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27017" y="5533262"/>
              <a:ext cx="29845" cy="86360"/>
            </a:xfrm>
            <a:custGeom>
              <a:avLst/>
              <a:gdLst/>
              <a:ahLst/>
              <a:cxnLst/>
              <a:rect l="l" t="t" r="r" b="b"/>
              <a:pathLst>
                <a:path w="29845" h="86360">
                  <a:moveTo>
                    <a:pt x="12954" y="0"/>
                  </a:moveTo>
                  <a:lnTo>
                    <a:pt x="6096" y="4571"/>
                  </a:lnTo>
                  <a:lnTo>
                    <a:pt x="3048" y="15240"/>
                  </a:lnTo>
                  <a:lnTo>
                    <a:pt x="0" y="34162"/>
                  </a:lnTo>
                  <a:lnTo>
                    <a:pt x="7620" y="85090"/>
                  </a:lnTo>
                  <a:lnTo>
                    <a:pt x="12954" y="85852"/>
                  </a:lnTo>
                  <a:lnTo>
                    <a:pt x="12954" y="41783"/>
                  </a:lnTo>
                  <a:lnTo>
                    <a:pt x="25781" y="22733"/>
                  </a:lnTo>
                  <a:lnTo>
                    <a:pt x="29591" y="13715"/>
                  </a:lnTo>
                  <a:lnTo>
                    <a:pt x="28067" y="6096"/>
                  </a:lnTo>
                  <a:lnTo>
                    <a:pt x="23495" y="1524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27017" y="5533262"/>
              <a:ext cx="29845" cy="86360"/>
            </a:xfrm>
            <a:custGeom>
              <a:avLst/>
              <a:gdLst/>
              <a:ahLst/>
              <a:cxnLst/>
              <a:rect l="l" t="t" r="r" b="b"/>
              <a:pathLst>
                <a:path w="29845" h="86360">
                  <a:moveTo>
                    <a:pt x="12954" y="0"/>
                  </a:moveTo>
                  <a:lnTo>
                    <a:pt x="6096" y="4571"/>
                  </a:lnTo>
                  <a:lnTo>
                    <a:pt x="3048" y="15240"/>
                  </a:lnTo>
                  <a:lnTo>
                    <a:pt x="0" y="34162"/>
                  </a:lnTo>
                  <a:lnTo>
                    <a:pt x="7620" y="85090"/>
                  </a:lnTo>
                  <a:lnTo>
                    <a:pt x="12954" y="85852"/>
                  </a:lnTo>
                  <a:lnTo>
                    <a:pt x="12954" y="41783"/>
                  </a:lnTo>
                  <a:lnTo>
                    <a:pt x="25781" y="22733"/>
                  </a:lnTo>
                  <a:lnTo>
                    <a:pt x="29591" y="13715"/>
                  </a:lnTo>
                  <a:lnTo>
                    <a:pt x="28067" y="6096"/>
                  </a:lnTo>
                  <a:lnTo>
                    <a:pt x="23495" y="1524"/>
                  </a:lnTo>
                  <a:lnTo>
                    <a:pt x="1295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183761" y="5681852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833" y="0"/>
                  </a:lnTo>
                </a:path>
              </a:pathLst>
            </a:custGeom>
            <a:ln w="11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40911" y="5698616"/>
              <a:ext cx="83185" cy="17145"/>
            </a:xfrm>
            <a:custGeom>
              <a:avLst/>
              <a:gdLst/>
              <a:ahLst/>
              <a:cxnLst/>
              <a:rect l="l" t="t" r="r" b="b"/>
              <a:pathLst>
                <a:path w="83185" h="17145">
                  <a:moveTo>
                    <a:pt x="1524" y="17132"/>
                  </a:moveTo>
                  <a:lnTo>
                    <a:pt x="0" y="0"/>
                  </a:lnTo>
                  <a:lnTo>
                    <a:pt x="80644" y="0"/>
                  </a:lnTo>
                  <a:lnTo>
                    <a:pt x="82930" y="16357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0596" y="5086540"/>
              <a:ext cx="83057" cy="952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8978" y="5230558"/>
              <a:ext cx="85725" cy="9613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131945" y="5226179"/>
              <a:ext cx="327025" cy="96520"/>
            </a:xfrm>
            <a:custGeom>
              <a:avLst/>
              <a:gdLst/>
              <a:ahLst/>
              <a:cxnLst/>
              <a:rect l="l" t="t" r="r" b="b"/>
              <a:pathLst>
                <a:path w="327025" h="96520">
                  <a:moveTo>
                    <a:pt x="326771" y="0"/>
                  </a:moveTo>
                  <a:lnTo>
                    <a:pt x="0" y="0"/>
                  </a:lnTo>
                  <a:lnTo>
                    <a:pt x="0" y="96263"/>
                  </a:lnTo>
                  <a:lnTo>
                    <a:pt x="326771" y="96263"/>
                  </a:lnTo>
                  <a:lnTo>
                    <a:pt x="32677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31945" y="5226179"/>
              <a:ext cx="327025" cy="96520"/>
            </a:xfrm>
            <a:custGeom>
              <a:avLst/>
              <a:gdLst/>
              <a:ahLst/>
              <a:cxnLst/>
              <a:rect l="l" t="t" r="r" b="b"/>
              <a:pathLst>
                <a:path w="327025" h="96520">
                  <a:moveTo>
                    <a:pt x="0" y="96263"/>
                  </a:moveTo>
                  <a:lnTo>
                    <a:pt x="326771" y="96263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962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131945" y="5226176"/>
              <a:ext cx="327025" cy="96520"/>
            </a:xfrm>
            <a:custGeom>
              <a:avLst/>
              <a:gdLst/>
              <a:ahLst/>
              <a:cxnLst/>
              <a:rect l="l" t="t" r="r" b="b"/>
              <a:pathLst>
                <a:path w="327025" h="96520">
                  <a:moveTo>
                    <a:pt x="0" y="96266"/>
                  </a:moveTo>
                  <a:lnTo>
                    <a:pt x="326771" y="96266"/>
                  </a:lnTo>
                  <a:lnTo>
                    <a:pt x="326771" y="0"/>
                  </a:lnTo>
                  <a:lnTo>
                    <a:pt x="0" y="0"/>
                  </a:lnTo>
                  <a:lnTo>
                    <a:pt x="0" y="96266"/>
                  </a:lnTo>
                  <a:close/>
                </a:path>
              </a:pathLst>
            </a:custGeom>
            <a:ln w="8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193286" y="525538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115" y="0"/>
                  </a:lnTo>
                </a:path>
              </a:pathLst>
            </a:custGeom>
            <a:ln w="30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193667" y="529348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116" y="0"/>
                  </a:lnTo>
                </a:path>
              </a:pathLst>
            </a:custGeom>
            <a:ln w="29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71010" y="5272912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115" y="0"/>
                  </a:lnTo>
                </a:path>
              </a:pathLst>
            </a:custGeom>
            <a:ln w="30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51757" y="5259704"/>
              <a:ext cx="29209" cy="35560"/>
            </a:xfrm>
            <a:custGeom>
              <a:avLst/>
              <a:gdLst/>
              <a:ahLst/>
              <a:cxnLst/>
              <a:rect l="l" t="t" r="r" b="b"/>
              <a:pathLst>
                <a:path w="29210" h="35560">
                  <a:moveTo>
                    <a:pt x="21843" y="0"/>
                  </a:moveTo>
                  <a:lnTo>
                    <a:pt x="6857" y="0"/>
                  </a:lnTo>
                  <a:lnTo>
                    <a:pt x="0" y="8382"/>
                  </a:lnTo>
                  <a:lnTo>
                    <a:pt x="0" y="27686"/>
                  </a:lnTo>
                  <a:lnTo>
                    <a:pt x="6857" y="35306"/>
                  </a:lnTo>
                  <a:lnTo>
                    <a:pt x="21843" y="35306"/>
                  </a:lnTo>
                  <a:lnTo>
                    <a:pt x="28701" y="27686"/>
                  </a:lnTo>
                  <a:lnTo>
                    <a:pt x="28701" y="8382"/>
                  </a:lnTo>
                  <a:lnTo>
                    <a:pt x="21843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51757" y="5259704"/>
              <a:ext cx="29209" cy="35560"/>
            </a:xfrm>
            <a:custGeom>
              <a:avLst/>
              <a:gdLst/>
              <a:ahLst/>
              <a:cxnLst/>
              <a:rect l="l" t="t" r="r" b="b"/>
              <a:pathLst>
                <a:path w="29210" h="35560">
                  <a:moveTo>
                    <a:pt x="21843" y="0"/>
                  </a:moveTo>
                  <a:lnTo>
                    <a:pt x="6857" y="0"/>
                  </a:lnTo>
                  <a:lnTo>
                    <a:pt x="0" y="8382"/>
                  </a:lnTo>
                  <a:lnTo>
                    <a:pt x="0" y="27686"/>
                  </a:lnTo>
                  <a:lnTo>
                    <a:pt x="6857" y="35306"/>
                  </a:lnTo>
                  <a:lnTo>
                    <a:pt x="21843" y="35306"/>
                  </a:lnTo>
                  <a:lnTo>
                    <a:pt x="28701" y="27686"/>
                  </a:lnTo>
                  <a:lnTo>
                    <a:pt x="28701" y="8382"/>
                  </a:lnTo>
                  <a:lnTo>
                    <a:pt x="2184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1234439" y="3346703"/>
            <a:ext cx="502920" cy="588645"/>
            <a:chOff x="1234439" y="3346703"/>
            <a:chExt cx="502920" cy="588645"/>
          </a:xfrm>
        </p:grpSpPr>
        <p:pic>
          <p:nvPicPr>
            <p:cNvPr id="124" name="object 1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299" y="3352799"/>
              <a:ext cx="457200" cy="574548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234440" y="3346703"/>
              <a:ext cx="502920" cy="588645"/>
            </a:xfrm>
            <a:custGeom>
              <a:avLst/>
              <a:gdLst/>
              <a:ahLst/>
              <a:cxnLst/>
              <a:rect l="l" t="t" r="r" b="b"/>
              <a:pathLst>
                <a:path w="502919" h="588645">
                  <a:moveTo>
                    <a:pt x="502666" y="442214"/>
                  </a:moveTo>
                  <a:lnTo>
                    <a:pt x="477266" y="442214"/>
                  </a:lnTo>
                  <a:lnTo>
                    <a:pt x="468122" y="447548"/>
                  </a:lnTo>
                  <a:lnTo>
                    <a:pt x="251968" y="573659"/>
                  </a:lnTo>
                  <a:lnTo>
                    <a:pt x="47625" y="454406"/>
                  </a:lnTo>
                  <a:lnTo>
                    <a:pt x="144145" y="454406"/>
                  </a:lnTo>
                  <a:lnTo>
                    <a:pt x="144145" y="447548"/>
                  </a:lnTo>
                  <a:lnTo>
                    <a:pt x="144145" y="441452"/>
                  </a:lnTo>
                  <a:lnTo>
                    <a:pt x="144145" y="12954"/>
                  </a:lnTo>
                  <a:lnTo>
                    <a:pt x="359791" y="12954"/>
                  </a:lnTo>
                  <a:lnTo>
                    <a:pt x="359791" y="454406"/>
                  </a:lnTo>
                  <a:lnTo>
                    <a:pt x="456311" y="454406"/>
                  </a:lnTo>
                  <a:lnTo>
                    <a:pt x="468122" y="447548"/>
                  </a:lnTo>
                  <a:lnTo>
                    <a:pt x="372745" y="447548"/>
                  </a:lnTo>
                  <a:lnTo>
                    <a:pt x="365887" y="441452"/>
                  </a:lnTo>
                  <a:lnTo>
                    <a:pt x="372745" y="441452"/>
                  </a:lnTo>
                  <a:lnTo>
                    <a:pt x="372745" y="12954"/>
                  </a:lnTo>
                  <a:lnTo>
                    <a:pt x="372745" y="6096"/>
                  </a:lnTo>
                  <a:lnTo>
                    <a:pt x="372745" y="0"/>
                  </a:lnTo>
                  <a:lnTo>
                    <a:pt x="131191" y="0"/>
                  </a:lnTo>
                  <a:lnTo>
                    <a:pt x="131191" y="441452"/>
                  </a:lnTo>
                  <a:lnTo>
                    <a:pt x="0" y="441452"/>
                  </a:lnTo>
                  <a:lnTo>
                    <a:pt x="251587" y="588645"/>
                  </a:lnTo>
                  <a:lnTo>
                    <a:pt x="273812" y="575691"/>
                  </a:lnTo>
                  <a:lnTo>
                    <a:pt x="481711" y="454406"/>
                  </a:lnTo>
                  <a:lnTo>
                    <a:pt x="502666" y="44221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2256282" y="3622294"/>
            <a:ext cx="98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Java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Interpreter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2577274" y="4095940"/>
            <a:ext cx="728345" cy="641350"/>
            <a:chOff x="2577274" y="4095940"/>
            <a:chExt cx="728345" cy="641350"/>
          </a:xfrm>
        </p:grpSpPr>
        <p:pic>
          <p:nvPicPr>
            <p:cNvPr id="128" name="object 1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0037" y="4110990"/>
              <a:ext cx="703326" cy="612648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582037" y="4212844"/>
              <a:ext cx="617855" cy="519430"/>
            </a:xfrm>
            <a:custGeom>
              <a:avLst/>
              <a:gdLst/>
              <a:ahLst/>
              <a:cxnLst/>
              <a:rect l="l" t="t" r="r" b="b"/>
              <a:pathLst>
                <a:path w="617855" h="519429">
                  <a:moveTo>
                    <a:pt x="617347" y="211582"/>
                  </a:moveTo>
                  <a:lnTo>
                    <a:pt x="609346" y="199390"/>
                  </a:lnTo>
                  <a:lnTo>
                    <a:pt x="145161" y="502031"/>
                  </a:lnTo>
                  <a:lnTo>
                    <a:pt x="19685" y="309880"/>
                  </a:lnTo>
                  <a:lnTo>
                    <a:pt x="12192" y="309880"/>
                  </a:lnTo>
                  <a:lnTo>
                    <a:pt x="13716" y="300736"/>
                  </a:lnTo>
                  <a:lnTo>
                    <a:pt x="26162" y="300736"/>
                  </a:lnTo>
                  <a:lnTo>
                    <a:pt x="479806" y="5207"/>
                  </a:lnTo>
                  <a:lnTo>
                    <a:pt x="467741" y="5207"/>
                  </a:lnTo>
                  <a:lnTo>
                    <a:pt x="464312" y="0"/>
                  </a:lnTo>
                  <a:lnTo>
                    <a:pt x="0" y="302260"/>
                  </a:lnTo>
                  <a:lnTo>
                    <a:pt x="140970" y="519430"/>
                  </a:lnTo>
                  <a:lnTo>
                    <a:pt x="159639" y="507238"/>
                  </a:lnTo>
                  <a:lnTo>
                    <a:pt x="605155" y="216916"/>
                  </a:lnTo>
                  <a:lnTo>
                    <a:pt x="601726" y="211582"/>
                  </a:lnTo>
                  <a:lnTo>
                    <a:pt x="617347" y="2115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3762" y="4424426"/>
              <a:ext cx="79248" cy="118110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2594229" y="4205859"/>
              <a:ext cx="706120" cy="318135"/>
            </a:xfrm>
            <a:custGeom>
              <a:avLst/>
              <a:gdLst/>
              <a:ahLst/>
              <a:cxnLst/>
              <a:rect l="l" t="t" r="r" b="b"/>
              <a:pathLst>
                <a:path w="706120" h="318135">
                  <a:moveTo>
                    <a:pt x="13970" y="307721"/>
                  </a:moveTo>
                  <a:lnTo>
                    <a:pt x="1524" y="307721"/>
                  </a:lnTo>
                  <a:lnTo>
                    <a:pt x="0" y="316865"/>
                  </a:lnTo>
                  <a:lnTo>
                    <a:pt x="7493" y="316865"/>
                  </a:lnTo>
                  <a:lnTo>
                    <a:pt x="5207" y="313436"/>
                  </a:lnTo>
                  <a:lnTo>
                    <a:pt x="13970" y="307721"/>
                  </a:lnTo>
                  <a:close/>
                </a:path>
                <a:path w="706120" h="318135">
                  <a:moveTo>
                    <a:pt x="598678" y="220091"/>
                  </a:moveTo>
                  <a:lnTo>
                    <a:pt x="589534" y="218567"/>
                  </a:lnTo>
                  <a:lnTo>
                    <a:pt x="592963" y="223901"/>
                  </a:lnTo>
                  <a:lnTo>
                    <a:pt x="598678" y="220091"/>
                  </a:lnTo>
                  <a:close/>
                </a:path>
                <a:path w="706120" h="318135">
                  <a:moveTo>
                    <a:pt x="696963" y="6858"/>
                  </a:moveTo>
                  <a:lnTo>
                    <a:pt x="696188" y="5461"/>
                  </a:lnTo>
                  <a:lnTo>
                    <a:pt x="692531" y="5461"/>
                  </a:lnTo>
                  <a:lnTo>
                    <a:pt x="696963" y="6858"/>
                  </a:lnTo>
                  <a:close/>
                </a:path>
                <a:path w="706120" h="318135">
                  <a:moveTo>
                    <a:pt x="704837" y="6858"/>
                  </a:moveTo>
                  <a:lnTo>
                    <a:pt x="696963" y="6858"/>
                  </a:lnTo>
                  <a:lnTo>
                    <a:pt x="692404" y="6858"/>
                  </a:lnTo>
                  <a:lnTo>
                    <a:pt x="657974" y="299339"/>
                  </a:lnTo>
                  <a:lnTo>
                    <a:pt x="668020" y="314579"/>
                  </a:lnTo>
                  <a:lnTo>
                    <a:pt x="655828" y="317627"/>
                  </a:lnTo>
                  <a:lnTo>
                    <a:pt x="668782" y="317627"/>
                  </a:lnTo>
                  <a:lnTo>
                    <a:pt x="704837" y="6858"/>
                  </a:lnTo>
                  <a:close/>
                </a:path>
                <a:path w="706120" h="318135">
                  <a:moveTo>
                    <a:pt x="705726" y="0"/>
                  </a:moveTo>
                  <a:lnTo>
                    <a:pt x="693166" y="0"/>
                  </a:lnTo>
                  <a:lnTo>
                    <a:pt x="696188" y="5461"/>
                  </a:lnTo>
                  <a:lnTo>
                    <a:pt x="704964" y="5461"/>
                  </a:lnTo>
                  <a:lnTo>
                    <a:pt x="70572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2815" y="4100703"/>
              <a:ext cx="91439" cy="117348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2985770" y="4108323"/>
              <a:ext cx="314960" cy="104775"/>
            </a:xfrm>
            <a:custGeom>
              <a:avLst/>
              <a:gdLst/>
              <a:ahLst/>
              <a:cxnLst/>
              <a:rect l="l" t="t" r="r" b="b"/>
              <a:pathLst>
                <a:path w="314960" h="104775">
                  <a:moveTo>
                    <a:pt x="314579" y="93726"/>
                  </a:moveTo>
                  <a:lnTo>
                    <a:pt x="11684" y="0"/>
                  </a:lnTo>
                  <a:lnTo>
                    <a:pt x="7620" y="0"/>
                  </a:lnTo>
                  <a:lnTo>
                    <a:pt x="0" y="9144"/>
                  </a:lnTo>
                  <a:lnTo>
                    <a:pt x="17018" y="14478"/>
                  </a:lnTo>
                  <a:lnTo>
                    <a:pt x="300990" y="102997"/>
                  </a:lnTo>
                  <a:lnTo>
                    <a:pt x="305422" y="104394"/>
                  </a:lnTo>
                  <a:lnTo>
                    <a:pt x="301625" y="97536"/>
                  </a:lnTo>
                  <a:lnTo>
                    <a:pt x="314185" y="97536"/>
                  </a:lnTo>
                  <a:lnTo>
                    <a:pt x="314579" y="9372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582036" y="4212844"/>
              <a:ext cx="617855" cy="519430"/>
            </a:xfrm>
            <a:custGeom>
              <a:avLst/>
              <a:gdLst/>
              <a:ahLst/>
              <a:cxnLst/>
              <a:rect l="l" t="t" r="r" b="b"/>
              <a:pathLst>
                <a:path w="617855" h="519429">
                  <a:moveTo>
                    <a:pt x="464312" y="0"/>
                  </a:moveTo>
                  <a:lnTo>
                    <a:pt x="0" y="302259"/>
                  </a:lnTo>
                  <a:lnTo>
                    <a:pt x="140969" y="519429"/>
                  </a:lnTo>
                  <a:lnTo>
                    <a:pt x="159638" y="507237"/>
                  </a:lnTo>
                  <a:lnTo>
                    <a:pt x="148589" y="507237"/>
                  </a:lnTo>
                  <a:lnTo>
                    <a:pt x="139445" y="505713"/>
                  </a:lnTo>
                  <a:lnTo>
                    <a:pt x="145161" y="502030"/>
                  </a:lnTo>
                  <a:lnTo>
                    <a:pt x="19685" y="309879"/>
                  </a:lnTo>
                  <a:lnTo>
                    <a:pt x="12192" y="309879"/>
                  </a:lnTo>
                  <a:lnTo>
                    <a:pt x="13715" y="300735"/>
                  </a:lnTo>
                  <a:lnTo>
                    <a:pt x="26162" y="300735"/>
                  </a:lnTo>
                  <a:lnTo>
                    <a:pt x="479806" y="5206"/>
                  </a:lnTo>
                  <a:lnTo>
                    <a:pt x="467740" y="5206"/>
                  </a:lnTo>
                  <a:lnTo>
                    <a:pt x="464312" y="0"/>
                  </a:lnTo>
                  <a:close/>
                </a:path>
                <a:path w="617855" h="519429">
                  <a:moveTo>
                    <a:pt x="145161" y="502030"/>
                  </a:moveTo>
                  <a:lnTo>
                    <a:pt x="139445" y="505713"/>
                  </a:lnTo>
                  <a:lnTo>
                    <a:pt x="148589" y="507237"/>
                  </a:lnTo>
                  <a:lnTo>
                    <a:pt x="145161" y="502030"/>
                  </a:lnTo>
                  <a:close/>
                </a:path>
                <a:path w="617855" h="519429">
                  <a:moveTo>
                    <a:pt x="609345" y="199389"/>
                  </a:moveTo>
                  <a:lnTo>
                    <a:pt x="145161" y="502030"/>
                  </a:lnTo>
                  <a:lnTo>
                    <a:pt x="148589" y="507237"/>
                  </a:lnTo>
                  <a:lnTo>
                    <a:pt x="159638" y="507237"/>
                  </a:lnTo>
                  <a:lnTo>
                    <a:pt x="605155" y="216915"/>
                  </a:lnTo>
                  <a:lnTo>
                    <a:pt x="601726" y="211581"/>
                  </a:lnTo>
                  <a:lnTo>
                    <a:pt x="617346" y="211581"/>
                  </a:lnTo>
                  <a:lnTo>
                    <a:pt x="609345" y="199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9000" y="4419663"/>
              <a:ext cx="88773" cy="127635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2594228" y="4205859"/>
              <a:ext cx="706120" cy="318135"/>
            </a:xfrm>
            <a:custGeom>
              <a:avLst/>
              <a:gdLst/>
              <a:ahLst/>
              <a:cxnLst/>
              <a:rect l="l" t="t" r="r" b="b"/>
              <a:pathLst>
                <a:path w="706120" h="318135">
                  <a:moveTo>
                    <a:pt x="705738" y="0"/>
                  </a:moveTo>
                  <a:lnTo>
                    <a:pt x="693166" y="0"/>
                  </a:lnTo>
                  <a:lnTo>
                    <a:pt x="696975" y="6858"/>
                  </a:lnTo>
                  <a:lnTo>
                    <a:pt x="692404" y="6858"/>
                  </a:lnTo>
                  <a:lnTo>
                    <a:pt x="657986" y="299339"/>
                  </a:lnTo>
                  <a:lnTo>
                    <a:pt x="668019" y="314579"/>
                  </a:lnTo>
                  <a:lnTo>
                    <a:pt x="655827" y="317627"/>
                  </a:lnTo>
                  <a:lnTo>
                    <a:pt x="668782" y="317627"/>
                  </a:lnTo>
                  <a:lnTo>
                    <a:pt x="704849" y="6858"/>
                  </a:lnTo>
                  <a:lnTo>
                    <a:pt x="696975" y="6858"/>
                  </a:lnTo>
                  <a:lnTo>
                    <a:pt x="692531" y="5461"/>
                  </a:lnTo>
                  <a:lnTo>
                    <a:pt x="704976" y="5461"/>
                  </a:lnTo>
                  <a:lnTo>
                    <a:pt x="705738" y="0"/>
                  </a:lnTo>
                  <a:close/>
                </a:path>
                <a:path w="706120" h="318135">
                  <a:moveTo>
                    <a:pt x="1523" y="307721"/>
                  </a:moveTo>
                  <a:lnTo>
                    <a:pt x="0" y="316865"/>
                  </a:lnTo>
                  <a:lnTo>
                    <a:pt x="5206" y="313436"/>
                  </a:lnTo>
                  <a:lnTo>
                    <a:pt x="1523" y="307721"/>
                  </a:lnTo>
                  <a:close/>
                </a:path>
                <a:path w="706120" h="318135">
                  <a:moveTo>
                    <a:pt x="5206" y="313436"/>
                  </a:moveTo>
                  <a:lnTo>
                    <a:pt x="0" y="316865"/>
                  </a:lnTo>
                  <a:lnTo>
                    <a:pt x="7493" y="316865"/>
                  </a:lnTo>
                  <a:lnTo>
                    <a:pt x="5206" y="313436"/>
                  </a:lnTo>
                  <a:close/>
                </a:path>
                <a:path w="706120" h="318135">
                  <a:moveTo>
                    <a:pt x="13969" y="307721"/>
                  </a:moveTo>
                  <a:lnTo>
                    <a:pt x="1523" y="307721"/>
                  </a:lnTo>
                  <a:lnTo>
                    <a:pt x="5206" y="313436"/>
                  </a:lnTo>
                  <a:lnTo>
                    <a:pt x="13969" y="307721"/>
                  </a:lnTo>
                  <a:close/>
                </a:path>
                <a:path w="706120" h="318135">
                  <a:moveTo>
                    <a:pt x="589533" y="218567"/>
                  </a:moveTo>
                  <a:lnTo>
                    <a:pt x="592963" y="223901"/>
                  </a:lnTo>
                  <a:lnTo>
                    <a:pt x="598677" y="220091"/>
                  </a:lnTo>
                  <a:lnTo>
                    <a:pt x="589533" y="2185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8053" y="4095940"/>
              <a:ext cx="100964" cy="12687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2985769" y="4108323"/>
              <a:ext cx="314960" cy="104775"/>
            </a:xfrm>
            <a:custGeom>
              <a:avLst/>
              <a:gdLst/>
              <a:ahLst/>
              <a:cxnLst/>
              <a:rect l="l" t="t" r="r" b="b"/>
              <a:pathLst>
                <a:path w="314960" h="104775">
                  <a:moveTo>
                    <a:pt x="301625" y="97535"/>
                  </a:moveTo>
                  <a:lnTo>
                    <a:pt x="300990" y="102996"/>
                  </a:lnTo>
                  <a:lnTo>
                    <a:pt x="305434" y="104393"/>
                  </a:lnTo>
                  <a:lnTo>
                    <a:pt x="301625" y="97535"/>
                  </a:lnTo>
                  <a:close/>
                </a:path>
                <a:path w="314960" h="104775">
                  <a:moveTo>
                    <a:pt x="11684" y="0"/>
                  </a:moveTo>
                  <a:lnTo>
                    <a:pt x="7619" y="0"/>
                  </a:lnTo>
                  <a:lnTo>
                    <a:pt x="17018" y="14477"/>
                  </a:lnTo>
                  <a:lnTo>
                    <a:pt x="300990" y="102996"/>
                  </a:lnTo>
                  <a:lnTo>
                    <a:pt x="301625" y="97535"/>
                  </a:lnTo>
                  <a:lnTo>
                    <a:pt x="314197" y="97535"/>
                  </a:lnTo>
                  <a:lnTo>
                    <a:pt x="314579" y="93725"/>
                  </a:lnTo>
                  <a:lnTo>
                    <a:pt x="11684" y="0"/>
                  </a:lnTo>
                  <a:close/>
                </a:path>
                <a:path w="314960" h="104775">
                  <a:moveTo>
                    <a:pt x="7619" y="0"/>
                  </a:moveTo>
                  <a:lnTo>
                    <a:pt x="0" y="9143"/>
                  </a:lnTo>
                  <a:lnTo>
                    <a:pt x="17018" y="14477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2770822" y="4891468"/>
            <a:ext cx="710565" cy="454659"/>
            <a:chOff x="2770822" y="4891468"/>
            <a:chExt cx="710565" cy="454659"/>
          </a:xfrm>
        </p:grpSpPr>
        <p:pic>
          <p:nvPicPr>
            <p:cNvPr id="140" name="object 1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81300" y="4918944"/>
              <a:ext cx="685800" cy="40514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219" y="5118607"/>
              <a:ext cx="196341" cy="222504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2775585" y="5009006"/>
              <a:ext cx="513080" cy="219075"/>
            </a:xfrm>
            <a:custGeom>
              <a:avLst/>
              <a:gdLst/>
              <a:ahLst/>
              <a:cxnLst/>
              <a:rect l="l" t="t" r="r" b="b"/>
              <a:pathLst>
                <a:path w="513079" h="219075">
                  <a:moveTo>
                    <a:pt x="512826" y="206883"/>
                  </a:moveTo>
                  <a:lnTo>
                    <a:pt x="12954" y="206883"/>
                  </a:lnTo>
                  <a:lnTo>
                    <a:pt x="12954" y="206375"/>
                  </a:lnTo>
                  <a:lnTo>
                    <a:pt x="12954" y="12954"/>
                  </a:lnTo>
                  <a:lnTo>
                    <a:pt x="6096" y="12954"/>
                  </a:lnTo>
                  <a:lnTo>
                    <a:pt x="12954" y="6858"/>
                  </a:lnTo>
                  <a:lnTo>
                    <a:pt x="500634" y="6858"/>
                  </a:lnTo>
                  <a:lnTo>
                    <a:pt x="500634" y="0"/>
                  </a:lnTo>
                  <a:lnTo>
                    <a:pt x="0" y="0"/>
                  </a:lnTo>
                  <a:lnTo>
                    <a:pt x="0" y="218567"/>
                  </a:lnTo>
                  <a:lnTo>
                    <a:pt x="500634" y="218567"/>
                  </a:lnTo>
                  <a:lnTo>
                    <a:pt x="500634" y="212471"/>
                  </a:lnTo>
                  <a:lnTo>
                    <a:pt x="12954" y="212471"/>
                  </a:lnTo>
                  <a:lnTo>
                    <a:pt x="12954" y="211963"/>
                  </a:lnTo>
                  <a:lnTo>
                    <a:pt x="503301" y="211963"/>
                  </a:lnTo>
                  <a:lnTo>
                    <a:pt x="503301" y="218313"/>
                  </a:lnTo>
                  <a:lnTo>
                    <a:pt x="512826" y="218313"/>
                  </a:lnTo>
                  <a:lnTo>
                    <a:pt x="512826" y="211963"/>
                  </a:lnTo>
                  <a:lnTo>
                    <a:pt x="512826" y="20688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8411" y="4912994"/>
              <a:ext cx="188213" cy="210185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2781681" y="4896230"/>
              <a:ext cx="509905" cy="125730"/>
            </a:xfrm>
            <a:custGeom>
              <a:avLst/>
              <a:gdLst/>
              <a:ahLst/>
              <a:cxnLst/>
              <a:rect l="l" t="t" r="r" b="b"/>
              <a:pathLst>
                <a:path w="509904" h="125729">
                  <a:moveTo>
                    <a:pt x="509651" y="16764"/>
                  </a:moveTo>
                  <a:lnTo>
                    <a:pt x="494538" y="0"/>
                  </a:lnTo>
                  <a:lnTo>
                    <a:pt x="494538" y="119634"/>
                  </a:lnTo>
                  <a:lnTo>
                    <a:pt x="6858" y="119634"/>
                  </a:lnTo>
                  <a:lnTo>
                    <a:pt x="0" y="125730"/>
                  </a:lnTo>
                  <a:lnTo>
                    <a:pt x="6858" y="125730"/>
                  </a:lnTo>
                  <a:lnTo>
                    <a:pt x="506730" y="125730"/>
                  </a:lnTo>
                  <a:lnTo>
                    <a:pt x="506730" y="112776"/>
                  </a:lnTo>
                  <a:lnTo>
                    <a:pt x="506730" y="32512"/>
                  </a:lnTo>
                  <a:lnTo>
                    <a:pt x="506730" y="16764"/>
                  </a:lnTo>
                  <a:lnTo>
                    <a:pt x="509651" y="1676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1456" y="5113845"/>
              <a:ext cx="205866" cy="232029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2775585" y="5009006"/>
              <a:ext cx="513080" cy="219075"/>
            </a:xfrm>
            <a:custGeom>
              <a:avLst/>
              <a:gdLst/>
              <a:ahLst/>
              <a:cxnLst/>
              <a:rect l="l" t="t" r="r" b="b"/>
              <a:pathLst>
                <a:path w="513079" h="219075">
                  <a:moveTo>
                    <a:pt x="500634" y="0"/>
                  </a:moveTo>
                  <a:lnTo>
                    <a:pt x="0" y="0"/>
                  </a:lnTo>
                  <a:lnTo>
                    <a:pt x="0" y="218567"/>
                  </a:lnTo>
                  <a:lnTo>
                    <a:pt x="500634" y="218567"/>
                  </a:lnTo>
                  <a:lnTo>
                    <a:pt x="500634" y="212471"/>
                  </a:lnTo>
                  <a:lnTo>
                    <a:pt x="12953" y="212471"/>
                  </a:lnTo>
                  <a:lnTo>
                    <a:pt x="6095" y="206375"/>
                  </a:lnTo>
                  <a:lnTo>
                    <a:pt x="12953" y="206375"/>
                  </a:lnTo>
                  <a:lnTo>
                    <a:pt x="12953" y="12954"/>
                  </a:lnTo>
                  <a:lnTo>
                    <a:pt x="6095" y="12954"/>
                  </a:lnTo>
                  <a:lnTo>
                    <a:pt x="12953" y="6858"/>
                  </a:lnTo>
                  <a:lnTo>
                    <a:pt x="500634" y="6858"/>
                  </a:lnTo>
                  <a:lnTo>
                    <a:pt x="500634" y="0"/>
                  </a:lnTo>
                  <a:close/>
                </a:path>
                <a:path w="513079" h="219075">
                  <a:moveTo>
                    <a:pt x="512825" y="206375"/>
                  </a:moveTo>
                  <a:lnTo>
                    <a:pt x="12953" y="206375"/>
                  </a:lnTo>
                  <a:lnTo>
                    <a:pt x="12953" y="212471"/>
                  </a:lnTo>
                  <a:lnTo>
                    <a:pt x="500634" y="212471"/>
                  </a:lnTo>
                  <a:lnTo>
                    <a:pt x="506729" y="218567"/>
                  </a:lnTo>
                  <a:lnTo>
                    <a:pt x="512825" y="218567"/>
                  </a:lnTo>
                  <a:lnTo>
                    <a:pt x="512825" y="206375"/>
                  </a:lnTo>
                  <a:close/>
                </a:path>
                <a:path w="513079" h="219075">
                  <a:moveTo>
                    <a:pt x="12953" y="206375"/>
                  </a:moveTo>
                  <a:lnTo>
                    <a:pt x="6095" y="206375"/>
                  </a:lnTo>
                  <a:lnTo>
                    <a:pt x="12953" y="212471"/>
                  </a:lnTo>
                  <a:lnTo>
                    <a:pt x="12953" y="206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83648" y="4908232"/>
              <a:ext cx="197738" cy="219710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2781681" y="4896230"/>
              <a:ext cx="509905" cy="125730"/>
            </a:xfrm>
            <a:custGeom>
              <a:avLst/>
              <a:gdLst/>
              <a:ahLst/>
              <a:cxnLst/>
              <a:rect l="l" t="t" r="r" b="b"/>
              <a:pathLst>
                <a:path w="509904" h="125729">
                  <a:moveTo>
                    <a:pt x="6857" y="119634"/>
                  </a:moveTo>
                  <a:lnTo>
                    <a:pt x="0" y="125730"/>
                  </a:lnTo>
                  <a:lnTo>
                    <a:pt x="6857" y="125730"/>
                  </a:lnTo>
                  <a:lnTo>
                    <a:pt x="6857" y="119634"/>
                  </a:lnTo>
                  <a:close/>
                </a:path>
                <a:path w="509904" h="125729">
                  <a:moveTo>
                    <a:pt x="506730" y="112776"/>
                  </a:moveTo>
                  <a:lnTo>
                    <a:pt x="500633" y="112776"/>
                  </a:lnTo>
                  <a:lnTo>
                    <a:pt x="494538" y="119634"/>
                  </a:lnTo>
                  <a:lnTo>
                    <a:pt x="6857" y="119634"/>
                  </a:lnTo>
                  <a:lnTo>
                    <a:pt x="6857" y="125730"/>
                  </a:lnTo>
                  <a:lnTo>
                    <a:pt x="506730" y="125730"/>
                  </a:lnTo>
                  <a:lnTo>
                    <a:pt x="506730" y="112776"/>
                  </a:lnTo>
                  <a:close/>
                </a:path>
                <a:path w="509904" h="125729">
                  <a:moveTo>
                    <a:pt x="494538" y="0"/>
                  </a:moveTo>
                  <a:lnTo>
                    <a:pt x="494538" y="119634"/>
                  </a:lnTo>
                  <a:lnTo>
                    <a:pt x="500633" y="112776"/>
                  </a:lnTo>
                  <a:lnTo>
                    <a:pt x="506730" y="112776"/>
                  </a:lnTo>
                  <a:lnTo>
                    <a:pt x="506730" y="32512"/>
                  </a:lnTo>
                  <a:lnTo>
                    <a:pt x="496061" y="20574"/>
                  </a:lnTo>
                  <a:lnTo>
                    <a:pt x="506730" y="16764"/>
                  </a:lnTo>
                  <a:lnTo>
                    <a:pt x="509651" y="16764"/>
                  </a:lnTo>
                  <a:lnTo>
                    <a:pt x="494538" y="0"/>
                  </a:lnTo>
                  <a:close/>
                </a:path>
                <a:path w="509904" h="125729">
                  <a:moveTo>
                    <a:pt x="506730" y="16764"/>
                  </a:moveTo>
                  <a:lnTo>
                    <a:pt x="496061" y="20574"/>
                  </a:lnTo>
                  <a:lnTo>
                    <a:pt x="506730" y="32512"/>
                  </a:lnTo>
                  <a:lnTo>
                    <a:pt x="506730" y="167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3190494" y="2969005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Windows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33145" y="5380482"/>
            <a:ext cx="4186554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Java</a:t>
            </a:r>
            <a:endParaRPr sz="1800">
              <a:latin typeface="Times New Roman"/>
              <a:cs typeface="Times New Roman"/>
            </a:endParaRPr>
          </a:p>
          <a:p>
            <a:pPr marL="1003300" algn="ctr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Interpreter</a:t>
            </a:r>
            <a:endParaRPr sz="1800">
              <a:latin typeface="Times New Roman"/>
              <a:cs typeface="Times New Roman"/>
            </a:endParaRPr>
          </a:p>
          <a:p>
            <a:pPr marR="2607310" algn="ctr">
              <a:lnSpc>
                <a:spcPts val="2050"/>
              </a:lnSpc>
              <a:spcBef>
                <a:spcPts val="345"/>
              </a:spcBef>
            </a:pPr>
            <a:r>
              <a:rPr sz="1800" spc="-20" dirty="0">
                <a:latin typeface="Times New Roman"/>
                <a:cs typeface="Times New Roman"/>
              </a:rPr>
              <a:t>HelloWorld.class</a:t>
            </a:r>
            <a:endParaRPr sz="1800">
              <a:latin typeface="Times New Roman"/>
              <a:cs typeface="Times New Roman"/>
            </a:endParaRPr>
          </a:p>
          <a:p>
            <a:pPr marL="2555875" algn="ctr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Macintosh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51" name="object 1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6700" y="1219200"/>
            <a:ext cx="1600200" cy="1451610"/>
          </a:xfrm>
          <a:prstGeom prst="rect">
            <a:avLst/>
          </a:prstGeom>
        </p:spPr>
      </p:pic>
      <p:grpSp>
        <p:nvGrpSpPr>
          <p:cNvPr id="152" name="object 152"/>
          <p:cNvGrpSpPr/>
          <p:nvPr/>
        </p:nvGrpSpPr>
        <p:grpSpPr>
          <a:xfrm>
            <a:off x="4904422" y="2351722"/>
            <a:ext cx="3222625" cy="2310130"/>
            <a:chOff x="4904422" y="2351722"/>
            <a:chExt cx="3222625" cy="2310130"/>
          </a:xfrm>
        </p:grpSpPr>
        <p:sp>
          <p:nvSpPr>
            <p:cNvPr id="153" name="object 153"/>
            <p:cNvSpPr/>
            <p:nvPr/>
          </p:nvSpPr>
          <p:spPr>
            <a:xfrm>
              <a:off x="4909185" y="2356484"/>
              <a:ext cx="3213100" cy="2300605"/>
            </a:xfrm>
            <a:custGeom>
              <a:avLst/>
              <a:gdLst/>
              <a:ahLst/>
              <a:cxnLst/>
              <a:rect l="l" t="t" r="r" b="b"/>
              <a:pathLst>
                <a:path w="3213100" h="2300604">
                  <a:moveTo>
                    <a:pt x="3212973" y="0"/>
                  </a:moveTo>
                  <a:lnTo>
                    <a:pt x="3200019" y="0"/>
                  </a:lnTo>
                  <a:lnTo>
                    <a:pt x="3200019" y="6096"/>
                  </a:lnTo>
                  <a:lnTo>
                    <a:pt x="3200019" y="12954"/>
                  </a:lnTo>
                  <a:lnTo>
                    <a:pt x="3200019" y="2287409"/>
                  </a:lnTo>
                  <a:lnTo>
                    <a:pt x="12954" y="2287409"/>
                  </a:lnTo>
                  <a:lnTo>
                    <a:pt x="12954" y="12954"/>
                  </a:lnTo>
                  <a:lnTo>
                    <a:pt x="3200019" y="12954"/>
                  </a:lnTo>
                  <a:lnTo>
                    <a:pt x="3200019" y="6108"/>
                  </a:lnTo>
                  <a:lnTo>
                    <a:pt x="12954" y="6108"/>
                  </a:lnTo>
                  <a:lnTo>
                    <a:pt x="3200019" y="6096"/>
                  </a:lnTo>
                  <a:lnTo>
                    <a:pt x="3200019" y="0"/>
                  </a:lnTo>
                  <a:lnTo>
                    <a:pt x="0" y="0"/>
                  </a:lnTo>
                  <a:lnTo>
                    <a:pt x="0" y="2300351"/>
                  </a:lnTo>
                  <a:lnTo>
                    <a:pt x="3212973" y="2300351"/>
                  </a:lnTo>
                  <a:lnTo>
                    <a:pt x="3212973" y="2294255"/>
                  </a:lnTo>
                  <a:lnTo>
                    <a:pt x="3212973" y="2287397"/>
                  </a:lnTo>
                  <a:lnTo>
                    <a:pt x="3212973" y="12954"/>
                  </a:lnTo>
                  <a:lnTo>
                    <a:pt x="3212973" y="6096"/>
                  </a:lnTo>
                  <a:lnTo>
                    <a:pt x="321297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909184" y="2356485"/>
              <a:ext cx="3213100" cy="2300605"/>
            </a:xfrm>
            <a:custGeom>
              <a:avLst/>
              <a:gdLst/>
              <a:ahLst/>
              <a:cxnLst/>
              <a:rect l="l" t="t" r="r" b="b"/>
              <a:pathLst>
                <a:path w="3213100" h="2300604">
                  <a:moveTo>
                    <a:pt x="3212972" y="0"/>
                  </a:moveTo>
                  <a:lnTo>
                    <a:pt x="0" y="0"/>
                  </a:lnTo>
                  <a:lnTo>
                    <a:pt x="0" y="2300351"/>
                  </a:lnTo>
                  <a:lnTo>
                    <a:pt x="3212972" y="2300351"/>
                  </a:lnTo>
                  <a:lnTo>
                    <a:pt x="3212972" y="2294254"/>
                  </a:lnTo>
                  <a:lnTo>
                    <a:pt x="12953" y="2294254"/>
                  </a:lnTo>
                  <a:lnTo>
                    <a:pt x="6095" y="2287397"/>
                  </a:lnTo>
                  <a:lnTo>
                    <a:pt x="12953" y="2287397"/>
                  </a:lnTo>
                  <a:lnTo>
                    <a:pt x="12953" y="12953"/>
                  </a:lnTo>
                  <a:lnTo>
                    <a:pt x="6095" y="12953"/>
                  </a:lnTo>
                  <a:lnTo>
                    <a:pt x="12953" y="6095"/>
                  </a:lnTo>
                  <a:lnTo>
                    <a:pt x="3212972" y="6095"/>
                  </a:lnTo>
                  <a:lnTo>
                    <a:pt x="3212972" y="0"/>
                  </a:lnTo>
                  <a:close/>
                </a:path>
                <a:path w="3213100" h="2300604">
                  <a:moveTo>
                    <a:pt x="12953" y="2287397"/>
                  </a:moveTo>
                  <a:lnTo>
                    <a:pt x="6095" y="2287397"/>
                  </a:lnTo>
                  <a:lnTo>
                    <a:pt x="12953" y="2294254"/>
                  </a:lnTo>
                  <a:lnTo>
                    <a:pt x="12953" y="2287397"/>
                  </a:lnTo>
                  <a:close/>
                </a:path>
                <a:path w="3213100" h="2300604">
                  <a:moveTo>
                    <a:pt x="12953" y="2294254"/>
                  </a:moveTo>
                  <a:lnTo>
                    <a:pt x="3200018" y="2294254"/>
                  </a:lnTo>
                  <a:lnTo>
                    <a:pt x="3200018" y="2287397"/>
                  </a:lnTo>
                  <a:lnTo>
                    <a:pt x="12953" y="2287397"/>
                  </a:lnTo>
                  <a:lnTo>
                    <a:pt x="12953" y="2294254"/>
                  </a:lnTo>
                  <a:close/>
                </a:path>
                <a:path w="3213100" h="2300604">
                  <a:moveTo>
                    <a:pt x="3200018" y="6095"/>
                  </a:moveTo>
                  <a:lnTo>
                    <a:pt x="3200018" y="2294254"/>
                  </a:lnTo>
                  <a:lnTo>
                    <a:pt x="3206115" y="2287397"/>
                  </a:lnTo>
                  <a:lnTo>
                    <a:pt x="3212972" y="2287397"/>
                  </a:lnTo>
                  <a:lnTo>
                    <a:pt x="3212972" y="12953"/>
                  </a:lnTo>
                  <a:lnTo>
                    <a:pt x="3206115" y="12953"/>
                  </a:lnTo>
                  <a:lnTo>
                    <a:pt x="3200018" y="6095"/>
                  </a:lnTo>
                  <a:close/>
                </a:path>
                <a:path w="3213100" h="2300604">
                  <a:moveTo>
                    <a:pt x="3212972" y="2287397"/>
                  </a:moveTo>
                  <a:lnTo>
                    <a:pt x="3206115" y="2287397"/>
                  </a:lnTo>
                  <a:lnTo>
                    <a:pt x="3200018" y="2294254"/>
                  </a:lnTo>
                  <a:lnTo>
                    <a:pt x="3212972" y="2294254"/>
                  </a:lnTo>
                  <a:lnTo>
                    <a:pt x="3212972" y="2287397"/>
                  </a:lnTo>
                  <a:close/>
                </a:path>
                <a:path w="3213100" h="2300604">
                  <a:moveTo>
                    <a:pt x="12953" y="6095"/>
                  </a:moveTo>
                  <a:lnTo>
                    <a:pt x="6095" y="12953"/>
                  </a:lnTo>
                  <a:lnTo>
                    <a:pt x="12953" y="12953"/>
                  </a:lnTo>
                  <a:lnTo>
                    <a:pt x="12953" y="6095"/>
                  </a:lnTo>
                  <a:close/>
                </a:path>
                <a:path w="3213100" h="2300604">
                  <a:moveTo>
                    <a:pt x="12953" y="12953"/>
                  </a:moveTo>
                  <a:lnTo>
                    <a:pt x="3200018" y="12953"/>
                  </a:lnTo>
                  <a:lnTo>
                    <a:pt x="3200018" y="6096"/>
                  </a:lnTo>
                  <a:lnTo>
                    <a:pt x="12953" y="6096"/>
                  </a:lnTo>
                  <a:lnTo>
                    <a:pt x="12953" y="12953"/>
                  </a:lnTo>
                  <a:close/>
                </a:path>
                <a:path w="3213100" h="2300604">
                  <a:moveTo>
                    <a:pt x="3212972" y="6095"/>
                  </a:moveTo>
                  <a:lnTo>
                    <a:pt x="3200018" y="6095"/>
                  </a:lnTo>
                  <a:lnTo>
                    <a:pt x="3206115" y="12953"/>
                  </a:lnTo>
                  <a:lnTo>
                    <a:pt x="3212972" y="12953"/>
                  </a:lnTo>
                  <a:lnTo>
                    <a:pt x="3212972" y="60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14899" y="3485388"/>
              <a:ext cx="3168015" cy="646430"/>
            </a:xfrm>
            <a:custGeom>
              <a:avLst/>
              <a:gdLst/>
              <a:ahLst/>
              <a:cxnLst/>
              <a:rect l="l" t="t" r="r" b="b"/>
              <a:pathLst>
                <a:path w="3168015" h="646429">
                  <a:moveTo>
                    <a:pt x="0" y="646176"/>
                  </a:moveTo>
                  <a:lnTo>
                    <a:pt x="3168015" y="646176"/>
                  </a:lnTo>
                </a:path>
                <a:path w="3168015" h="646429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13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15280" y="2880741"/>
              <a:ext cx="3185160" cy="0"/>
            </a:xfrm>
            <a:custGeom>
              <a:avLst/>
              <a:gdLst/>
              <a:ahLst/>
              <a:cxnLst/>
              <a:rect l="l" t="t" r="r" b="b"/>
              <a:pathLst>
                <a:path w="3185159">
                  <a:moveTo>
                    <a:pt x="0" y="0"/>
                  </a:moveTo>
                  <a:lnTo>
                    <a:pt x="3185160" y="0"/>
                  </a:lnTo>
                </a:path>
              </a:pathLst>
            </a:custGeom>
            <a:ln w="1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4926901" y="2514091"/>
            <a:ext cx="317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086981" y="2881502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012"/>
                </a:lnTo>
              </a:path>
            </a:pathLst>
          </a:custGeom>
          <a:ln w="14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4926901" y="3059684"/>
            <a:ext cx="215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375402" y="3690366"/>
            <a:ext cx="225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Java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Virtual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Machine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926901" y="4251705"/>
            <a:ext cx="317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Hardware-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8187118" y="2901124"/>
            <a:ext cx="245110" cy="1211580"/>
            <a:chOff x="8187118" y="2901124"/>
            <a:chExt cx="245110" cy="1211580"/>
          </a:xfrm>
        </p:grpSpPr>
        <p:sp>
          <p:nvSpPr>
            <p:cNvPr id="163" name="object 163"/>
            <p:cNvSpPr/>
            <p:nvPr/>
          </p:nvSpPr>
          <p:spPr>
            <a:xfrm>
              <a:off x="8191881" y="2905886"/>
              <a:ext cx="235585" cy="1202055"/>
            </a:xfrm>
            <a:custGeom>
              <a:avLst/>
              <a:gdLst/>
              <a:ahLst/>
              <a:cxnLst/>
              <a:rect l="l" t="t" r="r" b="b"/>
              <a:pathLst>
                <a:path w="235584" h="1202054">
                  <a:moveTo>
                    <a:pt x="235331" y="592201"/>
                  </a:moveTo>
                  <a:lnTo>
                    <a:pt x="232283" y="589153"/>
                  </a:lnTo>
                  <a:lnTo>
                    <a:pt x="228473" y="589153"/>
                  </a:lnTo>
                  <a:lnTo>
                    <a:pt x="217805" y="589153"/>
                  </a:lnTo>
                  <a:lnTo>
                    <a:pt x="168148" y="576072"/>
                  </a:lnTo>
                  <a:lnTo>
                    <a:pt x="135001" y="550418"/>
                  </a:lnTo>
                  <a:lnTo>
                    <a:pt x="121031" y="512953"/>
                  </a:lnTo>
                  <a:lnTo>
                    <a:pt x="121031" y="83820"/>
                  </a:lnTo>
                  <a:lnTo>
                    <a:pt x="118364" y="69977"/>
                  </a:lnTo>
                  <a:lnTo>
                    <a:pt x="97409" y="35814"/>
                  </a:lnTo>
                  <a:lnTo>
                    <a:pt x="63627" y="12827"/>
                  </a:lnTo>
                  <a:lnTo>
                    <a:pt x="24384" y="1524"/>
                  </a:lnTo>
                  <a:lnTo>
                    <a:pt x="12192" y="0"/>
                  </a:lnTo>
                  <a:lnTo>
                    <a:pt x="762" y="0"/>
                  </a:lnTo>
                  <a:lnTo>
                    <a:pt x="0" y="12192"/>
                  </a:lnTo>
                  <a:lnTo>
                    <a:pt x="23622" y="13843"/>
                  </a:lnTo>
                  <a:lnTo>
                    <a:pt x="36449" y="16637"/>
                  </a:lnTo>
                  <a:lnTo>
                    <a:pt x="74549" y="33655"/>
                  </a:lnTo>
                  <a:lnTo>
                    <a:pt x="102108" y="63119"/>
                  </a:lnTo>
                  <a:lnTo>
                    <a:pt x="108204" y="518160"/>
                  </a:lnTo>
                  <a:lnTo>
                    <a:pt x="110871" y="531876"/>
                  </a:lnTo>
                  <a:lnTo>
                    <a:pt x="131826" y="565912"/>
                  </a:lnTo>
                  <a:lnTo>
                    <a:pt x="165862" y="588899"/>
                  </a:lnTo>
                  <a:lnTo>
                    <a:pt x="184023" y="595630"/>
                  </a:lnTo>
                  <a:lnTo>
                    <a:pt x="138430" y="619379"/>
                  </a:lnTo>
                  <a:lnTo>
                    <a:pt x="113919" y="651256"/>
                  </a:lnTo>
                  <a:lnTo>
                    <a:pt x="106045" y="1128268"/>
                  </a:lnTo>
                  <a:lnTo>
                    <a:pt x="100965" y="1140714"/>
                  </a:lnTo>
                  <a:lnTo>
                    <a:pt x="73025" y="1169416"/>
                  </a:lnTo>
                  <a:lnTo>
                    <a:pt x="35052" y="1185672"/>
                  </a:lnTo>
                  <a:lnTo>
                    <a:pt x="0" y="1189863"/>
                  </a:lnTo>
                  <a:lnTo>
                    <a:pt x="762" y="1202055"/>
                  </a:lnTo>
                  <a:lnTo>
                    <a:pt x="12954" y="1202055"/>
                  </a:lnTo>
                  <a:lnTo>
                    <a:pt x="27559" y="1200023"/>
                  </a:lnTo>
                  <a:lnTo>
                    <a:pt x="66929" y="1187577"/>
                  </a:lnTo>
                  <a:lnTo>
                    <a:pt x="100457" y="1163193"/>
                  </a:lnTo>
                  <a:lnTo>
                    <a:pt x="119507" y="1127760"/>
                  </a:lnTo>
                  <a:lnTo>
                    <a:pt x="122809" y="664464"/>
                  </a:lnTo>
                  <a:lnTo>
                    <a:pt x="127635" y="651891"/>
                  </a:lnTo>
                  <a:lnTo>
                    <a:pt x="155321" y="622808"/>
                  </a:lnTo>
                  <a:lnTo>
                    <a:pt x="193421" y="606425"/>
                  </a:lnTo>
                  <a:lnTo>
                    <a:pt x="217043" y="602107"/>
                  </a:lnTo>
                  <a:lnTo>
                    <a:pt x="228473" y="602107"/>
                  </a:lnTo>
                  <a:lnTo>
                    <a:pt x="232283" y="602107"/>
                  </a:lnTo>
                  <a:lnTo>
                    <a:pt x="235331" y="599059"/>
                  </a:lnTo>
                  <a:lnTo>
                    <a:pt x="235331" y="592201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191881" y="2905886"/>
              <a:ext cx="235585" cy="1202055"/>
            </a:xfrm>
            <a:custGeom>
              <a:avLst/>
              <a:gdLst/>
              <a:ahLst/>
              <a:cxnLst/>
              <a:rect l="l" t="t" r="r" b="b"/>
              <a:pathLst>
                <a:path w="235584" h="1202054">
                  <a:moveTo>
                    <a:pt x="184023" y="595629"/>
                  </a:moveTo>
                  <a:lnTo>
                    <a:pt x="138429" y="619378"/>
                  </a:lnTo>
                  <a:lnTo>
                    <a:pt x="113919" y="651255"/>
                  </a:lnTo>
                  <a:lnTo>
                    <a:pt x="106045" y="1128268"/>
                  </a:lnTo>
                  <a:lnTo>
                    <a:pt x="100965" y="1140714"/>
                  </a:lnTo>
                  <a:lnTo>
                    <a:pt x="73025" y="1169415"/>
                  </a:lnTo>
                  <a:lnTo>
                    <a:pt x="35051" y="1185671"/>
                  </a:lnTo>
                  <a:lnTo>
                    <a:pt x="0" y="1189863"/>
                  </a:lnTo>
                  <a:lnTo>
                    <a:pt x="762" y="1202055"/>
                  </a:lnTo>
                  <a:lnTo>
                    <a:pt x="12953" y="1202055"/>
                  </a:lnTo>
                  <a:lnTo>
                    <a:pt x="27559" y="1200023"/>
                  </a:lnTo>
                  <a:lnTo>
                    <a:pt x="66928" y="1187577"/>
                  </a:lnTo>
                  <a:lnTo>
                    <a:pt x="100457" y="1163193"/>
                  </a:lnTo>
                  <a:lnTo>
                    <a:pt x="119507" y="1127760"/>
                  </a:lnTo>
                  <a:lnTo>
                    <a:pt x="122809" y="664463"/>
                  </a:lnTo>
                  <a:lnTo>
                    <a:pt x="127635" y="651890"/>
                  </a:lnTo>
                  <a:lnTo>
                    <a:pt x="155321" y="622808"/>
                  </a:lnTo>
                  <a:lnTo>
                    <a:pt x="193421" y="606425"/>
                  </a:lnTo>
                  <a:lnTo>
                    <a:pt x="217043" y="602107"/>
                  </a:lnTo>
                  <a:lnTo>
                    <a:pt x="228473" y="602107"/>
                  </a:lnTo>
                  <a:lnTo>
                    <a:pt x="204850" y="600583"/>
                  </a:lnTo>
                  <a:lnTo>
                    <a:pt x="191770" y="598042"/>
                  </a:lnTo>
                  <a:lnTo>
                    <a:pt x="184023" y="595629"/>
                  </a:lnTo>
                  <a:close/>
                </a:path>
                <a:path w="235584" h="1202054">
                  <a:moveTo>
                    <a:pt x="228473" y="589152"/>
                  </a:moveTo>
                  <a:lnTo>
                    <a:pt x="217043" y="589914"/>
                  </a:lnTo>
                  <a:lnTo>
                    <a:pt x="201168" y="591312"/>
                  </a:lnTo>
                  <a:lnTo>
                    <a:pt x="187960" y="594360"/>
                  </a:lnTo>
                  <a:lnTo>
                    <a:pt x="184023" y="595629"/>
                  </a:lnTo>
                  <a:lnTo>
                    <a:pt x="191770" y="598042"/>
                  </a:lnTo>
                  <a:lnTo>
                    <a:pt x="204850" y="600583"/>
                  </a:lnTo>
                  <a:lnTo>
                    <a:pt x="228473" y="602107"/>
                  </a:lnTo>
                  <a:lnTo>
                    <a:pt x="228473" y="589152"/>
                  </a:lnTo>
                  <a:close/>
                </a:path>
                <a:path w="235584" h="1202054">
                  <a:moveTo>
                    <a:pt x="232283" y="589152"/>
                  </a:moveTo>
                  <a:lnTo>
                    <a:pt x="228473" y="589152"/>
                  </a:lnTo>
                  <a:lnTo>
                    <a:pt x="228473" y="602107"/>
                  </a:lnTo>
                  <a:lnTo>
                    <a:pt x="232283" y="602107"/>
                  </a:lnTo>
                  <a:lnTo>
                    <a:pt x="235330" y="599059"/>
                  </a:lnTo>
                  <a:lnTo>
                    <a:pt x="235330" y="592201"/>
                  </a:lnTo>
                  <a:lnTo>
                    <a:pt x="232283" y="589152"/>
                  </a:lnTo>
                  <a:close/>
                </a:path>
                <a:path w="235584" h="1202054">
                  <a:moveTo>
                    <a:pt x="12192" y="0"/>
                  </a:moveTo>
                  <a:lnTo>
                    <a:pt x="762" y="0"/>
                  </a:lnTo>
                  <a:lnTo>
                    <a:pt x="0" y="12191"/>
                  </a:lnTo>
                  <a:lnTo>
                    <a:pt x="23622" y="13842"/>
                  </a:lnTo>
                  <a:lnTo>
                    <a:pt x="36449" y="16637"/>
                  </a:lnTo>
                  <a:lnTo>
                    <a:pt x="74549" y="33654"/>
                  </a:lnTo>
                  <a:lnTo>
                    <a:pt x="102108" y="63118"/>
                  </a:lnTo>
                  <a:lnTo>
                    <a:pt x="108203" y="518160"/>
                  </a:lnTo>
                  <a:lnTo>
                    <a:pt x="110871" y="531876"/>
                  </a:lnTo>
                  <a:lnTo>
                    <a:pt x="131825" y="565912"/>
                  </a:lnTo>
                  <a:lnTo>
                    <a:pt x="165862" y="588899"/>
                  </a:lnTo>
                  <a:lnTo>
                    <a:pt x="184023" y="595629"/>
                  </a:lnTo>
                  <a:lnTo>
                    <a:pt x="187960" y="594360"/>
                  </a:lnTo>
                  <a:lnTo>
                    <a:pt x="201168" y="591312"/>
                  </a:lnTo>
                  <a:lnTo>
                    <a:pt x="217043" y="589914"/>
                  </a:lnTo>
                  <a:lnTo>
                    <a:pt x="228473" y="589152"/>
                  </a:lnTo>
                  <a:lnTo>
                    <a:pt x="217804" y="589152"/>
                  </a:lnTo>
                  <a:lnTo>
                    <a:pt x="168148" y="576072"/>
                  </a:lnTo>
                  <a:lnTo>
                    <a:pt x="135000" y="550417"/>
                  </a:lnTo>
                  <a:lnTo>
                    <a:pt x="121030" y="512952"/>
                  </a:lnTo>
                  <a:lnTo>
                    <a:pt x="121030" y="83820"/>
                  </a:lnTo>
                  <a:lnTo>
                    <a:pt x="118364" y="69976"/>
                  </a:lnTo>
                  <a:lnTo>
                    <a:pt x="97409" y="35813"/>
                  </a:lnTo>
                  <a:lnTo>
                    <a:pt x="63626" y="12826"/>
                  </a:lnTo>
                  <a:lnTo>
                    <a:pt x="24384" y="1524"/>
                  </a:lnTo>
                  <a:lnTo>
                    <a:pt x="1219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8432357" y="2805683"/>
            <a:ext cx="252729" cy="12592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Java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Platform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4415218" y="4177474"/>
            <a:ext cx="853440" cy="1314450"/>
            <a:chOff x="4415218" y="4177474"/>
            <a:chExt cx="853440" cy="1314450"/>
          </a:xfrm>
        </p:grpSpPr>
        <p:pic>
          <p:nvPicPr>
            <p:cNvPr id="167" name="object 1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2380" y="5402961"/>
              <a:ext cx="76200" cy="83819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4613655" y="4568570"/>
              <a:ext cx="650240" cy="861694"/>
            </a:xfrm>
            <a:custGeom>
              <a:avLst/>
              <a:gdLst/>
              <a:ahLst/>
              <a:cxnLst/>
              <a:rect l="l" t="t" r="r" b="b"/>
              <a:pathLst>
                <a:path w="650239" h="861695">
                  <a:moveTo>
                    <a:pt x="640334" y="0"/>
                  </a:moveTo>
                  <a:lnTo>
                    <a:pt x="0" y="853820"/>
                  </a:lnTo>
                  <a:lnTo>
                    <a:pt x="9906" y="861313"/>
                  </a:lnTo>
                  <a:lnTo>
                    <a:pt x="650240" y="7619"/>
                  </a:lnTo>
                  <a:lnTo>
                    <a:pt x="64033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67618" y="5398198"/>
              <a:ext cx="85725" cy="93344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4613655" y="4568570"/>
              <a:ext cx="650240" cy="861694"/>
            </a:xfrm>
            <a:custGeom>
              <a:avLst/>
              <a:gdLst/>
              <a:ahLst/>
              <a:cxnLst/>
              <a:rect l="l" t="t" r="r" b="b"/>
              <a:pathLst>
                <a:path w="650239" h="861695">
                  <a:moveTo>
                    <a:pt x="640334" y="0"/>
                  </a:moveTo>
                  <a:lnTo>
                    <a:pt x="0" y="853820"/>
                  </a:lnTo>
                  <a:lnTo>
                    <a:pt x="9906" y="861313"/>
                  </a:lnTo>
                  <a:lnTo>
                    <a:pt x="650240" y="7619"/>
                  </a:lnTo>
                  <a:lnTo>
                    <a:pt x="64033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489830" y="4211700"/>
              <a:ext cx="770890" cy="290830"/>
            </a:xfrm>
            <a:custGeom>
              <a:avLst/>
              <a:gdLst/>
              <a:ahLst/>
              <a:cxnLst/>
              <a:rect l="l" t="t" r="r" b="b"/>
              <a:pathLst>
                <a:path w="770889" h="290829">
                  <a:moveTo>
                    <a:pt x="4445" y="0"/>
                  </a:moveTo>
                  <a:lnTo>
                    <a:pt x="0" y="12192"/>
                  </a:lnTo>
                  <a:lnTo>
                    <a:pt x="766572" y="290575"/>
                  </a:lnTo>
                  <a:lnTo>
                    <a:pt x="770382" y="279146"/>
                  </a:lnTo>
                  <a:lnTo>
                    <a:pt x="444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19980" y="4182236"/>
              <a:ext cx="85344" cy="71627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4489830" y="4211700"/>
              <a:ext cx="770890" cy="290830"/>
            </a:xfrm>
            <a:custGeom>
              <a:avLst/>
              <a:gdLst/>
              <a:ahLst/>
              <a:cxnLst/>
              <a:rect l="l" t="t" r="r" b="b"/>
              <a:pathLst>
                <a:path w="770889" h="290829">
                  <a:moveTo>
                    <a:pt x="4445" y="0"/>
                  </a:moveTo>
                  <a:lnTo>
                    <a:pt x="0" y="12192"/>
                  </a:lnTo>
                  <a:lnTo>
                    <a:pt x="766572" y="290575"/>
                  </a:lnTo>
                  <a:lnTo>
                    <a:pt x="770382" y="279146"/>
                  </a:lnTo>
                  <a:lnTo>
                    <a:pt x="444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15218" y="4177474"/>
              <a:ext cx="94869" cy="81152"/>
            </a:xfrm>
            <a:prstGeom prst="rect">
              <a:avLst/>
            </a:prstGeom>
          </p:spPr>
        </p:pic>
      </p:grpSp>
      <p:sp>
        <p:nvSpPr>
          <p:cNvPr id="175" name="object 1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503111 - Chapter 1 - Introduction to Java</a:t>
            </a:r>
            <a:endParaRPr spc="-10" dirty="0"/>
          </a:p>
        </p:txBody>
      </p:sp>
      <p:sp>
        <p:nvSpPr>
          <p:cNvPr id="177" name="Date Placeholder 176">
            <a:extLst>
              <a:ext uri="{FF2B5EF4-FFF2-40B4-BE49-F238E27FC236}">
                <a16:creationId xmlns:a16="http://schemas.microsoft.com/office/drawing/2014/main" id="{45D2F9A1-0048-E544-947D-D3B00D395B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08/08/2022</a:t>
            </a:r>
          </a:p>
        </p:txBody>
      </p:sp>
      <p:sp>
        <p:nvSpPr>
          <p:cNvPr id="178" name="Slide Number Placeholder 177">
            <a:extLst>
              <a:ext uri="{FF2B5EF4-FFF2-40B4-BE49-F238E27FC236}">
                <a16:creationId xmlns:a16="http://schemas.microsoft.com/office/drawing/2014/main" id="{14B390B8-3BA7-B843-BF2D-8DCB0F26C8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VN" spc="-25" dirty="0"/>
              <a:t>9</a:t>
            </a:fld>
            <a:endParaRPr lang="en-VN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2468</Words>
  <Application>Microsoft Macintosh PowerPoint</Application>
  <PresentationFormat>On-screen Show (4:3)</PresentationFormat>
  <Paragraphs>370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Comic Sans MS</vt:lpstr>
      <vt:lpstr>Times New Roman</vt:lpstr>
      <vt:lpstr>Calibri</vt:lpstr>
      <vt:lpstr>Wingdings</vt:lpstr>
      <vt:lpstr>Arial</vt:lpstr>
      <vt:lpstr>Office Theme</vt:lpstr>
      <vt:lpstr>503111</vt:lpstr>
      <vt:lpstr>History of Java</vt:lpstr>
      <vt:lpstr>What is Java</vt:lpstr>
      <vt:lpstr>What is Java</vt:lpstr>
      <vt:lpstr>What is Java</vt:lpstr>
      <vt:lpstr>Java – The Most Popular (2020)</vt:lpstr>
      <vt:lpstr>Java – Top Three (2021)</vt:lpstr>
      <vt:lpstr>Java Editions</vt:lpstr>
      <vt:lpstr>Java platform</vt:lpstr>
      <vt:lpstr>Java Development Environment</vt:lpstr>
      <vt:lpstr>Phase 1: Creating a Program</vt:lpstr>
      <vt:lpstr>Phase 2: Compiling a Java Program</vt:lpstr>
      <vt:lpstr>Bytecodes *</vt:lpstr>
      <vt:lpstr>JVM (Java Virtual Machine) *</vt:lpstr>
      <vt:lpstr>JVM (Java Virtual Machine) *</vt:lpstr>
      <vt:lpstr>Phase 3: Loading a Program *</vt:lpstr>
      <vt:lpstr>Phase 4: Bytecode Verification *</vt:lpstr>
      <vt:lpstr>Phase 5: Execution</vt:lpstr>
      <vt:lpstr>Editing a Java Program</vt:lpstr>
      <vt:lpstr>Examining Welcome.java</vt:lpstr>
      <vt:lpstr>Examining Welcome.java</vt:lpstr>
      <vt:lpstr>Examining Welcome.java</vt:lpstr>
      <vt:lpstr>Examining Welcome.java</vt:lpstr>
      <vt:lpstr>Examining Welcome.java</vt:lpstr>
      <vt:lpstr>Examining Welcome.java</vt:lpstr>
      <vt:lpstr>Compiling a Java Program</vt:lpstr>
      <vt:lpstr>Compiling a Java Program</vt:lpstr>
      <vt:lpstr>Executing a Java Program</vt:lpstr>
      <vt:lpstr>Another Java Program</vt:lpstr>
      <vt:lpstr>Examining A.java</vt:lpstr>
      <vt:lpstr>Primitive (built‐in) Data types</vt:lpstr>
      <vt:lpstr>Boolean Type</vt:lpstr>
      <vt:lpstr>Non‐primitive Data types</vt:lpstr>
      <vt:lpstr>Primitive vs. Non‐primitive type</vt:lpstr>
      <vt:lpstr>Primitive vs. Non‐primitive type</vt:lpstr>
      <vt:lpstr>Java References</vt:lpstr>
      <vt:lpstr>Java References</vt:lpstr>
      <vt:lpstr>Java References</vt:lpstr>
      <vt:lpstr>Java version, IDE, and Textbook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 Shahriyar</dc:creator>
  <cp:lastModifiedBy>Mai Van Manh</cp:lastModifiedBy>
  <cp:revision>3</cp:revision>
  <dcterms:created xsi:type="dcterms:W3CDTF">2022-07-29T04:54:56Z</dcterms:created>
  <dcterms:modified xsi:type="dcterms:W3CDTF">2022-08-09T06:04:23Z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2022-07-29T00:00:00Z</vt:filetime>
  </property>
</Properties>
</file>