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E604-7D7D-4311-B892-AF7B790CF3C0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1DFF2-FE0E-4B13-BE7E-8D18253C4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38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E604-7D7D-4311-B892-AF7B790CF3C0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1DFF2-FE0E-4B13-BE7E-8D18253C4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54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E604-7D7D-4311-B892-AF7B790CF3C0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1DFF2-FE0E-4B13-BE7E-8D18253C4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6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E604-7D7D-4311-B892-AF7B790CF3C0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1DFF2-FE0E-4B13-BE7E-8D18253C420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1685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E604-7D7D-4311-B892-AF7B790CF3C0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1DFF2-FE0E-4B13-BE7E-8D18253C4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9359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E604-7D7D-4311-B892-AF7B790CF3C0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1DFF2-FE0E-4B13-BE7E-8D18253C4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58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E604-7D7D-4311-B892-AF7B790CF3C0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1DFF2-FE0E-4B13-BE7E-8D18253C4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583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E604-7D7D-4311-B892-AF7B790CF3C0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1DFF2-FE0E-4B13-BE7E-8D18253C4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238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E604-7D7D-4311-B892-AF7B790CF3C0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1DFF2-FE0E-4B13-BE7E-8D18253C4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77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E604-7D7D-4311-B892-AF7B790CF3C0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1DFF2-FE0E-4B13-BE7E-8D18253C4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43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E604-7D7D-4311-B892-AF7B790CF3C0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1DFF2-FE0E-4B13-BE7E-8D18253C4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693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E604-7D7D-4311-B892-AF7B790CF3C0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1DFF2-FE0E-4B13-BE7E-8D18253C4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48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E604-7D7D-4311-B892-AF7B790CF3C0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1DFF2-FE0E-4B13-BE7E-8D18253C4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667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E604-7D7D-4311-B892-AF7B790CF3C0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1DFF2-FE0E-4B13-BE7E-8D18253C4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39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E604-7D7D-4311-B892-AF7B790CF3C0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1DFF2-FE0E-4B13-BE7E-8D18253C4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091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E604-7D7D-4311-B892-AF7B790CF3C0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1DFF2-FE0E-4B13-BE7E-8D18253C4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072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E604-7D7D-4311-B892-AF7B790CF3C0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1DFF2-FE0E-4B13-BE7E-8D18253C4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59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0CAE604-7D7D-4311-B892-AF7B790CF3C0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A1DFF2-FE0E-4B13-BE7E-8D18253C4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374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D816-8D9E-4A73-A70C-CD5825B5B5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688158"/>
            <a:ext cx="9440034" cy="2571504"/>
          </a:xfrm>
        </p:spPr>
        <p:txBody>
          <a:bodyPr>
            <a:noAutofit/>
          </a:bodyPr>
          <a:lstStyle/>
          <a:p>
            <a:r>
              <a:rPr lang="en-US" sz="8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BÁO CÁO ĐỒ ÁN LEGO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63B9E8-5553-4C2B-AB1F-99B3B10F5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5983" y="4475031"/>
            <a:ext cx="9440034" cy="1049867"/>
          </a:xfrm>
        </p:spPr>
        <p:txBody>
          <a:bodyPr>
            <a:noAutofit/>
          </a:bodyPr>
          <a:lstStyle/>
          <a:p>
            <a:r>
              <a:rPr lang="en-US" sz="2800" dirty="0"/>
              <a:t>TRẦN NHẬT HUY – 1612272</a:t>
            </a:r>
          </a:p>
          <a:p>
            <a:r>
              <a:rPr lang="en-US" sz="2800" dirty="0"/>
              <a:t>TRẦN ĐÌNH KHẢI - 1612282</a:t>
            </a:r>
          </a:p>
        </p:txBody>
      </p:sp>
    </p:spTree>
    <p:extLst>
      <p:ext uri="{BB962C8B-B14F-4D97-AF65-F5344CB8AC3E}">
        <p14:creationId xmlns:p14="http://schemas.microsoft.com/office/powerpoint/2010/main" val="2062781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51EB7-B01D-4E11-8F99-5B4B83914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Cambria Math" panose="02040503050406030204" pitchFamily="18" charset="0"/>
                <a:ea typeface="Cambria Math" panose="02040503050406030204" pitchFamily="18" charset="0"/>
              </a:rPr>
              <a:t>B. THIẾT KẾ 3D</a:t>
            </a:r>
            <a:endParaRPr lang="vi-VN" sz="5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7EA2197-849F-40B1-9D7B-079F6013B5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9581" y="1066800"/>
            <a:ext cx="10123312" cy="569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27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F1852-E102-4F15-81CC-3F123559C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C. THUẬT TOÁN</a:t>
            </a:r>
            <a:endParaRPr lang="vi-VN" sz="54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E0B4120-050B-4A8F-BFA3-59C4343E52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349" y="1066800"/>
            <a:ext cx="4343777" cy="5694363"/>
          </a:xfrm>
        </p:spPr>
      </p:pic>
    </p:spTree>
    <p:extLst>
      <p:ext uri="{BB962C8B-B14F-4D97-AF65-F5344CB8AC3E}">
        <p14:creationId xmlns:p14="http://schemas.microsoft.com/office/powerpoint/2010/main" val="3507978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CBC2C-29B2-42BB-AFF0-996D542F7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89555"/>
            <a:ext cx="10353762" cy="970450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Cambria Math" panose="02040503050406030204" pitchFamily="18" charset="0"/>
                <a:ea typeface="Cambria Math" panose="02040503050406030204" pitchFamily="18" charset="0"/>
              </a:rPr>
              <a:t>D. BẢN VẼ PHÁC THẢO</a:t>
            </a:r>
            <a:endParaRPr lang="vi-VN" sz="5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018E5E-108B-430A-BC76-4EECFB9A41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6882" y="1060450"/>
            <a:ext cx="10148711" cy="570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08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181B4-0826-49F5-B737-31BB8353E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Cambria Math" panose="02040503050406030204" pitchFamily="18" charset="0"/>
                <a:ea typeface="Cambria Math" panose="02040503050406030204" pitchFamily="18" charset="0"/>
              </a:rPr>
              <a:t>E. CHI PHÍ DỰ KIẾN</a:t>
            </a:r>
            <a:endParaRPr lang="vi-VN" sz="5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D07CE-1A64-4F77-BF19-88CB4C534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Tài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3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nguyên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3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cần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3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thiết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3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để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3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xây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3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dựng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1 </a:t>
            </a:r>
            <a:r>
              <a:rPr lang="en-US" sz="3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cảm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3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biến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3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ánh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3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sáng</a:t>
            </a: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1 </a:t>
            </a:r>
            <a:r>
              <a:rPr lang="en-US" sz="3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cảm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3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biến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3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siêu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3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âm</a:t>
            </a: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2 </a:t>
            </a:r>
            <a:r>
              <a:rPr lang="en-US" sz="3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động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c</a:t>
            </a:r>
            <a:r>
              <a:rPr lang="vi-VN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ơ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quay </a:t>
            </a:r>
            <a:r>
              <a:rPr lang="en-US" sz="3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cho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3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việc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di </a:t>
            </a:r>
            <a:r>
              <a:rPr lang="en-US" sz="3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chuyển</a:t>
            </a: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1 </a:t>
            </a:r>
            <a:r>
              <a:rPr lang="en-US" sz="3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khối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vi </a:t>
            </a:r>
            <a:r>
              <a:rPr lang="en-US" sz="3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điều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3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khiển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NXT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Các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3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tài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3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nguyên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3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lắp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3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ráp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3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khác</a:t>
            </a:r>
            <a:endParaRPr lang="vi-VN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83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5905B-88F4-4FF3-B4A7-CEAB0F1CC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Cambria Math" panose="02040503050406030204" pitchFamily="18" charset="0"/>
                <a:ea typeface="Cambria Math" panose="02040503050406030204" pitchFamily="18" charset="0"/>
              </a:rPr>
              <a:t>F. RỦI RO VÀ GIẢI PHÁP</a:t>
            </a:r>
            <a:endParaRPr lang="vi-VN" sz="5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942C9-5F8B-4452-835F-500FB706F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Rủi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3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ro</a:t>
            </a: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 algn="just"/>
            <a:r>
              <a:rPr lang="en-US" sz="3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Việc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3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xác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3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định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3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khoảng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3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trống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3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dựa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3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vào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3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sóng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3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siêu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3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âm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3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sẽ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3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gây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3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khó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3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khăn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3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khi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3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môi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tr</a:t>
            </a:r>
            <a:r>
              <a:rPr lang="vi-VN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sz="3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ờng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3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có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3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nhiều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3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vật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3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cản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3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hoặc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3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thiết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3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bị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3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phát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3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sóng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3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vô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3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tình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3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bị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3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che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3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khuất</a:t>
            </a: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0000" lvl="1" indent="0" algn="just">
              <a:buNone/>
            </a:pP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Giải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3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pháp</a:t>
            </a: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3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Thực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3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hiện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3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trong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3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khu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3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vực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3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thoáng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3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và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3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thiết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3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bị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3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phát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3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sóng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3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không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3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bị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3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che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3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khuất</a:t>
            </a: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92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097AF-E4A0-4E06-8F16-1299B621E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NỘI DUNG TRÌNH BÀY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69ABC-0E67-4466-940C-D9291B68D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solidFill>
                  <a:srgbClr val="FFFF99"/>
                </a:solidFill>
              </a:rPr>
              <a:t>I. HÌNH THÀNH Ý T</a:t>
            </a:r>
            <a:r>
              <a:rPr lang="vi-VN" sz="3600" dirty="0">
                <a:solidFill>
                  <a:srgbClr val="FFFF99"/>
                </a:solidFill>
              </a:rPr>
              <a:t>Ư</a:t>
            </a:r>
            <a:r>
              <a:rPr lang="en-US" sz="3600" dirty="0">
                <a:solidFill>
                  <a:srgbClr val="FFFF99"/>
                </a:solidFill>
              </a:rPr>
              <a:t>ỞNG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solidFill>
                  <a:srgbClr val="FFFF99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II. THIẾT KẾ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solidFill>
                  <a:srgbClr val="FFFF99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III. THỰC HIỆN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solidFill>
                  <a:srgbClr val="FFFF99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III. VẬN HÀNH</a:t>
            </a:r>
          </a:p>
        </p:txBody>
      </p:sp>
    </p:spTree>
    <p:extLst>
      <p:ext uri="{BB962C8B-B14F-4D97-AF65-F5344CB8AC3E}">
        <p14:creationId xmlns:p14="http://schemas.microsoft.com/office/powerpoint/2010/main" val="33470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17922-A9C8-4239-9871-C2D617018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I. HÌNH THÀNH Ý T</a:t>
            </a:r>
            <a:r>
              <a:rPr lang="vi-VN" sz="5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sz="5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ỞNG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A86C2-D28E-44DA-B737-009E286B5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58693"/>
            <a:ext cx="10353762" cy="4058751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r>
              <a:rPr lang="vi-VN" sz="3200" noProof="1">
                <a:latin typeface="Cambria Math" panose="02040503050406030204" pitchFamily="18" charset="0"/>
                <a:ea typeface="Cambria Math" panose="02040503050406030204" pitchFamily="18" charset="0"/>
              </a:rPr>
              <a:t>Mục tiêu và</a:t>
            </a:r>
            <a:r>
              <a:rPr lang="en-US" sz="3200" noProof="1">
                <a:latin typeface="Cambria Math" panose="02040503050406030204" pitchFamily="18" charset="0"/>
                <a:ea typeface="Cambria Math" panose="02040503050406030204" pitchFamily="18" charset="0"/>
              </a:rPr>
              <a:t> ý nghĩa:</a:t>
            </a:r>
          </a:p>
          <a:p>
            <a:pPr lvl="1">
              <a:buClr>
                <a:schemeClr val="tx1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3200" noProof="1">
                <a:latin typeface="Cambria Math" panose="02040503050406030204" pitchFamily="18" charset="0"/>
                <a:ea typeface="Cambria Math" panose="02040503050406030204" pitchFamily="18" charset="0"/>
              </a:rPr>
              <a:t>Xây dựng một Robot có khả năng tự vận hành</a:t>
            </a:r>
          </a:p>
          <a:p>
            <a:pPr lvl="1">
              <a:buClr>
                <a:schemeClr val="tx1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3200" noProof="1">
                <a:latin typeface="Cambria Math" panose="02040503050406030204" pitchFamily="18" charset="0"/>
                <a:ea typeface="Cambria Math" panose="02040503050406030204" pitchFamily="18" charset="0"/>
              </a:rPr>
              <a:t>Robot tự tìm chỗ trống để đỗ xe</a:t>
            </a:r>
          </a:p>
          <a:p>
            <a:pPr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3200" noProof="1">
                <a:latin typeface="Cambria Math" panose="02040503050406030204" pitchFamily="18" charset="0"/>
                <a:ea typeface="Cambria Math" panose="02040503050406030204" pitchFamily="18" charset="0"/>
              </a:rPr>
              <a:t>Khó khăn:</a:t>
            </a:r>
          </a:p>
          <a:p>
            <a:pPr lvl="1">
              <a:buClr>
                <a:schemeClr val="tx1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3200" noProof="1">
                <a:latin typeface="Cambria Math" panose="02040503050406030204" pitchFamily="18" charset="0"/>
                <a:ea typeface="Cambria Math" panose="02040503050406030204" pitchFamily="18" charset="0"/>
              </a:rPr>
              <a:t>Làm sao cho Robot biết chỗ nào là chỗ trống</a:t>
            </a:r>
          </a:p>
          <a:p>
            <a:pPr lvl="1">
              <a:buClr>
                <a:schemeClr val="tx1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3200" noProof="1">
                <a:latin typeface="Cambria Math" panose="02040503050406030204" pitchFamily="18" charset="0"/>
                <a:ea typeface="Cambria Math" panose="02040503050406030204" pitchFamily="18" charset="0"/>
              </a:rPr>
              <a:t>Phải di chuyển nh</a:t>
            </a:r>
            <a:r>
              <a:rPr lang="vi-VN" sz="3200" noProof="1"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sz="3200" noProof="1">
                <a:latin typeface="Cambria Math" panose="02040503050406030204" pitchFamily="18" charset="0"/>
                <a:ea typeface="Cambria Math" panose="02040503050406030204" pitchFamily="18" charset="0"/>
              </a:rPr>
              <a:t> thế nào để vào đ</a:t>
            </a:r>
            <a:r>
              <a:rPr lang="vi-VN" sz="3200" noProof="1"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sz="3200" noProof="1">
                <a:latin typeface="Cambria Math" panose="02040503050406030204" pitchFamily="18" charset="0"/>
                <a:ea typeface="Cambria Math" panose="02040503050406030204" pitchFamily="18" charset="0"/>
              </a:rPr>
              <a:t>ợc chỗ trống đó</a:t>
            </a:r>
          </a:p>
          <a:p>
            <a:pPr lvl="1">
              <a:buClr>
                <a:schemeClr val="tx1"/>
              </a:buClr>
              <a:buSzPct val="100000"/>
              <a:buFont typeface="Wingdings" panose="05000000000000000000" pitchFamily="2" charset="2"/>
              <a:buChar char="q"/>
            </a:pPr>
            <a:endParaRPr lang="en-US" sz="3200" noProof="1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6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17922-A9C8-4239-9871-C2D617018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I. HÌNH THÀNH Ý T</a:t>
            </a:r>
            <a:r>
              <a:rPr lang="vi-VN" sz="5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sz="5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ỞNG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A86C2-D28E-44DA-B737-009E286B5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86973"/>
            <a:ext cx="10353762" cy="4058751"/>
          </a:xfrm>
        </p:spPr>
        <p:txBody>
          <a:bodyPr>
            <a:normAutofit lnSpcReduction="10000"/>
          </a:bodyPr>
          <a:lstStyle/>
          <a:p>
            <a:pPr algn="just"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400" noProof="1">
                <a:latin typeface="Cambria Math" panose="02040503050406030204" pitchFamily="18" charset="0"/>
                <a:ea typeface="Cambria Math" panose="02040503050406030204" pitchFamily="18" charset="0"/>
              </a:rPr>
              <a:t>Tính năng:</a:t>
            </a:r>
          </a:p>
          <a:p>
            <a:pPr lvl="1" algn="just">
              <a:buClr>
                <a:schemeClr val="tx1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400" noProof="1">
                <a:latin typeface="Cambria Math" panose="02040503050406030204" pitchFamily="18" charset="0"/>
                <a:ea typeface="Cambria Math" panose="02040503050406030204" pitchFamily="18" charset="0"/>
              </a:rPr>
              <a:t>Khi ng</a:t>
            </a:r>
            <a:r>
              <a:rPr lang="vi-VN" sz="2400" noProof="1"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sz="2400" noProof="1">
                <a:latin typeface="Cambria Math" panose="02040503050406030204" pitchFamily="18" charset="0"/>
                <a:ea typeface="Cambria Math" panose="02040503050406030204" pitchFamily="18" charset="0"/>
              </a:rPr>
              <a:t>ời dùng chọn chế độ đỗ xe thì Robot sẽ tự động đi tìm chỗ trống thích hợp</a:t>
            </a:r>
          </a:p>
          <a:p>
            <a:pPr lvl="1" algn="just">
              <a:buClr>
                <a:schemeClr val="tx1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400" noProof="1">
                <a:latin typeface="Cambria Math" panose="02040503050406030204" pitchFamily="18" charset="0"/>
                <a:ea typeface="Cambria Math" panose="02040503050406030204" pitchFamily="18" charset="0"/>
              </a:rPr>
              <a:t>Khi ng</a:t>
            </a:r>
            <a:r>
              <a:rPr lang="vi-VN" sz="2400" noProof="1"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sz="2400" noProof="1">
                <a:latin typeface="Cambria Math" panose="02040503050406030204" pitchFamily="18" charset="0"/>
                <a:ea typeface="Cambria Math" panose="02040503050406030204" pitchFamily="18" charset="0"/>
              </a:rPr>
              <a:t>ời dùng chọn chế độ rời đi thì Robot sẽ tự động rời khỏi chỗ đỗ</a:t>
            </a:r>
          </a:p>
          <a:p>
            <a:pPr marL="450000" lvl="1" indent="0" algn="just">
              <a:buClr>
                <a:schemeClr val="tx1"/>
              </a:buClr>
              <a:buSzPct val="100000"/>
              <a:buNone/>
            </a:pPr>
            <a:endParaRPr lang="en-US" sz="2400" noProof="1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just"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400" noProof="1">
                <a:latin typeface="Cambria Math" panose="02040503050406030204" pitchFamily="18" charset="0"/>
                <a:ea typeface="Cambria Math" panose="02040503050406030204" pitchFamily="18" charset="0"/>
              </a:rPr>
              <a:t>Ứng dụng thực tế:</a:t>
            </a:r>
          </a:p>
          <a:p>
            <a:pPr lvl="1" algn="just">
              <a:buClr>
                <a:schemeClr val="tx1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400" noProof="1">
                <a:latin typeface="Cambria Math" panose="02040503050406030204" pitchFamily="18" charset="0"/>
                <a:ea typeface="Cambria Math" panose="02040503050406030204" pitchFamily="18" charset="0"/>
              </a:rPr>
              <a:t>Giúp cho việc đỗ xe đ</a:t>
            </a:r>
            <a:r>
              <a:rPr lang="vi-VN" sz="2400" noProof="1"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sz="2400" noProof="1">
                <a:latin typeface="Cambria Math" panose="02040503050406030204" pitchFamily="18" charset="0"/>
                <a:ea typeface="Cambria Math" panose="02040503050406030204" pitchFamily="18" charset="0"/>
              </a:rPr>
              <a:t>ợc thực hiện tự động </a:t>
            </a:r>
          </a:p>
          <a:p>
            <a:pPr lvl="1" algn="just">
              <a:buClr>
                <a:schemeClr val="tx1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400" noProof="1">
                <a:latin typeface="Cambria Math" panose="02040503050406030204" pitchFamily="18" charset="0"/>
                <a:ea typeface="Cambria Math" panose="02040503050406030204" pitchFamily="18" charset="0"/>
              </a:rPr>
              <a:t>Có tham khảo đồ án Robot tự đỗ xe của khóa tr</a:t>
            </a:r>
            <a:r>
              <a:rPr lang="vi-VN" sz="2400" noProof="1"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sz="2400" noProof="1">
                <a:latin typeface="Cambria Math" panose="02040503050406030204" pitchFamily="18" charset="0"/>
                <a:ea typeface="Cambria Math" panose="02040503050406030204" pitchFamily="18" charset="0"/>
              </a:rPr>
              <a:t>ớc và thêm chế độ rời đi (mới so với đồ án tham khảo)</a:t>
            </a:r>
          </a:p>
        </p:txBody>
      </p:sp>
    </p:spTree>
    <p:extLst>
      <p:ext uri="{BB962C8B-B14F-4D97-AF65-F5344CB8AC3E}">
        <p14:creationId xmlns:p14="http://schemas.microsoft.com/office/powerpoint/2010/main" val="364499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BB0B2-544B-4E11-8D8E-BB96E4E1D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Cambria Math" panose="02040503050406030204" pitchFamily="18" charset="0"/>
                <a:ea typeface="Cambria Math" panose="02040503050406030204" pitchFamily="18" charset="0"/>
              </a:rPr>
              <a:t>II. THIẾT KẾ</a:t>
            </a:r>
            <a:endParaRPr lang="vi-VN" sz="5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0DE1E-DC45-4F6E-870B-399670715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94100" indent="-457200">
              <a:buFont typeface="+mj-lt"/>
              <a:buAutoNum type="alphaUcPeriod"/>
            </a:pPr>
            <a:r>
              <a:rPr lang="en-US" sz="3600" dirty="0">
                <a:solidFill>
                  <a:srgbClr val="FFFF99"/>
                </a:solidFill>
              </a:rPr>
              <a:t>CẤU TRÚC</a:t>
            </a:r>
          </a:p>
          <a:p>
            <a:pPr marL="494100" indent="-457200">
              <a:buFont typeface="+mj-lt"/>
              <a:buAutoNum type="alphaUcPeriod"/>
            </a:pPr>
            <a:r>
              <a:rPr lang="en-US" sz="3600" dirty="0">
                <a:solidFill>
                  <a:srgbClr val="FFFF99"/>
                </a:solidFill>
              </a:rPr>
              <a:t>THIẾT KẾ 3D</a:t>
            </a:r>
          </a:p>
          <a:p>
            <a:pPr marL="494100" indent="-457200">
              <a:buFont typeface="+mj-lt"/>
              <a:buAutoNum type="alphaUcPeriod"/>
            </a:pPr>
            <a:r>
              <a:rPr lang="en-US" sz="3600" dirty="0">
                <a:solidFill>
                  <a:srgbClr val="FFFF99"/>
                </a:solidFill>
              </a:rPr>
              <a:t>THUẬT TOÁN</a:t>
            </a:r>
          </a:p>
          <a:p>
            <a:pPr marL="494100" indent="-457200">
              <a:buFont typeface="+mj-lt"/>
              <a:buAutoNum type="alphaUcPeriod"/>
            </a:pPr>
            <a:r>
              <a:rPr lang="en-US" sz="3600" dirty="0">
                <a:solidFill>
                  <a:srgbClr val="FFFF99"/>
                </a:solidFill>
              </a:rPr>
              <a:t>BẢN VẼ PHÁC THẢO</a:t>
            </a:r>
          </a:p>
          <a:p>
            <a:pPr marL="494100" indent="-457200">
              <a:buFont typeface="+mj-lt"/>
              <a:buAutoNum type="alphaUcPeriod"/>
            </a:pPr>
            <a:r>
              <a:rPr lang="en-US" sz="3600" dirty="0">
                <a:solidFill>
                  <a:srgbClr val="FFFF99"/>
                </a:solidFill>
              </a:rPr>
              <a:t>CHI PHÍ DỰ KIẾN</a:t>
            </a:r>
          </a:p>
          <a:p>
            <a:pPr marL="494100" indent="-457200">
              <a:buFont typeface="+mj-lt"/>
              <a:buAutoNum type="alphaUcPeriod"/>
            </a:pPr>
            <a:r>
              <a:rPr lang="en-US" sz="3600" dirty="0">
                <a:solidFill>
                  <a:srgbClr val="FFFF99"/>
                </a:solidFill>
              </a:rPr>
              <a:t>RỦI RO</a:t>
            </a:r>
            <a:endParaRPr lang="vi-VN" sz="3600" dirty="0">
              <a:solidFill>
                <a:srgbClr val="FFFF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256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31F4-90C0-497F-8DD2-1B29D2D5B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A. CẤU TRÚC</a:t>
            </a:r>
            <a:endParaRPr lang="vi-VN" sz="54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28D78-5824-44B0-BB47-AD6E221FF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357266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Robot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cần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phải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xử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lý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2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nhiệm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vụ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Đỗ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xe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B1: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Tìm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chỗ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trống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B2: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Xoay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sz="2400" noProof="1">
                <a:latin typeface="Cambria Math" panose="02040503050406030204" pitchFamily="18" charset="0"/>
                <a:ea typeface="Cambria Math" panose="02040503050406030204" pitchFamily="18" charset="0"/>
              </a:rPr>
              <a:t>Robot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để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vào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chỗ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trống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B3: Di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chuyển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vào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chỗ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trống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Rời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đi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B1: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Rời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khỏi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n</a:t>
            </a:r>
            <a:r>
              <a:rPr lang="vi-V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ơ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đỗ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B2: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Xoay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Robot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lại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h</a:t>
            </a:r>
            <a:r>
              <a:rPr lang="vi-V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ớng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ban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đầu</a:t>
            </a:r>
            <a:endParaRPr lang="vi-VN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082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51EB7-B01D-4E11-8F99-5B4B83914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Cambria Math" panose="02040503050406030204" pitchFamily="18" charset="0"/>
                <a:ea typeface="Cambria Math" panose="02040503050406030204" pitchFamily="18" charset="0"/>
              </a:rPr>
              <a:t>B. THIẾT KẾ 3D</a:t>
            </a:r>
            <a:endParaRPr lang="vi-VN" sz="5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5E403D-B075-47BB-951A-5DF279FBB9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2959" y="1149350"/>
            <a:ext cx="9976556" cy="561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525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51EB7-B01D-4E11-8F99-5B4B83914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/>
          <a:lstStyle/>
          <a:p>
            <a:r>
              <a:rPr lang="en-US" sz="5400" dirty="0">
                <a:latin typeface="Cambria Math" panose="02040503050406030204" pitchFamily="18" charset="0"/>
                <a:ea typeface="Cambria Math" panose="02040503050406030204" pitchFamily="18" charset="0"/>
              </a:rPr>
              <a:t>B. THIẾT KẾ 3D</a:t>
            </a:r>
            <a:endParaRPr lang="vi-VN" sz="5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5963BC3-6D3F-46F3-B0FD-488FAD5B95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2571" y="1066801"/>
            <a:ext cx="10846340" cy="569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556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51EB7-B01D-4E11-8F99-5B4B83914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Cambria Math" panose="02040503050406030204" pitchFamily="18" charset="0"/>
                <a:ea typeface="Cambria Math" panose="02040503050406030204" pitchFamily="18" charset="0"/>
              </a:rPr>
              <a:t>B. THIẾT KẾ 3D</a:t>
            </a:r>
            <a:endParaRPr lang="vi-VN" sz="5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3D9AD6-DEEE-47F1-9D1C-44D366D277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9581" y="1066800"/>
            <a:ext cx="10123312" cy="569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48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123</TotalTime>
  <Words>407</Words>
  <Application>Microsoft Office PowerPoint</Application>
  <PresentationFormat>Widescreen</PresentationFormat>
  <Paragraphs>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Calisto MT</vt:lpstr>
      <vt:lpstr>Cambria Math</vt:lpstr>
      <vt:lpstr>Trebuchet MS</vt:lpstr>
      <vt:lpstr>Wingdings</vt:lpstr>
      <vt:lpstr>Wingdings 2</vt:lpstr>
      <vt:lpstr>Slate</vt:lpstr>
      <vt:lpstr>BÁO CÁO ĐỒ ÁN LEGO</vt:lpstr>
      <vt:lpstr>NỘI DUNG TRÌNH BÀY</vt:lpstr>
      <vt:lpstr>I. HÌNH THÀNH Ý TƯỞNG</vt:lpstr>
      <vt:lpstr>I. HÌNH THÀNH Ý TƯỞNG</vt:lpstr>
      <vt:lpstr>II. THIẾT KẾ</vt:lpstr>
      <vt:lpstr>A. CẤU TRÚC</vt:lpstr>
      <vt:lpstr>B. THIẾT KẾ 3D</vt:lpstr>
      <vt:lpstr>B. THIẾT KẾ 3D</vt:lpstr>
      <vt:lpstr>B. THIẾT KẾ 3D</vt:lpstr>
      <vt:lpstr>B. THIẾT KẾ 3D</vt:lpstr>
      <vt:lpstr>C. THUẬT TOÁN</vt:lpstr>
      <vt:lpstr>D. BẢN VẼ PHÁC THẢO</vt:lpstr>
      <vt:lpstr>E. CHI PHÍ DỰ KIẾN</vt:lpstr>
      <vt:lpstr>F. RỦI RO VÀ GIẢI PHÁP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 LEGO</dc:title>
  <dc:creator>TRẦN NHẬT HUY</dc:creator>
  <cp:lastModifiedBy>TRẦN NHẬT HUY</cp:lastModifiedBy>
  <cp:revision>10</cp:revision>
  <dcterms:created xsi:type="dcterms:W3CDTF">2018-11-25T12:41:00Z</dcterms:created>
  <dcterms:modified xsi:type="dcterms:W3CDTF">2018-11-25T14:46:45Z</dcterms:modified>
</cp:coreProperties>
</file>