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3"/>
  </p:notesMasterIdLst>
  <p:sldIdLst>
    <p:sldId id="256" r:id="rId4"/>
    <p:sldId id="257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302" r:id="rId19"/>
    <p:sldId id="293" r:id="rId20"/>
    <p:sldId id="294" r:id="rId21"/>
    <p:sldId id="303" r:id="rId22"/>
    <p:sldId id="295" r:id="rId23"/>
    <p:sldId id="296" r:id="rId24"/>
    <p:sldId id="304" r:id="rId25"/>
    <p:sldId id="297" r:id="rId26"/>
    <p:sldId id="298" r:id="rId27"/>
    <p:sldId id="305" r:id="rId28"/>
    <p:sldId id="299" r:id="rId29"/>
    <p:sldId id="300" r:id="rId30"/>
    <p:sldId id="306" r:id="rId31"/>
    <p:sldId id="301" r:id="rId32"/>
  </p:sldIdLst>
  <p:sldSz cx="9144000" cy="5143500" type="screen16x9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ong Hòa Phạm" initials="PHP" lastIdx="2" clrIdx="0">
    <p:extLst>
      <p:ext uri="{19B8F6BF-5375-455C-9EA6-DF929625EA0E}">
        <p15:presenceInfo xmlns:p15="http://schemas.microsoft.com/office/powerpoint/2012/main" userId="92825c2a161e5d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4635" autoAdjust="0"/>
  </p:normalViewPr>
  <p:slideViewPr>
    <p:cSldViewPr snapToGrid="0">
      <p:cViewPr varScale="1">
        <p:scale>
          <a:sx n="96" d="100"/>
          <a:sy n="96" d="100"/>
        </p:scale>
        <p:origin x="1066" y="-5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94D3D-1FD7-4EFF-AD22-E7AE3067EBD4}" type="datetimeFigureOut">
              <a:rPr lang="vi-VN" smtClean="0"/>
              <a:t>10/01/2020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2F2D2-CD2C-4DA2-91CA-043B67876F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695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ubTitle"/>
          </p:nvPr>
        </p:nvSpPr>
        <p:spPr>
          <a:xfrm>
            <a:off x="682920" y="165240"/>
            <a:ext cx="6797160" cy="393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ubTitle"/>
          </p:nvPr>
        </p:nvSpPr>
        <p:spPr>
          <a:xfrm>
            <a:off x="682920" y="165240"/>
            <a:ext cx="6797160" cy="393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682920" y="165240"/>
            <a:ext cx="6797160" cy="393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173" name="CustomShape 2"/>
            <p:cNvSpPr/>
            <p:nvPr/>
          </p:nvSpPr>
          <p:spPr>
            <a:xfrm>
              <a:off x="0" y="0"/>
              <a:ext cx="9143280" cy="5142960"/>
            </a:xfrm>
            <a:custGeom>
              <a:avLst/>
              <a:gdLst/>
              <a:ahLst/>
              <a:cxn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0" y="5049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0" y="4956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0" y="48621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0" y="4769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0" y="46753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0" y="4582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0" y="4488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0" y="4395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301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0" y="4208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0" y="4114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0" y="4020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0" y="3927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0" y="3833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0" y="3740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0" y="3646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0" y="3553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0" y="3459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0" y="3367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0" y="3272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0" y="3179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0" y="3085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0" y="2991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0" y="2899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CustomShape 27"/>
            <p:cNvSpPr/>
            <p:nvPr/>
          </p:nvSpPr>
          <p:spPr>
            <a:xfrm>
              <a:off x="0" y="28051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CustomShape 28"/>
            <p:cNvSpPr/>
            <p:nvPr/>
          </p:nvSpPr>
          <p:spPr>
            <a:xfrm>
              <a:off x="0" y="2712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CustomShape 29"/>
            <p:cNvSpPr/>
            <p:nvPr/>
          </p:nvSpPr>
          <p:spPr>
            <a:xfrm>
              <a:off x="0" y="2617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30"/>
            <p:cNvSpPr/>
            <p:nvPr/>
          </p:nvSpPr>
          <p:spPr>
            <a:xfrm>
              <a:off x="0" y="25250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CustomShape 31"/>
            <p:cNvSpPr/>
            <p:nvPr/>
          </p:nvSpPr>
          <p:spPr>
            <a:xfrm>
              <a:off x="0" y="2431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CustomShape 32"/>
            <p:cNvSpPr/>
            <p:nvPr/>
          </p:nvSpPr>
          <p:spPr>
            <a:xfrm>
              <a:off x="0" y="23382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0" y="2244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CustomShape 34"/>
            <p:cNvSpPr/>
            <p:nvPr/>
          </p:nvSpPr>
          <p:spPr>
            <a:xfrm>
              <a:off x="0" y="2151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0" y="2057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CustomShape 36"/>
            <p:cNvSpPr/>
            <p:nvPr/>
          </p:nvSpPr>
          <p:spPr>
            <a:xfrm>
              <a:off x="0" y="1963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CustomShape 37"/>
            <p:cNvSpPr/>
            <p:nvPr/>
          </p:nvSpPr>
          <p:spPr>
            <a:xfrm>
              <a:off x="0" y="1870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CustomShape 38"/>
            <p:cNvSpPr/>
            <p:nvPr/>
          </p:nvSpPr>
          <p:spPr>
            <a:xfrm>
              <a:off x="0" y="1776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CustomShape 39"/>
            <p:cNvSpPr/>
            <p:nvPr/>
          </p:nvSpPr>
          <p:spPr>
            <a:xfrm>
              <a:off x="0" y="1683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CustomShape 40"/>
            <p:cNvSpPr/>
            <p:nvPr/>
          </p:nvSpPr>
          <p:spPr>
            <a:xfrm>
              <a:off x="0" y="1589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41"/>
            <p:cNvSpPr/>
            <p:nvPr/>
          </p:nvSpPr>
          <p:spPr>
            <a:xfrm>
              <a:off x="0" y="1496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CustomShape 42"/>
            <p:cNvSpPr/>
            <p:nvPr/>
          </p:nvSpPr>
          <p:spPr>
            <a:xfrm>
              <a:off x="0" y="1402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CustomShape 43"/>
            <p:cNvSpPr/>
            <p:nvPr/>
          </p:nvSpPr>
          <p:spPr>
            <a:xfrm>
              <a:off x="0" y="1309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CustomShape 44"/>
            <p:cNvSpPr/>
            <p:nvPr/>
          </p:nvSpPr>
          <p:spPr>
            <a:xfrm>
              <a:off x="0" y="1215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45"/>
            <p:cNvSpPr/>
            <p:nvPr/>
          </p:nvSpPr>
          <p:spPr>
            <a:xfrm>
              <a:off x="0" y="1122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CustomShape 46"/>
            <p:cNvSpPr/>
            <p:nvPr/>
          </p:nvSpPr>
          <p:spPr>
            <a:xfrm>
              <a:off x="0" y="1028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47"/>
            <p:cNvSpPr/>
            <p:nvPr/>
          </p:nvSpPr>
          <p:spPr>
            <a:xfrm>
              <a:off x="0" y="934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8"/>
            <p:cNvSpPr/>
            <p:nvPr/>
          </p:nvSpPr>
          <p:spPr>
            <a:xfrm>
              <a:off x="0" y="841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49"/>
            <p:cNvSpPr/>
            <p:nvPr/>
          </p:nvSpPr>
          <p:spPr>
            <a:xfrm>
              <a:off x="0" y="747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50"/>
            <p:cNvSpPr/>
            <p:nvPr/>
          </p:nvSpPr>
          <p:spPr>
            <a:xfrm>
              <a:off x="0" y="654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51"/>
            <p:cNvSpPr/>
            <p:nvPr/>
          </p:nvSpPr>
          <p:spPr>
            <a:xfrm>
              <a:off x="0" y="560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52"/>
            <p:cNvSpPr/>
            <p:nvPr/>
          </p:nvSpPr>
          <p:spPr>
            <a:xfrm>
              <a:off x="0" y="4680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CustomShape 53"/>
            <p:cNvSpPr/>
            <p:nvPr/>
          </p:nvSpPr>
          <p:spPr>
            <a:xfrm>
              <a:off x="0" y="373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54"/>
            <p:cNvSpPr/>
            <p:nvPr/>
          </p:nvSpPr>
          <p:spPr>
            <a:xfrm>
              <a:off x="0" y="280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55"/>
            <p:cNvSpPr/>
            <p:nvPr/>
          </p:nvSpPr>
          <p:spPr>
            <a:xfrm>
              <a:off x="0" y="186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56"/>
            <p:cNvSpPr/>
            <p:nvPr/>
          </p:nvSpPr>
          <p:spPr>
            <a:xfrm>
              <a:off x="0" y="93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57"/>
            <p:cNvSpPr/>
            <p:nvPr/>
          </p:nvSpPr>
          <p:spPr>
            <a:xfrm>
              <a:off x="904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58"/>
            <p:cNvSpPr/>
            <p:nvPr/>
          </p:nvSpPr>
          <p:spPr>
            <a:xfrm>
              <a:off x="895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59"/>
            <p:cNvSpPr/>
            <p:nvPr/>
          </p:nvSpPr>
          <p:spPr>
            <a:xfrm>
              <a:off x="8860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60"/>
            <p:cNvSpPr/>
            <p:nvPr/>
          </p:nvSpPr>
          <p:spPr>
            <a:xfrm>
              <a:off x="8766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61"/>
            <p:cNvSpPr/>
            <p:nvPr/>
          </p:nvSpPr>
          <p:spPr>
            <a:xfrm>
              <a:off x="867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62"/>
            <p:cNvSpPr/>
            <p:nvPr/>
          </p:nvSpPr>
          <p:spPr>
            <a:xfrm>
              <a:off x="8578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63"/>
            <p:cNvSpPr/>
            <p:nvPr/>
          </p:nvSpPr>
          <p:spPr>
            <a:xfrm>
              <a:off x="848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64"/>
            <p:cNvSpPr/>
            <p:nvPr/>
          </p:nvSpPr>
          <p:spPr>
            <a:xfrm>
              <a:off x="839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65"/>
            <p:cNvSpPr/>
            <p:nvPr/>
          </p:nvSpPr>
          <p:spPr>
            <a:xfrm>
              <a:off x="8294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66"/>
            <p:cNvSpPr/>
            <p:nvPr/>
          </p:nvSpPr>
          <p:spPr>
            <a:xfrm>
              <a:off x="8200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67"/>
            <p:cNvSpPr/>
            <p:nvPr/>
          </p:nvSpPr>
          <p:spPr>
            <a:xfrm>
              <a:off x="810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68"/>
            <p:cNvSpPr/>
            <p:nvPr/>
          </p:nvSpPr>
          <p:spPr>
            <a:xfrm>
              <a:off x="8012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69"/>
            <p:cNvSpPr/>
            <p:nvPr/>
          </p:nvSpPr>
          <p:spPr>
            <a:xfrm>
              <a:off x="791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70"/>
            <p:cNvSpPr/>
            <p:nvPr/>
          </p:nvSpPr>
          <p:spPr>
            <a:xfrm>
              <a:off x="782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71"/>
            <p:cNvSpPr/>
            <p:nvPr/>
          </p:nvSpPr>
          <p:spPr>
            <a:xfrm>
              <a:off x="7729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72"/>
            <p:cNvSpPr/>
            <p:nvPr/>
          </p:nvSpPr>
          <p:spPr>
            <a:xfrm>
              <a:off x="7635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73"/>
            <p:cNvSpPr/>
            <p:nvPr/>
          </p:nvSpPr>
          <p:spPr>
            <a:xfrm>
              <a:off x="754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74"/>
            <p:cNvSpPr/>
            <p:nvPr/>
          </p:nvSpPr>
          <p:spPr>
            <a:xfrm>
              <a:off x="744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75"/>
            <p:cNvSpPr/>
            <p:nvPr/>
          </p:nvSpPr>
          <p:spPr>
            <a:xfrm>
              <a:off x="735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76"/>
            <p:cNvSpPr/>
            <p:nvPr/>
          </p:nvSpPr>
          <p:spPr>
            <a:xfrm>
              <a:off x="7257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77"/>
            <p:cNvSpPr/>
            <p:nvPr/>
          </p:nvSpPr>
          <p:spPr>
            <a:xfrm>
              <a:off x="7163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78"/>
            <p:cNvSpPr/>
            <p:nvPr/>
          </p:nvSpPr>
          <p:spPr>
            <a:xfrm>
              <a:off x="706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79"/>
            <p:cNvSpPr/>
            <p:nvPr/>
          </p:nvSpPr>
          <p:spPr>
            <a:xfrm>
              <a:off x="697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80"/>
            <p:cNvSpPr/>
            <p:nvPr/>
          </p:nvSpPr>
          <p:spPr>
            <a:xfrm>
              <a:off x="688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81"/>
            <p:cNvSpPr/>
            <p:nvPr/>
          </p:nvSpPr>
          <p:spPr>
            <a:xfrm>
              <a:off x="678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82"/>
            <p:cNvSpPr/>
            <p:nvPr/>
          </p:nvSpPr>
          <p:spPr>
            <a:xfrm>
              <a:off x="669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83"/>
            <p:cNvSpPr/>
            <p:nvPr/>
          </p:nvSpPr>
          <p:spPr>
            <a:xfrm>
              <a:off x="6598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84"/>
            <p:cNvSpPr/>
            <p:nvPr/>
          </p:nvSpPr>
          <p:spPr>
            <a:xfrm>
              <a:off x="650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85"/>
            <p:cNvSpPr/>
            <p:nvPr/>
          </p:nvSpPr>
          <p:spPr>
            <a:xfrm>
              <a:off x="641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86"/>
            <p:cNvSpPr/>
            <p:nvPr/>
          </p:nvSpPr>
          <p:spPr>
            <a:xfrm>
              <a:off x="631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87"/>
            <p:cNvSpPr/>
            <p:nvPr/>
          </p:nvSpPr>
          <p:spPr>
            <a:xfrm>
              <a:off x="6221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88"/>
            <p:cNvSpPr/>
            <p:nvPr/>
          </p:nvSpPr>
          <p:spPr>
            <a:xfrm>
              <a:off x="612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CustomShape 89"/>
            <p:cNvSpPr/>
            <p:nvPr/>
          </p:nvSpPr>
          <p:spPr>
            <a:xfrm>
              <a:off x="6032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90"/>
            <p:cNvSpPr/>
            <p:nvPr/>
          </p:nvSpPr>
          <p:spPr>
            <a:xfrm>
              <a:off x="593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91"/>
            <p:cNvSpPr/>
            <p:nvPr/>
          </p:nvSpPr>
          <p:spPr>
            <a:xfrm>
              <a:off x="584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92"/>
            <p:cNvSpPr/>
            <p:nvPr/>
          </p:nvSpPr>
          <p:spPr>
            <a:xfrm>
              <a:off x="575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93"/>
            <p:cNvSpPr/>
            <p:nvPr/>
          </p:nvSpPr>
          <p:spPr>
            <a:xfrm>
              <a:off x="5656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94"/>
            <p:cNvSpPr/>
            <p:nvPr/>
          </p:nvSpPr>
          <p:spPr>
            <a:xfrm>
              <a:off x="556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95"/>
            <p:cNvSpPr/>
            <p:nvPr/>
          </p:nvSpPr>
          <p:spPr>
            <a:xfrm>
              <a:off x="546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96"/>
            <p:cNvSpPr/>
            <p:nvPr/>
          </p:nvSpPr>
          <p:spPr>
            <a:xfrm>
              <a:off x="537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97"/>
            <p:cNvSpPr/>
            <p:nvPr/>
          </p:nvSpPr>
          <p:spPr>
            <a:xfrm>
              <a:off x="527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98"/>
            <p:cNvSpPr/>
            <p:nvPr/>
          </p:nvSpPr>
          <p:spPr>
            <a:xfrm>
              <a:off x="518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99"/>
            <p:cNvSpPr/>
            <p:nvPr/>
          </p:nvSpPr>
          <p:spPr>
            <a:xfrm>
              <a:off x="508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100"/>
            <p:cNvSpPr/>
            <p:nvPr/>
          </p:nvSpPr>
          <p:spPr>
            <a:xfrm>
              <a:off x="499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101"/>
            <p:cNvSpPr/>
            <p:nvPr/>
          </p:nvSpPr>
          <p:spPr>
            <a:xfrm>
              <a:off x="490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102"/>
            <p:cNvSpPr/>
            <p:nvPr/>
          </p:nvSpPr>
          <p:spPr>
            <a:xfrm>
              <a:off x="480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103"/>
            <p:cNvSpPr/>
            <p:nvPr/>
          </p:nvSpPr>
          <p:spPr>
            <a:xfrm>
              <a:off x="471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104"/>
            <p:cNvSpPr/>
            <p:nvPr/>
          </p:nvSpPr>
          <p:spPr>
            <a:xfrm>
              <a:off x="461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CustomShape 105"/>
            <p:cNvSpPr/>
            <p:nvPr/>
          </p:nvSpPr>
          <p:spPr>
            <a:xfrm>
              <a:off x="452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CustomShape 106"/>
            <p:cNvSpPr/>
            <p:nvPr/>
          </p:nvSpPr>
          <p:spPr>
            <a:xfrm>
              <a:off x="443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CustomShape 107"/>
            <p:cNvSpPr/>
            <p:nvPr/>
          </p:nvSpPr>
          <p:spPr>
            <a:xfrm>
              <a:off x="433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108"/>
            <p:cNvSpPr/>
            <p:nvPr/>
          </p:nvSpPr>
          <p:spPr>
            <a:xfrm>
              <a:off x="424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CustomShape 109"/>
            <p:cNvSpPr/>
            <p:nvPr/>
          </p:nvSpPr>
          <p:spPr>
            <a:xfrm>
              <a:off x="414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CustomShape 110"/>
            <p:cNvSpPr/>
            <p:nvPr/>
          </p:nvSpPr>
          <p:spPr>
            <a:xfrm>
              <a:off x="405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CustomShape 111"/>
            <p:cNvSpPr/>
            <p:nvPr/>
          </p:nvSpPr>
          <p:spPr>
            <a:xfrm>
              <a:off x="395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CustomShape 112"/>
            <p:cNvSpPr/>
            <p:nvPr/>
          </p:nvSpPr>
          <p:spPr>
            <a:xfrm>
              <a:off x="386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CustomShape 113"/>
            <p:cNvSpPr/>
            <p:nvPr/>
          </p:nvSpPr>
          <p:spPr>
            <a:xfrm>
              <a:off x="377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CustomShape 114"/>
            <p:cNvSpPr/>
            <p:nvPr/>
          </p:nvSpPr>
          <p:spPr>
            <a:xfrm>
              <a:off x="367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115"/>
            <p:cNvSpPr/>
            <p:nvPr/>
          </p:nvSpPr>
          <p:spPr>
            <a:xfrm>
              <a:off x="358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CustomShape 116"/>
            <p:cNvSpPr/>
            <p:nvPr/>
          </p:nvSpPr>
          <p:spPr>
            <a:xfrm>
              <a:off x="348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117"/>
            <p:cNvSpPr/>
            <p:nvPr/>
          </p:nvSpPr>
          <p:spPr>
            <a:xfrm>
              <a:off x="3393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118"/>
            <p:cNvSpPr/>
            <p:nvPr/>
          </p:nvSpPr>
          <p:spPr>
            <a:xfrm>
              <a:off x="329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CustomShape 119"/>
            <p:cNvSpPr/>
            <p:nvPr/>
          </p:nvSpPr>
          <p:spPr>
            <a:xfrm>
              <a:off x="320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120"/>
            <p:cNvSpPr/>
            <p:nvPr/>
          </p:nvSpPr>
          <p:spPr>
            <a:xfrm>
              <a:off x="311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CustomShape 121"/>
            <p:cNvSpPr/>
            <p:nvPr/>
          </p:nvSpPr>
          <p:spPr>
            <a:xfrm>
              <a:off x="3016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CustomShape 122"/>
            <p:cNvSpPr/>
            <p:nvPr/>
          </p:nvSpPr>
          <p:spPr>
            <a:xfrm>
              <a:off x="292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CustomShape 123"/>
            <p:cNvSpPr/>
            <p:nvPr/>
          </p:nvSpPr>
          <p:spPr>
            <a:xfrm>
              <a:off x="2827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CustomShape 124"/>
            <p:cNvSpPr/>
            <p:nvPr/>
          </p:nvSpPr>
          <p:spPr>
            <a:xfrm>
              <a:off x="273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CustomShape 125"/>
            <p:cNvSpPr/>
            <p:nvPr/>
          </p:nvSpPr>
          <p:spPr>
            <a:xfrm>
              <a:off x="263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CustomShape 126"/>
            <p:cNvSpPr/>
            <p:nvPr/>
          </p:nvSpPr>
          <p:spPr>
            <a:xfrm>
              <a:off x="254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CustomShape 127"/>
            <p:cNvSpPr/>
            <p:nvPr/>
          </p:nvSpPr>
          <p:spPr>
            <a:xfrm>
              <a:off x="2451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CustomShape 128"/>
            <p:cNvSpPr/>
            <p:nvPr/>
          </p:nvSpPr>
          <p:spPr>
            <a:xfrm>
              <a:off x="235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129"/>
            <p:cNvSpPr/>
            <p:nvPr/>
          </p:nvSpPr>
          <p:spPr>
            <a:xfrm>
              <a:off x="226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130"/>
            <p:cNvSpPr/>
            <p:nvPr/>
          </p:nvSpPr>
          <p:spPr>
            <a:xfrm>
              <a:off x="216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131"/>
            <p:cNvSpPr/>
            <p:nvPr/>
          </p:nvSpPr>
          <p:spPr>
            <a:xfrm>
              <a:off x="207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132"/>
            <p:cNvSpPr/>
            <p:nvPr/>
          </p:nvSpPr>
          <p:spPr>
            <a:xfrm>
              <a:off x="1980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133"/>
            <p:cNvSpPr/>
            <p:nvPr/>
          </p:nvSpPr>
          <p:spPr>
            <a:xfrm>
              <a:off x="1886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CustomShape 134"/>
            <p:cNvSpPr/>
            <p:nvPr/>
          </p:nvSpPr>
          <p:spPr>
            <a:xfrm>
              <a:off x="179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135"/>
            <p:cNvSpPr/>
            <p:nvPr/>
          </p:nvSpPr>
          <p:spPr>
            <a:xfrm>
              <a:off x="169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136"/>
            <p:cNvSpPr/>
            <p:nvPr/>
          </p:nvSpPr>
          <p:spPr>
            <a:xfrm>
              <a:off x="160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CustomShape 137"/>
            <p:cNvSpPr/>
            <p:nvPr/>
          </p:nvSpPr>
          <p:spPr>
            <a:xfrm>
              <a:off x="1508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CustomShape 138"/>
            <p:cNvSpPr/>
            <p:nvPr/>
          </p:nvSpPr>
          <p:spPr>
            <a:xfrm>
              <a:off x="1414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139"/>
            <p:cNvSpPr/>
            <p:nvPr/>
          </p:nvSpPr>
          <p:spPr>
            <a:xfrm>
              <a:off x="131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140"/>
            <p:cNvSpPr/>
            <p:nvPr/>
          </p:nvSpPr>
          <p:spPr>
            <a:xfrm>
              <a:off x="122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141"/>
            <p:cNvSpPr/>
            <p:nvPr/>
          </p:nvSpPr>
          <p:spPr>
            <a:xfrm>
              <a:off x="113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CustomShape 142"/>
            <p:cNvSpPr/>
            <p:nvPr/>
          </p:nvSpPr>
          <p:spPr>
            <a:xfrm>
              <a:off x="1037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CustomShape 143"/>
            <p:cNvSpPr/>
            <p:nvPr/>
          </p:nvSpPr>
          <p:spPr>
            <a:xfrm>
              <a:off x="942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144"/>
            <p:cNvSpPr/>
            <p:nvPr/>
          </p:nvSpPr>
          <p:spPr>
            <a:xfrm>
              <a:off x="848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145"/>
            <p:cNvSpPr/>
            <p:nvPr/>
          </p:nvSpPr>
          <p:spPr>
            <a:xfrm>
              <a:off x="75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CustomShape 146"/>
            <p:cNvSpPr/>
            <p:nvPr/>
          </p:nvSpPr>
          <p:spPr>
            <a:xfrm>
              <a:off x="65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CustomShape 147"/>
            <p:cNvSpPr/>
            <p:nvPr/>
          </p:nvSpPr>
          <p:spPr>
            <a:xfrm>
              <a:off x="56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CustomShape 148"/>
            <p:cNvSpPr/>
            <p:nvPr/>
          </p:nvSpPr>
          <p:spPr>
            <a:xfrm>
              <a:off x="471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149"/>
            <p:cNvSpPr/>
            <p:nvPr/>
          </p:nvSpPr>
          <p:spPr>
            <a:xfrm>
              <a:off x="377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CustomShape 150"/>
            <p:cNvSpPr/>
            <p:nvPr/>
          </p:nvSpPr>
          <p:spPr>
            <a:xfrm>
              <a:off x="283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151"/>
            <p:cNvSpPr/>
            <p:nvPr/>
          </p:nvSpPr>
          <p:spPr>
            <a:xfrm>
              <a:off x="188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152"/>
            <p:cNvSpPr/>
            <p:nvPr/>
          </p:nvSpPr>
          <p:spPr>
            <a:xfrm>
              <a:off x="9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2" name="CustomShape 153" hidden="1"/>
          <p:cNvSpPr/>
          <p:nvPr/>
        </p:nvSpPr>
        <p:spPr>
          <a:xfrm>
            <a:off x="8399160" y="452880"/>
            <a:ext cx="617760" cy="44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EBE5476F-D2B9-4CB4-9223-42F7FC37FD36}" type="slidenum">
              <a:rPr lang="en-US" sz="2300" b="0" strike="noStrike" spc="-1">
                <a:solidFill>
                  <a:srgbClr val="FF0000"/>
                </a:solidFill>
                <a:latin typeface="Sniglet"/>
                <a:ea typeface="Arial"/>
              </a:rPr>
              <a:t>‹#›</a:t>
            </a:fld>
            <a:endParaRPr lang="en-US" sz="2300" b="0" strike="noStrike" spc="-1">
              <a:latin typeface="Arial"/>
            </a:endParaRPr>
          </a:p>
        </p:txBody>
      </p:sp>
      <p:sp>
        <p:nvSpPr>
          <p:cNvPr id="153" name="CustomShape 154" hidden="1"/>
          <p:cNvSpPr/>
          <p:nvPr/>
        </p:nvSpPr>
        <p:spPr>
          <a:xfrm>
            <a:off x="8364600" y="349920"/>
            <a:ext cx="642240" cy="606240"/>
          </a:xfrm>
          <a:custGeom>
            <a:avLst/>
            <a:gdLst/>
            <a:ahLst/>
            <a:cxnLst/>
            <a:rect l="l" t="t" r="r" b="b"/>
            <a:pathLst>
              <a:path w="16863" h="20878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55"/>
          <p:cNvSpPr>
            <a:spLocks noGrp="1"/>
          </p:cNvSpPr>
          <p:nvPr>
            <p:ph type="title"/>
          </p:nvPr>
        </p:nvSpPr>
        <p:spPr>
          <a:xfrm>
            <a:off x="2305080" y="1161000"/>
            <a:ext cx="6152760" cy="1159560"/>
          </a:xfrm>
          <a:prstGeom prst="rect">
            <a:avLst/>
          </a:prstGeom>
        </p:spPr>
        <p:txBody>
          <a:bodyPr tIns="91440" bIns="91440" anchor="ctr"/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5" name="CustomShape 156"/>
          <p:cNvSpPr/>
          <p:nvPr/>
        </p:nvSpPr>
        <p:spPr>
          <a:xfrm>
            <a:off x="-68760" y="4048560"/>
            <a:ext cx="781560" cy="889920"/>
          </a:xfrm>
          <a:custGeom>
            <a:avLst/>
            <a:gdLst/>
            <a:ahLst/>
            <a:cxnLst/>
            <a:rect l="l" t="t" r="r" b="b"/>
            <a:pathLst>
              <a:path w="15627" h="17792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157"/>
          <p:cNvSpPr/>
          <p:nvPr/>
        </p:nvSpPr>
        <p:spPr>
          <a:xfrm>
            <a:off x="7103160" y="4194000"/>
            <a:ext cx="370440" cy="809280"/>
          </a:xfrm>
          <a:custGeom>
            <a:avLst/>
            <a:gdLst/>
            <a:ahLst/>
            <a:cxnLst/>
            <a:rect l="l" t="t" r="r" b="b"/>
            <a:pathLst>
              <a:path w="7411" h="16178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158"/>
          <p:cNvSpPr/>
          <p:nvPr/>
        </p:nvSpPr>
        <p:spPr>
          <a:xfrm>
            <a:off x="5524920" y="4629600"/>
            <a:ext cx="805680" cy="750600"/>
          </a:xfrm>
          <a:custGeom>
            <a:avLst/>
            <a:gdLst/>
            <a:ahLst/>
            <a:cxnLst/>
            <a:rect l="l" t="t" r="r" b="b"/>
            <a:pathLst>
              <a:path w="16105" h="15004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159"/>
          <p:cNvSpPr/>
          <p:nvPr/>
        </p:nvSpPr>
        <p:spPr>
          <a:xfrm>
            <a:off x="3717360" y="4383000"/>
            <a:ext cx="873360" cy="599760"/>
          </a:xfrm>
          <a:custGeom>
            <a:avLst/>
            <a:gdLst/>
            <a:ahLst/>
            <a:cxnLst/>
            <a:rect l="l" t="t" r="r" b="b"/>
            <a:pathLst>
              <a:path w="17461" h="11995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160"/>
          <p:cNvSpPr/>
          <p:nvPr/>
        </p:nvSpPr>
        <p:spPr>
          <a:xfrm>
            <a:off x="4754880" y="4705560"/>
            <a:ext cx="657000" cy="67896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61"/>
          <p:cNvSpPr/>
          <p:nvPr/>
        </p:nvSpPr>
        <p:spPr>
          <a:xfrm>
            <a:off x="2676600" y="4593240"/>
            <a:ext cx="829440" cy="779760"/>
          </a:xfrm>
          <a:custGeom>
            <a:avLst/>
            <a:gdLst/>
            <a:ahLst/>
            <a:cxnLst/>
            <a:rect l="l" t="t" r="r" b="b"/>
            <a:pathLst>
              <a:path w="16581" h="1559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62"/>
          <p:cNvSpPr/>
          <p:nvPr/>
        </p:nvSpPr>
        <p:spPr>
          <a:xfrm>
            <a:off x="1095840" y="4659120"/>
            <a:ext cx="598680" cy="70632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163"/>
          <p:cNvSpPr/>
          <p:nvPr/>
        </p:nvSpPr>
        <p:spPr>
          <a:xfrm>
            <a:off x="3779280" y="5053680"/>
            <a:ext cx="816480" cy="313560"/>
          </a:xfrm>
          <a:custGeom>
            <a:avLst/>
            <a:gdLst/>
            <a:ahLst/>
            <a:cxnLst/>
            <a:rect l="l" t="t" r="r" b="b"/>
            <a:pathLst>
              <a:path w="16325" h="6274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164"/>
          <p:cNvSpPr/>
          <p:nvPr/>
        </p:nvSpPr>
        <p:spPr>
          <a:xfrm>
            <a:off x="8406360" y="4226400"/>
            <a:ext cx="541080" cy="67896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165"/>
          <p:cNvSpPr/>
          <p:nvPr/>
        </p:nvSpPr>
        <p:spPr>
          <a:xfrm>
            <a:off x="144720" y="5121720"/>
            <a:ext cx="275040" cy="243720"/>
          </a:xfrm>
          <a:custGeom>
            <a:avLst/>
            <a:gdLst/>
            <a:ahLst/>
            <a:cxnLst/>
            <a:rect l="l" t="t" r="r" b="b"/>
            <a:pathLst>
              <a:path w="5504" h="488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166"/>
          <p:cNvSpPr/>
          <p:nvPr/>
        </p:nvSpPr>
        <p:spPr>
          <a:xfrm>
            <a:off x="8477640" y="4798440"/>
            <a:ext cx="689760" cy="51012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167"/>
          <p:cNvSpPr/>
          <p:nvPr/>
        </p:nvSpPr>
        <p:spPr>
          <a:xfrm>
            <a:off x="795600" y="4609440"/>
            <a:ext cx="317160" cy="65880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168"/>
          <p:cNvSpPr/>
          <p:nvPr/>
        </p:nvSpPr>
        <p:spPr>
          <a:xfrm>
            <a:off x="7518240" y="4727520"/>
            <a:ext cx="846000" cy="597960"/>
          </a:xfrm>
          <a:custGeom>
            <a:avLst/>
            <a:gdLst/>
            <a:ahLst/>
            <a:cxnLst/>
            <a:rect l="l" t="t" r="r" b="b"/>
            <a:pathLst>
              <a:path w="16911" h="11959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169"/>
          <p:cNvSpPr/>
          <p:nvPr/>
        </p:nvSpPr>
        <p:spPr>
          <a:xfrm rot="16200000">
            <a:off x="1986480" y="4834080"/>
            <a:ext cx="493560" cy="63108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170"/>
          <p:cNvSpPr/>
          <p:nvPr/>
        </p:nvSpPr>
        <p:spPr>
          <a:xfrm>
            <a:off x="6395400" y="4677480"/>
            <a:ext cx="666000" cy="75240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171"/>
          <p:cNvSpPr/>
          <p:nvPr/>
        </p:nvSpPr>
        <p:spPr>
          <a:xfrm>
            <a:off x="1707480" y="4409280"/>
            <a:ext cx="680760" cy="45504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PlaceHolder 17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1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209" name="CustomShape 2"/>
            <p:cNvSpPr/>
            <p:nvPr/>
          </p:nvSpPr>
          <p:spPr>
            <a:xfrm>
              <a:off x="0" y="0"/>
              <a:ext cx="9143280" cy="5142960"/>
            </a:xfrm>
            <a:custGeom>
              <a:avLst/>
              <a:gdLst/>
              <a:ahLst/>
              <a:cxn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3"/>
            <p:cNvSpPr/>
            <p:nvPr/>
          </p:nvSpPr>
          <p:spPr>
            <a:xfrm>
              <a:off x="0" y="5049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CustomShape 4"/>
            <p:cNvSpPr/>
            <p:nvPr/>
          </p:nvSpPr>
          <p:spPr>
            <a:xfrm>
              <a:off x="0" y="4956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CustomShape 5"/>
            <p:cNvSpPr/>
            <p:nvPr/>
          </p:nvSpPr>
          <p:spPr>
            <a:xfrm>
              <a:off x="0" y="48621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6"/>
            <p:cNvSpPr/>
            <p:nvPr/>
          </p:nvSpPr>
          <p:spPr>
            <a:xfrm>
              <a:off x="0" y="4769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7"/>
            <p:cNvSpPr/>
            <p:nvPr/>
          </p:nvSpPr>
          <p:spPr>
            <a:xfrm>
              <a:off x="0" y="46753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8"/>
            <p:cNvSpPr/>
            <p:nvPr/>
          </p:nvSpPr>
          <p:spPr>
            <a:xfrm>
              <a:off x="0" y="4582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9"/>
            <p:cNvSpPr/>
            <p:nvPr/>
          </p:nvSpPr>
          <p:spPr>
            <a:xfrm>
              <a:off x="0" y="4488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10"/>
            <p:cNvSpPr/>
            <p:nvPr/>
          </p:nvSpPr>
          <p:spPr>
            <a:xfrm>
              <a:off x="0" y="4395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11"/>
            <p:cNvSpPr/>
            <p:nvPr/>
          </p:nvSpPr>
          <p:spPr>
            <a:xfrm>
              <a:off x="0" y="4301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12"/>
            <p:cNvSpPr/>
            <p:nvPr/>
          </p:nvSpPr>
          <p:spPr>
            <a:xfrm>
              <a:off x="0" y="4208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13"/>
            <p:cNvSpPr/>
            <p:nvPr/>
          </p:nvSpPr>
          <p:spPr>
            <a:xfrm>
              <a:off x="0" y="4114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14"/>
            <p:cNvSpPr/>
            <p:nvPr/>
          </p:nvSpPr>
          <p:spPr>
            <a:xfrm>
              <a:off x="0" y="4020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15"/>
            <p:cNvSpPr/>
            <p:nvPr/>
          </p:nvSpPr>
          <p:spPr>
            <a:xfrm>
              <a:off x="0" y="3927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16"/>
            <p:cNvSpPr/>
            <p:nvPr/>
          </p:nvSpPr>
          <p:spPr>
            <a:xfrm>
              <a:off x="0" y="3833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CustomShape 17"/>
            <p:cNvSpPr/>
            <p:nvPr/>
          </p:nvSpPr>
          <p:spPr>
            <a:xfrm>
              <a:off x="0" y="3740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CustomShape 18"/>
            <p:cNvSpPr/>
            <p:nvPr/>
          </p:nvSpPr>
          <p:spPr>
            <a:xfrm>
              <a:off x="0" y="3646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CustomShape 19"/>
            <p:cNvSpPr/>
            <p:nvPr/>
          </p:nvSpPr>
          <p:spPr>
            <a:xfrm>
              <a:off x="0" y="3553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CustomShape 20"/>
            <p:cNvSpPr/>
            <p:nvPr/>
          </p:nvSpPr>
          <p:spPr>
            <a:xfrm>
              <a:off x="0" y="3459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CustomShape 21"/>
            <p:cNvSpPr/>
            <p:nvPr/>
          </p:nvSpPr>
          <p:spPr>
            <a:xfrm>
              <a:off x="0" y="3367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CustomShape 22"/>
            <p:cNvSpPr/>
            <p:nvPr/>
          </p:nvSpPr>
          <p:spPr>
            <a:xfrm>
              <a:off x="0" y="3272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CustomShape 23"/>
            <p:cNvSpPr/>
            <p:nvPr/>
          </p:nvSpPr>
          <p:spPr>
            <a:xfrm>
              <a:off x="0" y="3179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CustomShape 24"/>
            <p:cNvSpPr/>
            <p:nvPr/>
          </p:nvSpPr>
          <p:spPr>
            <a:xfrm>
              <a:off x="0" y="3085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CustomShape 25"/>
            <p:cNvSpPr/>
            <p:nvPr/>
          </p:nvSpPr>
          <p:spPr>
            <a:xfrm>
              <a:off x="0" y="2991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CustomShape 26"/>
            <p:cNvSpPr/>
            <p:nvPr/>
          </p:nvSpPr>
          <p:spPr>
            <a:xfrm>
              <a:off x="0" y="2899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CustomShape 27"/>
            <p:cNvSpPr/>
            <p:nvPr/>
          </p:nvSpPr>
          <p:spPr>
            <a:xfrm>
              <a:off x="0" y="28051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CustomShape 28"/>
            <p:cNvSpPr/>
            <p:nvPr/>
          </p:nvSpPr>
          <p:spPr>
            <a:xfrm>
              <a:off x="0" y="2712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CustomShape 29"/>
            <p:cNvSpPr/>
            <p:nvPr/>
          </p:nvSpPr>
          <p:spPr>
            <a:xfrm>
              <a:off x="0" y="2617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CustomShape 30"/>
            <p:cNvSpPr/>
            <p:nvPr/>
          </p:nvSpPr>
          <p:spPr>
            <a:xfrm>
              <a:off x="0" y="25250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CustomShape 31"/>
            <p:cNvSpPr/>
            <p:nvPr/>
          </p:nvSpPr>
          <p:spPr>
            <a:xfrm>
              <a:off x="0" y="2431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CustomShape 32"/>
            <p:cNvSpPr/>
            <p:nvPr/>
          </p:nvSpPr>
          <p:spPr>
            <a:xfrm>
              <a:off x="0" y="23382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CustomShape 33"/>
            <p:cNvSpPr/>
            <p:nvPr/>
          </p:nvSpPr>
          <p:spPr>
            <a:xfrm>
              <a:off x="0" y="2244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CustomShape 34"/>
            <p:cNvSpPr/>
            <p:nvPr/>
          </p:nvSpPr>
          <p:spPr>
            <a:xfrm>
              <a:off x="0" y="2151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CustomShape 35"/>
            <p:cNvSpPr/>
            <p:nvPr/>
          </p:nvSpPr>
          <p:spPr>
            <a:xfrm>
              <a:off x="0" y="2057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CustomShape 36"/>
            <p:cNvSpPr/>
            <p:nvPr/>
          </p:nvSpPr>
          <p:spPr>
            <a:xfrm>
              <a:off x="0" y="1963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CustomShape 37"/>
            <p:cNvSpPr/>
            <p:nvPr/>
          </p:nvSpPr>
          <p:spPr>
            <a:xfrm>
              <a:off x="0" y="1870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38"/>
            <p:cNvSpPr/>
            <p:nvPr/>
          </p:nvSpPr>
          <p:spPr>
            <a:xfrm>
              <a:off x="0" y="1776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CustomShape 39"/>
            <p:cNvSpPr/>
            <p:nvPr/>
          </p:nvSpPr>
          <p:spPr>
            <a:xfrm>
              <a:off x="0" y="1683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CustomShape 40"/>
            <p:cNvSpPr/>
            <p:nvPr/>
          </p:nvSpPr>
          <p:spPr>
            <a:xfrm>
              <a:off x="0" y="1589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CustomShape 41"/>
            <p:cNvSpPr/>
            <p:nvPr/>
          </p:nvSpPr>
          <p:spPr>
            <a:xfrm>
              <a:off x="0" y="1496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CustomShape 42"/>
            <p:cNvSpPr/>
            <p:nvPr/>
          </p:nvSpPr>
          <p:spPr>
            <a:xfrm>
              <a:off x="0" y="1402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CustomShape 43"/>
            <p:cNvSpPr/>
            <p:nvPr/>
          </p:nvSpPr>
          <p:spPr>
            <a:xfrm>
              <a:off x="0" y="1309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" name="CustomShape 44"/>
            <p:cNvSpPr/>
            <p:nvPr/>
          </p:nvSpPr>
          <p:spPr>
            <a:xfrm>
              <a:off x="0" y="1215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CustomShape 45"/>
            <p:cNvSpPr/>
            <p:nvPr/>
          </p:nvSpPr>
          <p:spPr>
            <a:xfrm>
              <a:off x="0" y="1122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CustomShape 46"/>
            <p:cNvSpPr/>
            <p:nvPr/>
          </p:nvSpPr>
          <p:spPr>
            <a:xfrm>
              <a:off x="0" y="1028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CustomShape 47"/>
            <p:cNvSpPr/>
            <p:nvPr/>
          </p:nvSpPr>
          <p:spPr>
            <a:xfrm>
              <a:off x="0" y="934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CustomShape 48"/>
            <p:cNvSpPr/>
            <p:nvPr/>
          </p:nvSpPr>
          <p:spPr>
            <a:xfrm>
              <a:off x="0" y="841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CustomShape 49"/>
            <p:cNvSpPr/>
            <p:nvPr/>
          </p:nvSpPr>
          <p:spPr>
            <a:xfrm>
              <a:off x="0" y="747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CustomShape 50"/>
            <p:cNvSpPr/>
            <p:nvPr/>
          </p:nvSpPr>
          <p:spPr>
            <a:xfrm>
              <a:off x="0" y="654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CustomShape 51"/>
            <p:cNvSpPr/>
            <p:nvPr/>
          </p:nvSpPr>
          <p:spPr>
            <a:xfrm>
              <a:off x="0" y="560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CustomShape 52"/>
            <p:cNvSpPr/>
            <p:nvPr/>
          </p:nvSpPr>
          <p:spPr>
            <a:xfrm>
              <a:off x="0" y="4680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CustomShape 53"/>
            <p:cNvSpPr/>
            <p:nvPr/>
          </p:nvSpPr>
          <p:spPr>
            <a:xfrm>
              <a:off x="0" y="373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CustomShape 54"/>
            <p:cNvSpPr/>
            <p:nvPr/>
          </p:nvSpPr>
          <p:spPr>
            <a:xfrm>
              <a:off x="0" y="280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CustomShape 55"/>
            <p:cNvSpPr/>
            <p:nvPr/>
          </p:nvSpPr>
          <p:spPr>
            <a:xfrm>
              <a:off x="0" y="186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CustomShape 56"/>
            <p:cNvSpPr/>
            <p:nvPr/>
          </p:nvSpPr>
          <p:spPr>
            <a:xfrm>
              <a:off x="0" y="93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CustomShape 57"/>
            <p:cNvSpPr/>
            <p:nvPr/>
          </p:nvSpPr>
          <p:spPr>
            <a:xfrm>
              <a:off x="904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CustomShape 58"/>
            <p:cNvSpPr/>
            <p:nvPr/>
          </p:nvSpPr>
          <p:spPr>
            <a:xfrm>
              <a:off x="895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CustomShape 59"/>
            <p:cNvSpPr/>
            <p:nvPr/>
          </p:nvSpPr>
          <p:spPr>
            <a:xfrm>
              <a:off x="8860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CustomShape 60"/>
            <p:cNvSpPr/>
            <p:nvPr/>
          </p:nvSpPr>
          <p:spPr>
            <a:xfrm>
              <a:off x="8766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CustomShape 61"/>
            <p:cNvSpPr/>
            <p:nvPr/>
          </p:nvSpPr>
          <p:spPr>
            <a:xfrm>
              <a:off x="867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CustomShape 62"/>
            <p:cNvSpPr/>
            <p:nvPr/>
          </p:nvSpPr>
          <p:spPr>
            <a:xfrm>
              <a:off x="8578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CustomShape 63"/>
            <p:cNvSpPr/>
            <p:nvPr/>
          </p:nvSpPr>
          <p:spPr>
            <a:xfrm>
              <a:off x="848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CustomShape 64"/>
            <p:cNvSpPr/>
            <p:nvPr/>
          </p:nvSpPr>
          <p:spPr>
            <a:xfrm>
              <a:off x="839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CustomShape 65"/>
            <p:cNvSpPr/>
            <p:nvPr/>
          </p:nvSpPr>
          <p:spPr>
            <a:xfrm>
              <a:off x="8294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CustomShape 66"/>
            <p:cNvSpPr/>
            <p:nvPr/>
          </p:nvSpPr>
          <p:spPr>
            <a:xfrm>
              <a:off x="8200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CustomShape 67"/>
            <p:cNvSpPr/>
            <p:nvPr/>
          </p:nvSpPr>
          <p:spPr>
            <a:xfrm>
              <a:off x="810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CustomShape 68"/>
            <p:cNvSpPr/>
            <p:nvPr/>
          </p:nvSpPr>
          <p:spPr>
            <a:xfrm>
              <a:off x="8012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CustomShape 69"/>
            <p:cNvSpPr/>
            <p:nvPr/>
          </p:nvSpPr>
          <p:spPr>
            <a:xfrm>
              <a:off x="791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CustomShape 70"/>
            <p:cNvSpPr/>
            <p:nvPr/>
          </p:nvSpPr>
          <p:spPr>
            <a:xfrm>
              <a:off x="782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CustomShape 71"/>
            <p:cNvSpPr/>
            <p:nvPr/>
          </p:nvSpPr>
          <p:spPr>
            <a:xfrm>
              <a:off x="7729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CustomShape 72"/>
            <p:cNvSpPr/>
            <p:nvPr/>
          </p:nvSpPr>
          <p:spPr>
            <a:xfrm>
              <a:off x="7635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CustomShape 73"/>
            <p:cNvSpPr/>
            <p:nvPr/>
          </p:nvSpPr>
          <p:spPr>
            <a:xfrm>
              <a:off x="754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CustomShape 74"/>
            <p:cNvSpPr/>
            <p:nvPr/>
          </p:nvSpPr>
          <p:spPr>
            <a:xfrm>
              <a:off x="744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CustomShape 75"/>
            <p:cNvSpPr/>
            <p:nvPr/>
          </p:nvSpPr>
          <p:spPr>
            <a:xfrm>
              <a:off x="735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CustomShape 76"/>
            <p:cNvSpPr/>
            <p:nvPr/>
          </p:nvSpPr>
          <p:spPr>
            <a:xfrm>
              <a:off x="7257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CustomShape 77"/>
            <p:cNvSpPr/>
            <p:nvPr/>
          </p:nvSpPr>
          <p:spPr>
            <a:xfrm>
              <a:off x="7163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CustomShape 78"/>
            <p:cNvSpPr/>
            <p:nvPr/>
          </p:nvSpPr>
          <p:spPr>
            <a:xfrm>
              <a:off x="706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79"/>
            <p:cNvSpPr/>
            <p:nvPr/>
          </p:nvSpPr>
          <p:spPr>
            <a:xfrm>
              <a:off x="697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80"/>
            <p:cNvSpPr/>
            <p:nvPr/>
          </p:nvSpPr>
          <p:spPr>
            <a:xfrm>
              <a:off x="688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CustomShape 81"/>
            <p:cNvSpPr/>
            <p:nvPr/>
          </p:nvSpPr>
          <p:spPr>
            <a:xfrm>
              <a:off x="678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ustomShape 82"/>
            <p:cNvSpPr/>
            <p:nvPr/>
          </p:nvSpPr>
          <p:spPr>
            <a:xfrm>
              <a:off x="669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CustomShape 83"/>
            <p:cNvSpPr/>
            <p:nvPr/>
          </p:nvSpPr>
          <p:spPr>
            <a:xfrm>
              <a:off x="6598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CustomShape 84"/>
            <p:cNvSpPr/>
            <p:nvPr/>
          </p:nvSpPr>
          <p:spPr>
            <a:xfrm>
              <a:off x="650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CustomShape 85"/>
            <p:cNvSpPr/>
            <p:nvPr/>
          </p:nvSpPr>
          <p:spPr>
            <a:xfrm>
              <a:off x="641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CustomShape 86"/>
            <p:cNvSpPr/>
            <p:nvPr/>
          </p:nvSpPr>
          <p:spPr>
            <a:xfrm>
              <a:off x="631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CustomShape 87"/>
            <p:cNvSpPr/>
            <p:nvPr/>
          </p:nvSpPr>
          <p:spPr>
            <a:xfrm>
              <a:off x="6221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CustomShape 88"/>
            <p:cNvSpPr/>
            <p:nvPr/>
          </p:nvSpPr>
          <p:spPr>
            <a:xfrm>
              <a:off x="612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CustomShape 89"/>
            <p:cNvSpPr/>
            <p:nvPr/>
          </p:nvSpPr>
          <p:spPr>
            <a:xfrm>
              <a:off x="6032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CustomShape 90"/>
            <p:cNvSpPr/>
            <p:nvPr/>
          </p:nvSpPr>
          <p:spPr>
            <a:xfrm>
              <a:off x="593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" name="CustomShape 91"/>
            <p:cNvSpPr/>
            <p:nvPr/>
          </p:nvSpPr>
          <p:spPr>
            <a:xfrm>
              <a:off x="584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" name="CustomShape 92"/>
            <p:cNvSpPr/>
            <p:nvPr/>
          </p:nvSpPr>
          <p:spPr>
            <a:xfrm>
              <a:off x="575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" name="CustomShape 93"/>
            <p:cNvSpPr/>
            <p:nvPr/>
          </p:nvSpPr>
          <p:spPr>
            <a:xfrm>
              <a:off x="5656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" name="CustomShape 94"/>
            <p:cNvSpPr/>
            <p:nvPr/>
          </p:nvSpPr>
          <p:spPr>
            <a:xfrm>
              <a:off x="556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" name="CustomShape 95"/>
            <p:cNvSpPr/>
            <p:nvPr/>
          </p:nvSpPr>
          <p:spPr>
            <a:xfrm>
              <a:off x="546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" name="CustomShape 96"/>
            <p:cNvSpPr/>
            <p:nvPr/>
          </p:nvSpPr>
          <p:spPr>
            <a:xfrm>
              <a:off x="537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CustomShape 97"/>
            <p:cNvSpPr/>
            <p:nvPr/>
          </p:nvSpPr>
          <p:spPr>
            <a:xfrm>
              <a:off x="527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" name="CustomShape 98"/>
            <p:cNvSpPr/>
            <p:nvPr/>
          </p:nvSpPr>
          <p:spPr>
            <a:xfrm>
              <a:off x="518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99"/>
            <p:cNvSpPr/>
            <p:nvPr/>
          </p:nvSpPr>
          <p:spPr>
            <a:xfrm>
              <a:off x="508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CustomShape 100"/>
            <p:cNvSpPr/>
            <p:nvPr/>
          </p:nvSpPr>
          <p:spPr>
            <a:xfrm>
              <a:off x="499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101"/>
            <p:cNvSpPr/>
            <p:nvPr/>
          </p:nvSpPr>
          <p:spPr>
            <a:xfrm>
              <a:off x="490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CustomShape 102"/>
            <p:cNvSpPr/>
            <p:nvPr/>
          </p:nvSpPr>
          <p:spPr>
            <a:xfrm>
              <a:off x="480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" name="CustomShape 103"/>
            <p:cNvSpPr/>
            <p:nvPr/>
          </p:nvSpPr>
          <p:spPr>
            <a:xfrm>
              <a:off x="471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" name="CustomShape 104"/>
            <p:cNvSpPr/>
            <p:nvPr/>
          </p:nvSpPr>
          <p:spPr>
            <a:xfrm>
              <a:off x="461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CustomShape 105"/>
            <p:cNvSpPr/>
            <p:nvPr/>
          </p:nvSpPr>
          <p:spPr>
            <a:xfrm>
              <a:off x="452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3" name="CustomShape 106"/>
            <p:cNvSpPr/>
            <p:nvPr/>
          </p:nvSpPr>
          <p:spPr>
            <a:xfrm>
              <a:off x="443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" name="CustomShape 107"/>
            <p:cNvSpPr/>
            <p:nvPr/>
          </p:nvSpPr>
          <p:spPr>
            <a:xfrm>
              <a:off x="433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CustomShape 108"/>
            <p:cNvSpPr/>
            <p:nvPr/>
          </p:nvSpPr>
          <p:spPr>
            <a:xfrm>
              <a:off x="424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CustomShape 109"/>
            <p:cNvSpPr/>
            <p:nvPr/>
          </p:nvSpPr>
          <p:spPr>
            <a:xfrm>
              <a:off x="414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CustomShape 110"/>
            <p:cNvSpPr/>
            <p:nvPr/>
          </p:nvSpPr>
          <p:spPr>
            <a:xfrm>
              <a:off x="405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CustomShape 111"/>
            <p:cNvSpPr/>
            <p:nvPr/>
          </p:nvSpPr>
          <p:spPr>
            <a:xfrm>
              <a:off x="395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CustomShape 112"/>
            <p:cNvSpPr/>
            <p:nvPr/>
          </p:nvSpPr>
          <p:spPr>
            <a:xfrm>
              <a:off x="386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CustomShape 113"/>
            <p:cNvSpPr/>
            <p:nvPr/>
          </p:nvSpPr>
          <p:spPr>
            <a:xfrm>
              <a:off x="377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CustomShape 114"/>
            <p:cNvSpPr/>
            <p:nvPr/>
          </p:nvSpPr>
          <p:spPr>
            <a:xfrm>
              <a:off x="367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CustomShape 115"/>
            <p:cNvSpPr/>
            <p:nvPr/>
          </p:nvSpPr>
          <p:spPr>
            <a:xfrm>
              <a:off x="358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CustomShape 116"/>
            <p:cNvSpPr/>
            <p:nvPr/>
          </p:nvSpPr>
          <p:spPr>
            <a:xfrm>
              <a:off x="348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" name="CustomShape 117"/>
            <p:cNvSpPr/>
            <p:nvPr/>
          </p:nvSpPr>
          <p:spPr>
            <a:xfrm>
              <a:off x="3393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CustomShape 118"/>
            <p:cNvSpPr/>
            <p:nvPr/>
          </p:nvSpPr>
          <p:spPr>
            <a:xfrm>
              <a:off x="329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CustomShape 119"/>
            <p:cNvSpPr/>
            <p:nvPr/>
          </p:nvSpPr>
          <p:spPr>
            <a:xfrm>
              <a:off x="320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CustomShape 120"/>
            <p:cNvSpPr/>
            <p:nvPr/>
          </p:nvSpPr>
          <p:spPr>
            <a:xfrm>
              <a:off x="311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CustomShape 121"/>
            <p:cNvSpPr/>
            <p:nvPr/>
          </p:nvSpPr>
          <p:spPr>
            <a:xfrm>
              <a:off x="3016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CustomShape 122"/>
            <p:cNvSpPr/>
            <p:nvPr/>
          </p:nvSpPr>
          <p:spPr>
            <a:xfrm>
              <a:off x="292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CustomShape 123"/>
            <p:cNvSpPr/>
            <p:nvPr/>
          </p:nvSpPr>
          <p:spPr>
            <a:xfrm>
              <a:off x="2827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" name="CustomShape 124"/>
            <p:cNvSpPr/>
            <p:nvPr/>
          </p:nvSpPr>
          <p:spPr>
            <a:xfrm>
              <a:off x="273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CustomShape 125"/>
            <p:cNvSpPr/>
            <p:nvPr/>
          </p:nvSpPr>
          <p:spPr>
            <a:xfrm>
              <a:off x="263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CustomShape 126"/>
            <p:cNvSpPr/>
            <p:nvPr/>
          </p:nvSpPr>
          <p:spPr>
            <a:xfrm>
              <a:off x="254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CustomShape 127"/>
            <p:cNvSpPr/>
            <p:nvPr/>
          </p:nvSpPr>
          <p:spPr>
            <a:xfrm>
              <a:off x="2451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128"/>
            <p:cNvSpPr/>
            <p:nvPr/>
          </p:nvSpPr>
          <p:spPr>
            <a:xfrm>
              <a:off x="235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129"/>
            <p:cNvSpPr/>
            <p:nvPr/>
          </p:nvSpPr>
          <p:spPr>
            <a:xfrm>
              <a:off x="226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130"/>
            <p:cNvSpPr/>
            <p:nvPr/>
          </p:nvSpPr>
          <p:spPr>
            <a:xfrm>
              <a:off x="216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131"/>
            <p:cNvSpPr/>
            <p:nvPr/>
          </p:nvSpPr>
          <p:spPr>
            <a:xfrm>
              <a:off x="207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CustomShape 132"/>
            <p:cNvSpPr/>
            <p:nvPr/>
          </p:nvSpPr>
          <p:spPr>
            <a:xfrm>
              <a:off x="1980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CustomShape 133"/>
            <p:cNvSpPr/>
            <p:nvPr/>
          </p:nvSpPr>
          <p:spPr>
            <a:xfrm>
              <a:off x="1886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134"/>
            <p:cNvSpPr/>
            <p:nvPr/>
          </p:nvSpPr>
          <p:spPr>
            <a:xfrm>
              <a:off x="179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135"/>
            <p:cNvSpPr/>
            <p:nvPr/>
          </p:nvSpPr>
          <p:spPr>
            <a:xfrm>
              <a:off x="169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CustomShape 136"/>
            <p:cNvSpPr/>
            <p:nvPr/>
          </p:nvSpPr>
          <p:spPr>
            <a:xfrm>
              <a:off x="160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CustomShape 137"/>
            <p:cNvSpPr/>
            <p:nvPr/>
          </p:nvSpPr>
          <p:spPr>
            <a:xfrm>
              <a:off x="1508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138"/>
            <p:cNvSpPr/>
            <p:nvPr/>
          </p:nvSpPr>
          <p:spPr>
            <a:xfrm>
              <a:off x="1414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CustomShape 139"/>
            <p:cNvSpPr/>
            <p:nvPr/>
          </p:nvSpPr>
          <p:spPr>
            <a:xfrm>
              <a:off x="131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140"/>
            <p:cNvSpPr/>
            <p:nvPr/>
          </p:nvSpPr>
          <p:spPr>
            <a:xfrm>
              <a:off x="122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141"/>
            <p:cNvSpPr/>
            <p:nvPr/>
          </p:nvSpPr>
          <p:spPr>
            <a:xfrm>
              <a:off x="113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142"/>
            <p:cNvSpPr/>
            <p:nvPr/>
          </p:nvSpPr>
          <p:spPr>
            <a:xfrm>
              <a:off x="1037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143"/>
            <p:cNvSpPr/>
            <p:nvPr/>
          </p:nvSpPr>
          <p:spPr>
            <a:xfrm>
              <a:off x="942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144"/>
            <p:cNvSpPr/>
            <p:nvPr/>
          </p:nvSpPr>
          <p:spPr>
            <a:xfrm>
              <a:off x="848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CustomShape 145"/>
            <p:cNvSpPr/>
            <p:nvPr/>
          </p:nvSpPr>
          <p:spPr>
            <a:xfrm>
              <a:off x="75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CustomShape 146"/>
            <p:cNvSpPr/>
            <p:nvPr/>
          </p:nvSpPr>
          <p:spPr>
            <a:xfrm>
              <a:off x="65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CustomShape 147"/>
            <p:cNvSpPr/>
            <p:nvPr/>
          </p:nvSpPr>
          <p:spPr>
            <a:xfrm>
              <a:off x="56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CustomShape 148"/>
            <p:cNvSpPr/>
            <p:nvPr/>
          </p:nvSpPr>
          <p:spPr>
            <a:xfrm>
              <a:off x="471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CustomShape 149"/>
            <p:cNvSpPr/>
            <p:nvPr/>
          </p:nvSpPr>
          <p:spPr>
            <a:xfrm>
              <a:off x="377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CustomShape 150"/>
            <p:cNvSpPr/>
            <p:nvPr/>
          </p:nvSpPr>
          <p:spPr>
            <a:xfrm>
              <a:off x="283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CustomShape 151"/>
            <p:cNvSpPr/>
            <p:nvPr/>
          </p:nvSpPr>
          <p:spPr>
            <a:xfrm>
              <a:off x="188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CustomShape 152"/>
            <p:cNvSpPr/>
            <p:nvPr/>
          </p:nvSpPr>
          <p:spPr>
            <a:xfrm>
              <a:off x="9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60" name="CustomShape 153"/>
          <p:cNvSpPr/>
          <p:nvPr/>
        </p:nvSpPr>
        <p:spPr>
          <a:xfrm>
            <a:off x="8399160" y="452880"/>
            <a:ext cx="617760" cy="44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55238193-CC74-402F-BBAD-394AA5FA7BE4}" type="slidenum">
              <a:rPr lang="en-US" sz="2300" b="0" strike="noStrike" spc="-1">
                <a:solidFill>
                  <a:srgbClr val="FF0000"/>
                </a:solidFill>
                <a:latin typeface="Sniglet"/>
                <a:ea typeface="Arial"/>
              </a:rPr>
              <a:t>‹#›</a:t>
            </a:fld>
            <a:endParaRPr lang="en-US" sz="2300" b="0" strike="noStrike" spc="-1">
              <a:latin typeface="Arial"/>
            </a:endParaRPr>
          </a:p>
        </p:txBody>
      </p:sp>
      <p:sp>
        <p:nvSpPr>
          <p:cNvPr id="361" name="CustomShape 154"/>
          <p:cNvSpPr/>
          <p:nvPr/>
        </p:nvSpPr>
        <p:spPr>
          <a:xfrm>
            <a:off x="8364600" y="349920"/>
            <a:ext cx="642240" cy="606240"/>
          </a:xfrm>
          <a:custGeom>
            <a:avLst/>
            <a:gdLst/>
            <a:ahLst/>
            <a:cxnLst/>
            <a:rect l="l" t="t" r="r" b="b"/>
            <a:pathLst>
              <a:path w="16863" h="20878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155"/>
          <p:cNvSpPr/>
          <p:nvPr/>
        </p:nvSpPr>
        <p:spPr>
          <a:xfrm>
            <a:off x="7302960" y="-294480"/>
            <a:ext cx="450360" cy="558360"/>
          </a:xfrm>
          <a:custGeom>
            <a:avLst/>
            <a:gdLst/>
            <a:ahLst/>
            <a:cxnLst/>
            <a:rect l="l" t="t" r="r" b="b"/>
            <a:pathLst>
              <a:path w="15884" h="19698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156"/>
          <p:cNvSpPr/>
          <p:nvPr/>
        </p:nvSpPr>
        <p:spPr>
          <a:xfrm>
            <a:off x="-35280" y="3367080"/>
            <a:ext cx="442800" cy="504360"/>
          </a:xfrm>
          <a:custGeom>
            <a:avLst/>
            <a:gdLst/>
            <a:ahLst/>
            <a:cxnLst/>
            <a:rect l="l" t="t" r="r" b="b"/>
            <a:pathLst>
              <a:path w="15627" h="17792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157"/>
          <p:cNvSpPr/>
          <p:nvPr/>
        </p:nvSpPr>
        <p:spPr>
          <a:xfrm>
            <a:off x="8783640" y="3552480"/>
            <a:ext cx="413640" cy="507240"/>
          </a:xfrm>
          <a:custGeom>
            <a:avLst/>
            <a:gdLst/>
            <a:ahLst/>
            <a:cxnLst/>
            <a:rect l="l" t="t" r="r" b="b"/>
            <a:pathLst>
              <a:path w="14601" h="179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158"/>
          <p:cNvSpPr/>
          <p:nvPr/>
        </p:nvSpPr>
        <p:spPr>
          <a:xfrm>
            <a:off x="8742960" y="4166640"/>
            <a:ext cx="495000" cy="339840"/>
          </a:xfrm>
          <a:custGeom>
            <a:avLst/>
            <a:gdLst/>
            <a:ahLst/>
            <a:cxnLst/>
            <a:rect l="l" t="t" r="r" b="b"/>
            <a:pathLst>
              <a:path w="17461" h="11995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159"/>
          <p:cNvSpPr/>
          <p:nvPr/>
        </p:nvSpPr>
        <p:spPr>
          <a:xfrm>
            <a:off x="8283960" y="4765320"/>
            <a:ext cx="372240" cy="38448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CustomShape 160"/>
          <p:cNvSpPr/>
          <p:nvPr/>
        </p:nvSpPr>
        <p:spPr>
          <a:xfrm>
            <a:off x="-77040" y="1487880"/>
            <a:ext cx="339120" cy="40032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CustomShape 161"/>
          <p:cNvSpPr/>
          <p:nvPr/>
        </p:nvSpPr>
        <p:spPr>
          <a:xfrm>
            <a:off x="7797600" y="4923000"/>
            <a:ext cx="297360" cy="210960"/>
          </a:xfrm>
          <a:custGeom>
            <a:avLst/>
            <a:gdLst/>
            <a:ahLst/>
            <a:cxnLst/>
            <a:rect l="l" t="t" r="r" b="b"/>
            <a:pathLst>
              <a:path w="10492" h="7447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162"/>
          <p:cNvSpPr/>
          <p:nvPr/>
        </p:nvSpPr>
        <p:spPr>
          <a:xfrm>
            <a:off x="8749800" y="4950000"/>
            <a:ext cx="288000" cy="183960"/>
          </a:xfrm>
          <a:custGeom>
            <a:avLst/>
            <a:gdLst/>
            <a:ahLst/>
            <a:cxnLst/>
            <a:rect l="l" t="t" r="r" b="b"/>
            <a:pathLst>
              <a:path w="10162" h="6494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163"/>
          <p:cNvSpPr/>
          <p:nvPr/>
        </p:nvSpPr>
        <p:spPr>
          <a:xfrm>
            <a:off x="8427960" y="4122000"/>
            <a:ext cx="306720" cy="38484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164"/>
          <p:cNvSpPr/>
          <p:nvPr/>
        </p:nvSpPr>
        <p:spPr>
          <a:xfrm>
            <a:off x="8829360" y="4583880"/>
            <a:ext cx="390960" cy="28908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165"/>
          <p:cNvSpPr/>
          <p:nvPr/>
        </p:nvSpPr>
        <p:spPr>
          <a:xfrm>
            <a:off x="8934840" y="1086480"/>
            <a:ext cx="179640" cy="37332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166"/>
          <p:cNvSpPr/>
          <p:nvPr/>
        </p:nvSpPr>
        <p:spPr>
          <a:xfrm rot="19173600">
            <a:off x="7401240" y="4849560"/>
            <a:ext cx="279720" cy="35748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167"/>
          <p:cNvSpPr/>
          <p:nvPr/>
        </p:nvSpPr>
        <p:spPr>
          <a:xfrm>
            <a:off x="7966800" y="4339440"/>
            <a:ext cx="377280" cy="42624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CustomShape 168"/>
          <p:cNvSpPr/>
          <p:nvPr/>
        </p:nvSpPr>
        <p:spPr>
          <a:xfrm>
            <a:off x="7791480" y="47520"/>
            <a:ext cx="385560" cy="25776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169"/>
          <p:cNvSpPr/>
          <p:nvPr/>
        </p:nvSpPr>
        <p:spPr>
          <a:xfrm>
            <a:off x="347040" y="608760"/>
            <a:ext cx="209880" cy="458640"/>
          </a:xfrm>
          <a:custGeom>
            <a:avLst/>
            <a:gdLst/>
            <a:ahLst/>
            <a:cxnLst/>
            <a:rect l="l" t="t" r="r" b="b"/>
            <a:pathLst>
              <a:path w="7411" h="16178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170"/>
          <p:cNvSpPr/>
          <p:nvPr/>
        </p:nvSpPr>
        <p:spPr>
          <a:xfrm>
            <a:off x="645120" y="356040"/>
            <a:ext cx="413640" cy="507240"/>
          </a:xfrm>
          <a:custGeom>
            <a:avLst/>
            <a:gdLst/>
            <a:ahLst/>
            <a:cxnLst/>
            <a:rect l="l" t="t" r="r" b="b"/>
            <a:pathLst>
              <a:path w="14601" h="179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171"/>
          <p:cNvSpPr/>
          <p:nvPr/>
        </p:nvSpPr>
        <p:spPr>
          <a:xfrm>
            <a:off x="0" y="1013400"/>
            <a:ext cx="372240" cy="38448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172"/>
          <p:cNvSpPr/>
          <p:nvPr/>
        </p:nvSpPr>
        <p:spPr>
          <a:xfrm>
            <a:off x="700560" y="4557600"/>
            <a:ext cx="504360" cy="400320"/>
          </a:xfrm>
          <a:custGeom>
            <a:avLst/>
            <a:gdLst/>
            <a:ahLst/>
            <a:cxnLst/>
            <a:rect l="l" t="t" r="r" b="b"/>
            <a:pathLst>
              <a:path w="17792" h="14124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173"/>
          <p:cNvSpPr/>
          <p:nvPr/>
        </p:nvSpPr>
        <p:spPr>
          <a:xfrm>
            <a:off x="258840" y="-86400"/>
            <a:ext cx="469800" cy="441720"/>
          </a:xfrm>
          <a:custGeom>
            <a:avLst/>
            <a:gdLst/>
            <a:ahLst/>
            <a:cxnLst/>
            <a:rect l="l" t="t" r="r" b="b"/>
            <a:pathLst>
              <a:path w="16581" h="1559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74"/>
          <p:cNvSpPr/>
          <p:nvPr/>
        </p:nvSpPr>
        <p:spPr>
          <a:xfrm>
            <a:off x="-34920" y="4075560"/>
            <a:ext cx="339120" cy="40032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CustomShape 175"/>
          <p:cNvSpPr/>
          <p:nvPr/>
        </p:nvSpPr>
        <p:spPr>
          <a:xfrm>
            <a:off x="721080" y="4997880"/>
            <a:ext cx="462600" cy="177480"/>
          </a:xfrm>
          <a:custGeom>
            <a:avLst/>
            <a:gdLst/>
            <a:ahLst/>
            <a:cxnLst/>
            <a:rect l="l" t="t" r="r" b="b"/>
            <a:pathLst>
              <a:path w="16325" h="6274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CustomShape 176"/>
          <p:cNvSpPr/>
          <p:nvPr/>
        </p:nvSpPr>
        <p:spPr>
          <a:xfrm>
            <a:off x="-243000" y="54360"/>
            <a:ext cx="589680" cy="413640"/>
          </a:xfrm>
          <a:custGeom>
            <a:avLst/>
            <a:gdLst/>
            <a:ahLst/>
            <a:cxnLst/>
            <a:rect l="l" t="t" r="r" b="b"/>
            <a:pathLst>
              <a:path w="20800" h="146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177"/>
          <p:cNvSpPr/>
          <p:nvPr/>
        </p:nvSpPr>
        <p:spPr>
          <a:xfrm>
            <a:off x="8233920" y="-105480"/>
            <a:ext cx="387720" cy="408600"/>
          </a:xfrm>
          <a:custGeom>
            <a:avLst/>
            <a:gdLst/>
            <a:ahLst/>
            <a:cxnLst/>
            <a:rect l="l" t="t" r="r" b="b"/>
            <a:pathLst>
              <a:path w="13683" h="14417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CustomShape 178"/>
          <p:cNvSpPr/>
          <p:nvPr/>
        </p:nvSpPr>
        <p:spPr>
          <a:xfrm>
            <a:off x="-38520" y="578880"/>
            <a:ext cx="297360" cy="210960"/>
          </a:xfrm>
          <a:custGeom>
            <a:avLst/>
            <a:gdLst/>
            <a:ahLst/>
            <a:cxnLst/>
            <a:rect l="l" t="t" r="r" b="b"/>
            <a:pathLst>
              <a:path w="10492" h="7447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179"/>
          <p:cNvSpPr/>
          <p:nvPr/>
        </p:nvSpPr>
        <p:spPr>
          <a:xfrm>
            <a:off x="1403640" y="11520"/>
            <a:ext cx="288000" cy="183960"/>
          </a:xfrm>
          <a:custGeom>
            <a:avLst/>
            <a:gdLst/>
            <a:ahLst/>
            <a:cxnLst/>
            <a:rect l="l" t="t" r="r" b="b"/>
            <a:pathLst>
              <a:path w="10162" h="6494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180"/>
          <p:cNvSpPr/>
          <p:nvPr/>
        </p:nvSpPr>
        <p:spPr>
          <a:xfrm>
            <a:off x="956160" y="-57240"/>
            <a:ext cx="323280" cy="321120"/>
          </a:xfrm>
          <a:custGeom>
            <a:avLst/>
            <a:gdLst/>
            <a:ahLst/>
            <a:cxnLst/>
            <a:rect l="l" t="t" r="r" b="b"/>
            <a:pathLst>
              <a:path w="11409" h="11336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181"/>
          <p:cNvSpPr/>
          <p:nvPr/>
        </p:nvSpPr>
        <p:spPr>
          <a:xfrm>
            <a:off x="1333440" y="4678560"/>
            <a:ext cx="306720" cy="38484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182"/>
          <p:cNvSpPr/>
          <p:nvPr/>
        </p:nvSpPr>
        <p:spPr>
          <a:xfrm>
            <a:off x="91800" y="4552920"/>
            <a:ext cx="415800" cy="409680"/>
          </a:xfrm>
          <a:custGeom>
            <a:avLst/>
            <a:gdLst/>
            <a:ahLst/>
            <a:cxnLst/>
            <a:rect l="l" t="t" r="r" b="b"/>
            <a:pathLst>
              <a:path w="14674" h="1445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183"/>
          <p:cNvSpPr/>
          <p:nvPr/>
        </p:nvSpPr>
        <p:spPr>
          <a:xfrm>
            <a:off x="1525680" y="4911480"/>
            <a:ext cx="390960" cy="28908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184"/>
          <p:cNvSpPr/>
          <p:nvPr/>
        </p:nvSpPr>
        <p:spPr>
          <a:xfrm>
            <a:off x="2880" y="4900320"/>
            <a:ext cx="179640" cy="37332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185"/>
          <p:cNvSpPr/>
          <p:nvPr/>
        </p:nvSpPr>
        <p:spPr>
          <a:xfrm rot="1920600">
            <a:off x="7971120" y="812520"/>
            <a:ext cx="501120" cy="425160"/>
          </a:xfrm>
          <a:custGeom>
            <a:avLst/>
            <a:gdLst/>
            <a:ahLst/>
            <a:cxnLst/>
            <a:rect l="l" t="t" r="r" b="b"/>
            <a:pathLst>
              <a:path w="17681" h="15004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186"/>
          <p:cNvSpPr/>
          <p:nvPr/>
        </p:nvSpPr>
        <p:spPr>
          <a:xfrm>
            <a:off x="347040" y="4064040"/>
            <a:ext cx="479160" cy="338760"/>
          </a:xfrm>
          <a:custGeom>
            <a:avLst/>
            <a:gdLst/>
            <a:ahLst/>
            <a:cxnLst/>
            <a:rect l="l" t="t" r="r" b="b"/>
            <a:pathLst>
              <a:path w="16911" h="11959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187"/>
          <p:cNvSpPr/>
          <p:nvPr/>
        </p:nvSpPr>
        <p:spPr>
          <a:xfrm rot="16200000">
            <a:off x="7955280" y="325440"/>
            <a:ext cx="279720" cy="35748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188"/>
          <p:cNvSpPr/>
          <p:nvPr/>
        </p:nvSpPr>
        <p:spPr>
          <a:xfrm>
            <a:off x="8767080" y="-39240"/>
            <a:ext cx="377280" cy="42624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89"/>
          <p:cNvSpPr/>
          <p:nvPr/>
        </p:nvSpPr>
        <p:spPr>
          <a:xfrm>
            <a:off x="258840" y="4957920"/>
            <a:ext cx="385560" cy="25776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190"/>
          <p:cNvSpPr/>
          <p:nvPr/>
        </p:nvSpPr>
        <p:spPr>
          <a:xfrm>
            <a:off x="8588520" y="1144800"/>
            <a:ext cx="174600" cy="186840"/>
          </a:xfrm>
          <a:custGeom>
            <a:avLst/>
            <a:gdLst/>
            <a:ahLst/>
            <a:cxnLst/>
            <a:rect l="l" t="t" r="r" b="b"/>
            <a:pathLst>
              <a:path w="6164" h="660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PlaceHolder 19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9" name="PlaceHolder 19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roup 1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437" name="CustomShape 2"/>
            <p:cNvSpPr/>
            <p:nvPr/>
          </p:nvSpPr>
          <p:spPr>
            <a:xfrm>
              <a:off x="0" y="0"/>
              <a:ext cx="9143280" cy="5142960"/>
            </a:xfrm>
            <a:custGeom>
              <a:avLst/>
              <a:gdLst/>
              <a:ahLst/>
              <a:cxn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CustomShape 3"/>
            <p:cNvSpPr/>
            <p:nvPr/>
          </p:nvSpPr>
          <p:spPr>
            <a:xfrm>
              <a:off x="0" y="5049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CustomShape 4"/>
            <p:cNvSpPr/>
            <p:nvPr/>
          </p:nvSpPr>
          <p:spPr>
            <a:xfrm>
              <a:off x="0" y="4956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CustomShape 5"/>
            <p:cNvSpPr/>
            <p:nvPr/>
          </p:nvSpPr>
          <p:spPr>
            <a:xfrm>
              <a:off x="0" y="48621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CustomShape 6"/>
            <p:cNvSpPr/>
            <p:nvPr/>
          </p:nvSpPr>
          <p:spPr>
            <a:xfrm>
              <a:off x="0" y="4769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CustomShape 7"/>
            <p:cNvSpPr/>
            <p:nvPr/>
          </p:nvSpPr>
          <p:spPr>
            <a:xfrm>
              <a:off x="0" y="46753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CustomShape 8"/>
            <p:cNvSpPr/>
            <p:nvPr/>
          </p:nvSpPr>
          <p:spPr>
            <a:xfrm>
              <a:off x="0" y="4582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CustomShape 9"/>
            <p:cNvSpPr/>
            <p:nvPr/>
          </p:nvSpPr>
          <p:spPr>
            <a:xfrm>
              <a:off x="0" y="4488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CustomShape 10"/>
            <p:cNvSpPr/>
            <p:nvPr/>
          </p:nvSpPr>
          <p:spPr>
            <a:xfrm>
              <a:off x="0" y="4395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CustomShape 11"/>
            <p:cNvSpPr/>
            <p:nvPr/>
          </p:nvSpPr>
          <p:spPr>
            <a:xfrm>
              <a:off x="0" y="4301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CustomShape 12"/>
            <p:cNvSpPr/>
            <p:nvPr/>
          </p:nvSpPr>
          <p:spPr>
            <a:xfrm>
              <a:off x="0" y="4208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CustomShape 13"/>
            <p:cNvSpPr/>
            <p:nvPr/>
          </p:nvSpPr>
          <p:spPr>
            <a:xfrm>
              <a:off x="0" y="4114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CustomShape 14"/>
            <p:cNvSpPr/>
            <p:nvPr/>
          </p:nvSpPr>
          <p:spPr>
            <a:xfrm>
              <a:off x="0" y="4020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CustomShape 15"/>
            <p:cNvSpPr/>
            <p:nvPr/>
          </p:nvSpPr>
          <p:spPr>
            <a:xfrm>
              <a:off x="0" y="3927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CustomShape 16"/>
            <p:cNvSpPr/>
            <p:nvPr/>
          </p:nvSpPr>
          <p:spPr>
            <a:xfrm>
              <a:off x="0" y="3833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CustomShape 17"/>
            <p:cNvSpPr/>
            <p:nvPr/>
          </p:nvSpPr>
          <p:spPr>
            <a:xfrm>
              <a:off x="0" y="3740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CustomShape 18"/>
            <p:cNvSpPr/>
            <p:nvPr/>
          </p:nvSpPr>
          <p:spPr>
            <a:xfrm>
              <a:off x="0" y="3646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" name="CustomShape 19"/>
            <p:cNvSpPr/>
            <p:nvPr/>
          </p:nvSpPr>
          <p:spPr>
            <a:xfrm>
              <a:off x="0" y="3553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" name="CustomShape 20"/>
            <p:cNvSpPr/>
            <p:nvPr/>
          </p:nvSpPr>
          <p:spPr>
            <a:xfrm>
              <a:off x="0" y="3459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CustomShape 21"/>
            <p:cNvSpPr/>
            <p:nvPr/>
          </p:nvSpPr>
          <p:spPr>
            <a:xfrm>
              <a:off x="0" y="3367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CustomShape 22"/>
            <p:cNvSpPr/>
            <p:nvPr/>
          </p:nvSpPr>
          <p:spPr>
            <a:xfrm>
              <a:off x="0" y="3272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CustomShape 23"/>
            <p:cNvSpPr/>
            <p:nvPr/>
          </p:nvSpPr>
          <p:spPr>
            <a:xfrm>
              <a:off x="0" y="3179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CustomShape 24"/>
            <p:cNvSpPr/>
            <p:nvPr/>
          </p:nvSpPr>
          <p:spPr>
            <a:xfrm>
              <a:off x="0" y="3085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CustomShape 25"/>
            <p:cNvSpPr/>
            <p:nvPr/>
          </p:nvSpPr>
          <p:spPr>
            <a:xfrm>
              <a:off x="0" y="2991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CustomShape 26"/>
            <p:cNvSpPr/>
            <p:nvPr/>
          </p:nvSpPr>
          <p:spPr>
            <a:xfrm>
              <a:off x="0" y="2899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" name="CustomShape 27"/>
            <p:cNvSpPr/>
            <p:nvPr/>
          </p:nvSpPr>
          <p:spPr>
            <a:xfrm>
              <a:off x="0" y="28051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" name="CustomShape 28"/>
            <p:cNvSpPr/>
            <p:nvPr/>
          </p:nvSpPr>
          <p:spPr>
            <a:xfrm>
              <a:off x="0" y="2712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CustomShape 29"/>
            <p:cNvSpPr/>
            <p:nvPr/>
          </p:nvSpPr>
          <p:spPr>
            <a:xfrm>
              <a:off x="0" y="2617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CustomShape 30"/>
            <p:cNvSpPr/>
            <p:nvPr/>
          </p:nvSpPr>
          <p:spPr>
            <a:xfrm>
              <a:off x="0" y="25250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31"/>
            <p:cNvSpPr/>
            <p:nvPr/>
          </p:nvSpPr>
          <p:spPr>
            <a:xfrm>
              <a:off x="0" y="2431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CustomShape 32"/>
            <p:cNvSpPr/>
            <p:nvPr/>
          </p:nvSpPr>
          <p:spPr>
            <a:xfrm>
              <a:off x="0" y="23382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CustomShape 33"/>
            <p:cNvSpPr/>
            <p:nvPr/>
          </p:nvSpPr>
          <p:spPr>
            <a:xfrm>
              <a:off x="0" y="2244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CustomShape 34"/>
            <p:cNvSpPr/>
            <p:nvPr/>
          </p:nvSpPr>
          <p:spPr>
            <a:xfrm>
              <a:off x="0" y="2151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" name="CustomShape 35"/>
            <p:cNvSpPr/>
            <p:nvPr/>
          </p:nvSpPr>
          <p:spPr>
            <a:xfrm>
              <a:off x="0" y="2057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" name="CustomShape 36"/>
            <p:cNvSpPr/>
            <p:nvPr/>
          </p:nvSpPr>
          <p:spPr>
            <a:xfrm>
              <a:off x="0" y="1963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CustomShape 37"/>
            <p:cNvSpPr/>
            <p:nvPr/>
          </p:nvSpPr>
          <p:spPr>
            <a:xfrm>
              <a:off x="0" y="1870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" name="CustomShape 38"/>
            <p:cNvSpPr/>
            <p:nvPr/>
          </p:nvSpPr>
          <p:spPr>
            <a:xfrm>
              <a:off x="0" y="1776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CustomShape 39"/>
            <p:cNvSpPr/>
            <p:nvPr/>
          </p:nvSpPr>
          <p:spPr>
            <a:xfrm>
              <a:off x="0" y="1683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" name="CustomShape 40"/>
            <p:cNvSpPr/>
            <p:nvPr/>
          </p:nvSpPr>
          <p:spPr>
            <a:xfrm>
              <a:off x="0" y="1589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CustomShape 41"/>
            <p:cNvSpPr/>
            <p:nvPr/>
          </p:nvSpPr>
          <p:spPr>
            <a:xfrm>
              <a:off x="0" y="1496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CustomShape 42"/>
            <p:cNvSpPr/>
            <p:nvPr/>
          </p:nvSpPr>
          <p:spPr>
            <a:xfrm>
              <a:off x="0" y="1402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CustomShape 43"/>
            <p:cNvSpPr/>
            <p:nvPr/>
          </p:nvSpPr>
          <p:spPr>
            <a:xfrm>
              <a:off x="0" y="1309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CustomShape 44"/>
            <p:cNvSpPr/>
            <p:nvPr/>
          </p:nvSpPr>
          <p:spPr>
            <a:xfrm>
              <a:off x="0" y="1215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" name="CustomShape 45"/>
            <p:cNvSpPr/>
            <p:nvPr/>
          </p:nvSpPr>
          <p:spPr>
            <a:xfrm>
              <a:off x="0" y="1122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" name="CustomShape 46"/>
            <p:cNvSpPr/>
            <p:nvPr/>
          </p:nvSpPr>
          <p:spPr>
            <a:xfrm>
              <a:off x="0" y="1028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CustomShape 47"/>
            <p:cNvSpPr/>
            <p:nvPr/>
          </p:nvSpPr>
          <p:spPr>
            <a:xfrm>
              <a:off x="0" y="934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" name="CustomShape 48"/>
            <p:cNvSpPr/>
            <p:nvPr/>
          </p:nvSpPr>
          <p:spPr>
            <a:xfrm>
              <a:off x="0" y="841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" name="CustomShape 49"/>
            <p:cNvSpPr/>
            <p:nvPr/>
          </p:nvSpPr>
          <p:spPr>
            <a:xfrm>
              <a:off x="0" y="747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CustomShape 50"/>
            <p:cNvSpPr/>
            <p:nvPr/>
          </p:nvSpPr>
          <p:spPr>
            <a:xfrm>
              <a:off x="0" y="654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" name="CustomShape 51"/>
            <p:cNvSpPr/>
            <p:nvPr/>
          </p:nvSpPr>
          <p:spPr>
            <a:xfrm>
              <a:off x="0" y="560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" name="CustomShape 52"/>
            <p:cNvSpPr/>
            <p:nvPr/>
          </p:nvSpPr>
          <p:spPr>
            <a:xfrm>
              <a:off x="0" y="4680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" name="CustomShape 53"/>
            <p:cNvSpPr/>
            <p:nvPr/>
          </p:nvSpPr>
          <p:spPr>
            <a:xfrm>
              <a:off x="0" y="373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" name="CustomShape 54"/>
            <p:cNvSpPr/>
            <p:nvPr/>
          </p:nvSpPr>
          <p:spPr>
            <a:xfrm>
              <a:off x="0" y="280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" name="CustomShape 55"/>
            <p:cNvSpPr/>
            <p:nvPr/>
          </p:nvSpPr>
          <p:spPr>
            <a:xfrm>
              <a:off x="0" y="186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" name="CustomShape 56"/>
            <p:cNvSpPr/>
            <p:nvPr/>
          </p:nvSpPr>
          <p:spPr>
            <a:xfrm>
              <a:off x="0" y="93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2" name="CustomShape 57"/>
            <p:cNvSpPr/>
            <p:nvPr/>
          </p:nvSpPr>
          <p:spPr>
            <a:xfrm>
              <a:off x="904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3" name="CustomShape 58"/>
            <p:cNvSpPr/>
            <p:nvPr/>
          </p:nvSpPr>
          <p:spPr>
            <a:xfrm>
              <a:off x="895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4" name="CustomShape 59"/>
            <p:cNvSpPr/>
            <p:nvPr/>
          </p:nvSpPr>
          <p:spPr>
            <a:xfrm>
              <a:off x="8860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" name="CustomShape 60"/>
            <p:cNvSpPr/>
            <p:nvPr/>
          </p:nvSpPr>
          <p:spPr>
            <a:xfrm>
              <a:off x="8766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6" name="CustomShape 61"/>
            <p:cNvSpPr/>
            <p:nvPr/>
          </p:nvSpPr>
          <p:spPr>
            <a:xfrm>
              <a:off x="867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7" name="CustomShape 62"/>
            <p:cNvSpPr/>
            <p:nvPr/>
          </p:nvSpPr>
          <p:spPr>
            <a:xfrm>
              <a:off x="8578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8" name="CustomShape 63"/>
            <p:cNvSpPr/>
            <p:nvPr/>
          </p:nvSpPr>
          <p:spPr>
            <a:xfrm>
              <a:off x="848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" name="CustomShape 64"/>
            <p:cNvSpPr/>
            <p:nvPr/>
          </p:nvSpPr>
          <p:spPr>
            <a:xfrm>
              <a:off x="839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" name="CustomShape 65"/>
            <p:cNvSpPr/>
            <p:nvPr/>
          </p:nvSpPr>
          <p:spPr>
            <a:xfrm>
              <a:off x="8294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" name="CustomShape 66"/>
            <p:cNvSpPr/>
            <p:nvPr/>
          </p:nvSpPr>
          <p:spPr>
            <a:xfrm>
              <a:off x="8200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CustomShape 67"/>
            <p:cNvSpPr/>
            <p:nvPr/>
          </p:nvSpPr>
          <p:spPr>
            <a:xfrm>
              <a:off x="810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CustomShape 68"/>
            <p:cNvSpPr/>
            <p:nvPr/>
          </p:nvSpPr>
          <p:spPr>
            <a:xfrm>
              <a:off x="8012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CustomShape 69"/>
            <p:cNvSpPr/>
            <p:nvPr/>
          </p:nvSpPr>
          <p:spPr>
            <a:xfrm>
              <a:off x="791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CustomShape 70"/>
            <p:cNvSpPr/>
            <p:nvPr/>
          </p:nvSpPr>
          <p:spPr>
            <a:xfrm>
              <a:off x="782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" name="CustomShape 71"/>
            <p:cNvSpPr/>
            <p:nvPr/>
          </p:nvSpPr>
          <p:spPr>
            <a:xfrm>
              <a:off x="7729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CustomShape 72"/>
            <p:cNvSpPr/>
            <p:nvPr/>
          </p:nvSpPr>
          <p:spPr>
            <a:xfrm>
              <a:off x="7635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CustomShape 73"/>
            <p:cNvSpPr/>
            <p:nvPr/>
          </p:nvSpPr>
          <p:spPr>
            <a:xfrm>
              <a:off x="754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CustomShape 74"/>
            <p:cNvSpPr/>
            <p:nvPr/>
          </p:nvSpPr>
          <p:spPr>
            <a:xfrm>
              <a:off x="744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CustomShape 75"/>
            <p:cNvSpPr/>
            <p:nvPr/>
          </p:nvSpPr>
          <p:spPr>
            <a:xfrm>
              <a:off x="735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CustomShape 76"/>
            <p:cNvSpPr/>
            <p:nvPr/>
          </p:nvSpPr>
          <p:spPr>
            <a:xfrm>
              <a:off x="7257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CustomShape 77"/>
            <p:cNvSpPr/>
            <p:nvPr/>
          </p:nvSpPr>
          <p:spPr>
            <a:xfrm>
              <a:off x="7163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CustomShape 78"/>
            <p:cNvSpPr/>
            <p:nvPr/>
          </p:nvSpPr>
          <p:spPr>
            <a:xfrm>
              <a:off x="706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CustomShape 79"/>
            <p:cNvSpPr/>
            <p:nvPr/>
          </p:nvSpPr>
          <p:spPr>
            <a:xfrm>
              <a:off x="697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" name="CustomShape 80"/>
            <p:cNvSpPr/>
            <p:nvPr/>
          </p:nvSpPr>
          <p:spPr>
            <a:xfrm>
              <a:off x="688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CustomShape 81"/>
            <p:cNvSpPr/>
            <p:nvPr/>
          </p:nvSpPr>
          <p:spPr>
            <a:xfrm>
              <a:off x="678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CustomShape 82"/>
            <p:cNvSpPr/>
            <p:nvPr/>
          </p:nvSpPr>
          <p:spPr>
            <a:xfrm>
              <a:off x="669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CustomShape 83"/>
            <p:cNvSpPr/>
            <p:nvPr/>
          </p:nvSpPr>
          <p:spPr>
            <a:xfrm>
              <a:off x="6598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CustomShape 84"/>
            <p:cNvSpPr/>
            <p:nvPr/>
          </p:nvSpPr>
          <p:spPr>
            <a:xfrm>
              <a:off x="650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CustomShape 85"/>
            <p:cNvSpPr/>
            <p:nvPr/>
          </p:nvSpPr>
          <p:spPr>
            <a:xfrm>
              <a:off x="641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CustomShape 86"/>
            <p:cNvSpPr/>
            <p:nvPr/>
          </p:nvSpPr>
          <p:spPr>
            <a:xfrm>
              <a:off x="631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CustomShape 87"/>
            <p:cNvSpPr/>
            <p:nvPr/>
          </p:nvSpPr>
          <p:spPr>
            <a:xfrm>
              <a:off x="6221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CustomShape 88"/>
            <p:cNvSpPr/>
            <p:nvPr/>
          </p:nvSpPr>
          <p:spPr>
            <a:xfrm>
              <a:off x="612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" name="CustomShape 89"/>
            <p:cNvSpPr/>
            <p:nvPr/>
          </p:nvSpPr>
          <p:spPr>
            <a:xfrm>
              <a:off x="6032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CustomShape 90"/>
            <p:cNvSpPr/>
            <p:nvPr/>
          </p:nvSpPr>
          <p:spPr>
            <a:xfrm>
              <a:off x="593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CustomShape 91"/>
            <p:cNvSpPr/>
            <p:nvPr/>
          </p:nvSpPr>
          <p:spPr>
            <a:xfrm>
              <a:off x="584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CustomShape 92"/>
            <p:cNvSpPr/>
            <p:nvPr/>
          </p:nvSpPr>
          <p:spPr>
            <a:xfrm>
              <a:off x="575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CustomShape 93"/>
            <p:cNvSpPr/>
            <p:nvPr/>
          </p:nvSpPr>
          <p:spPr>
            <a:xfrm>
              <a:off x="5656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CustomShape 94"/>
            <p:cNvSpPr/>
            <p:nvPr/>
          </p:nvSpPr>
          <p:spPr>
            <a:xfrm>
              <a:off x="556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CustomShape 95"/>
            <p:cNvSpPr/>
            <p:nvPr/>
          </p:nvSpPr>
          <p:spPr>
            <a:xfrm>
              <a:off x="546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96"/>
            <p:cNvSpPr/>
            <p:nvPr/>
          </p:nvSpPr>
          <p:spPr>
            <a:xfrm>
              <a:off x="537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97"/>
            <p:cNvSpPr/>
            <p:nvPr/>
          </p:nvSpPr>
          <p:spPr>
            <a:xfrm>
              <a:off x="527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CustomShape 98"/>
            <p:cNvSpPr/>
            <p:nvPr/>
          </p:nvSpPr>
          <p:spPr>
            <a:xfrm>
              <a:off x="518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CustomShape 99"/>
            <p:cNvSpPr/>
            <p:nvPr/>
          </p:nvSpPr>
          <p:spPr>
            <a:xfrm>
              <a:off x="508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CustomShape 100"/>
            <p:cNvSpPr/>
            <p:nvPr/>
          </p:nvSpPr>
          <p:spPr>
            <a:xfrm>
              <a:off x="499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CustomShape 101"/>
            <p:cNvSpPr/>
            <p:nvPr/>
          </p:nvSpPr>
          <p:spPr>
            <a:xfrm>
              <a:off x="490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CustomShape 102"/>
            <p:cNvSpPr/>
            <p:nvPr/>
          </p:nvSpPr>
          <p:spPr>
            <a:xfrm>
              <a:off x="480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CustomShape 103"/>
            <p:cNvSpPr/>
            <p:nvPr/>
          </p:nvSpPr>
          <p:spPr>
            <a:xfrm>
              <a:off x="471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CustomShape 104"/>
            <p:cNvSpPr/>
            <p:nvPr/>
          </p:nvSpPr>
          <p:spPr>
            <a:xfrm>
              <a:off x="461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CustomShape 105"/>
            <p:cNvSpPr/>
            <p:nvPr/>
          </p:nvSpPr>
          <p:spPr>
            <a:xfrm>
              <a:off x="452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CustomShape 106"/>
            <p:cNvSpPr/>
            <p:nvPr/>
          </p:nvSpPr>
          <p:spPr>
            <a:xfrm>
              <a:off x="443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CustomShape 107"/>
            <p:cNvSpPr/>
            <p:nvPr/>
          </p:nvSpPr>
          <p:spPr>
            <a:xfrm>
              <a:off x="433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CustomShape 108"/>
            <p:cNvSpPr/>
            <p:nvPr/>
          </p:nvSpPr>
          <p:spPr>
            <a:xfrm>
              <a:off x="424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CustomShape 109"/>
            <p:cNvSpPr/>
            <p:nvPr/>
          </p:nvSpPr>
          <p:spPr>
            <a:xfrm>
              <a:off x="414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CustomShape 110"/>
            <p:cNvSpPr/>
            <p:nvPr/>
          </p:nvSpPr>
          <p:spPr>
            <a:xfrm>
              <a:off x="405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CustomShape 111"/>
            <p:cNvSpPr/>
            <p:nvPr/>
          </p:nvSpPr>
          <p:spPr>
            <a:xfrm>
              <a:off x="395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CustomShape 112"/>
            <p:cNvSpPr/>
            <p:nvPr/>
          </p:nvSpPr>
          <p:spPr>
            <a:xfrm>
              <a:off x="386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CustomShape 113"/>
            <p:cNvSpPr/>
            <p:nvPr/>
          </p:nvSpPr>
          <p:spPr>
            <a:xfrm>
              <a:off x="377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CustomShape 114"/>
            <p:cNvSpPr/>
            <p:nvPr/>
          </p:nvSpPr>
          <p:spPr>
            <a:xfrm>
              <a:off x="367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CustomShape 115"/>
            <p:cNvSpPr/>
            <p:nvPr/>
          </p:nvSpPr>
          <p:spPr>
            <a:xfrm>
              <a:off x="358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CustomShape 116"/>
            <p:cNvSpPr/>
            <p:nvPr/>
          </p:nvSpPr>
          <p:spPr>
            <a:xfrm>
              <a:off x="348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CustomShape 117"/>
            <p:cNvSpPr/>
            <p:nvPr/>
          </p:nvSpPr>
          <p:spPr>
            <a:xfrm>
              <a:off x="3393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CustomShape 118"/>
            <p:cNvSpPr/>
            <p:nvPr/>
          </p:nvSpPr>
          <p:spPr>
            <a:xfrm>
              <a:off x="329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4" name="CustomShape 119"/>
            <p:cNvSpPr/>
            <p:nvPr/>
          </p:nvSpPr>
          <p:spPr>
            <a:xfrm>
              <a:off x="320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5" name="CustomShape 120"/>
            <p:cNvSpPr/>
            <p:nvPr/>
          </p:nvSpPr>
          <p:spPr>
            <a:xfrm>
              <a:off x="311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6" name="CustomShape 121"/>
            <p:cNvSpPr/>
            <p:nvPr/>
          </p:nvSpPr>
          <p:spPr>
            <a:xfrm>
              <a:off x="3016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CustomShape 122"/>
            <p:cNvSpPr/>
            <p:nvPr/>
          </p:nvSpPr>
          <p:spPr>
            <a:xfrm>
              <a:off x="292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CustomShape 123"/>
            <p:cNvSpPr/>
            <p:nvPr/>
          </p:nvSpPr>
          <p:spPr>
            <a:xfrm>
              <a:off x="2827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9" name="CustomShape 124"/>
            <p:cNvSpPr/>
            <p:nvPr/>
          </p:nvSpPr>
          <p:spPr>
            <a:xfrm>
              <a:off x="273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CustomShape 125"/>
            <p:cNvSpPr/>
            <p:nvPr/>
          </p:nvSpPr>
          <p:spPr>
            <a:xfrm>
              <a:off x="263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CustomShape 126"/>
            <p:cNvSpPr/>
            <p:nvPr/>
          </p:nvSpPr>
          <p:spPr>
            <a:xfrm>
              <a:off x="254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2" name="CustomShape 127"/>
            <p:cNvSpPr/>
            <p:nvPr/>
          </p:nvSpPr>
          <p:spPr>
            <a:xfrm>
              <a:off x="2451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3" name="CustomShape 128"/>
            <p:cNvSpPr/>
            <p:nvPr/>
          </p:nvSpPr>
          <p:spPr>
            <a:xfrm>
              <a:off x="235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4" name="CustomShape 129"/>
            <p:cNvSpPr/>
            <p:nvPr/>
          </p:nvSpPr>
          <p:spPr>
            <a:xfrm>
              <a:off x="226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5" name="CustomShape 130"/>
            <p:cNvSpPr/>
            <p:nvPr/>
          </p:nvSpPr>
          <p:spPr>
            <a:xfrm>
              <a:off x="216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6" name="CustomShape 131"/>
            <p:cNvSpPr/>
            <p:nvPr/>
          </p:nvSpPr>
          <p:spPr>
            <a:xfrm>
              <a:off x="207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7" name="CustomShape 132"/>
            <p:cNvSpPr/>
            <p:nvPr/>
          </p:nvSpPr>
          <p:spPr>
            <a:xfrm>
              <a:off x="1980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8" name="CustomShape 133"/>
            <p:cNvSpPr/>
            <p:nvPr/>
          </p:nvSpPr>
          <p:spPr>
            <a:xfrm>
              <a:off x="1886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9" name="CustomShape 134"/>
            <p:cNvSpPr/>
            <p:nvPr/>
          </p:nvSpPr>
          <p:spPr>
            <a:xfrm>
              <a:off x="179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0" name="CustomShape 135"/>
            <p:cNvSpPr/>
            <p:nvPr/>
          </p:nvSpPr>
          <p:spPr>
            <a:xfrm>
              <a:off x="169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1" name="CustomShape 136"/>
            <p:cNvSpPr/>
            <p:nvPr/>
          </p:nvSpPr>
          <p:spPr>
            <a:xfrm>
              <a:off x="160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2" name="CustomShape 137"/>
            <p:cNvSpPr/>
            <p:nvPr/>
          </p:nvSpPr>
          <p:spPr>
            <a:xfrm>
              <a:off x="1508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3" name="CustomShape 138"/>
            <p:cNvSpPr/>
            <p:nvPr/>
          </p:nvSpPr>
          <p:spPr>
            <a:xfrm>
              <a:off x="1414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4" name="CustomShape 139"/>
            <p:cNvSpPr/>
            <p:nvPr/>
          </p:nvSpPr>
          <p:spPr>
            <a:xfrm>
              <a:off x="131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5" name="CustomShape 140"/>
            <p:cNvSpPr/>
            <p:nvPr/>
          </p:nvSpPr>
          <p:spPr>
            <a:xfrm>
              <a:off x="122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6" name="CustomShape 141"/>
            <p:cNvSpPr/>
            <p:nvPr/>
          </p:nvSpPr>
          <p:spPr>
            <a:xfrm>
              <a:off x="113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7" name="CustomShape 142"/>
            <p:cNvSpPr/>
            <p:nvPr/>
          </p:nvSpPr>
          <p:spPr>
            <a:xfrm>
              <a:off x="1037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8" name="CustomShape 143"/>
            <p:cNvSpPr/>
            <p:nvPr/>
          </p:nvSpPr>
          <p:spPr>
            <a:xfrm>
              <a:off x="942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9" name="CustomShape 144"/>
            <p:cNvSpPr/>
            <p:nvPr/>
          </p:nvSpPr>
          <p:spPr>
            <a:xfrm>
              <a:off x="848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0" name="CustomShape 145"/>
            <p:cNvSpPr/>
            <p:nvPr/>
          </p:nvSpPr>
          <p:spPr>
            <a:xfrm>
              <a:off x="75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1" name="CustomShape 146"/>
            <p:cNvSpPr/>
            <p:nvPr/>
          </p:nvSpPr>
          <p:spPr>
            <a:xfrm>
              <a:off x="65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2" name="CustomShape 147"/>
            <p:cNvSpPr/>
            <p:nvPr/>
          </p:nvSpPr>
          <p:spPr>
            <a:xfrm>
              <a:off x="56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CustomShape 148"/>
            <p:cNvSpPr/>
            <p:nvPr/>
          </p:nvSpPr>
          <p:spPr>
            <a:xfrm>
              <a:off x="471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4" name="CustomShape 149"/>
            <p:cNvSpPr/>
            <p:nvPr/>
          </p:nvSpPr>
          <p:spPr>
            <a:xfrm>
              <a:off x="377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5" name="CustomShape 150"/>
            <p:cNvSpPr/>
            <p:nvPr/>
          </p:nvSpPr>
          <p:spPr>
            <a:xfrm>
              <a:off x="283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6" name="CustomShape 151"/>
            <p:cNvSpPr/>
            <p:nvPr/>
          </p:nvSpPr>
          <p:spPr>
            <a:xfrm>
              <a:off x="188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7" name="CustomShape 152"/>
            <p:cNvSpPr/>
            <p:nvPr/>
          </p:nvSpPr>
          <p:spPr>
            <a:xfrm>
              <a:off x="9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88" name="CustomShape 153"/>
          <p:cNvSpPr/>
          <p:nvPr/>
        </p:nvSpPr>
        <p:spPr>
          <a:xfrm>
            <a:off x="8399160" y="452880"/>
            <a:ext cx="617760" cy="44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B6A28151-0BA4-4473-A84C-3FC58D823226}" type="slidenum">
              <a:rPr lang="en-US" sz="2300" b="0" strike="noStrike" spc="-1">
                <a:solidFill>
                  <a:srgbClr val="FF0000"/>
                </a:solidFill>
                <a:latin typeface="Sniglet"/>
                <a:ea typeface="Arial"/>
              </a:rPr>
              <a:t>‹#›</a:t>
            </a:fld>
            <a:endParaRPr lang="en-US" sz="2300" b="0" strike="noStrike" spc="-1">
              <a:latin typeface="Arial"/>
            </a:endParaRPr>
          </a:p>
        </p:txBody>
      </p:sp>
      <p:sp>
        <p:nvSpPr>
          <p:cNvPr id="589" name="CustomShape 154"/>
          <p:cNvSpPr/>
          <p:nvPr/>
        </p:nvSpPr>
        <p:spPr>
          <a:xfrm>
            <a:off x="8364600" y="349920"/>
            <a:ext cx="642240" cy="606240"/>
          </a:xfrm>
          <a:custGeom>
            <a:avLst/>
            <a:gdLst/>
            <a:ahLst/>
            <a:cxnLst/>
            <a:rect l="l" t="t" r="r" b="b"/>
            <a:pathLst>
              <a:path w="16863" h="20878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155"/>
          <p:cNvSpPr/>
          <p:nvPr/>
        </p:nvSpPr>
        <p:spPr>
          <a:xfrm>
            <a:off x="-9360" y="344520"/>
            <a:ext cx="8194320" cy="632880"/>
          </a:xfrm>
          <a:custGeom>
            <a:avLst/>
            <a:gdLst/>
            <a:ahLst/>
            <a:cxnLst/>
            <a:rect l="l" t="t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91" name="Group 156"/>
          <p:cNvGrpSpPr/>
          <p:nvPr/>
        </p:nvGrpSpPr>
        <p:grpSpPr>
          <a:xfrm>
            <a:off x="8064360" y="1076760"/>
            <a:ext cx="1795680" cy="5330520"/>
            <a:chOff x="8064360" y="1076760"/>
            <a:chExt cx="1795680" cy="5330520"/>
          </a:xfrm>
        </p:grpSpPr>
        <p:sp>
          <p:nvSpPr>
            <p:cNvPr id="592" name="CustomShape 157"/>
            <p:cNvSpPr/>
            <p:nvPr/>
          </p:nvSpPr>
          <p:spPr>
            <a:xfrm>
              <a:off x="8523720" y="1076760"/>
              <a:ext cx="524880" cy="650880"/>
            </a:xfrm>
            <a:custGeom>
              <a:avLst/>
              <a:gdLst/>
              <a:ahLst/>
              <a:cxnLst/>
              <a:rect l="l" t="t" r="r" b="b"/>
              <a:pathLst>
                <a:path w="15884" h="19698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3" name="CustomShape 158"/>
            <p:cNvSpPr/>
            <p:nvPr/>
          </p:nvSpPr>
          <p:spPr>
            <a:xfrm>
              <a:off x="9343800" y="3770640"/>
              <a:ext cx="516240" cy="587880"/>
            </a:xfrm>
            <a:custGeom>
              <a:avLst/>
              <a:gdLst/>
              <a:ahLst/>
              <a:cxnLst/>
              <a:rect l="l" t="t" r="r" b="b"/>
              <a:pathLst>
                <a:path w="15627" h="17792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4" name="CustomShape 159"/>
            <p:cNvSpPr/>
            <p:nvPr/>
          </p:nvSpPr>
          <p:spPr>
            <a:xfrm>
              <a:off x="8354160" y="3342600"/>
              <a:ext cx="244800" cy="534600"/>
            </a:xfrm>
            <a:custGeom>
              <a:avLst/>
              <a:gdLst/>
              <a:ahLst/>
              <a:cxnLst/>
              <a:rect l="l" t="t" r="r" b="b"/>
              <a:pathLst>
                <a:path w="7411" h="16178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5" name="CustomShape 160"/>
            <p:cNvSpPr/>
            <p:nvPr/>
          </p:nvSpPr>
          <p:spPr>
            <a:xfrm>
              <a:off x="9121680" y="2579760"/>
              <a:ext cx="482400" cy="591480"/>
            </a:xfrm>
            <a:custGeom>
              <a:avLst/>
              <a:gdLst/>
              <a:ahLst/>
              <a:cxnLst/>
              <a:rect l="l" t="t" r="r" b="b"/>
              <a:pathLst>
                <a:path w="14601" h="17901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6" name="CustomShape 161"/>
            <p:cNvSpPr/>
            <p:nvPr/>
          </p:nvSpPr>
          <p:spPr>
            <a:xfrm>
              <a:off x="8127360" y="2332080"/>
              <a:ext cx="532080" cy="495720"/>
            </a:xfrm>
            <a:custGeom>
              <a:avLst/>
              <a:gdLst/>
              <a:ahLst/>
              <a:cxnLst/>
              <a:rect l="l" t="t" r="r" b="b"/>
              <a:pathLst>
                <a:path w="16105" h="15004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CustomShape 162"/>
            <p:cNvSpPr/>
            <p:nvPr/>
          </p:nvSpPr>
          <p:spPr>
            <a:xfrm>
              <a:off x="9226080" y="5188680"/>
              <a:ext cx="577080" cy="396360"/>
            </a:xfrm>
            <a:custGeom>
              <a:avLst/>
              <a:gdLst/>
              <a:ahLst/>
              <a:cxnLst/>
              <a:rect l="l" t="t" r="r" b="b"/>
              <a:pathLst>
                <a:path w="17461" h="11995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8" name="CustomShape 163"/>
            <p:cNvSpPr/>
            <p:nvPr/>
          </p:nvSpPr>
          <p:spPr>
            <a:xfrm>
              <a:off x="8568720" y="2812680"/>
              <a:ext cx="433800" cy="448560"/>
            </a:xfrm>
            <a:custGeom>
              <a:avLst/>
              <a:gdLst/>
              <a:ahLst/>
              <a:cxnLst/>
              <a:rect l="l" t="t" r="r" b="b"/>
              <a:pathLst>
                <a:path w="13133" h="13573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9" name="CustomShape 164"/>
            <p:cNvSpPr/>
            <p:nvPr/>
          </p:nvSpPr>
          <p:spPr>
            <a:xfrm>
              <a:off x="8743320" y="3601080"/>
              <a:ext cx="607320" cy="627840"/>
            </a:xfrm>
            <a:custGeom>
              <a:avLst/>
              <a:gdLst/>
              <a:ahLst/>
              <a:cxnLst/>
              <a:rect l="l" t="t" r="r" b="b"/>
              <a:pathLst>
                <a:path w="18378" h="19002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0" name="CustomShape 165"/>
            <p:cNvSpPr/>
            <p:nvPr/>
          </p:nvSpPr>
          <p:spPr>
            <a:xfrm>
              <a:off x="9164160" y="2005920"/>
              <a:ext cx="587880" cy="466560"/>
            </a:xfrm>
            <a:custGeom>
              <a:avLst/>
              <a:gdLst/>
              <a:ahLst/>
              <a:cxnLst/>
              <a:rect l="l" t="t" r="r" b="b"/>
              <a:pathLst>
                <a:path w="17792" h="14124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1" name="CustomShape 166"/>
            <p:cNvSpPr/>
            <p:nvPr/>
          </p:nvSpPr>
          <p:spPr>
            <a:xfrm>
              <a:off x="9149760" y="1335240"/>
              <a:ext cx="547920" cy="515160"/>
            </a:xfrm>
            <a:custGeom>
              <a:avLst/>
              <a:gdLst/>
              <a:ahLst/>
              <a:cxnLst/>
              <a:rect l="l" t="t" r="r" b="b"/>
              <a:pathLst>
                <a:path w="16581" h="1559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2" name="CustomShape 167"/>
            <p:cNvSpPr/>
            <p:nvPr/>
          </p:nvSpPr>
          <p:spPr>
            <a:xfrm>
              <a:off x="8765280" y="2396520"/>
              <a:ext cx="310320" cy="366120"/>
            </a:xfrm>
            <a:custGeom>
              <a:avLst/>
              <a:gdLst/>
              <a:ahLst/>
              <a:cxnLst/>
              <a:rect l="l" t="t" r="r" b="b"/>
              <a:pathLst>
                <a:path w="9391" h="11079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3" name="CustomShape 168"/>
            <p:cNvSpPr/>
            <p:nvPr/>
          </p:nvSpPr>
          <p:spPr>
            <a:xfrm>
              <a:off x="8851320" y="3336480"/>
              <a:ext cx="539280" cy="207000"/>
            </a:xfrm>
            <a:custGeom>
              <a:avLst/>
              <a:gdLst/>
              <a:ahLst/>
              <a:cxnLst/>
              <a:rect l="l" t="t" r="r" b="b"/>
              <a:pathLst>
                <a:path w="16325" h="6274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4" name="CustomShape 169"/>
            <p:cNvSpPr/>
            <p:nvPr/>
          </p:nvSpPr>
          <p:spPr>
            <a:xfrm>
              <a:off x="8477640" y="5924880"/>
              <a:ext cx="687240" cy="482400"/>
            </a:xfrm>
            <a:custGeom>
              <a:avLst/>
              <a:gdLst/>
              <a:ahLst/>
              <a:cxnLst/>
              <a:rect l="l" t="t" r="r" b="b"/>
              <a:pathLst>
                <a:path w="20800" h="1460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5" name="CustomShape 170"/>
            <p:cNvSpPr/>
            <p:nvPr/>
          </p:nvSpPr>
          <p:spPr>
            <a:xfrm>
              <a:off x="8595360" y="4893840"/>
              <a:ext cx="452160" cy="476280"/>
            </a:xfrm>
            <a:custGeom>
              <a:avLst/>
              <a:gdLst/>
              <a:ahLst/>
              <a:cxnLst/>
              <a:rect l="l" t="t" r="r" b="b"/>
              <a:pathLst>
                <a:path w="13683" h="14417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6" name="CustomShape 171"/>
            <p:cNvSpPr/>
            <p:nvPr/>
          </p:nvSpPr>
          <p:spPr>
            <a:xfrm>
              <a:off x="9077040" y="4439160"/>
              <a:ext cx="346680" cy="245880"/>
            </a:xfrm>
            <a:custGeom>
              <a:avLst/>
              <a:gdLst/>
              <a:ahLst/>
              <a:cxnLst/>
              <a:rect l="l" t="t" r="r" b="b"/>
              <a:pathLst>
                <a:path w="10492" h="7447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7" name="CustomShape 172"/>
            <p:cNvSpPr/>
            <p:nvPr/>
          </p:nvSpPr>
          <p:spPr>
            <a:xfrm>
              <a:off x="9290520" y="6070320"/>
              <a:ext cx="335520" cy="214200"/>
            </a:xfrm>
            <a:custGeom>
              <a:avLst/>
              <a:gdLst/>
              <a:ahLst/>
              <a:cxnLst/>
              <a:rect l="l" t="t" r="r" b="b"/>
              <a:pathLst>
                <a:path w="10162" h="6494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8" name="CustomShape 173"/>
            <p:cNvSpPr/>
            <p:nvPr/>
          </p:nvSpPr>
          <p:spPr>
            <a:xfrm>
              <a:off x="8100720" y="1405440"/>
              <a:ext cx="376920" cy="374400"/>
            </a:xfrm>
            <a:custGeom>
              <a:avLst/>
              <a:gdLst/>
              <a:ahLst/>
              <a:cxnLst/>
              <a:rect l="l" t="t" r="r" b="b"/>
              <a:pathLst>
                <a:path w="11409" h="11336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9" name="CustomShape 174"/>
            <p:cNvSpPr/>
            <p:nvPr/>
          </p:nvSpPr>
          <p:spPr>
            <a:xfrm>
              <a:off x="9156960" y="4766400"/>
              <a:ext cx="357480" cy="448560"/>
            </a:xfrm>
            <a:custGeom>
              <a:avLst/>
              <a:gdLst/>
              <a:ahLst/>
              <a:cxnLst/>
              <a:rect l="l" t="t" r="r" b="b"/>
              <a:pathLst>
                <a:path w="10822" h="13574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0" name="CustomShape 175"/>
            <p:cNvSpPr/>
            <p:nvPr/>
          </p:nvSpPr>
          <p:spPr>
            <a:xfrm>
              <a:off x="8497080" y="4303080"/>
              <a:ext cx="484920" cy="477720"/>
            </a:xfrm>
            <a:custGeom>
              <a:avLst/>
              <a:gdLst/>
              <a:ahLst/>
              <a:cxnLst/>
              <a:rect l="l" t="t" r="r" b="b"/>
              <a:pathLst>
                <a:path w="14674" h="14454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1" name="CustomShape 176"/>
            <p:cNvSpPr/>
            <p:nvPr/>
          </p:nvSpPr>
          <p:spPr>
            <a:xfrm>
              <a:off x="8451000" y="3984120"/>
              <a:ext cx="181800" cy="160920"/>
            </a:xfrm>
            <a:custGeom>
              <a:avLst/>
              <a:gdLst/>
              <a:ahLst/>
              <a:cxnLst/>
              <a:rect l="l" t="t" r="r" b="b"/>
              <a:pathLst>
                <a:path w="5504" h="488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2" name="CustomShape 177"/>
            <p:cNvSpPr/>
            <p:nvPr/>
          </p:nvSpPr>
          <p:spPr>
            <a:xfrm>
              <a:off x="9195840" y="5643360"/>
              <a:ext cx="455760" cy="336960"/>
            </a:xfrm>
            <a:custGeom>
              <a:avLst/>
              <a:gdLst/>
              <a:ahLst/>
              <a:cxnLst/>
              <a:rect l="l" t="t" r="r" b="b"/>
              <a:pathLst>
                <a:path w="13793" h="10199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3" name="CustomShape 178"/>
            <p:cNvSpPr/>
            <p:nvPr/>
          </p:nvSpPr>
          <p:spPr>
            <a:xfrm>
              <a:off x="8184240" y="3036960"/>
              <a:ext cx="209520" cy="435240"/>
            </a:xfrm>
            <a:custGeom>
              <a:avLst/>
              <a:gdLst/>
              <a:ahLst/>
              <a:cxnLst/>
              <a:rect l="l" t="t" r="r" b="b"/>
              <a:pathLst>
                <a:path w="6347" h="13169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4" name="CustomShape 179"/>
            <p:cNvSpPr/>
            <p:nvPr/>
          </p:nvSpPr>
          <p:spPr>
            <a:xfrm>
              <a:off x="8476560" y="1821600"/>
              <a:ext cx="584280" cy="495720"/>
            </a:xfrm>
            <a:custGeom>
              <a:avLst/>
              <a:gdLst/>
              <a:ahLst/>
              <a:cxnLst/>
              <a:rect l="l" t="t" r="r" b="b"/>
              <a:pathLst>
                <a:path w="17681" h="15004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5" name="CustomShape 180"/>
            <p:cNvSpPr/>
            <p:nvPr/>
          </p:nvSpPr>
          <p:spPr>
            <a:xfrm>
              <a:off x="8111520" y="4613760"/>
              <a:ext cx="354960" cy="306360"/>
            </a:xfrm>
            <a:custGeom>
              <a:avLst/>
              <a:gdLst/>
              <a:ahLst/>
              <a:cxnLst/>
              <a:rect l="l" t="t" r="r" b="b"/>
              <a:pathLst>
                <a:path w="10748" h="9281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6" name="CustomShape 181"/>
            <p:cNvSpPr/>
            <p:nvPr/>
          </p:nvSpPr>
          <p:spPr>
            <a:xfrm>
              <a:off x="8542080" y="5529240"/>
              <a:ext cx="558720" cy="394920"/>
            </a:xfrm>
            <a:custGeom>
              <a:avLst/>
              <a:gdLst/>
              <a:ahLst/>
              <a:cxnLst/>
              <a:rect l="l" t="t" r="r" b="b"/>
              <a:pathLst>
                <a:path w="16911" h="11959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7" name="CustomShape 182"/>
            <p:cNvSpPr/>
            <p:nvPr/>
          </p:nvSpPr>
          <p:spPr>
            <a:xfrm>
              <a:off x="9515880" y="3187440"/>
              <a:ext cx="325800" cy="416880"/>
            </a:xfrm>
            <a:custGeom>
              <a:avLst/>
              <a:gdLst/>
              <a:ahLst/>
              <a:cxnLst/>
              <a:rect l="l" t="t" r="r" b="b"/>
              <a:pathLst>
                <a:path w="9868" h="1262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CustomShape 183"/>
            <p:cNvSpPr/>
            <p:nvPr/>
          </p:nvSpPr>
          <p:spPr>
            <a:xfrm>
              <a:off x="8115120" y="5059800"/>
              <a:ext cx="439920" cy="496800"/>
            </a:xfrm>
            <a:custGeom>
              <a:avLst/>
              <a:gdLst/>
              <a:ahLst/>
              <a:cxnLst/>
              <a:rect l="l" t="t" r="r" b="b"/>
              <a:pathLst>
                <a:path w="13316" h="15041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CustomShape 184"/>
            <p:cNvSpPr/>
            <p:nvPr/>
          </p:nvSpPr>
          <p:spPr>
            <a:xfrm>
              <a:off x="8064360" y="4152600"/>
              <a:ext cx="449640" cy="300600"/>
            </a:xfrm>
            <a:custGeom>
              <a:avLst/>
              <a:gdLst/>
              <a:ahLst/>
              <a:cxnLst/>
              <a:rect l="l" t="t" r="r" b="b"/>
              <a:pathLst>
                <a:path w="13610" h="9098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0" name="CustomShape 185"/>
            <p:cNvSpPr/>
            <p:nvPr/>
          </p:nvSpPr>
          <p:spPr>
            <a:xfrm>
              <a:off x="9500400" y="4525200"/>
              <a:ext cx="203400" cy="218160"/>
            </a:xfrm>
            <a:custGeom>
              <a:avLst/>
              <a:gdLst/>
              <a:ahLst/>
              <a:cxnLst/>
              <a:rect l="l" t="t" r="r" b="b"/>
              <a:pathLst>
                <a:path w="6164" h="6604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1" name="PlaceHolder 186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22" name="CustomShape 187"/>
          <p:cNvSpPr/>
          <p:nvPr/>
        </p:nvSpPr>
        <p:spPr>
          <a:xfrm>
            <a:off x="189360" y="1013400"/>
            <a:ext cx="8017920" cy="392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3" name="CustomShape 188"/>
          <p:cNvSpPr/>
          <p:nvPr/>
        </p:nvSpPr>
        <p:spPr>
          <a:xfrm>
            <a:off x="189360" y="485640"/>
            <a:ext cx="392040" cy="390960"/>
          </a:xfrm>
          <a:custGeom>
            <a:avLst/>
            <a:gdLst/>
            <a:ahLst/>
            <a:cxnLst/>
            <a:rect l="l" t="t" r="r" b="b"/>
            <a:pathLst>
              <a:path w="17958" h="17909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D9EEB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PlaceHolder 18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CustomShape 1"/>
          <p:cNvSpPr/>
          <p:nvPr/>
        </p:nvSpPr>
        <p:spPr>
          <a:xfrm>
            <a:off x="1348920" y="707400"/>
            <a:ext cx="7306200" cy="50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vi-VN" dirty="0"/>
          </a:p>
        </p:txBody>
      </p:sp>
      <p:sp>
        <p:nvSpPr>
          <p:cNvPr id="887" name="CustomShape 2"/>
          <p:cNvSpPr/>
          <p:nvPr/>
        </p:nvSpPr>
        <p:spPr>
          <a:xfrm>
            <a:off x="146880" y="3206520"/>
            <a:ext cx="5700600" cy="109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8" name="CustomShape 3"/>
          <p:cNvSpPr/>
          <p:nvPr/>
        </p:nvSpPr>
        <p:spPr>
          <a:xfrm>
            <a:off x="798840" y="2656440"/>
            <a:ext cx="7561440" cy="173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Sniglet"/>
              <a:buAutoNum type="arabicPeriod"/>
            </a:pPr>
            <a:r>
              <a:rPr lang="en-US" sz="2400" b="1" strike="noStrike" spc="-1" dirty="0" err="1">
                <a:solidFill>
                  <a:srgbClr val="1C4587"/>
                </a:solidFill>
                <a:latin typeface="Cambria Math"/>
                <a:ea typeface="Cambria Math"/>
              </a:rPr>
              <a:t>Trần</a:t>
            </a:r>
            <a:r>
              <a:rPr lang="en-US" sz="2400" b="1" strike="noStrike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b="1" strike="noStrike" spc="-1" dirty="0" err="1">
                <a:solidFill>
                  <a:srgbClr val="1C4587"/>
                </a:solidFill>
                <a:latin typeface="Cambria Math"/>
                <a:ea typeface="Cambria Math"/>
              </a:rPr>
              <a:t>Nhật</a:t>
            </a:r>
            <a:r>
              <a:rPr lang="en-US" sz="2400" b="1" strike="noStrike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b="1" strike="noStrike" spc="-1" dirty="0" err="1">
                <a:solidFill>
                  <a:srgbClr val="1C4587"/>
                </a:solidFill>
                <a:latin typeface="Cambria Math"/>
                <a:ea typeface="Cambria Math"/>
              </a:rPr>
              <a:t>Huy</a:t>
            </a:r>
            <a:r>
              <a:rPr lang="en-US" sz="2400" b="1" strike="noStrike" spc="-1" dirty="0">
                <a:solidFill>
                  <a:srgbClr val="1C4587"/>
                </a:solidFill>
                <a:latin typeface="Cambria Math"/>
                <a:ea typeface="Cambria Math"/>
              </a:rPr>
              <a:t> – 1612272</a:t>
            </a: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Sniglet"/>
              <a:buAutoNum type="arabicPeriod"/>
            </a:pPr>
            <a:r>
              <a:rPr lang="en-US" sz="2400" b="1" spc="-1" dirty="0" err="1">
                <a:solidFill>
                  <a:srgbClr val="1C4587"/>
                </a:solidFill>
                <a:latin typeface="Cambria Math"/>
                <a:ea typeface="Cambria Math"/>
              </a:rPr>
              <a:t>Nguyễn</a:t>
            </a:r>
            <a:r>
              <a:rPr lang="en-US" sz="2400" b="1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b="1" spc="-1" dirty="0" err="1">
                <a:solidFill>
                  <a:srgbClr val="1C4587"/>
                </a:solidFill>
                <a:latin typeface="Cambria Math"/>
                <a:ea typeface="Cambria Math"/>
              </a:rPr>
              <a:t>Thành</a:t>
            </a:r>
            <a:r>
              <a:rPr lang="en-US" sz="2400" b="1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b="1" spc="-1" dirty="0" err="1">
                <a:solidFill>
                  <a:srgbClr val="1C4587"/>
                </a:solidFill>
                <a:latin typeface="Cambria Math"/>
                <a:ea typeface="Cambria Math"/>
              </a:rPr>
              <a:t>Đạt</a:t>
            </a:r>
            <a:r>
              <a:rPr lang="en-US" sz="2400" b="1" spc="-1" dirty="0">
                <a:solidFill>
                  <a:srgbClr val="1C4587"/>
                </a:solidFill>
                <a:latin typeface="Cambria Math"/>
                <a:ea typeface="Cambria Math"/>
              </a:rPr>
              <a:t> - 1612088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889" name="CustomShape 4"/>
          <p:cNvSpPr/>
          <p:nvPr/>
        </p:nvSpPr>
        <p:spPr>
          <a:xfrm>
            <a:off x="388800" y="397080"/>
            <a:ext cx="8381520" cy="210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Báo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cáo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đồ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án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cuối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kỳ</a:t>
            </a:r>
            <a:endParaRPr lang="en-US" sz="6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r>
              <a:rPr lang="en-US" sz="2400" spc="-1" dirty="0">
                <a:solidFill>
                  <a:srgbClr val="000000"/>
                </a:solidFill>
              </a:rPr>
              <a:t> Radix sort </a:t>
            </a:r>
            <a:r>
              <a:rPr lang="en-US" sz="2400" spc="-1" dirty="0" err="1">
                <a:solidFill>
                  <a:srgbClr val="000000"/>
                </a:solidFill>
              </a:rPr>
              <a:t>theo</a:t>
            </a:r>
            <a:r>
              <a:rPr lang="en-US" sz="2400" spc="-1" dirty="0">
                <a:solidFill>
                  <a:srgbClr val="000000"/>
                </a:solidFill>
              </a:rPr>
              <a:t> ý t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 err="1">
                <a:solidFill>
                  <a:srgbClr val="000000"/>
                </a:solidFill>
              </a:rPr>
              <a:t>ởng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bài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báo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F69913-A2E9-48DC-A379-E179685B6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14454"/>
              </p:ext>
            </p:extLst>
          </p:nvPr>
        </p:nvGraphicFramePr>
        <p:xfrm>
          <a:off x="0" y="980688"/>
          <a:ext cx="9144002" cy="3185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421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1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837328"/>
            <a:ext cx="7951304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Parallel_v1.cu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sẽ tiến hành song song hóa các bước ở baseline 4 để giảm tổng thời gian thực hiện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Code song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dựa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theo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bài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báo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1B3C5E-CCD4-4FF1-B499-8501FCBDD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268" y="1979684"/>
            <a:ext cx="4121463" cy="316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23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6065F7-E2BC-4DCC-B946-2C2D0683E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141275"/>
              </p:ext>
            </p:extLst>
          </p:nvPr>
        </p:nvGraphicFramePr>
        <p:xfrm>
          <a:off x="0" y="978957"/>
          <a:ext cx="9144002" cy="3716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117.443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171.905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02027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98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Parallel_v2.cu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tại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thuật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toán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chậm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nhất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ở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Scatter.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Lý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do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vì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đang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atomicAdd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để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rank. 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 sẽ viết lại thuật toán Scatter y như trong bài báo, sử dụng Radix Sort với k = 1 để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sắp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xếp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sau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đó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tính rank của các phần tử trong Block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76619-2A88-478B-B46F-F914F01E2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567" y="2408023"/>
            <a:ext cx="3586865" cy="273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61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thuật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toán</a:t>
            </a:r>
            <a:r>
              <a:rPr lang="en-US" sz="2400" spc="-1" dirty="0">
                <a:solidFill>
                  <a:srgbClr val="000000"/>
                </a:solidFill>
              </a:rPr>
              <a:t> Radix sort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BAF24A-4A3F-4774-B4F3-02034F08A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288039"/>
              </p:ext>
            </p:extLst>
          </p:nvPr>
        </p:nvGraphicFramePr>
        <p:xfrm>
          <a:off x="0" y="978957"/>
          <a:ext cx="9144002" cy="424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117.443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171.905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02027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0.780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73.052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128.528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73473068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596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4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27222" y="1012257"/>
            <a:ext cx="79513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Parallel_v4.cu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bước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vẫn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tối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hóa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Scatter kernel. Ở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phiên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bản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Parallel_v3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trong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Scatter Kernel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mảng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smem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để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kích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thước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mảng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không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hề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nhỏ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tới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6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loại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mảng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Song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nhiều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câu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lệnh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__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syncthreads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()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Thiết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Thay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smem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trong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Scatter kernel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phải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6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mảng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khác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nhau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giờ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đây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thiết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lại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1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vẫn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input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kích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thước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blockDim.x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tử</a:t>
            </a:r>
            <a:endParaRPr lang="en-US" alt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2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giả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gọi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dummy,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1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tử</a:t>
            </a:r>
            <a:endParaRPr lang="en-US" alt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3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chuỗi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nhị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phân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lấy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được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kích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thước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blockDim.x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tử</a:t>
            </a:r>
            <a:endParaRPr lang="en-US" alt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4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chỉ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số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bắt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đầu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mảng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đã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sắp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xếp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kích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thước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2 ^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nBits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tử</a:t>
            </a:r>
            <a:endParaRPr lang="en-US" alt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471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A9E33-BB3A-45A4-BAA4-D7E3023AE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574" y="976179"/>
            <a:ext cx="5328852" cy="411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84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899A67-A602-4B2E-BB27-0642200A3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15178"/>
              </p:ext>
            </p:extLst>
          </p:nvPr>
        </p:nvGraphicFramePr>
        <p:xfrm>
          <a:off x="-2" y="970059"/>
          <a:ext cx="9144002" cy="3777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117.443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171.905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02027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0.780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73.052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128.528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73473068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0.175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59.814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113.641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577610604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410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3555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Parallel_v5.cu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vẫn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tiếp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tục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tối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hóa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Scatter kernel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trong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vẫn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còn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nhiều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câu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lệnh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__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syncthreads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()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dùng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để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debug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chưa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load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mảng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scanHistogramArrayTranpose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vào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smem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Thiết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Ở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trước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smem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gồm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4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bây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giờ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ta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thêm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chứa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scanHistogramArrayTranpose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cho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từng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block,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2 ^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nBits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chép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ý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rằng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số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thread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thể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nhỏ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hơn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số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nBins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139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97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21999-810B-47B1-971D-87C91E226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52" y="1000053"/>
            <a:ext cx="5385896" cy="414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CustomShape 1"/>
          <p:cNvSpPr/>
          <p:nvPr/>
        </p:nvSpPr>
        <p:spPr>
          <a:xfrm>
            <a:off x="988551" y="884272"/>
            <a:ext cx="8138880" cy="412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Quá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trình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tối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vi-VN" sz="2400" spc="-1" dirty="0">
                <a:solidFill>
                  <a:srgbClr val="1C4587"/>
                </a:solidFill>
                <a:latin typeface="Cambria Math"/>
                <a:ea typeface="Cambria Math"/>
              </a:rPr>
              <a:t>ư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u</a:t>
            </a: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Tổng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kết</a:t>
            </a:r>
            <a:endParaRPr lang="en-US" sz="2400" spc="-1" dirty="0">
              <a:solidFill>
                <a:srgbClr val="1C4587"/>
              </a:solidFill>
              <a:latin typeface="Cambria Math"/>
              <a:ea typeface="Cambria Math"/>
            </a:endParaRPr>
          </a:p>
        </p:txBody>
      </p:sp>
      <p:sp>
        <p:nvSpPr>
          <p:cNvPr id="891" name="CustomShape 2"/>
          <p:cNvSpPr/>
          <p:nvPr/>
        </p:nvSpPr>
        <p:spPr>
          <a:xfrm>
            <a:off x="2951280" y="231120"/>
            <a:ext cx="3241080" cy="460800"/>
          </a:xfrm>
          <a:prstGeom prst="roundRect">
            <a:avLst>
              <a:gd name="adj" fmla="val 16667"/>
            </a:avLst>
          </a:prstGeom>
          <a:ln>
            <a:solidFill>
              <a:srgbClr val="53A5B3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1D405D"/>
                </a:solidFill>
                <a:latin typeface="Cambria Math"/>
                <a:ea typeface="Cambria Math"/>
              </a:rPr>
              <a:t>CONTENTS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92" name="CustomShape 3"/>
          <p:cNvSpPr/>
          <p:nvPr/>
        </p:nvSpPr>
        <p:spPr>
          <a:xfrm rot="1030800">
            <a:off x="85680" y="2461320"/>
            <a:ext cx="990720" cy="729360"/>
          </a:xfrm>
          <a:custGeom>
            <a:avLst/>
            <a:gdLst/>
            <a:ahLst/>
            <a:cxnLst/>
            <a:rect l="l" t="t" r="r" b="b"/>
            <a:pathLst>
              <a:path w="17398" h="14965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5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017824-2B6F-45DA-A3C4-8A050CEC7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0650"/>
              </p:ext>
            </p:extLst>
          </p:nvPr>
        </p:nvGraphicFramePr>
        <p:xfrm>
          <a:off x="-2" y="970059"/>
          <a:ext cx="9144002" cy="41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117.443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171.905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02027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0.780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73.052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128.528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73473068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0.175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59.814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113.641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577610604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13.318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0.181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60.569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114.792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627653748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302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3008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Parallel_v6.cu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 lần này, nhóm chưa suy nghĩ ra cách nào để tối ưu hàm Scatter kernel nữa. Do đó, nhóm sẽ thực hiện tối ưu ở điểm khác. Tổng thời gian chạy các hàm kernel chiếm phần lớn thời gian thực thi nhưng thời gian còn nằm ở những phần không thuộc các hàm kernel và nhóm sẽ tối ưu các hàm cấp phát bộ nhớ xem có giảm tổng thời gian thực thi hay không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Thiết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cấp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phát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bộ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nhớ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tại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đang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lãng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tài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nguyên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thể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tái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d_histArr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thay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tạo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d_scanHistArrTranpose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7460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439E0-FAB7-4DFC-9013-C1CF83562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80" y="976077"/>
            <a:ext cx="5544640" cy="416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74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6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4F1B7D-E887-47BC-B8BF-37238FA29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106426"/>
              </p:ext>
            </p:extLst>
          </p:nvPr>
        </p:nvGraphicFramePr>
        <p:xfrm>
          <a:off x="0" y="978009"/>
          <a:ext cx="9144002" cy="3829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117.443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171.905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02027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0.780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73.052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128.528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73473068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0.175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59.814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113.641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577610604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13.318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0.181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60.569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114.792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627653748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60.1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113.534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581539876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165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7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226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Parallel_v7.cu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phiên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bản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trước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kernel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hist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atomicAdd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GMEM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nên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tốc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chậm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Thiết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tiến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hành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tối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kernel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hist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bằng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atomicAdd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SMEM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51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790856-12C4-40D1-9F81-D27F23C89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64" y="975857"/>
            <a:ext cx="5481872" cy="41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99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7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916610-A7BD-47C0-9797-E2F9A4FA2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033157"/>
              </p:ext>
            </p:extLst>
          </p:nvPr>
        </p:nvGraphicFramePr>
        <p:xfrm>
          <a:off x="0" y="978009"/>
          <a:ext cx="9144002" cy="4177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117.443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171.905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02027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0.780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73.052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128.528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73473068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0.175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59.814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113.641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577610604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13.318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0.181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60.569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114.792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627653748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60.1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113.534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581539876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4.457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0.777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0.18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59.952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104.299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464034943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840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8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Parallel_v8.cu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Scatter Kernel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tại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đang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vừa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sort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scatter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trong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Do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đang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rất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nhiều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smem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để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trữ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mặc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dù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đã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tối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Thiết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tách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Scatter Kernel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2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riêng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biệt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sortBlock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scatterBlock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code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vẫn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tương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tự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như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Scatter Kernel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nhưng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muốn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xem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nhanh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hơn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hay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không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235416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472C76-D7D8-415D-836C-D5B8ABD24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363351"/>
              </p:ext>
            </p:extLst>
          </p:nvPr>
        </p:nvGraphicFramePr>
        <p:xfrm>
          <a:off x="0" y="978009"/>
          <a:ext cx="9144002" cy="4526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117.443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171.905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02027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0.780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73.052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128.528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73473068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0.175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59.814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113.641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577610604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13.318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0.181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60.569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114.792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627653748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60.1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113.534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581539876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4.457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0.777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0.18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59.952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104.299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464034943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722465707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00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thuật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toán</a:t>
            </a:r>
            <a:r>
              <a:rPr lang="en-US" sz="2400" spc="-1" dirty="0">
                <a:solidFill>
                  <a:srgbClr val="000000"/>
                </a:solidFill>
              </a:rPr>
              <a:t> Radix sort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Version1.cu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Đã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học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lớp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3EB40-6B52-463B-A4F0-90AD3008E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124" y="1710135"/>
            <a:ext cx="5923275" cy="334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7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thuật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toán</a:t>
            </a:r>
            <a:r>
              <a:rPr lang="en-US" sz="2400" spc="-1" dirty="0">
                <a:solidFill>
                  <a:srgbClr val="000000"/>
                </a:solidFill>
              </a:rPr>
              <a:t> Radix sort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2ED4C0D-DC0F-4BC0-9CE8-BE1CD92E5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716689"/>
              </p:ext>
            </p:extLst>
          </p:nvPr>
        </p:nvGraphicFramePr>
        <p:xfrm>
          <a:off x="0" y="1101939"/>
          <a:ext cx="9144002" cy="159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82875930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8034733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383784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125596535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35604160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79560182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603923737"/>
                    </a:ext>
                  </a:extLst>
                </a:gridCol>
              </a:tblGrid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801540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86175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832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30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song </a:t>
            </a:r>
            <a:r>
              <a:rPr lang="en-US" sz="2400" spc="-1" dirty="0" err="1">
                <a:solidFill>
                  <a:srgbClr val="000000"/>
                </a:solidFill>
              </a:rPr>
              <a:t>song</a:t>
            </a:r>
            <a:r>
              <a:rPr lang="en-US" sz="2400" spc="-1" dirty="0">
                <a:solidFill>
                  <a:srgbClr val="000000"/>
                </a:solidFill>
              </a:rPr>
              <a:t> 2 b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 err="1">
                <a:solidFill>
                  <a:srgbClr val="000000"/>
                </a:solidFill>
              </a:rPr>
              <a:t>ớc</a:t>
            </a:r>
            <a:r>
              <a:rPr lang="en-US" sz="2400" spc="-1" dirty="0">
                <a:solidFill>
                  <a:srgbClr val="000000"/>
                </a:solidFill>
              </a:rPr>
              <a:t> histogram </a:t>
            </a:r>
            <a:r>
              <a:rPr lang="en-US" sz="2400" spc="-1" dirty="0" err="1">
                <a:solidFill>
                  <a:srgbClr val="000000"/>
                </a:solidFill>
              </a:rPr>
              <a:t>và</a:t>
            </a:r>
            <a:r>
              <a:rPr lang="en-US" sz="2400" spc="-1" dirty="0">
                <a:solidFill>
                  <a:srgbClr val="000000"/>
                </a:solidFill>
              </a:rPr>
              <a:t> scan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Version1.cu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Đã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học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lớp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3EB40-6B52-463B-A4F0-90AD3008E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124" y="1710135"/>
            <a:ext cx="5923275" cy="334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song </a:t>
            </a:r>
            <a:r>
              <a:rPr lang="en-US" sz="2400" spc="-1" dirty="0" err="1">
                <a:solidFill>
                  <a:srgbClr val="000000"/>
                </a:solidFill>
              </a:rPr>
              <a:t>song</a:t>
            </a:r>
            <a:r>
              <a:rPr lang="en-US" sz="2400" spc="-1" dirty="0">
                <a:solidFill>
                  <a:srgbClr val="000000"/>
                </a:solidFill>
              </a:rPr>
              <a:t> 2 b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 err="1">
                <a:solidFill>
                  <a:srgbClr val="000000"/>
                </a:solidFill>
              </a:rPr>
              <a:t>ớc</a:t>
            </a:r>
            <a:r>
              <a:rPr lang="en-US" sz="2400" spc="-1" dirty="0">
                <a:solidFill>
                  <a:srgbClr val="000000"/>
                </a:solidFill>
              </a:rPr>
              <a:t> histogram </a:t>
            </a:r>
            <a:r>
              <a:rPr lang="en-US" sz="2400" spc="-1" dirty="0" err="1">
                <a:solidFill>
                  <a:srgbClr val="000000"/>
                </a:solidFill>
              </a:rPr>
              <a:t>và</a:t>
            </a:r>
            <a:r>
              <a:rPr lang="en-US" sz="2400" spc="-1" dirty="0">
                <a:solidFill>
                  <a:srgbClr val="000000"/>
                </a:solidFill>
              </a:rPr>
              <a:t> scan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2ED4C0D-DC0F-4BC0-9CE8-BE1CD92E5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673893"/>
              </p:ext>
            </p:extLst>
          </p:nvPr>
        </p:nvGraphicFramePr>
        <p:xfrm>
          <a:off x="0" y="1101939"/>
          <a:ext cx="9144002" cy="212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82875930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8034733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383784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125596535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35604160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79560182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603923737"/>
                    </a:ext>
                  </a:extLst>
                </a:gridCol>
              </a:tblGrid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801540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86175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37716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832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39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song </a:t>
            </a:r>
            <a:r>
              <a:rPr lang="en-US" sz="2400" spc="-1" dirty="0" err="1">
                <a:solidFill>
                  <a:srgbClr val="000000"/>
                </a:solidFill>
              </a:rPr>
              <a:t>song</a:t>
            </a:r>
            <a:r>
              <a:rPr lang="en-US" sz="2400" spc="-1" dirty="0">
                <a:solidFill>
                  <a:srgbClr val="000000"/>
                </a:solidFill>
              </a:rPr>
              <a:t> Radix sort </a:t>
            </a:r>
            <a:r>
              <a:rPr lang="en-US" sz="2400" spc="-1" dirty="0" err="1">
                <a:solidFill>
                  <a:srgbClr val="000000"/>
                </a:solidFill>
              </a:rPr>
              <a:t>với</a:t>
            </a:r>
            <a:r>
              <a:rPr lang="en-US" sz="2400" spc="-1" dirty="0">
                <a:solidFill>
                  <a:srgbClr val="000000"/>
                </a:solidFill>
              </a:rPr>
              <a:t> k=1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Version2.cu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Đã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học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lớp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196B6-DC09-4BF4-BCDA-F6CE612CB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26" y="1710135"/>
            <a:ext cx="5889747" cy="334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3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song </a:t>
            </a:r>
            <a:r>
              <a:rPr lang="en-US" sz="2400" spc="-1" dirty="0" err="1">
                <a:solidFill>
                  <a:srgbClr val="000000"/>
                </a:solidFill>
              </a:rPr>
              <a:t>song</a:t>
            </a:r>
            <a:r>
              <a:rPr lang="en-US" sz="2400" spc="-1" dirty="0">
                <a:solidFill>
                  <a:srgbClr val="000000"/>
                </a:solidFill>
              </a:rPr>
              <a:t> Radix sort </a:t>
            </a:r>
            <a:r>
              <a:rPr lang="en-US" sz="2400" spc="-1" dirty="0" err="1">
                <a:solidFill>
                  <a:srgbClr val="000000"/>
                </a:solidFill>
              </a:rPr>
              <a:t>với</a:t>
            </a:r>
            <a:r>
              <a:rPr lang="en-US" sz="2400" spc="-1" dirty="0">
                <a:solidFill>
                  <a:srgbClr val="000000"/>
                </a:solidFill>
              </a:rPr>
              <a:t> k=1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DD5001-B4B0-46D7-9612-71765D1F1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72304"/>
              </p:ext>
            </p:extLst>
          </p:nvPr>
        </p:nvGraphicFramePr>
        <p:xfrm>
          <a:off x="0" y="1101940"/>
          <a:ext cx="9144002" cy="265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12757220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300540465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079450940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394052609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642195431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68522775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88717643"/>
                    </a:ext>
                  </a:extLst>
                </a:gridCol>
              </a:tblGrid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9429174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342188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17462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546987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359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56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r>
              <a:rPr lang="en-US" sz="2400" spc="-1" dirty="0">
                <a:solidFill>
                  <a:srgbClr val="000000"/>
                </a:solidFill>
              </a:rPr>
              <a:t> Radix sort </a:t>
            </a:r>
            <a:r>
              <a:rPr lang="en-US" sz="2400" spc="-1" dirty="0" err="1">
                <a:solidFill>
                  <a:srgbClr val="000000"/>
                </a:solidFill>
              </a:rPr>
              <a:t>theo</a:t>
            </a:r>
            <a:r>
              <a:rPr lang="en-US" sz="2400" spc="-1" dirty="0">
                <a:solidFill>
                  <a:srgbClr val="000000"/>
                </a:solidFill>
              </a:rPr>
              <a:t> ý t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 err="1">
                <a:solidFill>
                  <a:srgbClr val="000000"/>
                </a:solidFill>
              </a:rPr>
              <a:t>ởng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bài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báo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Version3.cu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Đã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học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lớp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C8536-CC36-4885-8117-0ADE77AC2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37" y="1710135"/>
            <a:ext cx="5164726" cy="345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4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3605</TotalTime>
  <Words>1360</Words>
  <Application>Microsoft Office PowerPoint</Application>
  <PresentationFormat>On-screen Show (16:9)</PresentationFormat>
  <Paragraphs>430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Cambria Math</vt:lpstr>
      <vt:lpstr>Sniglet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Cài đặt tuần tự thuật toán Radix sort tuần tự</vt:lpstr>
      <vt:lpstr>Cài đặt tuần tự thuật toán Radix sort tuần tự</vt:lpstr>
      <vt:lpstr>Cài đặt song song 2 bước histogram và scan</vt:lpstr>
      <vt:lpstr>Cài đặt song song 2 bước histogram và scan</vt:lpstr>
      <vt:lpstr>Cài đặt song song Radix sort với k=1</vt:lpstr>
      <vt:lpstr>Cài đặt song song Radix sort với k=1</vt:lpstr>
      <vt:lpstr>Cài đặt tuần tự Radix sort theo ý tưởng bài báo</vt:lpstr>
      <vt:lpstr>Cài đặt tuần tự Radix sort theo ý tưởng bài báo</vt:lpstr>
      <vt:lpstr>Tối ưu hóa lần 1</vt:lpstr>
      <vt:lpstr>Tối ưu hóa lần 1</vt:lpstr>
      <vt:lpstr>Tối ưu hóa lần 2</vt:lpstr>
      <vt:lpstr>Cài đặt tuần tự thuật toán Radix sort tuần tự</vt:lpstr>
      <vt:lpstr>Tối ưu hóa lần 4</vt:lpstr>
      <vt:lpstr>Tối ưu hóa lần 4</vt:lpstr>
      <vt:lpstr>Tối ưu hóa lần 4</vt:lpstr>
      <vt:lpstr>Tối ưu hóa lần 5</vt:lpstr>
      <vt:lpstr>Tối ưu hóa lần 5</vt:lpstr>
      <vt:lpstr>Tối ưu hóa lần 5</vt:lpstr>
      <vt:lpstr>Tối ưu hóa lần 6</vt:lpstr>
      <vt:lpstr>Tối ưu hóa lần 6</vt:lpstr>
      <vt:lpstr>Tối ưu hóa lần 6</vt:lpstr>
      <vt:lpstr>Tối ưu hóa lần 7</vt:lpstr>
      <vt:lpstr>Tối ưu hóa lần 7</vt:lpstr>
      <vt:lpstr>Tối ưu hóa lần 7</vt:lpstr>
      <vt:lpstr>Tối ưu hóa lần 8</vt:lpstr>
      <vt:lpstr>Tối ưu hóa lần 8</vt:lpstr>
      <vt:lpstr>Tối ưu hóa lần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subject/>
  <dc:creator>Minh Trần</dc:creator>
  <dc:description/>
  <cp:lastModifiedBy>nhathuy</cp:lastModifiedBy>
  <cp:revision>462</cp:revision>
  <dcterms:modified xsi:type="dcterms:W3CDTF">2020-01-10T04:33:19Z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