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2" r:id="rId19"/>
    <p:sldId id="293" r:id="rId20"/>
    <p:sldId id="294" r:id="rId21"/>
    <p:sldId id="303" r:id="rId22"/>
    <p:sldId id="295" r:id="rId23"/>
    <p:sldId id="296" r:id="rId24"/>
    <p:sldId id="304" r:id="rId25"/>
    <p:sldId id="297" r:id="rId26"/>
    <p:sldId id="298" r:id="rId27"/>
    <p:sldId id="305" r:id="rId28"/>
    <p:sldId id="299" r:id="rId29"/>
    <p:sldId id="300" r:id="rId30"/>
    <p:sldId id="306" r:id="rId31"/>
    <p:sldId id="301" r:id="rId32"/>
    <p:sldId id="307" r:id="rId33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-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10/01/2020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Thành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Đạt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- 1612088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69913-A2E9-48DC-A379-E179685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14454"/>
              </p:ext>
            </p:extLst>
          </p:nvPr>
        </p:nvGraphicFramePr>
        <p:xfrm>
          <a:off x="0" y="980688"/>
          <a:ext cx="9144002" cy="318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4" y="837328"/>
            <a:ext cx="406311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sẽ tiến hành song song hóa các bước ở baseline 4 để giảm tổng thời gian thực 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Code song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3C5E-CCD4-4FF1-B499-8501FCBD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90" y="1101940"/>
            <a:ext cx="4945711" cy="37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065F7-E2BC-4DCC-B946-2C2D0683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41275"/>
              </p:ext>
            </p:extLst>
          </p:nvPr>
        </p:nvGraphicFramePr>
        <p:xfrm>
          <a:off x="0" y="978957"/>
          <a:ext cx="9144002" cy="371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0" y="1483231"/>
            <a:ext cx="47310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ở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rank.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 sẽ viết lại thuật toán Scatter y như trong bài báo, sử dụng Radix Sort với k = 1 để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 rank của các phần tử trong Block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6619-2A88-478B-B46F-F914F01E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99" y="1483231"/>
            <a:ext cx="4277802" cy="3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F24A-4A3F-4774-B4F3-02034F08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8039"/>
              </p:ext>
            </p:extLst>
          </p:nvPr>
        </p:nvGraphicFramePr>
        <p:xfrm>
          <a:off x="0" y="978957"/>
          <a:ext cx="9144002" cy="42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9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257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Parallel_v4.cu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kernel.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Parallel_v2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hề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Song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gọi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dummy,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nhị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bắt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73BB5-8D4B-43F6-B18F-E6F8706A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83" y="1001563"/>
            <a:ext cx="5390434" cy="41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99A67-A602-4B2E-BB27-0642200A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5178"/>
              </p:ext>
            </p:extLst>
          </p:nvPr>
        </p:nvGraphicFramePr>
        <p:xfrm>
          <a:off x="-2" y="970059"/>
          <a:ext cx="9144002" cy="377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Parallel_v5.cu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debug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dám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block,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chép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thread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nBins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1999-810B-47B1-971D-87C91E2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2" y="1000053"/>
            <a:ext cx="5385896" cy="41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Quá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trình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tối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vi-VN" sz="2400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u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17824-2B6F-45DA-A3C4-8A050CEC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0650"/>
              </p:ext>
            </p:extLst>
          </p:nvPr>
        </p:nvGraphicFramePr>
        <p:xfrm>
          <a:off x="-2" y="970059"/>
          <a:ext cx="9144002" cy="41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Parallel_v6.cu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lần này, nhóm chưa suy nghĩ ra cách nào để tối ưu hàm Scatter kernel nữa. Do đó, nhóm sẽ thực hiện tối ưu ở điểm khác. Tổng thời gian chạy các hàm kernel chiếm phần lớn thời gian thực thi nhưng thời gian còn nằm ở những phần không thuộc các hàm kernel và nhóm sẽ tối ưu các hàm cấp phát bộ nhớ xem có giảm tổng thời gian thực thi hay không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nhớ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d_histArr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d_scanHistArrTranpose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6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39E0-FAB7-4DFC-9013-C1CF835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976077"/>
            <a:ext cx="5544640" cy="4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F1B7D-E887-47BC-B8BF-37238FA2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6426"/>
              </p:ext>
            </p:extLst>
          </p:nvPr>
        </p:nvGraphicFramePr>
        <p:xfrm>
          <a:off x="0" y="978009"/>
          <a:ext cx="9144002" cy="38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6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GMEM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SMEM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90856-12C4-40D1-9F81-D27F23C8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4" y="975857"/>
            <a:ext cx="5481872" cy="4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16610-A7BD-47C0-9797-E2F9A4FA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3157"/>
              </p:ext>
            </p:extLst>
          </p:nvPr>
        </p:nvGraphicFramePr>
        <p:xfrm>
          <a:off x="0" y="978009"/>
          <a:ext cx="9144002" cy="41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Parallel_v8.cu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vừa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sort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Do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rất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mặc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scatterBlock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A5A6-99F3-43E6-849D-03EBE61F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06" y="985797"/>
            <a:ext cx="5648988" cy="41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C76-D7D8-415D-836C-D5B8ABD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76941"/>
              </p:ext>
            </p:extLst>
          </p:nvPr>
        </p:nvGraphicFramePr>
        <p:xfrm>
          <a:off x="0" y="982668"/>
          <a:ext cx="9144002" cy="41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2517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5.011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63.540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109.859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2246570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13B0B1B5-2368-452C-8D2A-602EF9A8D7B1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 Sizes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075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6689"/>
              </p:ext>
            </p:extLst>
          </p:nvPr>
        </p:nvGraphicFramePr>
        <p:xfrm>
          <a:off x="0" y="1101939"/>
          <a:ext cx="9144002" cy="15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3893"/>
              </p:ext>
            </p:extLst>
          </p:nvPr>
        </p:nvGraphicFramePr>
        <p:xfrm>
          <a:off x="0" y="1101939"/>
          <a:ext cx="9144002" cy="212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7716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96B6-DC09-4BF4-BCDA-F6CE612C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6" y="1710135"/>
            <a:ext cx="5889747" cy="3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DD5001-B4B0-46D7-9612-71765D1F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2304"/>
              </p:ext>
            </p:extLst>
          </p:nvPr>
        </p:nvGraphicFramePr>
        <p:xfrm>
          <a:off x="0" y="1101940"/>
          <a:ext cx="9144002" cy="265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27572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005404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07945094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940526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4219543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852277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88717643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42917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21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746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4698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19" y="254140"/>
            <a:ext cx="7099971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Version3.cu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E9D0-DC38-4227-8071-0A41E6F8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6" y="1008612"/>
            <a:ext cx="6191944" cy="41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1393</Words>
  <Application>Microsoft Office PowerPoint</Application>
  <PresentationFormat>On-screen Show (16:9)</PresentationFormat>
  <Paragraphs>439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Cài đặt tuần tự thuật toán Radix sort tuần tự</vt:lpstr>
      <vt:lpstr>Cài đặt tuần tự thuật toán Radix sort tuần tự</vt:lpstr>
      <vt:lpstr>Cài đặt song song 2 bước histogram và scan</vt:lpstr>
      <vt:lpstr>Cài đặt song song 2 bước histogram và scan</vt:lpstr>
      <vt:lpstr>Cài đặt song song Radix sort với k=1</vt:lpstr>
      <vt:lpstr>Cài đặt song song Radix sort với k=1</vt:lpstr>
      <vt:lpstr>Cài đặt tuần tự Radix sort tuần tự theo ý tưởng bài báo</vt:lpstr>
      <vt:lpstr>Cài đặt tuần tự Radix sort theo ý tưởng bài báo</vt:lpstr>
      <vt:lpstr>Tối ưu hóa lần 1</vt:lpstr>
      <vt:lpstr>Tối ưu hóa lần 1</vt:lpstr>
      <vt:lpstr>Tối ưu hóa lần 2</vt:lpstr>
      <vt:lpstr>Cài đặt tuần tự thuật toán Radix sort tuần tự</vt:lpstr>
      <vt:lpstr>Tối ưu hóa lần 4</vt:lpstr>
      <vt:lpstr>Tối ưu hóa lần 4</vt:lpstr>
      <vt:lpstr>Tối ưu hóa lần 4</vt:lpstr>
      <vt:lpstr>Tối ưu hóa lần 5</vt:lpstr>
      <vt:lpstr>Tối ưu hóa lần 5</vt:lpstr>
      <vt:lpstr>Tối ưu hóa lần 5</vt:lpstr>
      <vt:lpstr>Tối ưu hóa lần 6</vt:lpstr>
      <vt:lpstr>Tối ưu hóa lần 6</vt:lpstr>
      <vt:lpstr>Tối ưu hóa lần 6</vt:lpstr>
      <vt:lpstr>Tối ưu hóa lần 7</vt:lpstr>
      <vt:lpstr>Tối ưu hóa lần 7</vt:lpstr>
      <vt:lpstr>Tối ưu hóa lần 7</vt:lpstr>
      <vt:lpstr>Tối ưu hóa lần 8</vt:lpstr>
      <vt:lpstr>Tối ưu hóa lần 8</vt:lpstr>
      <vt:lpstr>Tối ưu hóa lần 8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467</cp:revision>
  <dcterms:modified xsi:type="dcterms:W3CDTF">2020-01-10T04:49:57Z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