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FEA6-2268-8DBC-74AB-FCABB24EB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BB00C-5766-C377-1DF1-35C15D74B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CC72-B2E0-890A-9956-7428AD06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8ABC-CC10-8BC6-EAE7-44D49BFB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AE6E-88E5-A962-9961-4D71A570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8705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EF95-8FE9-02BE-9CC2-CAAE3B83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1BDDF-381D-E105-19AC-315090FC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06B4-16CF-C923-2AC9-7D08E389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61BF-7923-8335-7CBE-F25E435C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D7AC0-7F5E-9DCA-8FC9-6ED05647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12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809AF-A9F9-7324-02E3-75569C261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9F6DD-1CA0-51B3-885D-69C4D013D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3636-52F1-725D-FB02-A57CE4FE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1F14-EAC4-D4AC-FF93-4F7AE731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D601-A289-DE43-06FF-14AA4634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977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CFD9-B7E6-6960-D5BE-592BCE20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3DF7-139E-8C9F-0307-0C29C088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D3F7-59EE-6115-B74A-B5769717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1D7A-3D8A-5D9F-02A0-1F2AA3D1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14F8-8446-A11D-A8CE-5010B328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80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DE6E-47C7-3759-AFD1-087ADF85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8836-7176-7FD3-771A-704FD2BC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9EDE-6225-F235-7145-785C610F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BEE2-D1DD-0795-D3D7-F64EE3F7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8E4E-28A1-82CE-D7CE-5EF3C15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004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BF1-165B-AC6F-18C6-E4717D85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AE71-B0E6-C553-7BF8-F0E71ECB9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F4578-7E4B-993A-8B26-507612ACD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3761-BD3E-6C0E-84FC-7DF31ADD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34F7D-CFBA-B639-C50B-C1F3BC7F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A501-545F-2985-1A3F-78E30A1B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99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4E90-AE72-CC6D-A92E-7BE3AF63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103DD-C788-9A45-41C7-79A66D28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FD91E-E0A1-7CEE-261C-D64F12593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139C3-10D7-1759-09AD-3EF26CCAF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91A77-33D0-771B-C6CC-1DB071E75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E4293-FF05-C212-CAC3-CCB226E1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BC0F4-5FEB-830B-3554-0468A7D1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19833-1338-8872-B8EB-0F67703B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17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802C-9DD8-C973-A9FB-C750CCE7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DF0E9-5B81-00C9-2E67-86AB3240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452F5-CE8C-EEA7-E456-74F2B35C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DE01F-187A-750C-695A-83BE129C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69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5B09D-1E4D-7BAE-3C42-8543F5F2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A9122-3831-0D62-E324-1F461E48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E33B1-6E34-8656-3D2D-86FACABE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24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DC96-2B99-449F-79FB-02B24C8C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32A8-2947-2917-17DB-80466C6F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90B3D-06CA-2212-E67C-E29F1873F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A4326-1979-4E56-29E6-ADDDA2C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EF538-55ED-EA4B-141E-5470BCE8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904A-B1B8-DE9C-158A-0F978062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519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CFCF-A4F8-13B6-BA0E-C75FBE0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27347-714F-873F-B838-07DE83AEB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85B9-8699-50E0-4D69-0259D032F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3220B-ABBF-6B3E-5CF4-615A8F46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E0A5-B426-D4C4-5073-0768FFA1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99770-FF4F-5087-9E43-19F7E25D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1205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BAB0C-98BF-2539-3C22-A68A2A6D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8594-2641-1946-0B88-E8033A30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DCCA-22C8-7085-FD1E-C38E2F82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ACE7-7C8A-0441-8E85-9BF9D475A4D8}" type="datetimeFigureOut">
              <a:rPr lang="en-VN" smtClean="0"/>
              <a:t>13/4/25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0D412-97D4-A87A-8A64-67E182902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67C3-6FAA-809D-FA01-9CBD2AC2F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4624-29DF-A445-8315-4255728248C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25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5A4F-34DD-21CE-40BB-E68E216DF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GBAO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50629-E428-CB46-4D01-6E19E0F5C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GBAO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GBAO</dc:title>
  <dc:creator>LE HUY</dc:creator>
  <cp:lastModifiedBy>LE HUY</cp:lastModifiedBy>
  <cp:revision>1</cp:revision>
  <dcterms:created xsi:type="dcterms:W3CDTF">2025-04-12T17:24:13Z</dcterms:created>
  <dcterms:modified xsi:type="dcterms:W3CDTF">2025-04-12T17:30:17Z</dcterms:modified>
</cp:coreProperties>
</file>