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A136543D-2D37-F34A-97B8-705E1BC37B0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873FC0-50C6-504C-AEFD-61B2D20DE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95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543D-2D37-F34A-97B8-705E1BC37B0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FC0-50C6-504C-AEFD-61B2D20DE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8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136543D-2D37-F34A-97B8-705E1BC37B0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873FC0-50C6-504C-AEFD-61B2D20DE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4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543D-2D37-F34A-97B8-705E1BC37B0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FC0-50C6-504C-AEFD-61B2D20DE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4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136543D-2D37-F34A-97B8-705E1BC37B0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873FC0-50C6-504C-AEFD-61B2D20DE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1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136543D-2D37-F34A-97B8-705E1BC37B0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873FC0-50C6-504C-AEFD-61B2D20DE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4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136543D-2D37-F34A-97B8-705E1BC37B0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873FC0-50C6-504C-AEFD-61B2D20DE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0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543D-2D37-F34A-97B8-705E1BC37B0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FC0-50C6-504C-AEFD-61B2D20DE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6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136543D-2D37-F34A-97B8-705E1BC37B0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873FC0-50C6-504C-AEFD-61B2D20DE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9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543D-2D37-F34A-97B8-705E1BC37B0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FC0-50C6-504C-AEFD-61B2D20DE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7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136543D-2D37-F34A-97B8-705E1BC37B0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9A873FC0-50C6-504C-AEFD-61B2D20DE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6543D-2D37-F34A-97B8-705E1BC37B0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73FC0-50C6-504C-AEFD-61B2D20DE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3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C224-AB99-4549-A208-820148145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62575"/>
          </a:xfrm>
        </p:spPr>
        <p:txBody>
          <a:bodyPr/>
          <a:lstStyle/>
          <a:p>
            <a:r>
              <a:rPr lang="en-US" dirty="0"/>
              <a:t>POLLUTION 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7430F-5143-C240-9831-81C253D84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79531"/>
            <a:ext cx="9144000" cy="2291255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UDT</a:t>
            </a:r>
          </a:p>
          <a:p>
            <a:r>
              <a:rPr lang="en-US" sz="2000" dirty="0"/>
              <a:t>-</a:t>
            </a:r>
            <a:r>
              <a:rPr lang="en-US" sz="2000" dirty="0" err="1"/>
              <a:t>Trần</a:t>
            </a:r>
            <a:r>
              <a:rPr lang="en-US" sz="2000" dirty="0"/>
              <a:t> </a:t>
            </a:r>
            <a:r>
              <a:rPr lang="en-US" sz="2000" dirty="0" err="1"/>
              <a:t>Triều</a:t>
            </a:r>
            <a:r>
              <a:rPr lang="en-US" sz="2000" dirty="0"/>
              <a:t> </a:t>
            </a:r>
            <a:r>
              <a:rPr lang="en-US" sz="2000" dirty="0" err="1"/>
              <a:t>Thạnh</a:t>
            </a:r>
            <a:endParaRPr lang="en-US" sz="2000" dirty="0"/>
          </a:p>
          <a:p>
            <a:r>
              <a:rPr lang="en-US" sz="2000" dirty="0"/>
              <a:t>-</a:t>
            </a:r>
            <a:r>
              <a:rPr lang="en-US" sz="2000" dirty="0" err="1"/>
              <a:t>Thái</a:t>
            </a:r>
            <a:r>
              <a:rPr lang="en-US" sz="2000" dirty="0"/>
              <a:t> </a:t>
            </a:r>
            <a:r>
              <a:rPr lang="en-US" sz="2000" dirty="0" err="1"/>
              <a:t>Hoàng</a:t>
            </a:r>
            <a:r>
              <a:rPr lang="en-US" sz="2000" dirty="0"/>
              <a:t> </a:t>
            </a:r>
            <a:r>
              <a:rPr lang="en-US" sz="2000" dirty="0" err="1"/>
              <a:t>Tuấn</a:t>
            </a:r>
            <a:endParaRPr lang="en-US" sz="2000" dirty="0"/>
          </a:p>
          <a:p>
            <a:r>
              <a:rPr lang="en-US" sz="2000" dirty="0"/>
              <a:t>-</a:t>
            </a:r>
            <a:r>
              <a:rPr lang="en-US" sz="2000" dirty="0" err="1"/>
              <a:t>Nguyễn</a:t>
            </a:r>
            <a:r>
              <a:rPr lang="en-US" sz="2000" dirty="0"/>
              <a:t> </a:t>
            </a:r>
            <a:r>
              <a:rPr lang="en-US" sz="2000" dirty="0" err="1"/>
              <a:t>Ngọc</a:t>
            </a:r>
            <a:r>
              <a:rPr lang="en-US" sz="2000" dirty="0"/>
              <a:t> </a:t>
            </a:r>
            <a:r>
              <a:rPr lang="en-US" sz="2000" dirty="0" err="1"/>
              <a:t>Thiện</a:t>
            </a:r>
            <a:endParaRPr lang="en-US" sz="2000" dirty="0"/>
          </a:p>
          <a:p>
            <a:r>
              <a:rPr lang="en-US" sz="2000" dirty="0"/>
              <a:t>-</a:t>
            </a:r>
            <a:r>
              <a:rPr lang="en-US" sz="2000" dirty="0" err="1"/>
              <a:t>Đỗ</a:t>
            </a:r>
            <a:r>
              <a:rPr lang="en-US" sz="2000" dirty="0"/>
              <a:t> </a:t>
            </a:r>
            <a:r>
              <a:rPr lang="en-US" sz="2000" dirty="0" err="1"/>
              <a:t>Nhật</a:t>
            </a:r>
            <a:r>
              <a:rPr lang="en-US" sz="2000" dirty="0"/>
              <a:t> </a:t>
            </a:r>
            <a:r>
              <a:rPr lang="en-US" sz="2000" dirty="0" err="1"/>
              <a:t>Huy</a:t>
            </a:r>
            <a:endParaRPr lang="en-US" sz="2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2731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5FA0-498D-8F4C-89CA-10BCBB09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Pollution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BC9B1-F03A-D04E-8EB3-6D4A98C95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Overview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PMAP?</a:t>
            </a:r>
          </a:p>
          <a:p>
            <a:pPr lvl="1"/>
            <a:r>
              <a:rPr lang="en-US" dirty="0"/>
              <a:t>Operation</a:t>
            </a:r>
          </a:p>
          <a:p>
            <a:pPr lvl="1"/>
            <a:r>
              <a:rPr lang="en-US" dirty="0"/>
              <a:t>Target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37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FE96-7BBE-B241-8D39-8092C746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1/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B13A1-CF68-0445-8EFE-3E3B12E25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How can we know which area in our city is currently polluted?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And what the level of pollution in that area?</a:t>
            </a:r>
          </a:p>
        </p:txBody>
      </p:sp>
    </p:spTree>
    <p:extLst>
      <p:ext uri="{BB962C8B-B14F-4D97-AF65-F5344CB8AC3E}">
        <p14:creationId xmlns:p14="http://schemas.microsoft.com/office/powerpoint/2010/main" val="188327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93EA-2BED-4441-8CBE-3EDBA24A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2/PMAP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4AC8D-AA73-A140-9565-B55540E0F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Create a map that show the information about the pollution of that area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Collect data(location, comment) from the people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Circle and evaluate the pollution level of the area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Display the circle on the map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Everyone can access to the information	</a:t>
            </a:r>
          </a:p>
        </p:txBody>
      </p:sp>
    </p:spTree>
    <p:extLst>
      <p:ext uri="{BB962C8B-B14F-4D97-AF65-F5344CB8AC3E}">
        <p14:creationId xmlns:p14="http://schemas.microsoft.com/office/powerpoint/2010/main" val="224417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E7E9D-AF49-9048-BF33-ED03948A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2/PMAP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B8709-B790-E54B-B535-B1FBC98EC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target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The local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The Journalist, Reporter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The Government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Organization</a:t>
            </a:r>
          </a:p>
        </p:txBody>
      </p:sp>
    </p:spTree>
    <p:extLst>
      <p:ext uri="{BB962C8B-B14F-4D97-AF65-F5344CB8AC3E}">
        <p14:creationId xmlns:p14="http://schemas.microsoft.com/office/powerpoint/2010/main" val="133857991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{01D4784F-53B4-334A-8C64-778056F858CF}tf16401369</Template>
  <TotalTime>243</TotalTime>
  <Words>117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 Light</vt:lpstr>
      <vt:lpstr>Rockwell</vt:lpstr>
      <vt:lpstr>Wingdings</vt:lpstr>
      <vt:lpstr>Atlas</vt:lpstr>
      <vt:lpstr>POLLUTION MAP</vt:lpstr>
      <vt:lpstr>Pollution map</vt:lpstr>
      <vt:lpstr>1/ Overview</vt:lpstr>
      <vt:lpstr>2/PMAP</vt:lpstr>
      <vt:lpstr>2/PMAP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POLUTION MAP</dc:title>
  <dc:creator>Đỗ Nhật Huy</dc:creator>
  <cp:lastModifiedBy>Đỗ Nhật Huy</cp:lastModifiedBy>
  <cp:revision>15</cp:revision>
  <dcterms:created xsi:type="dcterms:W3CDTF">2018-10-14T02:25:59Z</dcterms:created>
  <dcterms:modified xsi:type="dcterms:W3CDTF">2018-10-14T06:29:38Z</dcterms:modified>
</cp:coreProperties>
</file>