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8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59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7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1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9ED9-C51E-4AA8-9284-C3044F43ABD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528195-A7B9-4530-8C1B-CCBC23B05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542" y="1087394"/>
            <a:ext cx="8915399" cy="1062116"/>
          </a:xfrm>
        </p:spPr>
        <p:txBody>
          <a:bodyPr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Đồ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án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cơ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sở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ngành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mạng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42" y="3133931"/>
            <a:ext cx="8915399" cy="519551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Đề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tài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: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Xây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dựng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ứng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dụng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chơi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cờ</a:t>
            </a: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500" dirty="0" err="1" smtClean="0">
                <a:solidFill>
                  <a:srgbClr val="C00000"/>
                </a:solidFill>
                <a:latin typeface="+mj-lt"/>
              </a:rPr>
              <a:t>tướng</a:t>
            </a:r>
            <a:r>
              <a:rPr lang="en-US" sz="2500" dirty="0">
                <a:solidFill>
                  <a:srgbClr val="C00000"/>
                </a:solidFill>
                <a:latin typeface="+mj-lt"/>
              </a:rPr>
              <a:t>.</a:t>
            </a:r>
            <a:endParaRPr lang="en-US" sz="25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3524" y="4909752"/>
            <a:ext cx="37646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Arno Pro Subhead" panose="02020502050506020403" pitchFamily="18" charset="0"/>
              </a:rPr>
              <a:t>GVHD:	</a:t>
            </a:r>
            <a:r>
              <a:rPr lang="en-US" sz="2200" i="1" dirty="0" err="1" smtClean="0">
                <a:latin typeface="Arno Pro Subhead" panose="02020502050506020403" pitchFamily="18" charset="0"/>
              </a:rPr>
              <a:t>Lê</a:t>
            </a:r>
            <a:r>
              <a:rPr lang="en-US" sz="2200" i="1" dirty="0" smtClean="0">
                <a:latin typeface="Arno Pro Subhead" panose="02020502050506020403" pitchFamily="18" charset="0"/>
              </a:rPr>
              <a:t> </a:t>
            </a:r>
            <a:r>
              <a:rPr lang="en-US" sz="2200" i="1" dirty="0" err="1" smtClean="0">
                <a:latin typeface="Arno Pro Subhead" panose="02020502050506020403" pitchFamily="18" charset="0"/>
              </a:rPr>
              <a:t>Trần</a:t>
            </a:r>
            <a:r>
              <a:rPr lang="en-US" sz="2200" i="1" dirty="0" smtClean="0">
                <a:latin typeface="Arno Pro Subhead" panose="02020502050506020403" pitchFamily="18" charset="0"/>
              </a:rPr>
              <a:t> </a:t>
            </a:r>
            <a:r>
              <a:rPr lang="en-US" sz="2200" i="1" dirty="0" err="1" smtClean="0">
                <a:latin typeface="Arno Pro Subhead" panose="02020502050506020403" pitchFamily="18" charset="0"/>
              </a:rPr>
              <a:t>Đức</a:t>
            </a:r>
            <a:endParaRPr lang="en-US" sz="2200" i="1" dirty="0">
              <a:latin typeface="Arno Pro Subhead" panose="02020502050506020403" pitchFamily="18" charset="0"/>
            </a:endParaRPr>
          </a:p>
          <a:p>
            <a:r>
              <a:rPr lang="en-US" sz="2200" i="1" dirty="0" smtClean="0">
                <a:latin typeface="Arno Pro Subhead" panose="02020502050506020403" pitchFamily="18" charset="0"/>
              </a:rPr>
              <a:t>SVTH:	</a:t>
            </a:r>
            <a:r>
              <a:rPr lang="en-US" sz="2200" i="1" dirty="0" err="1" smtClean="0">
                <a:latin typeface="Arno Pro Subhead" panose="02020502050506020403" pitchFamily="18" charset="0"/>
              </a:rPr>
              <a:t>Phạm</a:t>
            </a:r>
            <a:r>
              <a:rPr lang="en-US" sz="2200" i="1" dirty="0" smtClean="0">
                <a:latin typeface="Arno Pro Subhead" panose="02020502050506020403" pitchFamily="18" charset="0"/>
              </a:rPr>
              <a:t> </a:t>
            </a:r>
            <a:r>
              <a:rPr lang="en-US" sz="2200" i="1" dirty="0" err="1" smtClean="0">
                <a:latin typeface="Arno Pro Subhead" panose="02020502050506020403" pitchFamily="18" charset="0"/>
              </a:rPr>
              <a:t>Nhật</a:t>
            </a:r>
            <a:r>
              <a:rPr lang="en-US" sz="2200" i="1" dirty="0" smtClean="0">
                <a:latin typeface="Arno Pro Subhead" panose="02020502050506020403" pitchFamily="18" charset="0"/>
              </a:rPr>
              <a:t> </a:t>
            </a:r>
            <a:r>
              <a:rPr lang="en-US" sz="2200" i="1" dirty="0" err="1" smtClean="0">
                <a:latin typeface="Arno Pro Subhead" panose="02020502050506020403" pitchFamily="18" charset="0"/>
              </a:rPr>
              <a:t>Khánh</a:t>
            </a:r>
            <a:endParaRPr lang="en-US" sz="2200" i="1" dirty="0" smtClean="0">
              <a:latin typeface="Arno Pro Subhead" panose="02020502050506020403" pitchFamily="18" charset="0"/>
            </a:endParaRPr>
          </a:p>
          <a:p>
            <a:r>
              <a:rPr lang="en-US" sz="2200" i="1" dirty="0" err="1" smtClean="0">
                <a:latin typeface="Arno Pro Subhead" panose="02020502050506020403" pitchFamily="18" charset="0"/>
              </a:rPr>
              <a:t>Lớp</a:t>
            </a:r>
            <a:r>
              <a:rPr lang="en-US" sz="2200" i="1" dirty="0" smtClean="0">
                <a:latin typeface="Arno Pro Subhead" panose="02020502050506020403" pitchFamily="18" charset="0"/>
              </a:rPr>
              <a:t>: 	17T3</a:t>
            </a:r>
            <a:endParaRPr lang="en-US" sz="2200" i="1" dirty="0">
              <a:latin typeface="Arno Pro Subhead" panose="020205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0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Chương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trình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minh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họa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5" y="1534641"/>
            <a:ext cx="3006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Đăng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nhập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Picture 5" descr="説明がありません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01" y="2217699"/>
            <a:ext cx="2141298" cy="46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516131" y="1534641"/>
            <a:ext cx="3006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Đăng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ký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" name="Picture 8" descr="説明がありません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53" y="2217699"/>
            <a:ext cx="2141485" cy="4640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06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Chương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trình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minh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họa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1534641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Chơi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game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" name="Picture 6" descr="説明がありません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58" y="2217699"/>
            <a:ext cx="2148359" cy="4655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80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luận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9636" y="2323070"/>
            <a:ext cx="799770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+mj-lt"/>
              </a:rPr>
              <a:t>Đề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tài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đã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hoàn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thành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đạt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những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yêu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cầu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đề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tài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đã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ra.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Những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công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việc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đã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thực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hiện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:</a:t>
            </a:r>
          </a:p>
          <a:p>
            <a:r>
              <a:rPr lang="en-US" sz="2100" dirty="0">
                <a:latin typeface="+mj-lt"/>
              </a:rPr>
              <a:t>● Server:</a:t>
            </a:r>
          </a:p>
          <a:p>
            <a:r>
              <a:rPr lang="en-US" sz="2100" dirty="0">
                <a:latin typeface="+mj-lt"/>
              </a:rPr>
              <a:t>	</a:t>
            </a:r>
            <a:r>
              <a:rPr lang="en-US" sz="2100" dirty="0" smtClean="0">
                <a:latin typeface="+mj-lt"/>
              </a:rPr>
              <a:t>- </a:t>
            </a:r>
            <a:r>
              <a:rPr lang="en-US" sz="2100" dirty="0" err="1">
                <a:latin typeface="+mj-lt"/>
              </a:rPr>
              <a:t>Xây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dựng</a:t>
            </a:r>
            <a:r>
              <a:rPr lang="en-US" sz="2100" dirty="0">
                <a:latin typeface="+mj-lt"/>
              </a:rPr>
              <a:t> Server </a:t>
            </a:r>
            <a:r>
              <a:rPr lang="en-US" sz="2100" dirty="0" err="1">
                <a:latin typeface="+mj-lt"/>
              </a:rPr>
              <a:t>trung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gian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giao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tiếp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giữa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Client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tính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toán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lưu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trữ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Thiết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lập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luồng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ván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cờ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Quản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người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chơi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● Client: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Thiết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kế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giao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diện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chức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năng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Xây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dựng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chương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trình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nối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kết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đến</a:t>
            </a:r>
            <a:r>
              <a:rPr lang="en-US" sz="2100" dirty="0">
                <a:latin typeface="+mj-lt"/>
              </a:rPr>
              <a:t> Server: </a:t>
            </a:r>
            <a:r>
              <a:rPr lang="en-US" sz="2100" dirty="0" err="1">
                <a:latin typeface="+mj-lt"/>
              </a:rPr>
              <a:t>đăng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ký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đăng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nhập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chơi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cờ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chat.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Xử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sự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kiện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trên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màn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hình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cảm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ứng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thiết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lập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yêu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cầu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cơ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bản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cho</a:t>
            </a:r>
            <a:r>
              <a:rPr lang="en-US" sz="2100" dirty="0">
                <a:latin typeface="+mj-lt"/>
              </a:rPr>
              <a:t> game.</a:t>
            </a:r>
          </a:p>
        </p:txBody>
      </p:sp>
    </p:spTree>
    <p:extLst>
      <p:ext uri="{BB962C8B-B14F-4D97-AF65-F5344CB8AC3E}">
        <p14:creationId xmlns:p14="http://schemas.microsoft.com/office/powerpoint/2010/main" val="408776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9636" y="2323070"/>
            <a:ext cx="799770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+mj-lt"/>
              </a:rPr>
              <a:t>Để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phát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huy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những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ưu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điểm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khắc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phục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những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mặt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hạn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chế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sau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khi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hoàn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thành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đề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tài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tôi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sẽ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phát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triển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đề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tài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theo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những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hướng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sau</a:t>
            </a:r>
            <a:r>
              <a:rPr lang="en-US" sz="2100" dirty="0">
                <a:latin typeface="+mj-lt"/>
              </a:rPr>
              <a:t>: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Bổ</a:t>
            </a:r>
            <a:r>
              <a:rPr lang="en-US" sz="2100" dirty="0">
                <a:latin typeface="+mj-lt"/>
              </a:rPr>
              <a:t> sung </a:t>
            </a:r>
            <a:r>
              <a:rPr lang="en-US" sz="2100" dirty="0" err="1">
                <a:latin typeface="+mj-lt"/>
              </a:rPr>
              <a:t>thêm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tính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năng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với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máy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Bổ</a:t>
            </a:r>
            <a:r>
              <a:rPr lang="en-US" sz="2100" dirty="0">
                <a:latin typeface="+mj-lt"/>
              </a:rPr>
              <a:t> sung </a:t>
            </a:r>
            <a:r>
              <a:rPr lang="en-US" sz="2100" dirty="0" err="1">
                <a:latin typeface="+mj-lt"/>
              </a:rPr>
              <a:t>chức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năng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tạo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phòng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người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chơi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Thêm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âm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thanh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cài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bật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tắt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âm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thanh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Cải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thiện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giao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diện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lý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	- </a:t>
            </a:r>
            <a:r>
              <a:rPr lang="en-US" sz="2100" dirty="0" err="1">
                <a:latin typeface="+mj-lt"/>
              </a:rPr>
              <a:t>Phát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triển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thành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mềm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thương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mại</a:t>
            </a:r>
            <a:r>
              <a:rPr lang="en-US" sz="21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64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595884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5000" dirty="0" smtClean="0">
                <a:solidFill>
                  <a:schemeClr val="bg1"/>
                </a:solidFill>
                <a:latin typeface="+mj-lt"/>
              </a:rPr>
              <a:t>Cơ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sở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thuyết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2069240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Hệ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điều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hành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android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6858" y="3558746"/>
            <a:ext cx="43083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Tổng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quan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Kiến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trúc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ứng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dụng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smtClean="0">
                <a:latin typeface="+mj-lt"/>
              </a:rPr>
              <a:t>Chu </a:t>
            </a:r>
            <a:r>
              <a:rPr lang="en-US" sz="2200" dirty="0" err="1" smtClean="0">
                <a:latin typeface="+mj-lt"/>
              </a:rPr>
              <a:t>kỳ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sống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của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ứng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dụng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tiến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trình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Công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cụ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lập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trình</a:t>
            </a:r>
            <a:endParaRPr lang="en-US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76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595884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5000" dirty="0" smtClean="0">
                <a:solidFill>
                  <a:schemeClr val="bg1"/>
                </a:solidFill>
                <a:latin typeface="+mj-lt"/>
              </a:rPr>
              <a:t>Cơ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sở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thuyết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2069240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Mạng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máy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tính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6858" y="3558746"/>
            <a:ext cx="43083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Khái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niệm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thành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phần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Mô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hình</a:t>
            </a:r>
            <a:r>
              <a:rPr lang="en-US" sz="2200" dirty="0" smtClean="0">
                <a:latin typeface="+mj-lt"/>
              </a:rPr>
              <a:t> OSI</a:t>
            </a: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Giao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thức</a:t>
            </a:r>
            <a:r>
              <a:rPr lang="en-US" sz="2200" dirty="0" smtClean="0">
                <a:latin typeface="+mj-lt"/>
              </a:rPr>
              <a:t> TCP/IP</a:t>
            </a:r>
          </a:p>
        </p:txBody>
      </p:sp>
    </p:spTree>
    <p:extLst>
      <p:ext uri="{BB962C8B-B14F-4D97-AF65-F5344CB8AC3E}">
        <p14:creationId xmlns:p14="http://schemas.microsoft.com/office/powerpoint/2010/main" val="940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595884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5000" dirty="0" smtClean="0">
                <a:solidFill>
                  <a:schemeClr val="bg1"/>
                </a:solidFill>
                <a:latin typeface="+mj-lt"/>
              </a:rPr>
              <a:t>Cơ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sở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thuyết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2069240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Lập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trình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socket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6858" y="3558746"/>
            <a:ext cx="4308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Khái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niệm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Cơ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chế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giao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tiếp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chế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độ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giao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tiếp</a:t>
            </a:r>
            <a:endParaRPr lang="en-US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52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595884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5000" dirty="0" smtClean="0">
                <a:solidFill>
                  <a:schemeClr val="bg1"/>
                </a:solidFill>
                <a:latin typeface="+mj-lt"/>
              </a:rPr>
              <a:t>Cơ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sở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thuyết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2069240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Lập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trình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luồng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8443" y="3009898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Giới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thiệu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về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cờ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tướng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8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chương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trình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2069240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Server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0955" y="2902176"/>
            <a:ext cx="4308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smtClean="0">
                <a:latin typeface="+mj-lt"/>
              </a:rPr>
              <a:t>Database Server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smtClean="0">
                <a:latin typeface="+mj-lt"/>
              </a:rPr>
              <a:t>Game Server</a:t>
            </a:r>
            <a:endParaRPr lang="en-US" sz="2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8443" y="4165769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Client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chương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trình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2069240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Xây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dựng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bàn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cờ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44" y="3040148"/>
            <a:ext cx="4219575" cy="3133725"/>
          </a:xfrm>
          <a:prstGeom prst="rect">
            <a:avLst/>
          </a:prstGeom>
        </p:spPr>
      </p:pic>
      <p:pic>
        <p:nvPicPr>
          <p:cNvPr id="1026" name="Picture 2" descr="Học cờ tướng qua Video Online - Nâng cao kỳ ngh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58" y="2773447"/>
            <a:ext cx="3333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5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chương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trình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4" y="2069240"/>
            <a:ext cx="735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Môi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trường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lập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trình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8444" y="2902176"/>
            <a:ext cx="4876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● </a:t>
            </a:r>
            <a:r>
              <a:rPr lang="en-US" sz="2200" dirty="0" smtClean="0">
                <a:latin typeface="+mj-lt"/>
              </a:rPr>
              <a:t>Server:</a:t>
            </a:r>
          </a:p>
          <a:p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+ </a:t>
            </a:r>
            <a:r>
              <a:rPr lang="en-US" sz="2200" dirty="0" err="1" smtClean="0">
                <a:latin typeface="+mj-lt"/>
              </a:rPr>
              <a:t>Ngôn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ngữ</a:t>
            </a:r>
            <a:r>
              <a:rPr lang="en-US" sz="2200" dirty="0" smtClean="0">
                <a:latin typeface="+mj-lt"/>
              </a:rPr>
              <a:t>: Java</a:t>
            </a:r>
          </a:p>
          <a:p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+ </a:t>
            </a:r>
            <a:r>
              <a:rPr lang="en-US" sz="2200" dirty="0" err="1" smtClean="0">
                <a:latin typeface="+mj-lt"/>
              </a:rPr>
              <a:t>Môi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trường</a:t>
            </a:r>
            <a:r>
              <a:rPr lang="en-US" sz="2200" dirty="0" smtClean="0">
                <a:latin typeface="+mj-lt"/>
              </a:rPr>
              <a:t>: </a:t>
            </a:r>
            <a:r>
              <a:rPr lang="en-US" sz="2200" dirty="0" err="1" smtClean="0">
                <a:latin typeface="+mj-lt"/>
              </a:rPr>
              <a:t>IntelliJ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● Client:</a:t>
            </a:r>
          </a:p>
          <a:p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+ </a:t>
            </a:r>
            <a:r>
              <a:rPr lang="en-US" sz="2200" dirty="0" err="1" smtClean="0">
                <a:latin typeface="+mj-lt"/>
              </a:rPr>
              <a:t>Ngôn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ngữ</a:t>
            </a:r>
            <a:r>
              <a:rPr lang="en-US" sz="2200" dirty="0" smtClean="0">
                <a:latin typeface="+mj-lt"/>
              </a:rPr>
              <a:t>: Java</a:t>
            </a:r>
          </a:p>
          <a:p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+ </a:t>
            </a:r>
            <a:r>
              <a:rPr lang="en-US" sz="2200" dirty="0" err="1" smtClean="0">
                <a:latin typeface="+mj-lt"/>
              </a:rPr>
              <a:t>Môi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trường</a:t>
            </a:r>
            <a:r>
              <a:rPr lang="en-US" sz="2200" dirty="0" smtClean="0">
                <a:latin typeface="+mj-lt"/>
              </a:rPr>
              <a:t>: Android Studio</a:t>
            </a:r>
          </a:p>
          <a:p>
            <a:r>
              <a:rPr lang="en-US" sz="2200" dirty="0" smtClean="0">
                <a:latin typeface="+mj-lt"/>
              </a:rPr>
              <a:t>● Database:</a:t>
            </a:r>
          </a:p>
          <a:p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+ </a:t>
            </a:r>
            <a:r>
              <a:rPr lang="en-US" sz="2200" dirty="0" err="1" smtClean="0">
                <a:latin typeface="+mj-lt"/>
              </a:rPr>
              <a:t>Ngôn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ngữ</a:t>
            </a:r>
            <a:r>
              <a:rPr lang="en-US" sz="2200" dirty="0" smtClean="0">
                <a:latin typeface="+mj-lt"/>
              </a:rPr>
              <a:t>: SQL</a:t>
            </a:r>
          </a:p>
          <a:p>
            <a:r>
              <a:rPr lang="en-US" sz="2200" dirty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+ </a:t>
            </a:r>
            <a:r>
              <a:rPr lang="en-US" sz="2200" dirty="0" err="1" smtClean="0">
                <a:latin typeface="+mj-lt"/>
              </a:rPr>
              <a:t>Môi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trường</a:t>
            </a:r>
            <a:r>
              <a:rPr lang="en-US" sz="2200" dirty="0" smtClean="0">
                <a:latin typeface="+mj-lt"/>
              </a:rPr>
              <a:t>: MySQL</a:t>
            </a:r>
            <a:endParaRPr lang="en-US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916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11823" y="498801"/>
            <a:ext cx="7568910" cy="90678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Chương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trình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minh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họa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8445" y="1534641"/>
            <a:ext cx="8262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Menu </a:t>
            </a:r>
            <a:r>
              <a:rPr lang="en-US" sz="3000" dirty="0" err="1" smtClean="0">
                <a:solidFill>
                  <a:srgbClr val="FF0000"/>
                </a:solidFill>
                <a:latin typeface="+mj-lt"/>
              </a:rPr>
              <a:t>chính</a:t>
            </a:r>
            <a:endParaRPr lang="en-US" sz="3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91" y="2212122"/>
            <a:ext cx="2133598" cy="4622796"/>
          </a:xfrm>
          <a:prstGeom prst="rect">
            <a:avLst/>
          </a:prstGeom>
        </p:spPr>
      </p:pic>
      <p:pic>
        <p:nvPicPr>
          <p:cNvPr id="9" name="Picture 8" descr="説明がありません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55" y="2212122"/>
            <a:ext cx="2133598" cy="4622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587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224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Arno Pro Subhead</vt:lpstr>
      <vt:lpstr>Times New Roman</vt:lpstr>
      <vt:lpstr>Wingdings 3</vt:lpstr>
      <vt:lpstr>Wisp</vt:lpstr>
      <vt:lpstr>Đồ án cơ sở ngành mạng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nguyên lý hệ điều hành</dc:title>
  <dc:creator>USER</dc:creator>
  <cp:lastModifiedBy>USER</cp:lastModifiedBy>
  <cp:revision>12</cp:revision>
  <dcterms:created xsi:type="dcterms:W3CDTF">2020-12-26T08:17:35Z</dcterms:created>
  <dcterms:modified xsi:type="dcterms:W3CDTF">2020-12-26T09:25:06Z</dcterms:modified>
</cp:coreProperties>
</file>