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61" r:id="rId6"/>
    <p:sldId id="262" r:id="rId7"/>
    <p:sldId id="282" r:id="rId8"/>
    <p:sldId id="264" r:id="rId9"/>
    <p:sldId id="283" r:id="rId10"/>
    <p:sldId id="266" r:id="rId11"/>
    <p:sldId id="265" r:id="rId12"/>
    <p:sldId id="278" r:id="rId13"/>
    <p:sldId id="284" r:id="rId14"/>
    <p:sldId id="267" r:id="rId15"/>
    <p:sldId id="288" r:id="rId16"/>
    <p:sldId id="268" r:id="rId17"/>
    <p:sldId id="287" r:id="rId18"/>
    <p:sldId id="281" r:id="rId19"/>
    <p:sldId id="280" r:id="rId20"/>
    <p:sldId id="270" r:id="rId21"/>
    <p:sldId id="271" r:id="rId22"/>
    <p:sldId id="272" r:id="rId23"/>
    <p:sldId id="285" r:id="rId24"/>
    <p:sldId id="273" r:id="rId25"/>
    <p:sldId id="274" r:id="rId26"/>
    <p:sldId id="286" r:id="rId27"/>
    <p:sldId id="279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EF871-6F22-AFBA-E178-CD2324135466}" v="364" dt="2020-04-16T02:44:53.800"/>
    <p1510:client id="{39BCCDAA-105C-D1FC-D8DB-0893D27D3BD5}" v="529" dt="2020-04-16T14:58:26.078"/>
    <p1510:client id="{6DA86932-D007-7365-323F-79C56A949B40}" v="95" dt="2020-04-16T13:00:17.147"/>
    <p1510:client id="{79DE3426-C2F2-CB5F-4489-C940E4EC3D9F}" v="9" dt="2020-04-16T04:00:09.957"/>
    <p1510:client id="{9973F24A-C23F-EF83-51C5-D1F0C8B5F6DB}" v="641" dt="2020-04-15T06:40:56.767"/>
    <p1510:client id="{AA022A6B-718E-23F7-FEDC-F817B122EBAF}" v="45" dt="2020-04-16T04:56:29.442"/>
    <p1510:client id="{AA98C54B-19C1-8BC7-179F-3D0C10E6975C}" v="17" dt="2020-04-16T05:18:56.891"/>
    <p1510:client id="{D3258534-6579-F4BD-FE4D-7A9A49C50A46}" v="153" dt="2020-04-16T13:47:01.318"/>
    <p1510:client id="{DF669368-3B9A-B669-4064-8AC616D755E2}" v="220" dt="2020-04-15T04:07:26.631"/>
    <p1510:client id="{FFB6F232-0C22-28F7-84DE-2037306933A7}" v="1" dt="2020-04-16T04:56:5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383F32-22E8-4F62-A3E0-BDC3D5F48992}">
      <dgm:prSet phldr="0"/>
      <dgm:spPr/>
      <dgm:t>
        <a:bodyPr/>
        <a:lstStyle/>
        <a:p>
          <a:r>
            <a:rPr lang="en-US"/>
            <a:t>3. </a:t>
          </a:r>
          <a:r>
            <a:rPr lang="en-US" b="1"/>
            <a:t>Wina </a:t>
          </a:r>
          <a:r>
            <a:rPr lang="en-US" b="1" err="1"/>
            <a:t>Tesfamariam</a:t>
          </a:r>
          <a:r>
            <a:rPr lang="en-US" b="1"/>
            <a:t> </a:t>
          </a:r>
          <a:r>
            <a:rPr lang="en-US" b="1" err="1">
              <a:latin typeface="Century Gothic" panose="020B0502020202020204"/>
            </a:rPr>
            <a:t>Merhazion</a:t>
          </a:r>
          <a:r>
            <a:rPr lang="en-US" b="1">
              <a:latin typeface="Century Gothic" panose="020B0502020202020204"/>
            </a:rPr>
            <a:t> </a:t>
          </a:r>
          <a:r>
            <a:rPr lang="en-US" b="0">
              <a:latin typeface="Century Gothic" panose="020B0502020202020204"/>
            </a:rPr>
            <a:t>-</a:t>
          </a:r>
          <a:r>
            <a:rPr lang="en-US"/>
            <a:t> </a:t>
          </a:r>
          <a:r>
            <a:rPr lang="en-US" b="0">
              <a:latin typeface="Century Gothic" panose="020B0502020202020204"/>
            </a:rPr>
            <a:t>610591</a:t>
          </a:r>
          <a:endParaRPr lang="en-US" b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92164D10-2066-416D-AA80-184A8FC2759C}">
      <dgm:prSet phldr="0"/>
      <dgm:spPr/>
      <dgm:t>
        <a:bodyPr/>
        <a:lstStyle/>
        <a:p>
          <a:r>
            <a:rPr lang="en-US" b="1"/>
            <a:t>Professor: </a:t>
          </a:r>
          <a:r>
            <a:rPr lang="en-US" err="1"/>
            <a:t>Mrudula</a:t>
          </a:r>
          <a:r>
            <a:rPr lang="en-US"/>
            <a:t> </a:t>
          </a:r>
          <a:r>
            <a:rPr lang="en-US" err="1"/>
            <a:t>Mukadam</a:t>
          </a:r>
          <a:endParaRPr lang="en-US" b="0" i="0" u="none" strike="noStrike" cap="none" baseline="0" noProof="0" err="1">
            <a:solidFill>
              <a:srgbClr val="010000"/>
            </a:solidFill>
            <a:latin typeface="Century Gothic"/>
          </a:endParaRPr>
        </a:p>
      </dgm:t>
    </dgm:pt>
    <dgm:pt modelId="{2A199A18-204F-40D3-AB70-52BD4C09AB9E}" type="parTrans" cxnId="{699B9A24-6587-42D5-889F-E8A0E501B00F}">
      <dgm:prSet/>
      <dgm:spPr/>
    </dgm:pt>
    <dgm:pt modelId="{872E051E-B230-4633-934F-7D3BAFD9163C}" type="sibTrans" cxnId="{699B9A24-6587-42D5-889F-E8A0E501B00F}">
      <dgm:prSet/>
      <dgm:spPr/>
      <dgm:t>
        <a:bodyPr/>
        <a:lstStyle/>
        <a:p>
          <a:endParaRPr lang="en-US"/>
        </a:p>
      </dgm:t>
    </dgm:pt>
    <dgm:pt modelId="{3D75694C-F23B-4CE4-ADCC-63D6D687DCF0}">
      <dgm:prSet phldr="0"/>
      <dgm:spPr/>
      <dgm:t>
        <a:bodyPr/>
        <a:lstStyle/>
        <a:p>
          <a:r>
            <a:rPr lang="en-US" b="1"/>
            <a:t>Students:</a:t>
          </a:r>
          <a:endParaRPr lang="en-US"/>
        </a:p>
      </dgm:t>
    </dgm:pt>
    <dgm:pt modelId="{D0742DF4-3BF8-4927-9F74-95C56323EB38}" type="parTrans" cxnId="{9AF81E57-536A-4498-B011-65BAE5C56333}">
      <dgm:prSet/>
      <dgm:spPr/>
    </dgm:pt>
    <dgm:pt modelId="{EDD49A1C-BEF8-4305-801F-53397553FB92}" type="sibTrans" cxnId="{9AF81E57-536A-4498-B011-65BAE5C56333}">
      <dgm:prSet/>
      <dgm:spPr/>
      <dgm:t>
        <a:bodyPr/>
        <a:lstStyle/>
        <a:p>
          <a:endParaRPr lang="en-US"/>
        </a:p>
      </dgm:t>
    </dgm:pt>
    <dgm:pt modelId="{A4E9F78E-D0F5-4976-800C-91D0CB4CACD3}">
      <dgm:prSet phldr="0"/>
      <dgm:spPr/>
      <dgm:t>
        <a:bodyPr/>
        <a:lstStyle/>
        <a:p>
          <a:pPr rtl="0"/>
          <a:r>
            <a:rPr lang="en-US"/>
            <a:t>1.</a:t>
          </a:r>
          <a:r>
            <a:rPr lang="en-US">
              <a:latin typeface="Century Gothic" panose="020B0502020202020204"/>
            </a:rPr>
            <a:t> </a:t>
          </a:r>
          <a:r>
            <a:rPr lang="en-US" b="1"/>
            <a:t>Van Nhat Khong</a:t>
          </a:r>
          <a:r>
            <a:rPr lang="en-US">
              <a:latin typeface="Century Gothic" panose="020B0502020202020204"/>
            </a:rPr>
            <a:t> </a:t>
          </a:r>
          <a:r>
            <a:rPr lang="en-US"/>
            <a:t>-</a:t>
          </a:r>
          <a:r>
            <a:rPr lang="en-US">
              <a:latin typeface="Century Gothic" panose="020B0502020202020204"/>
            </a:rPr>
            <a:t> 611039</a:t>
          </a:r>
          <a:endParaRPr lang="en-US" b="0"/>
        </a:p>
      </dgm:t>
    </dgm:pt>
    <dgm:pt modelId="{60450573-BF8E-453B-A48F-120C0052CFE7}" type="parTrans" cxnId="{91FC2D59-104F-4D50-9CD0-E7E4F4C67320}">
      <dgm:prSet/>
      <dgm:spPr/>
    </dgm:pt>
    <dgm:pt modelId="{08DF1518-0E10-4798-AE4D-533EE20090D7}" type="sibTrans" cxnId="{91FC2D59-104F-4D50-9CD0-E7E4F4C67320}">
      <dgm:prSet/>
      <dgm:spPr/>
      <dgm:t>
        <a:bodyPr/>
        <a:lstStyle/>
        <a:p>
          <a:endParaRPr lang="en-US"/>
        </a:p>
      </dgm:t>
    </dgm:pt>
    <dgm:pt modelId="{BB93CBE1-E05A-418F-8035-43C508D694C4}">
      <dgm:prSet phldr="0"/>
      <dgm:spPr/>
      <dgm:t>
        <a:bodyPr/>
        <a:lstStyle/>
        <a:p>
          <a:r>
            <a:rPr lang="en-US"/>
            <a:t>2.</a:t>
          </a:r>
          <a:r>
            <a:rPr lang="en-US">
              <a:latin typeface="Century Gothic" panose="020B0502020202020204"/>
            </a:rPr>
            <a:t> Muhammad </a:t>
          </a:r>
          <a:r>
            <a:rPr lang="en-US" err="1">
              <a:latin typeface="Century Gothic" panose="020B0502020202020204"/>
            </a:rPr>
            <a:t>Luqman</a:t>
          </a:r>
          <a:r>
            <a:rPr lang="en-US"/>
            <a:t> - </a:t>
          </a:r>
          <a:r>
            <a:rPr lang="en-US">
              <a:latin typeface="Century Gothic" panose="020B0502020202020204"/>
            </a:rPr>
            <a:t>611023</a:t>
          </a:r>
          <a:endParaRPr lang="en-US"/>
        </a:p>
      </dgm:t>
    </dgm:pt>
    <dgm:pt modelId="{F8DDE522-6549-445E-B847-54A07D9D399C}" type="parTrans" cxnId="{C501F228-B550-47F7-A06F-DF8486C9495B}">
      <dgm:prSet/>
      <dgm:spPr/>
    </dgm:pt>
    <dgm:pt modelId="{D40BE5AE-D950-4D57-9201-2BAFF727D0F2}" type="sibTrans" cxnId="{C501F228-B550-47F7-A06F-DF8486C9495B}">
      <dgm:prSet/>
      <dgm:spPr/>
      <dgm:t>
        <a:bodyPr/>
        <a:lstStyle/>
        <a:p>
          <a:endParaRPr lang="en-US"/>
        </a:p>
      </dgm:t>
    </dgm:pt>
    <dgm:pt modelId="{D5BCA372-58DB-4012-9EC9-351C92527400}" type="pres">
      <dgm:prSet presAssocID="{01A66772-F185-4D58-B8BB-E9370D7A7A2B}" presName="linear" presStyleCnt="0">
        <dgm:presLayoutVars>
          <dgm:dir/>
          <dgm:animLvl val="lvl"/>
          <dgm:resizeHandles val="exact"/>
        </dgm:presLayoutVars>
      </dgm:prSet>
      <dgm:spPr/>
    </dgm:pt>
    <dgm:pt modelId="{B2FD0722-8C2E-4BDE-B8BD-C1C396776CE2}" type="pres">
      <dgm:prSet presAssocID="{92164D10-2066-416D-AA80-184A8FC2759C}" presName="parentLin" presStyleCnt="0"/>
      <dgm:spPr/>
    </dgm:pt>
    <dgm:pt modelId="{A9F5671E-98EE-40C7-A7CC-32A0B280E338}" type="pres">
      <dgm:prSet presAssocID="{92164D10-2066-416D-AA80-184A8FC2759C}" presName="parentLeftMargin" presStyleLbl="node1" presStyleIdx="0" presStyleCnt="5"/>
      <dgm:spPr/>
    </dgm:pt>
    <dgm:pt modelId="{927F35D2-FCEA-4659-8087-EF21B3367282}" type="pres">
      <dgm:prSet presAssocID="{92164D10-2066-416D-AA80-184A8FC275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010913-7A80-47F1-9684-584F1FAFC3ED}" type="pres">
      <dgm:prSet presAssocID="{92164D10-2066-416D-AA80-184A8FC2759C}" presName="negativeSpace" presStyleCnt="0"/>
      <dgm:spPr/>
    </dgm:pt>
    <dgm:pt modelId="{54CF232A-1D91-4F33-A838-3984AF8004CF}" type="pres">
      <dgm:prSet presAssocID="{92164D10-2066-416D-AA80-184A8FC2759C}" presName="childText" presStyleLbl="conFgAcc1" presStyleIdx="0" presStyleCnt="5">
        <dgm:presLayoutVars>
          <dgm:bulletEnabled val="1"/>
        </dgm:presLayoutVars>
      </dgm:prSet>
      <dgm:spPr/>
    </dgm:pt>
    <dgm:pt modelId="{787F9EDC-7B45-404F-B38B-E5E7DDBC125C}" type="pres">
      <dgm:prSet presAssocID="{872E051E-B230-4633-934F-7D3BAFD9163C}" presName="spaceBetweenRectangles" presStyleCnt="0"/>
      <dgm:spPr/>
    </dgm:pt>
    <dgm:pt modelId="{60BBC32A-8B70-4368-9853-33C0C3E13071}" type="pres">
      <dgm:prSet presAssocID="{3D75694C-F23B-4CE4-ADCC-63D6D687DCF0}" presName="parentLin" presStyleCnt="0"/>
      <dgm:spPr/>
    </dgm:pt>
    <dgm:pt modelId="{78548AE8-08CC-4B24-8767-E40E466BBEBD}" type="pres">
      <dgm:prSet presAssocID="{3D75694C-F23B-4CE4-ADCC-63D6D687DCF0}" presName="parentLeftMargin" presStyleLbl="node1" presStyleIdx="0" presStyleCnt="5"/>
      <dgm:spPr/>
    </dgm:pt>
    <dgm:pt modelId="{F86CD727-3C1B-4270-A38C-6225F6D1F903}" type="pres">
      <dgm:prSet presAssocID="{3D75694C-F23B-4CE4-ADCC-63D6D687DC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57A31F-8FF8-48FD-9146-10D820DCB02A}" type="pres">
      <dgm:prSet presAssocID="{3D75694C-F23B-4CE4-ADCC-63D6D687DCF0}" presName="negativeSpace" presStyleCnt="0"/>
      <dgm:spPr/>
    </dgm:pt>
    <dgm:pt modelId="{925DB0FA-9ECB-48DF-9CEA-BAC16D8B1846}" type="pres">
      <dgm:prSet presAssocID="{3D75694C-F23B-4CE4-ADCC-63D6D687DCF0}" presName="childText" presStyleLbl="conFgAcc1" presStyleIdx="1" presStyleCnt="5">
        <dgm:presLayoutVars>
          <dgm:bulletEnabled val="1"/>
        </dgm:presLayoutVars>
      </dgm:prSet>
      <dgm:spPr/>
    </dgm:pt>
    <dgm:pt modelId="{BB5E6E3C-AA79-4845-A8D4-F988CB067B68}" type="pres">
      <dgm:prSet presAssocID="{EDD49A1C-BEF8-4305-801F-53397553FB92}" presName="spaceBetweenRectangles" presStyleCnt="0"/>
      <dgm:spPr/>
    </dgm:pt>
    <dgm:pt modelId="{91326A81-0C2D-4F2F-B448-C6CF7B772837}" type="pres">
      <dgm:prSet presAssocID="{A4E9F78E-D0F5-4976-800C-91D0CB4CACD3}" presName="parentLin" presStyleCnt="0"/>
      <dgm:spPr/>
    </dgm:pt>
    <dgm:pt modelId="{15509885-7732-477B-A2B8-3B4B20EB15DD}" type="pres">
      <dgm:prSet presAssocID="{A4E9F78E-D0F5-4976-800C-91D0CB4CACD3}" presName="parentLeftMargin" presStyleLbl="node1" presStyleIdx="1" presStyleCnt="5"/>
      <dgm:spPr/>
    </dgm:pt>
    <dgm:pt modelId="{22FF02A1-CF5D-4E5A-B991-054358E22C11}" type="pres">
      <dgm:prSet presAssocID="{A4E9F78E-D0F5-4976-800C-91D0CB4CACD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D9C931-8CDA-46F6-9B6D-C254C3DFC2E7}" type="pres">
      <dgm:prSet presAssocID="{A4E9F78E-D0F5-4976-800C-91D0CB4CACD3}" presName="negativeSpace" presStyleCnt="0"/>
      <dgm:spPr/>
    </dgm:pt>
    <dgm:pt modelId="{24A90A22-84AB-4282-83F2-71E8C4B0E0FC}" type="pres">
      <dgm:prSet presAssocID="{A4E9F78E-D0F5-4976-800C-91D0CB4CACD3}" presName="childText" presStyleLbl="conFgAcc1" presStyleIdx="2" presStyleCnt="5">
        <dgm:presLayoutVars>
          <dgm:bulletEnabled val="1"/>
        </dgm:presLayoutVars>
      </dgm:prSet>
      <dgm:spPr/>
    </dgm:pt>
    <dgm:pt modelId="{61EAB367-08A7-4DB7-8575-2AB73DF857CC}" type="pres">
      <dgm:prSet presAssocID="{08DF1518-0E10-4798-AE4D-533EE20090D7}" presName="spaceBetweenRectangles" presStyleCnt="0"/>
      <dgm:spPr/>
    </dgm:pt>
    <dgm:pt modelId="{A95CC56E-EB8E-4441-96B9-4C378BBE3D5A}" type="pres">
      <dgm:prSet presAssocID="{BB93CBE1-E05A-418F-8035-43C508D694C4}" presName="parentLin" presStyleCnt="0"/>
      <dgm:spPr/>
    </dgm:pt>
    <dgm:pt modelId="{5C198529-5AC2-4FF5-B89A-E843B1B750C0}" type="pres">
      <dgm:prSet presAssocID="{BB93CBE1-E05A-418F-8035-43C508D694C4}" presName="parentLeftMargin" presStyleLbl="node1" presStyleIdx="2" presStyleCnt="5"/>
      <dgm:spPr/>
    </dgm:pt>
    <dgm:pt modelId="{C69767E7-0A7B-4373-84DA-FC64F6D03E99}" type="pres">
      <dgm:prSet presAssocID="{BB93CBE1-E05A-418F-8035-43C508D694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DDB4BB-B069-453A-9B69-4916C52C9C3A}" type="pres">
      <dgm:prSet presAssocID="{BB93CBE1-E05A-418F-8035-43C508D694C4}" presName="negativeSpace" presStyleCnt="0"/>
      <dgm:spPr/>
    </dgm:pt>
    <dgm:pt modelId="{83EC9C38-2576-499A-9FD6-1A863FB6C4CC}" type="pres">
      <dgm:prSet presAssocID="{BB93CBE1-E05A-418F-8035-43C508D694C4}" presName="childText" presStyleLbl="conFgAcc1" presStyleIdx="3" presStyleCnt="5">
        <dgm:presLayoutVars>
          <dgm:bulletEnabled val="1"/>
        </dgm:presLayoutVars>
      </dgm:prSet>
      <dgm:spPr/>
    </dgm:pt>
    <dgm:pt modelId="{17A48E96-CD35-4DC6-AA4B-317CBE646BAE}" type="pres">
      <dgm:prSet presAssocID="{D40BE5AE-D950-4D57-9201-2BAFF727D0F2}" presName="spaceBetweenRectangles" presStyleCnt="0"/>
      <dgm:spPr/>
    </dgm:pt>
    <dgm:pt modelId="{CCA74694-7011-4235-B77D-B5F68C1597C4}" type="pres">
      <dgm:prSet presAssocID="{1C383F32-22E8-4F62-A3E0-BDC3D5F48992}" presName="parentLin" presStyleCnt="0"/>
      <dgm:spPr/>
    </dgm:pt>
    <dgm:pt modelId="{0767C572-8E91-400E-94A4-9EBC2528BF14}" type="pres">
      <dgm:prSet presAssocID="{1C383F32-22E8-4F62-A3E0-BDC3D5F48992}" presName="parentLeftMargin" presStyleLbl="node1" presStyleIdx="3" presStyleCnt="5"/>
      <dgm:spPr/>
    </dgm:pt>
    <dgm:pt modelId="{F8E6F9BE-9265-4A2A-91A8-0543B1B29EF2}" type="pres">
      <dgm:prSet presAssocID="{1C383F32-22E8-4F62-A3E0-BDC3D5F4899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A8987E7-C8ED-4DCC-B8F0-A6A332BB647B}" type="pres">
      <dgm:prSet presAssocID="{1C383F32-22E8-4F62-A3E0-BDC3D5F48992}" presName="negativeSpace" presStyleCnt="0"/>
      <dgm:spPr/>
    </dgm:pt>
    <dgm:pt modelId="{1F121C78-2CED-4F8F-BFFF-BAAE624B62D2}" type="pres">
      <dgm:prSet presAssocID="{1C383F32-22E8-4F62-A3E0-BDC3D5F4899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5C4B06-A3A4-41B3-B9DB-8824400FCEA7}" type="presOf" srcId="{BB93CBE1-E05A-418F-8035-43C508D694C4}" destId="{5C198529-5AC2-4FF5-B89A-E843B1B750C0}" srcOrd="0" destOrd="0" presId="urn:microsoft.com/office/officeart/2005/8/layout/list1"/>
    <dgm:cxn modelId="{699B9A24-6587-42D5-889F-E8A0E501B00F}" srcId="{01A66772-F185-4D58-B8BB-E9370D7A7A2B}" destId="{92164D10-2066-416D-AA80-184A8FC2759C}" srcOrd="0" destOrd="0" parTransId="{2A199A18-204F-40D3-AB70-52BD4C09AB9E}" sibTransId="{872E051E-B230-4633-934F-7D3BAFD9163C}"/>
    <dgm:cxn modelId="{C501F228-B550-47F7-A06F-DF8486C9495B}" srcId="{01A66772-F185-4D58-B8BB-E9370D7A7A2B}" destId="{BB93CBE1-E05A-418F-8035-43C508D694C4}" srcOrd="3" destOrd="0" parTransId="{F8DDE522-6549-445E-B847-54A07D9D399C}" sibTransId="{D40BE5AE-D950-4D57-9201-2BAFF727D0F2}"/>
    <dgm:cxn modelId="{50AE2B40-5F7F-4243-95E9-7FEE594E1399}" type="presOf" srcId="{92164D10-2066-416D-AA80-184A8FC2759C}" destId="{927F35D2-FCEA-4659-8087-EF21B3367282}" srcOrd="1" destOrd="0" presId="urn:microsoft.com/office/officeart/2005/8/layout/list1"/>
    <dgm:cxn modelId="{95428842-A62C-47D1-B1A5-126D0E701E39}" type="presOf" srcId="{92164D10-2066-416D-AA80-184A8FC2759C}" destId="{A9F5671E-98EE-40C7-A7CC-32A0B280E338}" srcOrd="0" destOrd="0" presId="urn:microsoft.com/office/officeart/2005/8/layout/list1"/>
    <dgm:cxn modelId="{A181CA45-F0BB-496A-AD24-B89F7F648A65}" type="presOf" srcId="{A4E9F78E-D0F5-4976-800C-91D0CB4CACD3}" destId="{22FF02A1-CF5D-4E5A-B991-054358E22C11}" srcOrd="1" destOrd="0" presId="urn:microsoft.com/office/officeart/2005/8/layout/list1"/>
    <dgm:cxn modelId="{1B90F74F-AE3E-42AE-899F-3AED13462A20}" type="presOf" srcId="{3D75694C-F23B-4CE4-ADCC-63D6D687DCF0}" destId="{78548AE8-08CC-4B24-8767-E40E466BBEBD}" srcOrd="0" destOrd="0" presId="urn:microsoft.com/office/officeart/2005/8/layout/list1"/>
    <dgm:cxn modelId="{BDBD1D51-483A-4327-83F4-410AC32B2CEA}" type="presOf" srcId="{A4E9F78E-D0F5-4976-800C-91D0CB4CACD3}" destId="{15509885-7732-477B-A2B8-3B4B20EB15DD}" srcOrd="0" destOrd="0" presId="urn:microsoft.com/office/officeart/2005/8/layout/list1"/>
    <dgm:cxn modelId="{9AF81E57-536A-4498-B011-65BAE5C56333}" srcId="{01A66772-F185-4D58-B8BB-E9370D7A7A2B}" destId="{3D75694C-F23B-4CE4-ADCC-63D6D687DCF0}" srcOrd="1" destOrd="0" parTransId="{D0742DF4-3BF8-4927-9F74-95C56323EB38}" sibTransId="{EDD49A1C-BEF8-4305-801F-53397553FB92}"/>
    <dgm:cxn modelId="{91FC2D59-104F-4D50-9CD0-E7E4F4C67320}" srcId="{01A66772-F185-4D58-B8BB-E9370D7A7A2B}" destId="{A4E9F78E-D0F5-4976-800C-91D0CB4CACD3}" srcOrd="2" destOrd="0" parTransId="{60450573-BF8E-453B-A48F-120C0052CFE7}" sibTransId="{08DF1518-0E10-4798-AE4D-533EE20090D7}"/>
    <dgm:cxn modelId="{D895C97A-59B2-4A7B-90A1-B27EBE54D084}" type="presOf" srcId="{BB93CBE1-E05A-418F-8035-43C508D694C4}" destId="{C69767E7-0A7B-4373-84DA-FC64F6D03E99}" srcOrd="1" destOrd="0" presId="urn:microsoft.com/office/officeart/2005/8/layout/list1"/>
    <dgm:cxn modelId="{C4CCE57E-E871-46D6-BAD5-880252C95D22}" srcId="{01A66772-F185-4D58-B8BB-E9370D7A7A2B}" destId="{1C383F32-22E8-4F62-A3E0-BDC3D5F48992}" srcOrd="4" destOrd="0" parTransId="{A7920A2F-3244-4159-AF04-6A1D38B7B317}" sibTransId="{8500F72A-2C6D-4FDF-9C1D-CA691380EB0B}"/>
    <dgm:cxn modelId="{43F01B83-7B67-4E53-B1CC-5FA130BE716F}" type="presOf" srcId="{01A66772-F185-4D58-B8BB-E9370D7A7A2B}" destId="{D5BCA372-58DB-4012-9EC9-351C92527400}" srcOrd="0" destOrd="0" presId="urn:microsoft.com/office/officeart/2005/8/layout/list1"/>
    <dgm:cxn modelId="{398CC39A-F70B-4101-9C23-FEF9BDBDE3CC}" type="presOf" srcId="{1C383F32-22E8-4F62-A3E0-BDC3D5F48992}" destId="{0767C572-8E91-400E-94A4-9EBC2528BF14}" srcOrd="0" destOrd="0" presId="urn:microsoft.com/office/officeart/2005/8/layout/list1"/>
    <dgm:cxn modelId="{A26B37B6-1B62-40C9-82E6-187E1061D53E}" type="presOf" srcId="{1C383F32-22E8-4F62-A3E0-BDC3D5F48992}" destId="{F8E6F9BE-9265-4A2A-91A8-0543B1B29EF2}" srcOrd="1" destOrd="0" presId="urn:microsoft.com/office/officeart/2005/8/layout/list1"/>
    <dgm:cxn modelId="{35A65CC5-6681-45B7-9EEA-5AE5B8530112}" type="presOf" srcId="{3D75694C-F23B-4CE4-ADCC-63D6D687DCF0}" destId="{F86CD727-3C1B-4270-A38C-6225F6D1F903}" srcOrd="1" destOrd="0" presId="urn:microsoft.com/office/officeart/2005/8/layout/list1"/>
    <dgm:cxn modelId="{E188110E-A764-4BD1-91ED-9E2469FD6E7F}" type="presParOf" srcId="{D5BCA372-58DB-4012-9EC9-351C92527400}" destId="{B2FD0722-8C2E-4BDE-B8BD-C1C396776CE2}" srcOrd="0" destOrd="0" presId="urn:microsoft.com/office/officeart/2005/8/layout/list1"/>
    <dgm:cxn modelId="{E852F002-8A40-43D5-A4F8-144FB632BECB}" type="presParOf" srcId="{B2FD0722-8C2E-4BDE-B8BD-C1C396776CE2}" destId="{A9F5671E-98EE-40C7-A7CC-32A0B280E338}" srcOrd="0" destOrd="0" presId="urn:microsoft.com/office/officeart/2005/8/layout/list1"/>
    <dgm:cxn modelId="{9204F632-1356-4D00-8C12-948B25B4F433}" type="presParOf" srcId="{B2FD0722-8C2E-4BDE-B8BD-C1C396776CE2}" destId="{927F35D2-FCEA-4659-8087-EF21B3367282}" srcOrd="1" destOrd="0" presId="urn:microsoft.com/office/officeart/2005/8/layout/list1"/>
    <dgm:cxn modelId="{6EE6DFC3-302E-4AB4-B1C7-0D7E69325C09}" type="presParOf" srcId="{D5BCA372-58DB-4012-9EC9-351C92527400}" destId="{CE010913-7A80-47F1-9684-584F1FAFC3ED}" srcOrd="1" destOrd="0" presId="urn:microsoft.com/office/officeart/2005/8/layout/list1"/>
    <dgm:cxn modelId="{A351377B-E5B8-4DC5-A884-E8AC49EB647D}" type="presParOf" srcId="{D5BCA372-58DB-4012-9EC9-351C92527400}" destId="{54CF232A-1D91-4F33-A838-3984AF8004CF}" srcOrd="2" destOrd="0" presId="urn:microsoft.com/office/officeart/2005/8/layout/list1"/>
    <dgm:cxn modelId="{3610BF49-6235-458A-AC3C-80428C659092}" type="presParOf" srcId="{D5BCA372-58DB-4012-9EC9-351C92527400}" destId="{787F9EDC-7B45-404F-B38B-E5E7DDBC125C}" srcOrd="3" destOrd="0" presId="urn:microsoft.com/office/officeart/2005/8/layout/list1"/>
    <dgm:cxn modelId="{24835522-0FF7-459B-B89B-B6547155ECE5}" type="presParOf" srcId="{D5BCA372-58DB-4012-9EC9-351C92527400}" destId="{60BBC32A-8B70-4368-9853-33C0C3E13071}" srcOrd="4" destOrd="0" presId="urn:microsoft.com/office/officeart/2005/8/layout/list1"/>
    <dgm:cxn modelId="{11869E1B-027B-42BE-9719-04BCF7F016E1}" type="presParOf" srcId="{60BBC32A-8B70-4368-9853-33C0C3E13071}" destId="{78548AE8-08CC-4B24-8767-E40E466BBEBD}" srcOrd="0" destOrd="0" presId="urn:microsoft.com/office/officeart/2005/8/layout/list1"/>
    <dgm:cxn modelId="{95EB0D5F-054E-4325-A634-7E8A354FCD59}" type="presParOf" srcId="{60BBC32A-8B70-4368-9853-33C0C3E13071}" destId="{F86CD727-3C1B-4270-A38C-6225F6D1F903}" srcOrd="1" destOrd="0" presId="urn:microsoft.com/office/officeart/2005/8/layout/list1"/>
    <dgm:cxn modelId="{6885AD92-7727-4D39-A003-E3079D49EEF5}" type="presParOf" srcId="{D5BCA372-58DB-4012-9EC9-351C92527400}" destId="{9157A31F-8FF8-48FD-9146-10D820DCB02A}" srcOrd="5" destOrd="0" presId="urn:microsoft.com/office/officeart/2005/8/layout/list1"/>
    <dgm:cxn modelId="{DA3649C9-0355-4EE2-A802-08B742E8BB8C}" type="presParOf" srcId="{D5BCA372-58DB-4012-9EC9-351C92527400}" destId="{925DB0FA-9ECB-48DF-9CEA-BAC16D8B1846}" srcOrd="6" destOrd="0" presId="urn:microsoft.com/office/officeart/2005/8/layout/list1"/>
    <dgm:cxn modelId="{E7D5DAAD-DF69-4CFC-B40F-4B132CF8BAC7}" type="presParOf" srcId="{D5BCA372-58DB-4012-9EC9-351C92527400}" destId="{BB5E6E3C-AA79-4845-A8D4-F988CB067B68}" srcOrd="7" destOrd="0" presId="urn:microsoft.com/office/officeart/2005/8/layout/list1"/>
    <dgm:cxn modelId="{C4695CD2-DCAB-4390-BBF1-AC5D88DC6762}" type="presParOf" srcId="{D5BCA372-58DB-4012-9EC9-351C92527400}" destId="{91326A81-0C2D-4F2F-B448-C6CF7B772837}" srcOrd="8" destOrd="0" presId="urn:microsoft.com/office/officeart/2005/8/layout/list1"/>
    <dgm:cxn modelId="{7938BB43-49E3-4EF8-8F9A-77F572D16CEF}" type="presParOf" srcId="{91326A81-0C2D-4F2F-B448-C6CF7B772837}" destId="{15509885-7732-477B-A2B8-3B4B20EB15DD}" srcOrd="0" destOrd="0" presId="urn:microsoft.com/office/officeart/2005/8/layout/list1"/>
    <dgm:cxn modelId="{23CB785C-B5BE-4849-9184-296F114F74D1}" type="presParOf" srcId="{91326A81-0C2D-4F2F-B448-C6CF7B772837}" destId="{22FF02A1-CF5D-4E5A-B991-054358E22C11}" srcOrd="1" destOrd="0" presId="urn:microsoft.com/office/officeart/2005/8/layout/list1"/>
    <dgm:cxn modelId="{31DA55B4-C1D1-42A3-A382-7065FCC03037}" type="presParOf" srcId="{D5BCA372-58DB-4012-9EC9-351C92527400}" destId="{87D9C931-8CDA-46F6-9B6D-C254C3DFC2E7}" srcOrd="9" destOrd="0" presId="urn:microsoft.com/office/officeart/2005/8/layout/list1"/>
    <dgm:cxn modelId="{567C7F2A-928C-4810-B1BF-2E027503E5A0}" type="presParOf" srcId="{D5BCA372-58DB-4012-9EC9-351C92527400}" destId="{24A90A22-84AB-4282-83F2-71E8C4B0E0FC}" srcOrd="10" destOrd="0" presId="urn:microsoft.com/office/officeart/2005/8/layout/list1"/>
    <dgm:cxn modelId="{1AED9E90-50B2-4A35-9E71-552D30AA27BA}" type="presParOf" srcId="{D5BCA372-58DB-4012-9EC9-351C92527400}" destId="{61EAB367-08A7-4DB7-8575-2AB73DF857CC}" srcOrd="11" destOrd="0" presId="urn:microsoft.com/office/officeart/2005/8/layout/list1"/>
    <dgm:cxn modelId="{AFFCBCC4-ECFC-42BD-9AB7-80BBB7AE9186}" type="presParOf" srcId="{D5BCA372-58DB-4012-9EC9-351C92527400}" destId="{A95CC56E-EB8E-4441-96B9-4C378BBE3D5A}" srcOrd="12" destOrd="0" presId="urn:microsoft.com/office/officeart/2005/8/layout/list1"/>
    <dgm:cxn modelId="{9D39C301-6F0D-43BA-975A-63C7823C780E}" type="presParOf" srcId="{A95CC56E-EB8E-4441-96B9-4C378BBE3D5A}" destId="{5C198529-5AC2-4FF5-B89A-E843B1B750C0}" srcOrd="0" destOrd="0" presId="urn:microsoft.com/office/officeart/2005/8/layout/list1"/>
    <dgm:cxn modelId="{338F1143-3247-4CF2-A793-8F1CBF819D81}" type="presParOf" srcId="{A95CC56E-EB8E-4441-96B9-4C378BBE3D5A}" destId="{C69767E7-0A7B-4373-84DA-FC64F6D03E99}" srcOrd="1" destOrd="0" presId="urn:microsoft.com/office/officeart/2005/8/layout/list1"/>
    <dgm:cxn modelId="{32CA2CB6-34F7-4012-8D17-6BAA60B8DC86}" type="presParOf" srcId="{D5BCA372-58DB-4012-9EC9-351C92527400}" destId="{CBDDB4BB-B069-453A-9B69-4916C52C9C3A}" srcOrd="13" destOrd="0" presId="urn:microsoft.com/office/officeart/2005/8/layout/list1"/>
    <dgm:cxn modelId="{FB3E9F1B-4DE2-403A-BAC6-FF71B5BDB48A}" type="presParOf" srcId="{D5BCA372-58DB-4012-9EC9-351C92527400}" destId="{83EC9C38-2576-499A-9FD6-1A863FB6C4CC}" srcOrd="14" destOrd="0" presId="urn:microsoft.com/office/officeart/2005/8/layout/list1"/>
    <dgm:cxn modelId="{E96A49AE-3C99-4853-B13B-ACD1EA2E09D4}" type="presParOf" srcId="{D5BCA372-58DB-4012-9EC9-351C92527400}" destId="{17A48E96-CD35-4DC6-AA4B-317CBE646BAE}" srcOrd="15" destOrd="0" presId="urn:microsoft.com/office/officeart/2005/8/layout/list1"/>
    <dgm:cxn modelId="{A30B0263-B281-413C-9CDB-A164D5E43BBA}" type="presParOf" srcId="{D5BCA372-58DB-4012-9EC9-351C92527400}" destId="{CCA74694-7011-4235-B77D-B5F68C1597C4}" srcOrd="16" destOrd="0" presId="urn:microsoft.com/office/officeart/2005/8/layout/list1"/>
    <dgm:cxn modelId="{B6A31A45-5A6C-4428-A056-61BF10C1921D}" type="presParOf" srcId="{CCA74694-7011-4235-B77D-B5F68C1597C4}" destId="{0767C572-8E91-400E-94A4-9EBC2528BF14}" srcOrd="0" destOrd="0" presId="urn:microsoft.com/office/officeart/2005/8/layout/list1"/>
    <dgm:cxn modelId="{A2242C8A-0F92-4AD1-9B39-7BFF704AB396}" type="presParOf" srcId="{CCA74694-7011-4235-B77D-B5F68C1597C4}" destId="{F8E6F9BE-9265-4A2A-91A8-0543B1B29EF2}" srcOrd="1" destOrd="0" presId="urn:microsoft.com/office/officeart/2005/8/layout/list1"/>
    <dgm:cxn modelId="{9534D163-3CCC-4FC9-9332-956C97F4CE29}" type="presParOf" srcId="{D5BCA372-58DB-4012-9EC9-351C92527400}" destId="{7A8987E7-C8ED-4DCC-B8F0-A6A332BB647B}" srcOrd="17" destOrd="0" presId="urn:microsoft.com/office/officeart/2005/8/layout/list1"/>
    <dgm:cxn modelId="{39DC4DC9-E4E2-4373-BA81-E257686A0567}" type="presParOf" srcId="{D5BCA372-58DB-4012-9EC9-351C92527400}" destId="{1F121C78-2CED-4F8F-BFFF-BAAE624B62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9A9CA-3834-4DB9-9BEA-3C240686AB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F74DED-A434-4FBB-A587-26EE98656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Flume</a:t>
          </a:r>
          <a:r>
            <a:rPr lang="en-US" b="0" i="0">
              <a:latin typeface="Century Gothic" panose="020B0502020202020204"/>
            </a:rPr>
            <a:t> </a:t>
          </a:r>
          <a:r>
            <a:rPr lang="en-US">
              <a:latin typeface="Century Gothic" panose="020B0502020202020204"/>
            </a:rPr>
            <a:t>&amp; </a:t>
          </a:r>
          <a:r>
            <a:rPr lang="en-US"/>
            <a:t>Kafka </a:t>
          </a:r>
        </a:p>
      </dgm:t>
    </dgm:pt>
    <dgm:pt modelId="{89FD4B18-562E-4E37-816E-0BEB46C4325F}" type="parTrans" cxnId="{F00A0E8F-8412-44C2-9F87-6D467E681D53}">
      <dgm:prSet/>
      <dgm:spPr/>
      <dgm:t>
        <a:bodyPr/>
        <a:lstStyle/>
        <a:p>
          <a:endParaRPr lang="en-US"/>
        </a:p>
      </dgm:t>
    </dgm:pt>
    <dgm:pt modelId="{9D772938-9554-4E5B-A269-1B27ACCE208B}" type="sibTrans" cxnId="{F00A0E8F-8412-44C2-9F87-6D467E681D53}">
      <dgm:prSet/>
      <dgm:spPr/>
      <dgm:t>
        <a:bodyPr/>
        <a:lstStyle/>
        <a:p>
          <a:endParaRPr lang="en-US"/>
        </a:p>
      </dgm:t>
    </dgm:pt>
    <dgm:pt modelId="{B915C104-F909-4E30-8223-8EDD88153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Spark Streaming </a:t>
          </a:r>
          <a:endParaRPr lang="en-US"/>
        </a:p>
      </dgm:t>
    </dgm:pt>
    <dgm:pt modelId="{D7B61C9C-3052-45B4-AC17-D0FBE810EA45}" type="parTrans" cxnId="{BA0F1F5F-D42A-445D-A90C-436F67CEAAC7}">
      <dgm:prSet/>
      <dgm:spPr/>
      <dgm:t>
        <a:bodyPr/>
        <a:lstStyle/>
        <a:p>
          <a:endParaRPr lang="en-US"/>
        </a:p>
      </dgm:t>
    </dgm:pt>
    <dgm:pt modelId="{0BAA52A9-CC97-471A-AC40-D849F370D481}" type="sibTrans" cxnId="{BA0F1F5F-D42A-445D-A90C-436F67CEAAC7}">
      <dgm:prSet/>
      <dgm:spPr/>
      <dgm:t>
        <a:bodyPr/>
        <a:lstStyle/>
        <a:p>
          <a:endParaRPr lang="en-US"/>
        </a:p>
      </dgm:t>
    </dgm:pt>
    <dgm:pt modelId="{276039A3-6057-4796-B131-2BA1C1CB7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Visualization</a:t>
          </a:r>
          <a:r>
            <a:rPr lang="en-US" b="0" i="0">
              <a:latin typeface="Century Gothic" panose="020B0502020202020204"/>
            </a:rPr>
            <a:t> </a:t>
          </a:r>
          <a:endParaRPr lang="en-US"/>
        </a:p>
      </dgm:t>
    </dgm:pt>
    <dgm:pt modelId="{813931A6-3A27-4081-9B86-67EB54951172}" type="parTrans" cxnId="{B7BEA8ED-C14A-4D66-8B6A-08D2895047B6}">
      <dgm:prSet/>
      <dgm:spPr/>
      <dgm:t>
        <a:bodyPr/>
        <a:lstStyle/>
        <a:p>
          <a:endParaRPr lang="en-US"/>
        </a:p>
      </dgm:t>
    </dgm:pt>
    <dgm:pt modelId="{16AC8F73-D1C4-411F-958D-2FFC009EBFDE}" type="sibTrans" cxnId="{B7BEA8ED-C14A-4D66-8B6A-08D2895047B6}">
      <dgm:prSet/>
      <dgm:spPr/>
      <dgm:t>
        <a:bodyPr/>
        <a:lstStyle/>
        <a:p>
          <a:endParaRPr lang="en-US"/>
        </a:p>
      </dgm:t>
    </dgm:pt>
    <dgm:pt modelId="{6CBC8276-FCA6-4193-BFC7-36C565A250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Demo</a:t>
          </a:r>
          <a:r>
            <a:rPr lang="en-US" b="0" i="0">
              <a:latin typeface="Century Gothic" panose="020B0502020202020204"/>
            </a:rPr>
            <a:t> </a:t>
          </a:r>
          <a:endParaRPr lang="en-US"/>
        </a:p>
      </dgm:t>
    </dgm:pt>
    <dgm:pt modelId="{357FFBED-0564-416E-A721-DA97CD41339D}" type="parTrans" cxnId="{15844744-09DE-423F-A84C-3B62BFBD939B}">
      <dgm:prSet/>
      <dgm:spPr/>
      <dgm:t>
        <a:bodyPr/>
        <a:lstStyle/>
        <a:p>
          <a:endParaRPr lang="en-US"/>
        </a:p>
      </dgm:t>
    </dgm:pt>
    <dgm:pt modelId="{7822CCF0-BF45-4E78-991C-1901C30062F4}" type="sibTrans" cxnId="{15844744-09DE-423F-A84C-3B62BFBD939B}">
      <dgm:prSet/>
      <dgm:spPr/>
      <dgm:t>
        <a:bodyPr/>
        <a:lstStyle/>
        <a:p>
          <a:endParaRPr lang="en-US"/>
        </a:p>
      </dgm:t>
    </dgm:pt>
    <dgm:pt modelId="{34E69FCA-577F-4EEA-B43F-880D4FC57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Q &amp; A</a:t>
          </a:r>
          <a:endParaRPr lang="en-US"/>
        </a:p>
      </dgm:t>
    </dgm:pt>
    <dgm:pt modelId="{A7381104-6FB9-4009-B5C1-8A7C2D9C5CF5}" type="parTrans" cxnId="{6CC2E2BC-A874-48F7-9C60-96B530CA4E7E}">
      <dgm:prSet/>
      <dgm:spPr/>
      <dgm:t>
        <a:bodyPr/>
        <a:lstStyle/>
        <a:p>
          <a:endParaRPr lang="en-US"/>
        </a:p>
      </dgm:t>
    </dgm:pt>
    <dgm:pt modelId="{14AC6BD7-5040-4657-ADC4-A6181117F2A6}" type="sibTrans" cxnId="{6CC2E2BC-A874-48F7-9C60-96B530CA4E7E}">
      <dgm:prSet/>
      <dgm:spPr/>
      <dgm:t>
        <a:bodyPr/>
        <a:lstStyle/>
        <a:p>
          <a:endParaRPr lang="en-US"/>
        </a:p>
      </dgm:t>
    </dgm:pt>
    <dgm:pt modelId="{8B033664-ACDF-4C1C-AF14-E89F8912A3C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Century Gothic" panose="020B0502020202020204"/>
            </a:rPr>
            <a:t>Spark SQL</a:t>
          </a:r>
        </a:p>
      </dgm:t>
    </dgm:pt>
    <dgm:pt modelId="{810AF8E4-5960-47B7-8A64-8A5AC05B8D54}" type="parTrans" cxnId="{6E68B2A4-3E35-45F8-9ACE-40136EFA1AA0}">
      <dgm:prSet/>
      <dgm:spPr/>
    </dgm:pt>
    <dgm:pt modelId="{EDE7D75B-80FD-421D-8CBD-C80948E250F2}" type="sibTrans" cxnId="{6E68B2A4-3E35-45F8-9ACE-40136EFA1AA0}">
      <dgm:prSet/>
      <dgm:spPr/>
    </dgm:pt>
    <dgm:pt modelId="{6ADEAEF8-1A1E-44A7-935D-2B75B684DB2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Century Gothic" panose="020B0502020202020204"/>
            </a:rPr>
            <a:t>Goal</a:t>
          </a:r>
          <a:r>
            <a:rPr lang="en-US" b="0" i="0"/>
            <a:t> to achieve</a:t>
          </a:r>
          <a:endParaRPr lang="en-US" b="0" i="0">
            <a:latin typeface="Century Gothic" panose="020B0502020202020204"/>
          </a:endParaRPr>
        </a:p>
      </dgm:t>
    </dgm:pt>
    <dgm:pt modelId="{2A29A03A-4729-464C-A606-60F3B8392CD2}" type="parTrans" cxnId="{A06FFB5F-C9A7-4B2D-83BD-CFEBADF131C9}">
      <dgm:prSet/>
      <dgm:spPr/>
    </dgm:pt>
    <dgm:pt modelId="{EFD043D5-F190-4708-B0A9-E0E381AD4707}" type="sibTrans" cxnId="{A06FFB5F-C9A7-4B2D-83BD-CFEBADF131C9}">
      <dgm:prSet/>
      <dgm:spPr/>
    </dgm:pt>
    <dgm:pt modelId="{097DBD8E-AFE2-4E70-ACC8-2D057FE6422D}">
      <dgm:prSet phldr="0"/>
      <dgm:spPr/>
      <dgm:t>
        <a:bodyPr/>
        <a:lstStyle/>
        <a:p>
          <a:pPr algn="just">
            <a:lnSpc>
              <a:spcPct val="100000"/>
            </a:lnSpc>
          </a:pPr>
          <a:r>
            <a:rPr lang="en-US"/>
            <a:t>Project Architecture and Data </a:t>
          </a:r>
          <a:r>
            <a:rPr lang="en-US">
              <a:latin typeface="Century Gothic" panose="020B0502020202020204"/>
            </a:rPr>
            <a:t>Pipeline</a:t>
          </a:r>
        </a:p>
      </dgm:t>
    </dgm:pt>
    <dgm:pt modelId="{D55D114C-73E5-4C10-86E7-67033EA7FC13}" type="parTrans" cxnId="{B576EFFC-0F33-4588-859B-B4F747AA4CFD}">
      <dgm:prSet/>
      <dgm:spPr/>
    </dgm:pt>
    <dgm:pt modelId="{670ACB97-D2FE-4CA5-8851-5D14CFFCA7BB}" type="sibTrans" cxnId="{B576EFFC-0F33-4588-859B-B4F747AA4CFD}">
      <dgm:prSet/>
      <dgm:spPr/>
    </dgm:pt>
    <dgm:pt modelId="{F382C284-212B-4A62-883F-93497450FE14}" type="pres">
      <dgm:prSet presAssocID="{2F59A9CA-3834-4DB9-9BEA-3C240686AB94}" presName="root" presStyleCnt="0">
        <dgm:presLayoutVars>
          <dgm:dir/>
          <dgm:resizeHandles val="exact"/>
        </dgm:presLayoutVars>
      </dgm:prSet>
      <dgm:spPr/>
    </dgm:pt>
    <dgm:pt modelId="{95E362BD-814E-456C-AA8E-2FC1CE75E39F}" type="pres">
      <dgm:prSet presAssocID="{6ADEAEF8-1A1E-44A7-935D-2B75B684DB24}" presName="compNode" presStyleCnt="0"/>
      <dgm:spPr/>
    </dgm:pt>
    <dgm:pt modelId="{20234315-331D-462F-B869-7F2CEDDF1670}" type="pres">
      <dgm:prSet presAssocID="{6ADEAEF8-1A1E-44A7-935D-2B75B684DB24}" presName="bgRect" presStyleLbl="bgShp" presStyleIdx="0" presStyleCnt="8"/>
      <dgm:spPr/>
    </dgm:pt>
    <dgm:pt modelId="{F426EAC2-E372-43CC-894E-C4EC7D44E32F}" type="pres">
      <dgm:prSet presAssocID="{6ADEAEF8-1A1E-44A7-935D-2B75B684DB24}" presName="iconRect" presStyleLbl="node1" presStyleIdx="0" presStyleCnt="8"/>
      <dgm:spPr/>
    </dgm:pt>
    <dgm:pt modelId="{6084DC2C-4369-41BF-A444-16BE71C0822F}" type="pres">
      <dgm:prSet presAssocID="{6ADEAEF8-1A1E-44A7-935D-2B75B684DB24}" presName="spaceRect" presStyleCnt="0"/>
      <dgm:spPr/>
    </dgm:pt>
    <dgm:pt modelId="{85F253A2-C845-4FDA-8834-5C914430C586}" type="pres">
      <dgm:prSet presAssocID="{6ADEAEF8-1A1E-44A7-935D-2B75B684DB24}" presName="parTx" presStyleLbl="revTx" presStyleIdx="0" presStyleCnt="8">
        <dgm:presLayoutVars>
          <dgm:chMax val="0"/>
          <dgm:chPref val="0"/>
        </dgm:presLayoutVars>
      </dgm:prSet>
      <dgm:spPr/>
    </dgm:pt>
    <dgm:pt modelId="{34F7462C-5EEF-4695-9E0B-347F439E0CB4}" type="pres">
      <dgm:prSet presAssocID="{EFD043D5-F190-4708-B0A9-E0E381AD4707}" presName="sibTrans" presStyleCnt="0"/>
      <dgm:spPr/>
    </dgm:pt>
    <dgm:pt modelId="{863AC837-186B-4183-B057-AF2A092C1B7C}" type="pres">
      <dgm:prSet presAssocID="{097DBD8E-AFE2-4E70-ACC8-2D057FE6422D}" presName="compNode" presStyleCnt="0"/>
      <dgm:spPr/>
    </dgm:pt>
    <dgm:pt modelId="{D031617B-6FAD-4E14-9827-748D5E4191BD}" type="pres">
      <dgm:prSet presAssocID="{097DBD8E-AFE2-4E70-ACC8-2D057FE6422D}" presName="bgRect" presStyleLbl="bgShp" presStyleIdx="1" presStyleCnt="8"/>
      <dgm:spPr/>
    </dgm:pt>
    <dgm:pt modelId="{0C86A8CA-68C5-49DB-BB38-57E15EEEA05E}" type="pres">
      <dgm:prSet presAssocID="{097DBD8E-AFE2-4E70-ACC8-2D057FE6422D}" presName="iconRect" presStyleLbl="node1" presStyleIdx="1" presStyleCnt="8"/>
      <dgm:spPr/>
    </dgm:pt>
    <dgm:pt modelId="{80D48A67-294C-448C-B805-554E7151EBB3}" type="pres">
      <dgm:prSet presAssocID="{097DBD8E-AFE2-4E70-ACC8-2D057FE6422D}" presName="spaceRect" presStyleCnt="0"/>
      <dgm:spPr/>
    </dgm:pt>
    <dgm:pt modelId="{9FAD515D-D962-43D8-A148-2FACC85BD456}" type="pres">
      <dgm:prSet presAssocID="{097DBD8E-AFE2-4E70-ACC8-2D057FE6422D}" presName="parTx" presStyleLbl="revTx" presStyleIdx="1" presStyleCnt="8">
        <dgm:presLayoutVars>
          <dgm:chMax val="0"/>
          <dgm:chPref val="0"/>
        </dgm:presLayoutVars>
      </dgm:prSet>
      <dgm:spPr/>
    </dgm:pt>
    <dgm:pt modelId="{CC99829D-FB9B-4737-8192-318929ABA488}" type="pres">
      <dgm:prSet presAssocID="{670ACB97-D2FE-4CA5-8851-5D14CFFCA7BB}" presName="sibTrans" presStyleCnt="0"/>
      <dgm:spPr/>
    </dgm:pt>
    <dgm:pt modelId="{AD6C3112-DD14-4677-B1E6-95015C8BAB9D}" type="pres">
      <dgm:prSet presAssocID="{1CF74DED-A434-4FBB-A587-26EE9865672E}" presName="compNode" presStyleCnt="0"/>
      <dgm:spPr/>
    </dgm:pt>
    <dgm:pt modelId="{BDF9C74C-EAA2-4B9C-85D9-88CA8B2C7139}" type="pres">
      <dgm:prSet presAssocID="{1CF74DED-A434-4FBB-A587-26EE9865672E}" presName="bgRect" presStyleLbl="bgShp" presStyleIdx="2" presStyleCnt="8"/>
      <dgm:spPr/>
    </dgm:pt>
    <dgm:pt modelId="{D472B223-0A7F-4456-9879-AAEF853A920F}" type="pres">
      <dgm:prSet presAssocID="{1CF74DED-A434-4FBB-A587-26EE9865672E}" presName="iconRect" presStyleLbl="node1" presStyleIdx="2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E90A5C2-5B06-4557-BCAC-F30ECC12C403}" type="pres">
      <dgm:prSet presAssocID="{1CF74DED-A434-4FBB-A587-26EE9865672E}" presName="spaceRect" presStyleCnt="0"/>
      <dgm:spPr/>
    </dgm:pt>
    <dgm:pt modelId="{106A3E27-7E99-413A-AD41-AE3DFE01C145}" type="pres">
      <dgm:prSet presAssocID="{1CF74DED-A434-4FBB-A587-26EE9865672E}" presName="parTx" presStyleLbl="revTx" presStyleIdx="2" presStyleCnt="8">
        <dgm:presLayoutVars>
          <dgm:chMax val="0"/>
          <dgm:chPref val="0"/>
        </dgm:presLayoutVars>
      </dgm:prSet>
      <dgm:spPr/>
    </dgm:pt>
    <dgm:pt modelId="{8E8F1045-0637-49D4-BE42-8343EEF79D33}" type="pres">
      <dgm:prSet presAssocID="{9D772938-9554-4E5B-A269-1B27ACCE208B}" presName="sibTrans" presStyleCnt="0"/>
      <dgm:spPr/>
    </dgm:pt>
    <dgm:pt modelId="{15725262-CF8A-4E88-A643-F34F629E827B}" type="pres">
      <dgm:prSet presAssocID="{B915C104-F909-4E30-8223-8EDD881537AA}" presName="compNode" presStyleCnt="0"/>
      <dgm:spPr/>
    </dgm:pt>
    <dgm:pt modelId="{3E4B803E-426B-4C72-9B02-69B02A886D36}" type="pres">
      <dgm:prSet presAssocID="{B915C104-F909-4E30-8223-8EDD881537AA}" presName="bgRect" presStyleLbl="bgShp" presStyleIdx="3" presStyleCnt="8"/>
      <dgm:spPr/>
    </dgm:pt>
    <dgm:pt modelId="{A1C1AFA6-433C-4032-A78F-88A9B3135791}" type="pres">
      <dgm:prSet presAssocID="{B915C104-F909-4E30-8223-8EDD881537AA}" presName="iconRect" presStyleLbl="node1" presStyleIdx="3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A59712-5275-4579-9E3C-CD4DB48263DC}" type="pres">
      <dgm:prSet presAssocID="{B915C104-F909-4E30-8223-8EDD881537AA}" presName="spaceRect" presStyleCnt="0"/>
      <dgm:spPr/>
    </dgm:pt>
    <dgm:pt modelId="{CD8E31AC-977A-4ACB-BA3B-6F220933DF74}" type="pres">
      <dgm:prSet presAssocID="{B915C104-F909-4E30-8223-8EDD881537AA}" presName="parTx" presStyleLbl="revTx" presStyleIdx="3" presStyleCnt="8">
        <dgm:presLayoutVars>
          <dgm:chMax val="0"/>
          <dgm:chPref val="0"/>
        </dgm:presLayoutVars>
      </dgm:prSet>
      <dgm:spPr/>
    </dgm:pt>
    <dgm:pt modelId="{5B2E4C77-8741-4564-A189-147C96971056}" type="pres">
      <dgm:prSet presAssocID="{0BAA52A9-CC97-471A-AC40-D849F370D481}" presName="sibTrans" presStyleCnt="0"/>
      <dgm:spPr/>
    </dgm:pt>
    <dgm:pt modelId="{FC7ED49E-D677-403E-99D9-BE2642788ECC}" type="pres">
      <dgm:prSet presAssocID="{276039A3-6057-4796-B131-2BA1C1CB77DB}" presName="compNode" presStyleCnt="0"/>
      <dgm:spPr/>
    </dgm:pt>
    <dgm:pt modelId="{06CD4D35-FFE1-447B-A3D5-EB1CBF52DF9C}" type="pres">
      <dgm:prSet presAssocID="{276039A3-6057-4796-B131-2BA1C1CB77DB}" presName="bgRect" presStyleLbl="bgShp" presStyleIdx="4" presStyleCnt="8"/>
      <dgm:spPr/>
    </dgm:pt>
    <dgm:pt modelId="{F6F0FFCC-3F4E-45CD-A4E4-4FB7678A150F}" type="pres">
      <dgm:prSet presAssocID="{276039A3-6057-4796-B131-2BA1C1CB77DB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D933BD-8ADB-4E5A-B1EE-DF4819197594}" type="pres">
      <dgm:prSet presAssocID="{276039A3-6057-4796-B131-2BA1C1CB77DB}" presName="spaceRect" presStyleCnt="0"/>
      <dgm:spPr/>
    </dgm:pt>
    <dgm:pt modelId="{FF2D1AF9-B8FD-4251-B783-9F80B11040CB}" type="pres">
      <dgm:prSet presAssocID="{276039A3-6057-4796-B131-2BA1C1CB77DB}" presName="parTx" presStyleLbl="revTx" presStyleIdx="4" presStyleCnt="8">
        <dgm:presLayoutVars>
          <dgm:chMax val="0"/>
          <dgm:chPref val="0"/>
        </dgm:presLayoutVars>
      </dgm:prSet>
      <dgm:spPr/>
    </dgm:pt>
    <dgm:pt modelId="{8D54794B-8005-46A4-9D44-229A76E3EE36}" type="pres">
      <dgm:prSet presAssocID="{16AC8F73-D1C4-411F-958D-2FFC009EBFDE}" presName="sibTrans" presStyleCnt="0"/>
      <dgm:spPr/>
    </dgm:pt>
    <dgm:pt modelId="{F9EA1F2D-5045-4761-9A44-AD5ECA9FD6B1}" type="pres">
      <dgm:prSet presAssocID="{8B033664-ACDF-4C1C-AF14-E89F8912A3C4}" presName="compNode" presStyleCnt="0"/>
      <dgm:spPr/>
    </dgm:pt>
    <dgm:pt modelId="{E954C79D-1F49-4F75-88D7-60EA9A37ED39}" type="pres">
      <dgm:prSet presAssocID="{8B033664-ACDF-4C1C-AF14-E89F8912A3C4}" presName="bgRect" presStyleLbl="bgShp" presStyleIdx="5" presStyleCnt="8"/>
      <dgm:spPr/>
    </dgm:pt>
    <dgm:pt modelId="{EA1D8179-F9F4-40D2-A7A1-2B885843AB32}" type="pres">
      <dgm:prSet presAssocID="{8B033664-ACDF-4C1C-AF14-E89F8912A3C4}" presName="iconRect" presStyleLbl="node1" presStyleIdx="5" presStyleCnt="8"/>
      <dgm:spPr/>
    </dgm:pt>
    <dgm:pt modelId="{C6841003-649D-4EF5-982F-4E6E8D6D01A3}" type="pres">
      <dgm:prSet presAssocID="{8B033664-ACDF-4C1C-AF14-E89F8912A3C4}" presName="spaceRect" presStyleCnt="0"/>
      <dgm:spPr/>
    </dgm:pt>
    <dgm:pt modelId="{BA014956-7554-4AE6-8C89-AB1C44F4F566}" type="pres">
      <dgm:prSet presAssocID="{8B033664-ACDF-4C1C-AF14-E89F8912A3C4}" presName="parTx" presStyleLbl="revTx" presStyleIdx="5" presStyleCnt="8">
        <dgm:presLayoutVars>
          <dgm:chMax val="0"/>
          <dgm:chPref val="0"/>
        </dgm:presLayoutVars>
      </dgm:prSet>
      <dgm:spPr/>
    </dgm:pt>
    <dgm:pt modelId="{1980AE6B-A6DB-47F7-BF8E-C1B203650AD8}" type="pres">
      <dgm:prSet presAssocID="{EDE7D75B-80FD-421D-8CBD-C80948E250F2}" presName="sibTrans" presStyleCnt="0"/>
      <dgm:spPr/>
    </dgm:pt>
    <dgm:pt modelId="{D48D5285-5746-4C27-A988-40685B7A03BB}" type="pres">
      <dgm:prSet presAssocID="{6CBC8276-FCA6-4193-BFC7-36C565A250A1}" presName="compNode" presStyleCnt="0"/>
      <dgm:spPr/>
    </dgm:pt>
    <dgm:pt modelId="{13698690-9604-4169-9184-A16CFBDC0C7F}" type="pres">
      <dgm:prSet presAssocID="{6CBC8276-FCA6-4193-BFC7-36C565A250A1}" presName="bgRect" presStyleLbl="bgShp" presStyleIdx="6" presStyleCnt="8"/>
      <dgm:spPr/>
    </dgm:pt>
    <dgm:pt modelId="{016350E6-EA9A-4A19-A6F7-50F59BFF4560}" type="pres">
      <dgm:prSet presAssocID="{6CBC8276-FCA6-4193-BFC7-36C565A250A1}" presName="icon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BB7BFF1-3C40-420A-B41F-F9C588FB6A4D}" type="pres">
      <dgm:prSet presAssocID="{6CBC8276-FCA6-4193-BFC7-36C565A250A1}" presName="spaceRect" presStyleCnt="0"/>
      <dgm:spPr/>
    </dgm:pt>
    <dgm:pt modelId="{1FCE5540-3727-4862-8137-6268DAA610F0}" type="pres">
      <dgm:prSet presAssocID="{6CBC8276-FCA6-4193-BFC7-36C565A250A1}" presName="parTx" presStyleLbl="revTx" presStyleIdx="6" presStyleCnt="8">
        <dgm:presLayoutVars>
          <dgm:chMax val="0"/>
          <dgm:chPref val="0"/>
        </dgm:presLayoutVars>
      </dgm:prSet>
      <dgm:spPr/>
    </dgm:pt>
    <dgm:pt modelId="{58F42B1C-E2BB-4D73-A22D-FDF9A85C78D2}" type="pres">
      <dgm:prSet presAssocID="{7822CCF0-BF45-4E78-991C-1901C30062F4}" presName="sibTrans" presStyleCnt="0"/>
      <dgm:spPr/>
    </dgm:pt>
    <dgm:pt modelId="{5FEBBEA2-FCC2-48FF-AEF6-B55ADB876037}" type="pres">
      <dgm:prSet presAssocID="{34E69FCA-577F-4EEA-B43F-880D4FC5748C}" presName="compNode" presStyleCnt="0"/>
      <dgm:spPr/>
    </dgm:pt>
    <dgm:pt modelId="{2F7CDFCB-D46E-46B5-893E-F536230977AA}" type="pres">
      <dgm:prSet presAssocID="{34E69FCA-577F-4EEA-B43F-880D4FC5748C}" presName="bgRect" presStyleLbl="bgShp" presStyleIdx="7" presStyleCnt="8"/>
      <dgm:spPr/>
    </dgm:pt>
    <dgm:pt modelId="{FCA528E0-6F48-446A-9ED4-1744466D1E2F}" type="pres">
      <dgm:prSet presAssocID="{34E69FCA-577F-4EEA-B43F-880D4FC5748C}" presName="iconRect" presStyleLbl="nod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63B2AA4-2CC5-43AB-B6A7-4EEB55400C84}" type="pres">
      <dgm:prSet presAssocID="{34E69FCA-577F-4EEA-B43F-880D4FC5748C}" presName="spaceRect" presStyleCnt="0"/>
      <dgm:spPr/>
    </dgm:pt>
    <dgm:pt modelId="{61BE2730-B762-4437-9199-2AB451A7DF3F}" type="pres">
      <dgm:prSet presAssocID="{34E69FCA-577F-4EEA-B43F-880D4FC5748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C073934-4AA3-430E-A802-535DB77E560F}" type="presOf" srcId="{6CBC8276-FCA6-4193-BFC7-36C565A250A1}" destId="{1FCE5540-3727-4862-8137-6268DAA610F0}" srcOrd="0" destOrd="0" presId="urn:microsoft.com/office/officeart/2018/2/layout/IconVerticalSolidList"/>
    <dgm:cxn modelId="{8CF0C23A-AA01-4A3F-8FAB-7BB44C0444EF}" type="presOf" srcId="{1CF74DED-A434-4FBB-A587-26EE9865672E}" destId="{106A3E27-7E99-413A-AD41-AE3DFE01C145}" srcOrd="0" destOrd="0" presId="urn:microsoft.com/office/officeart/2018/2/layout/IconVerticalSolidList"/>
    <dgm:cxn modelId="{BA0F1F5F-D42A-445D-A90C-436F67CEAAC7}" srcId="{2F59A9CA-3834-4DB9-9BEA-3C240686AB94}" destId="{B915C104-F909-4E30-8223-8EDD881537AA}" srcOrd="3" destOrd="0" parTransId="{D7B61C9C-3052-45B4-AC17-D0FBE810EA45}" sibTransId="{0BAA52A9-CC97-471A-AC40-D849F370D481}"/>
    <dgm:cxn modelId="{A06FFB5F-C9A7-4B2D-83BD-CFEBADF131C9}" srcId="{2F59A9CA-3834-4DB9-9BEA-3C240686AB94}" destId="{6ADEAEF8-1A1E-44A7-935D-2B75B684DB24}" srcOrd="0" destOrd="0" parTransId="{2A29A03A-4729-464C-A606-60F3B8392CD2}" sibTransId="{EFD043D5-F190-4708-B0A9-E0E381AD4707}"/>
    <dgm:cxn modelId="{15844744-09DE-423F-A84C-3B62BFBD939B}" srcId="{2F59A9CA-3834-4DB9-9BEA-3C240686AB94}" destId="{6CBC8276-FCA6-4193-BFC7-36C565A250A1}" srcOrd="6" destOrd="0" parTransId="{357FFBED-0564-416E-A721-DA97CD41339D}" sibTransId="{7822CCF0-BF45-4E78-991C-1901C30062F4}"/>
    <dgm:cxn modelId="{AAA4E675-A311-4D4A-B2AD-14A52E4410D2}" type="presOf" srcId="{276039A3-6057-4796-B131-2BA1C1CB77DB}" destId="{FF2D1AF9-B8FD-4251-B783-9F80B11040CB}" srcOrd="0" destOrd="0" presId="urn:microsoft.com/office/officeart/2018/2/layout/IconVerticalSolidList"/>
    <dgm:cxn modelId="{8ED54482-91DD-4F7E-B0C5-CD988120A2BF}" type="presOf" srcId="{2F59A9CA-3834-4DB9-9BEA-3C240686AB94}" destId="{F382C284-212B-4A62-883F-93497450FE14}" srcOrd="0" destOrd="0" presId="urn:microsoft.com/office/officeart/2018/2/layout/IconVerticalSolidList"/>
    <dgm:cxn modelId="{F00A0E8F-8412-44C2-9F87-6D467E681D53}" srcId="{2F59A9CA-3834-4DB9-9BEA-3C240686AB94}" destId="{1CF74DED-A434-4FBB-A587-26EE9865672E}" srcOrd="2" destOrd="0" parTransId="{89FD4B18-562E-4E37-816E-0BEB46C4325F}" sibTransId="{9D772938-9554-4E5B-A269-1B27ACCE208B}"/>
    <dgm:cxn modelId="{E2644097-3E48-4B8B-8BDA-1127E9CF2DFC}" type="presOf" srcId="{8B033664-ACDF-4C1C-AF14-E89F8912A3C4}" destId="{BA014956-7554-4AE6-8C89-AB1C44F4F566}" srcOrd="0" destOrd="0" presId="urn:microsoft.com/office/officeart/2018/2/layout/IconVerticalSolidList"/>
    <dgm:cxn modelId="{E97C7AA1-FC9A-4A58-903A-0A1CAC768A02}" type="presOf" srcId="{34E69FCA-577F-4EEA-B43F-880D4FC5748C}" destId="{61BE2730-B762-4437-9199-2AB451A7DF3F}" srcOrd="0" destOrd="0" presId="urn:microsoft.com/office/officeart/2018/2/layout/IconVerticalSolidList"/>
    <dgm:cxn modelId="{6E68B2A4-3E35-45F8-9ACE-40136EFA1AA0}" srcId="{2F59A9CA-3834-4DB9-9BEA-3C240686AB94}" destId="{8B033664-ACDF-4C1C-AF14-E89F8912A3C4}" srcOrd="5" destOrd="0" parTransId="{810AF8E4-5960-47B7-8A64-8A5AC05B8D54}" sibTransId="{EDE7D75B-80FD-421D-8CBD-C80948E250F2}"/>
    <dgm:cxn modelId="{6CC2E2BC-A874-48F7-9C60-96B530CA4E7E}" srcId="{2F59A9CA-3834-4DB9-9BEA-3C240686AB94}" destId="{34E69FCA-577F-4EEA-B43F-880D4FC5748C}" srcOrd="7" destOrd="0" parTransId="{A7381104-6FB9-4009-B5C1-8A7C2D9C5CF5}" sibTransId="{14AC6BD7-5040-4657-ADC4-A6181117F2A6}"/>
    <dgm:cxn modelId="{E2C2F6C4-D10B-4D79-AEA4-2246A7DCC338}" type="presOf" srcId="{097DBD8E-AFE2-4E70-ACC8-2D057FE6422D}" destId="{9FAD515D-D962-43D8-A148-2FACC85BD456}" srcOrd="0" destOrd="0" presId="urn:microsoft.com/office/officeart/2018/2/layout/IconVerticalSolidList"/>
    <dgm:cxn modelId="{41607CD4-B426-4EF4-BDE6-BF4DF8E53B1B}" type="presOf" srcId="{6ADEAEF8-1A1E-44A7-935D-2B75B684DB24}" destId="{85F253A2-C845-4FDA-8834-5C914430C586}" srcOrd="0" destOrd="0" presId="urn:microsoft.com/office/officeart/2018/2/layout/IconVerticalSolidList"/>
    <dgm:cxn modelId="{71CBFBE9-FBBC-49C6-8086-FE08D18F354A}" type="presOf" srcId="{B915C104-F909-4E30-8223-8EDD881537AA}" destId="{CD8E31AC-977A-4ACB-BA3B-6F220933DF74}" srcOrd="0" destOrd="0" presId="urn:microsoft.com/office/officeart/2018/2/layout/IconVerticalSolidList"/>
    <dgm:cxn modelId="{B7BEA8ED-C14A-4D66-8B6A-08D2895047B6}" srcId="{2F59A9CA-3834-4DB9-9BEA-3C240686AB94}" destId="{276039A3-6057-4796-B131-2BA1C1CB77DB}" srcOrd="4" destOrd="0" parTransId="{813931A6-3A27-4081-9B86-67EB54951172}" sibTransId="{16AC8F73-D1C4-411F-958D-2FFC009EBFDE}"/>
    <dgm:cxn modelId="{B576EFFC-0F33-4588-859B-B4F747AA4CFD}" srcId="{2F59A9CA-3834-4DB9-9BEA-3C240686AB94}" destId="{097DBD8E-AFE2-4E70-ACC8-2D057FE6422D}" srcOrd="1" destOrd="0" parTransId="{D55D114C-73E5-4C10-86E7-67033EA7FC13}" sibTransId="{670ACB97-D2FE-4CA5-8851-5D14CFFCA7BB}"/>
    <dgm:cxn modelId="{49B37A23-3E1A-43CA-B0DA-CB45262006AB}" type="presParOf" srcId="{F382C284-212B-4A62-883F-93497450FE14}" destId="{95E362BD-814E-456C-AA8E-2FC1CE75E39F}" srcOrd="0" destOrd="0" presId="urn:microsoft.com/office/officeart/2018/2/layout/IconVerticalSolidList"/>
    <dgm:cxn modelId="{3DF592F9-1F72-4DE3-A2D8-64BFA7150C65}" type="presParOf" srcId="{95E362BD-814E-456C-AA8E-2FC1CE75E39F}" destId="{20234315-331D-462F-B869-7F2CEDDF1670}" srcOrd="0" destOrd="0" presId="urn:microsoft.com/office/officeart/2018/2/layout/IconVerticalSolidList"/>
    <dgm:cxn modelId="{E163DF34-53DC-4F21-88DD-5CEFE3FFE9E5}" type="presParOf" srcId="{95E362BD-814E-456C-AA8E-2FC1CE75E39F}" destId="{F426EAC2-E372-43CC-894E-C4EC7D44E32F}" srcOrd="1" destOrd="0" presId="urn:microsoft.com/office/officeart/2018/2/layout/IconVerticalSolidList"/>
    <dgm:cxn modelId="{C44FFB8B-C88E-43ED-9B18-D311D1D85B5E}" type="presParOf" srcId="{95E362BD-814E-456C-AA8E-2FC1CE75E39F}" destId="{6084DC2C-4369-41BF-A444-16BE71C0822F}" srcOrd="2" destOrd="0" presId="urn:microsoft.com/office/officeart/2018/2/layout/IconVerticalSolidList"/>
    <dgm:cxn modelId="{474A7B59-5B6E-4342-99D1-A7242E9F05BA}" type="presParOf" srcId="{95E362BD-814E-456C-AA8E-2FC1CE75E39F}" destId="{85F253A2-C845-4FDA-8834-5C914430C586}" srcOrd="3" destOrd="0" presId="urn:microsoft.com/office/officeart/2018/2/layout/IconVerticalSolidList"/>
    <dgm:cxn modelId="{CB80BBEF-0885-458B-94A9-0349816E6570}" type="presParOf" srcId="{F382C284-212B-4A62-883F-93497450FE14}" destId="{34F7462C-5EEF-4695-9E0B-347F439E0CB4}" srcOrd="1" destOrd="0" presId="urn:microsoft.com/office/officeart/2018/2/layout/IconVerticalSolidList"/>
    <dgm:cxn modelId="{013C4028-F001-4F95-A9BF-8DE7D626A3FB}" type="presParOf" srcId="{F382C284-212B-4A62-883F-93497450FE14}" destId="{863AC837-186B-4183-B057-AF2A092C1B7C}" srcOrd="2" destOrd="0" presId="urn:microsoft.com/office/officeart/2018/2/layout/IconVerticalSolidList"/>
    <dgm:cxn modelId="{4D3AD62B-E440-42E3-A508-9593A557B304}" type="presParOf" srcId="{863AC837-186B-4183-B057-AF2A092C1B7C}" destId="{D031617B-6FAD-4E14-9827-748D5E4191BD}" srcOrd="0" destOrd="0" presId="urn:microsoft.com/office/officeart/2018/2/layout/IconVerticalSolidList"/>
    <dgm:cxn modelId="{61DD9CC1-F4E9-4E7C-99D1-5F628EF1DEFA}" type="presParOf" srcId="{863AC837-186B-4183-B057-AF2A092C1B7C}" destId="{0C86A8CA-68C5-49DB-BB38-57E15EEEA05E}" srcOrd="1" destOrd="0" presId="urn:microsoft.com/office/officeart/2018/2/layout/IconVerticalSolidList"/>
    <dgm:cxn modelId="{12968AC5-DC2F-4CB7-8A1C-D4CB2992B0D5}" type="presParOf" srcId="{863AC837-186B-4183-B057-AF2A092C1B7C}" destId="{80D48A67-294C-448C-B805-554E7151EBB3}" srcOrd="2" destOrd="0" presId="urn:microsoft.com/office/officeart/2018/2/layout/IconVerticalSolidList"/>
    <dgm:cxn modelId="{BC4C65C0-FA22-4BA6-8678-C3406FEED436}" type="presParOf" srcId="{863AC837-186B-4183-B057-AF2A092C1B7C}" destId="{9FAD515D-D962-43D8-A148-2FACC85BD456}" srcOrd="3" destOrd="0" presId="urn:microsoft.com/office/officeart/2018/2/layout/IconVerticalSolidList"/>
    <dgm:cxn modelId="{D3DB4AEE-1FE0-4D52-B211-44B9B22328A2}" type="presParOf" srcId="{F382C284-212B-4A62-883F-93497450FE14}" destId="{CC99829D-FB9B-4737-8192-318929ABA488}" srcOrd="3" destOrd="0" presId="urn:microsoft.com/office/officeart/2018/2/layout/IconVerticalSolidList"/>
    <dgm:cxn modelId="{BEC81916-5CBB-4ACD-B0EC-BE53422E48B1}" type="presParOf" srcId="{F382C284-212B-4A62-883F-93497450FE14}" destId="{AD6C3112-DD14-4677-B1E6-95015C8BAB9D}" srcOrd="4" destOrd="0" presId="urn:microsoft.com/office/officeart/2018/2/layout/IconVerticalSolidList"/>
    <dgm:cxn modelId="{A400B8B3-C805-4CCD-B5E1-B6C28880F763}" type="presParOf" srcId="{AD6C3112-DD14-4677-B1E6-95015C8BAB9D}" destId="{BDF9C74C-EAA2-4B9C-85D9-88CA8B2C7139}" srcOrd="0" destOrd="0" presId="urn:microsoft.com/office/officeart/2018/2/layout/IconVerticalSolidList"/>
    <dgm:cxn modelId="{985D5908-B960-49D1-AE88-8BF3831A3022}" type="presParOf" srcId="{AD6C3112-DD14-4677-B1E6-95015C8BAB9D}" destId="{D472B223-0A7F-4456-9879-AAEF853A920F}" srcOrd="1" destOrd="0" presId="urn:microsoft.com/office/officeart/2018/2/layout/IconVerticalSolidList"/>
    <dgm:cxn modelId="{04006960-B74C-4739-A8DD-707BD8BDFEED}" type="presParOf" srcId="{AD6C3112-DD14-4677-B1E6-95015C8BAB9D}" destId="{FE90A5C2-5B06-4557-BCAC-F30ECC12C403}" srcOrd="2" destOrd="0" presId="urn:microsoft.com/office/officeart/2018/2/layout/IconVerticalSolidList"/>
    <dgm:cxn modelId="{E4C3CED9-66CA-4578-AA06-734C26ACAB5A}" type="presParOf" srcId="{AD6C3112-DD14-4677-B1E6-95015C8BAB9D}" destId="{106A3E27-7E99-413A-AD41-AE3DFE01C145}" srcOrd="3" destOrd="0" presId="urn:microsoft.com/office/officeart/2018/2/layout/IconVerticalSolidList"/>
    <dgm:cxn modelId="{3623E06E-7D2B-4682-A9CE-C282CC0B06D1}" type="presParOf" srcId="{F382C284-212B-4A62-883F-93497450FE14}" destId="{8E8F1045-0637-49D4-BE42-8343EEF79D33}" srcOrd="5" destOrd="0" presId="urn:microsoft.com/office/officeart/2018/2/layout/IconVerticalSolidList"/>
    <dgm:cxn modelId="{C8ABC7AA-E18E-4BDA-9DC2-5F28C3E60CDD}" type="presParOf" srcId="{F382C284-212B-4A62-883F-93497450FE14}" destId="{15725262-CF8A-4E88-A643-F34F629E827B}" srcOrd="6" destOrd="0" presId="urn:microsoft.com/office/officeart/2018/2/layout/IconVerticalSolidList"/>
    <dgm:cxn modelId="{29B3BB21-3736-4D7E-8C45-8DD49A12FD6E}" type="presParOf" srcId="{15725262-CF8A-4E88-A643-F34F629E827B}" destId="{3E4B803E-426B-4C72-9B02-69B02A886D36}" srcOrd="0" destOrd="0" presId="urn:microsoft.com/office/officeart/2018/2/layout/IconVerticalSolidList"/>
    <dgm:cxn modelId="{86B336D1-B71F-47C2-8FC2-9AB5ECB95627}" type="presParOf" srcId="{15725262-CF8A-4E88-A643-F34F629E827B}" destId="{A1C1AFA6-433C-4032-A78F-88A9B3135791}" srcOrd="1" destOrd="0" presId="urn:microsoft.com/office/officeart/2018/2/layout/IconVerticalSolidList"/>
    <dgm:cxn modelId="{6F98FB8B-92DB-4641-AFC8-55485D6E2A55}" type="presParOf" srcId="{15725262-CF8A-4E88-A643-F34F629E827B}" destId="{4FA59712-5275-4579-9E3C-CD4DB48263DC}" srcOrd="2" destOrd="0" presId="urn:microsoft.com/office/officeart/2018/2/layout/IconVerticalSolidList"/>
    <dgm:cxn modelId="{8E7E9FFC-7E39-42CE-98E1-E450AD500621}" type="presParOf" srcId="{15725262-CF8A-4E88-A643-F34F629E827B}" destId="{CD8E31AC-977A-4ACB-BA3B-6F220933DF74}" srcOrd="3" destOrd="0" presId="urn:microsoft.com/office/officeart/2018/2/layout/IconVerticalSolidList"/>
    <dgm:cxn modelId="{74FB4C03-D728-46AB-A6C5-372CE1211E2D}" type="presParOf" srcId="{F382C284-212B-4A62-883F-93497450FE14}" destId="{5B2E4C77-8741-4564-A189-147C96971056}" srcOrd="7" destOrd="0" presId="urn:microsoft.com/office/officeart/2018/2/layout/IconVerticalSolidList"/>
    <dgm:cxn modelId="{8E54C905-87CB-4E63-A925-2DE81567263D}" type="presParOf" srcId="{F382C284-212B-4A62-883F-93497450FE14}" destId="{FC7ED49E-D677-403E-99D9-BE2642788ECC}" srcOrd="8" destOrd="0" presId="urn:microsoft.com/office/officeart/2018/2/layout/IconVerticalSolidList"/>
    <dgm:cxn modelId="{616CC863-047D-42EB-8A25-3FEDC39726EA}" type="presParOf" srcId="{FC7ED49E-D677-403E-99D9-BE2642788ECC}" destId="{06CD4D35-FFE1-447B-A3D5-EB1CBF52DF9C}" srcOrd="0" destOrd="0" presId="urn:microsoft.com/office/officeart/2018/2/layout/IconVerticalSolidList"/>
    <dgm:cxn modelId="{37A92E90-64B0-4C41-9BBA-EE5CDFABFC35}" type="presParOf" srcId="{FC7ED49E-D677-403E-99D9-BE2642788ECC}" destId="{F6F0FFCC-3F4E-45CD-A4E4-4FB7678A150F}" srcOrd="1" destOrd="0" presId="urn:microsoft.com/office/officeart/2018/2/layout/IconVerticalSolidList"/>
    <dgm:cxn modelId="{589F926A-DF03-4C6F-801D-2C24B09F39F4}" type="presParOf" srcId="{FC7ED49E-D677-403E-99D9-BE2642788ECC}" destId="{C7D933BD-8ADB-4E5A-B1EE-DF4819197594}" srcOrd="2" destOrd="0" presId="urn:microsoft.com/office/officeart/2018/2/layout/IconVerticalSolidList"/>
    <dgm:cxn modelId="{BF8F5CE0-8046-4118-A24A-094C4D3A5246}" type="presParOf" srcId="{FC7ED49E-D677-403E-99D9-BE2642788ECC}" destId="{FF2D1AF9-B8FD-4251-B783-9F80B11040CB}" srcOrd="3" destOrd="0" presId="urn:microsoft.com/office/officeart/2018/2/layout/IconVerticalSolidList"/>
    <dgm:cxn modelId="{BF5FC0FF-4E70-4321-AA2E-3E1917F67BB4}" type="presParOf" srcId="{F382C284-212B-4A62-883F-93497450FE14}" destId="{8D54794B-8005-46A4-9D44-229A76E3EE36}" srcOrd="9" destOrd="0" presId="urn:microsoft.com/office/officeart/2018/2/layout/IconVerticalSolidList"/>
    <dgm:cxn modelId="{B9F3E9B0-6356-45BA-BE58-B9B353281916}" type="presParOf" srcId="{F382C284-212B-4A62-883F-93497450FE14}" destId="{F9EA1F2D-5045-4761-9A44-AD5ECA9FD6B1}" srcOrd="10" destOrd="0" presId="urn:microsoft.com/office/officeart/2018/2/layout/IconVerticalSolidList"/>
    <dgm:cxn modelId="{2515C91C-747E-4A8E-9D5E-5C5F52A31B9C}" type="presParOf" srcId="{F9EA1F2D-5045-4761-9A44-AD5ECA9FD6B1}" destId="{E954C79D-1F49-4F75-88D7-60EA9A37ED39}" srcOrd="0" destOrd="0" presId="urn:microsoft.com/office/officeart/2018/2/layout/IconVerticalSolidList"/>
    <dgm:cxn modelId="{64C09A95-BB0E-40D3-8E15-78C0F769E6B6}" type="presParOf" srcId="{F9EA1F2D-5045-4761-9A44-AD5ECA9FD6B1}" destId="{EA1D8179-F9F4-40D2-A7A1-2B885843AB32}" srcOrd="1" destOrd="0" presId="urn:microsoft.com/office/officeart/2018/2/layout/IconVerticalSolidList"/>
    <dgm:cxn modelId="{6F3868E2-78C4-4174-BC74-3625DCB8F215}" type="presParOf" srcId="{F9EA1F2D-5045-4761-9A44-AD5ECA9FD6B1}" destId="{C6841003-649D-4EF5-982F-4E6E8D6D01A3}" srcOrd="2" destOrd="0" presId="urn:microsoft.com/office/officeart/2018/2/layout/IconVerticalSolidList"/>
    <dgm:cxn modelId="{11EAE728-E61A-4D49-B026-064A1183D885}" type="presParOf" srcId="{F9EA1F2D-5045-4761-9A44-AD5ECA9FD6B1}" destId="{BA014956-7554-4AE6-8C89-AB1C44F4F566}" srcOrd="3" destOrd="0" presId="urn:microsoft.com/office/officeart/2018/2/layout/IconVerticalSolidList"/>
    <dgm:cxn modelId="{F9BB5501-1C5F-4F9D-ACFA-163226039202}" type="presParOf" srcId="{F382C284-212B-4A62-883F-93497450FE14}" destId="{1980AE6B-A6DB-47F7-BF8E-C1B203650AD8}" srcOrd="11" destOrd="0" presId="urn:microsoft.com/office/officeart/2018/2/layout/IconVerticalSolidList"/>
    <dgm:cxn modelId="{3F9167D8-4D20-4E5B-8922-1C3EC48BA89E}" type="presParOf" srcId="{F382C284-212B-4A62-883F-93497450FE14}" destId="{D48D5285-5746-4C27-A988-40685B7A03BB}" srcOrd="12" destOrd="0" presId="urn:microsoft.com/office/officeart/2018/2/layout/IconVerticalSolidList"/>
    <dgm:cxn modelId="{0EB2E664-93A9-465B-9FA6-5E0A7F4B73CC}" type="presParOf" srcId="{D48D5285-5746-4C27-A988-40685B7A03BB}" destId="{13698690-9604-4169-9184-A16CFBDC0C7F}" srcOrd="0" destOrd="0" presId="urn:microsoft.com/office/officeart/2018/2/layout/IconVerticalSolidList"/>
    <dgm:cxn modelId="{3AE87E42-13BD-4842-A063-A4B6F7182BBD}" type="presParOf" srcId="{D48D5285-5746-4C27-A988-40685B7A03BB}" destId="{016350E6-EA9A-4A19-A6F7-50F59BFF4560}" srcOrd="1" destOrd="0" presId="urn:microsoft.com/office/officeart/2018/2/layout/IconVerticalSolidList"/>
    <dgm:cxn modelId="{9E7CC4D6-F07B-4D81-8A82-20B3A8D9E229}" type="presParOf" srcId="{D48D5285-5746-4C27-A988-40685B7A03BB}" destId="{8BB7BFF1-3C40-420A-B41F-F9C588FB6A4D}" srcOrd="2" destOrd="0" presId="urn:microsoft.com/office/officeart/2018/2/layout/IconVerticalSolidList"/>
    <dgm:cxn modelId="{347BEA90-C3A9-4DDA-B19B-22D5CB447329}" type="presParOf" srcId="{D48D5285-5746-4C27-A988-40685B7A03BB}" destId="{1FCE5540-3727-4862-8137-6268DAA610F0}" srcOrd="3" destOrd="0" presId="urn:microsoft.com/office/officeart/2018/2/layout/IconVerticalSolidList"/>
    <dgm:cxn modelId="{F92CA5D6-D640-43F7-A62B-A310B8DE996D}" type="presParOf" srcId="{F382C284-212B-4A62-883F-93497450FE14}" destId="{58F42B1C-E2BB-4D73-A22D-FDF9A85C78D2}" srcOrd="13" destOrd="0" presId="urn:microsoft.com/office/officeart/2018/2/layout/IconVerticalSolidList"/>
    <dgm:cxn modelId="{A9E5B87E-A8AE-4A54-B49D-B0D5C9F152DF}" type="presParOf" srcId="{F382C284-212B-4A62-883F-93497450FE14}" destId="{5FEBBEA2-FCC2-48FF-AEF6-B55ADB876037}" srcOrd="14" destOrd="0" presId="urn:microsoft.com/office/officeart/2018/2/layout/IconVerticalSolidList"/>
    <dgm:cxn modelId="{D06401D8-1AA7-4FCB-BF24-E1ED8323568D}" type="presParOf" srcId="{5FEBBEA2-FCC2-48FF-AEF6-B55ADB876037}" destId="{2F7CDFCB-D46E-46B5-893E-F536230977AA}" srcOrd="0" destOrd="0" presId="urn:microsoft.com/office/officeart/2018/2/layout/IconVerticalSolidList"/>
    <dgm:cxn modelId="{39C140E4-6A40-4F6D-84EA-35C9645F2BA4}" type="presParOf" srcId="{5FEBBEA2-FCC2-48FF-AEF6-B55ADB876037}" destId="{FCA528E0-6F48-446A-9ED4-1744466D1E2F}" srcOrd="1" destOrd="0" presId="urn:microsoft.com/office/officeart/2018/2/layout/IconVerticalSolidList"/>
    <dgm:cxn modelId="{81378F43-5F48-4F1B-A2DD-670C06624DFD}" type="presParOf" srcId="{5FEBBEA2-FCC2-48FF-AEF6-B55ADB876037}" destId="{463B2AA4-2CC5-43AB-B6A7-4EEB55400C84}" srcOrd="2" destOrd="0" presId="urn:microsoft.com/office/officeart/2018/2/layout/IconVerticalSolidList"/>
    <dgm:cxn modelId="{50EAE9BB-027F-443B-ABBF-B47F46DE9560}" type="presParOf" srcId="{5FEBBEA2-FCC2-48FF-AEF6-B55ADB876037}" destId="{61BE2730-B762-4437-9199-2AB451A7DF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8F13D4-6F6E-4788-87AC-38E6193563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3BE577-D425-496C-B5EC-50D1D3723846}">
      <dgm:prSet/>
      <dgm:spPr/>
      <dgm:t>
        <a:bodyPr/>
        <a:lstStyle/>
        <a:p>
          <a:r>
            <a:rPr lang="en-US" b="1" i="0"/>
            <a:t>Origin</a:t>
          </a:r>
          <a:r>
            <a:rPr lang="en-US" b="0" i="0"/>
            <a:t>: Our origin is </a:t>
          </a:r>
          <a:r>
            <a:rPr lang="en-US" b="1" i="0"/>
            <a:t>Twitter API</a:t>
          </a:r>
          <a:r>
            <a:rPr lang="en-US" b="0" i="0"/>
            <a:t>.</a:t>
          </a:r>
          <a:endParaRPr lang="en-US"/>
        </a:p>
      </dgm:t>
    </dgm:pt>
    <dgm:pt modelId="{2EF0C304-574D-4D70-9DBF-B4390520005C}" type="parTrans" cxnId="{8D2AA572-7130-47BB-9B21-F2BCDBEBE724}">
      <dgm:prSet/>
      <dgm:spPr/>
      <dgm:t>
        <a:bodyPr/>
        <a:lstStyle/>
        <a:p>
          <a:endParaRPr lang="en-US"/>
        </a:p>
      </dgm:t>
    </dgm:pt>
    <dgm:pt modelId="{2483BFAD-A112-4CC8-8F23-577B65957221}" type="sibTrans" cxnId="{8D2AA572-7130-47BB-9B21-F2BCDBEBE724}">
      <dgm:prSet/>
      <dgm:spPr/>
      <dgm:t>
        <a:bodyPr/>
        <a:lstStyle/>
        <a:p>
          <a:endParaRPr lang="en-US"/>
        </a:p>
      </dgm:t>
    </dgm:pt>
    <dgm:pt modelId="{C1EB4045-E6EF-4726-8C0B-BE85733C2EC0}">
      <dgm:prSet/>
      <dgm:spPr/>
      <dgm:t>
        <a:bodyPr/>
        <a:lstStyle/>
        <a:p>
          <a:r>
            <a:rPr lang="en-US" b="1" i="0"/>
            <a:t>Source</a:t>
          </a:r>
          <a:r>
            <a:rPr lang="en-US" b="0" i="0"/>
            <a:t>: We need a source to consume Twitter Stream events.</a:t>
          </a:r>
          <a:endParaRPr lang="en-US" b="0"/>
        </a:p>
      </dgm:t>
    </dgm:pt>
    <dgm:pt modelId="{2A8FB36F-30C9-4DF8-B30F-AD5011DDF7D8}" type="parTrans" cxnId="{7E1A0ED3-2E1C-4B14-8180-071602572109}">
      <dgm:prSet/>
      <dgm:spPr/>
      <dgm:t>
        <a:bodyPr/>
        <a:lstStyle/>
        <a:p>
          <a:endParaRPr lang="en-US"/>
        </a:p>
      </dgm:t>
    </dgm:pt>
    <dgm:pt modelId="{6A914377-0BB2-4976-9EB0-559C141335BF}" type="sibTrans" cxnId="{7E1A0ED3-2E1C-4B14-8180-071602572109}">
      <dgm:prSet/>
      <dgm:spPr/>
      <dgm:t>
        <a:bodyPr/>
        <a:lstStyle/>
        <a:p>
          <a:endParaRPr lang="en-US"/>
        </a:p>
      </dgm:t>
    </dgm:pt>
    <dgm:pt modelId="{2E82665E-DA35-4AD2-B3E9-FBFECE9E7F55}">
      <dgm:prSet/>
      <dgm:spPr/>
      <dgm:t>
        <a:bodyPr/>
        <a:lstStyle/>
        <a:p>
          <a:pPr rtl="0"/>
          <a:r>
            <a:rPr lang="en-US" b="1" i="0"/>
            <a:t>Channel</a:t>
          </a:r>
          <a:r>
            <a:rPr lang="en-US" b="0" i="0"/>
            <a:t>: </a:t>
          </a:r>
          <a:r>
            <a:rPr lang="en-US" b="0" i="0">
              <a:latin typeface="Century Gothic" panose="020B0502020202020204"/>
            </a:rPr>
            <a:t>In</a:t>
          </a:r>
          <a:r>
            <a:rPr lang="en-US" b="0" i="0"/>
            <a:t> this </a:t>
          </a:r>
          <a:r>
            <a:rPr lang="en-US" b="0" i="0">
              <a:latin typeface="Century Gothic" panose="020B0502020202020204"/>
            </a:rPr>
            <a:t>case over channel is memory.</a:t>
          </a:r>
        </a:p>
      </dgm:t>
    </dgm:pt>
    <dgm:pt modelId="{1A4C00B7-4343-45A6-8DDA-7CD7E7ED0F94}" type="parTrans" cxnId="{B4283B2C-72C3-4F01-9ADD-015860CC51F8}">
      <dgm:prSet/>
      <dgm:spPr/>
      <dgm:t>
        <a:bodyPr/>
        <a:lstStyle/>
        <a:p>
          <a:endParaRPr lang="en-US"/>
        </a:p>
      </dgm:t>
    </dgm:pt>
    <dgm:pt modelId="{22B3F5DD-A244-4A36-A7B3-9297622631F6}" type="sibTrans" cxnId="{B4283B2C-72C3-4F01-9ADD-015860CC51F8}">
      <dgm:prSet/>
      <dgm:spPr/>
      <dgm:t>
        <a:bodyPr/>
        <a:lstStyle/>
        <a:p>
          <a:endParaRPr lang="en-US"/>
        </a:p>
      </dgm:t>
    </dgm:pt>
    <dgm:pt modelId="{52E9187C-B907-462A-8649-2722C74C4E47}">
      <dgm:prSet phldr="0"/>
      <dgm:spPr/>
      <dgm:t>
        <a:bodyPr/>
        <a:lstStyle/>
        <a:p>
          <a:r>
            <a:rPr lang="en-US" b="1" i="0">
              <a:latin typeface="Century Gothic" panose="020B0502020202020204"/>
            </a:rPr>
            <a:t>Sink</a:t>
          </a:r>
          <a:r>
            <a:rPr lang="en-US" b="0" i="0"/>
            <a:t> </a:t>
          </a:r>
          <a:r>
            <a:rPr lang="en-US" b="1" i="0"/>
            <a:t>/ Destination</a:t>
          </a:r>
          <a:r>
            <a:rPr lang="en-US" b="0" i="0"/>
            <a:t>: Kafka, because it will distribute the data collected among the cluster into topics.</a:t>
          </a:r>
          <a:endParaRPr lang="en-US" b="0"/>
        </a:p>
      </dgm:t>
    </dgm:pt>
    <dgm:pt modelId="{121274E7-3701-4C99-83E9-8D7BD984F193}" type="parTrans" cxnId="{900315B1-635D-402A-B8DE-E340ACD90AED}">
      <dgm:prSet/>
      <dgm:spPr/>
    </dgm:pt>
    <dgm:pt modelId="{5092F63D-35F3-4C25-918B-E877872E1402}" type="sibTrans" cxnId="{900315B1-635D-402A-B8DE-E340ACD90AED}">
      <dgm:prSet/>
      <dgm:spPr/>
    </dgm:pt>
    <dgm:pt modelId="{32CA4060-80C4-490B-B505-74C7035B3460}" type="pres">
      <dgm:prSet presAssocID="{A98F13D4-6F6E-4788-87AC-38E6193563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F8A5C2-D6ED-411F-9F55-15C124D1E286}" type="pres">
      <dgm:prSet presAssocID="{B63BE577-D425-496C-B5EC-50D1D3723846}" presName="hierRoot1" presStyleCnt="0"/>
      <dgm:spPr/>
    </dgm:pt>
    <dgm:pt modelId="{24427D5F-2F04-404B-A11A-379FF41714E8}" type="pres">
      <dgm:prSet presAssocID="{B63BE577-D425-496C-B5EC-50D1D3723846}" presName="composite" presStyleCnt="0"/>
      <dgm:spPr/>
    </dgm:pt>
    <dgm:pt modelId="{1CCB2FD9-6242-46AE-813E-BB9D5EE6E487}" type="pres">
      <dgm:prSet presAssocID="{B63BE577-D425-496C-B5EC-50D1D3723846}" presName="background" presStyleLbl="node0" presStyleIdx="0" presStyleCnt="4"/>
      <dgm:spPr/>
    </dgm:pt>
    <dgm:pt modelId="{4BEF166C-623F-4348-8140-439EB39DC18B}" type="pres">
      <dgm:prSet presAssocID="{B63BE577-D425-496C-B5EC-50D1D3723846}" presName="text" presStyleLbl="fgAcc0" presStyleIdx="0" presStyleCnt="4">
        <dgm:presLayoutVars>
          <dgm:chPref val="3"/>
        </dgm:presLayoutVars>
      </dgm:prSet>
      <dgm:spPr/>
    </dgm:pt>
    <dgm:pt modelId="{3E72C31C-8047-43E6-8721-0BF1074F522A}" type="pres">
      <dgm:prSet presAssocID="{B63BE577-D425-496C-B5EC-50D1D3723846}" presName="hierChild2" presStyleCnt="0"/>
      <dgm:spPr/>
    </dgm:pt>
    <dgm:pt modelId="{C3599F61-2A4B-4FE1-B523-FC8EC0B05D9B}" type="pres">
      <dgm:prSet presAssocID="{C1EB4045-E6EF-4726-8C0B-BE85733C2EC0}" presName="hierRoot1" presStyleCnt="0"/>
      <dgm:spPr/>
    </dgm:pt>
    <dgm:pt modelId="{0D954F15-C1B9-4CB6-8539-23DEE5B5E3E5}" type="pres">
      <dgm:prSet presAssocID="{C1EB4045-E6EF-4726-8C0B-BE85733C2EC0}" presName="composite" presStyleCnt="0"/>
      <dgm:spPr/>
    </dgm:pt>
    <dgm:pt modelId="{3D198293-3793-4C9E-A81A-2C6C2B9969D5}" type="pres">
      <dgm:prSet presAssocID="{C1EB4045-E6EF-4726-8C0B-BE85733C2EC0}" presName="background" presStyleLbl="node0" presStyleIdx="1" presStyleCnt="4"/>
      <dgm:spPr/>
    </dgm:pt>
    <dgm:pt modelId="{EE73EBA6-1078-45A8-BE76-E0D02C63D1C4}" type="pres">
      <dgm:prSet presAssocID="{C1EB4045-E6EF-4726-8C0B-BE85733C2EC0}" presName="text" presStyleLbl="fgAcc0" presStyleIdx="1" presStyleCnt="4">
        <dgm:presLayoutVars>
          <dgm:chPref val="3"/>
        </dgm:presLayoutVars>
      </dgm:prSet>
      <dgm:spPr/>
    </dgm:pt>
    <dgm:pt modelId="{8BAFC5ED-B720-4DB9-A60C-3143C850F875}" type="pres">
      <dgm:prSet presAssocID="{C1EB4045-E6EF-4726-8C0B-BE85733C2EC0}" presName="hierChild2" presStyleCnt="0"/>
      <dgm:spPr/>
    </dgm:pt>
    <dgm:pt modelId="{0FF70184-520E-4D7B-8737-DF71100A8F17}" type="pres">
      <dgm:prSet presAssocID="{2E82665E-DA35-4AD2-B3E9-FBFECE9E7F55}" presName="hierRoot1" presStyleCnt="0"/>
      <dgm:spPr/>
    </dgm:pt>
    <dgm:pt modelId="{F11B2FC5-3820-43CB-8BA7-7D2E94FD60B3}" type="pres">
      <dgm:prSet presAssocID="{2E82665E-DA35-4AD2-B3E9-FBFECE9E7F55}" presName="composite" presStyleCnt="0"/>
      <dgm:spPr/>
    </dgm:pt>
    <dgm:pt modelId="{E905C8BA-62E5-477E-BDC0-DAE4933C6867}" type="pres">
      <dgm:prSet presAssocID="{2E82665E-DA35-4AD2-B3E9-FBFECE9E7F55}" presName="background" presStyleLbl="node0" presStyleIdx="2" presStyleCnt="4"/>
      <dgm:spPr/>
    </dgm:pt>
    <dgm:pt modelId="{6ACFABE4-089F-45EE-9DF0-C701FC9D95D9}" type="pres">
      <dgm:prSet presAssocID="{2E82665E-DA35-4AD2-B3E9-FBFECE9E7F55}" presName="text" presStyleLbl="fgAcc0" presStyleIdx="2" presStyleCnt="4">
        <dgm:presLayoutVars>
          <dgm:chPref val="3"/>
        </dgm:presLayoutVars>
      </dgm:prSet>
      <dgm:spPr/>
    </dgm:pt>
    <dgm:pt modelId="{8F1232F1-52DA-48FE-BA2A-208F89E6AFD1}" type="pres">
      <dgm:prSet presAssocID="{2E82665E-DA35-4AD2-B3E9-FBFECE9E7F55}" presName="hierChild2" presStyleCnt="0"/>
      <dgm:spPr/>
    </dgm:pt>
    <dgm:pt modelId="{9895E052-7035-4994-8DBD-85A019B321ED}" type="pres">
      <dgm:prSet presAssocID="{52E9187C-B907-462A-8649-2722C74C4E47}" presName="hierRoot1" presStyleCnt="0"/>
      <dgm:spPr/>
    </dgm:pt>
    <dgm:pt modelId="{80439557-DAA1-4C68-A1FC-3766488EFE45}" type="pres">
      <dgm:prSet presAssocID="{52E9187C-B907-462A-8649-2722C74C4E47}" presName="composite" presStyleCnt="0"/>
      <dgm:spPr/>
    </dgm:pt>
    <dgm:pt modelId="{431DFA7B-ACCF-4725-A63C-174ED5A8FBA5}" type="pres">
      <dgm:prSet presAssocID="{52E9187C-B907-462A-8649-2722C74C4E47}" presName="background" presStyleLbl="node0" presStyleIdx="3" presStyleCnt="4"/>
      <dgm:spPr/>
    </dgm:pt>
    <dgm:pt modelId="{1F521C07-F13B-4216-A15C-B229ABAF0DD8}" type="pres">
      <dgm:prSet presAssocID="{52E9187C-B907-462A-8649-2722C74C4E47}" presName="text" presStyleLbl="fgAcc0" presStyleIdx="3" presStyleCnt="4">
        <dgm:presLayoutVars>
          <dgm:chPref val="3"/>
        </dgm:presLayoutVars>
      </dgm:prSet>
      <dgm:spPr/>
    </dgm:pt>
    <dgm:pt modelId="{16E7319A-9B0D-4760-9780-06CDD1F11F06}" type="pres">
      <dgm:prSet presAssocID="{52E9187C-B907-462A-8649-2722C74C4E47}" presName="hierChild2" presStyleCnt="0"/>
      <dgm:spPr/>
    </dgm:pt>
  </dgm:ptLst>
  <dgm:cxnLst>
    <dgm:cxn modelId="{D07C0C17-2C3B-4187-9253-E865B8659203}" type="presOf" srcId="{B63BE577-D425-496C-B5EC-50D1D3723846}" destId="{4BEF166C-623F-4348-8140-439EB39DC18B}" srcOrd="0" destOrd="0" presId="urn:microsoft.com/office/officeart/2005/8/layout/hierarchy1"/>
    <dgm:cxn modelId="{B4283B2C-72C3-4F01-9ADD-015860CC51F8}" srcId="{A98F13D4-6F6E-4788-87AC-38E6193563E8}" destId="{2E82665E-DA35-4AD2-B3E9-FBFECE9E7F55}" srcOrd="2" destOrd="0" parTransId="{1A4C00B7-4343-45A6-8DDA-7CD7E7ED0F94}" sibTransId="{22B3F5DD-A244-4A36-A7B3-9297622631F6}"/>
    <dgm:cxn modelId="{8D2AA572-7130-47BB-9B21-F2BCDBEBE724}" srcId="{A98F13D4-6F6E-4788-87AC-38E6193563E8}" destId="{B63BE577-D425-496C-B5EC-50D1D3723846}" srcOrd="0" destOrd="0" parTransId="{2EF0C304-574D-4D70-9DBF-B4390520005C}" sibTransId="{2483BFAD-A112-4CC8-8F23-577B65957221}"/>
    <dgm:cxn modelId="{3C9FF352-D829-4F0E-9FD4-C6EF43E7F253}" type="presOf" srcId="{2E82665E-DA35-4AD2-B3E9-FBFECE9E7F55}" destId="{6ACFABE4-089F-45EE-9DF0-C701FC9D95D9}" srcOrd="0" destOrd="0" presId="urn:microsoft.com/office/officeart/2005/8/layout/hierarchy1"/>
    <dgm:cxn modelId="{E365987C-F003-4D69-9723-8866250306D3}" type="presOf" srcId="{C1EB4045-E6EF-4726-8C0B-BE85733C2EC0}" destId="{EE73EBA6-1078-45A8-BE76-E0D02C63D1C4}" srcOrd="0" destOrd="0" presId="urn:microsoft.com/office/officeart/2005/8/layout/hierarchy1"/>
    <dgm:cxn modelId="{871A1F97-99BF-422B-9B7F-E91C19E50C3D}" type="presOf" srcId="{A98F13D4-6F6E-4788-87AC-38E6193563E8}" destId="{32CA4060-80C4-490B-B505-74C7035B3460}" srcOrd="0" destOrd="0" presId="urn:microsoft.com/office/officeart/2005/8/layout/hierarchy1"/>
    <dgm:cxn modelId="{900315B1-635D-402A-B8DE-E340ACD90AED}" srcId="{A98F13D4-6F6E-4788-87AC-38E6193563E8}" destId="{52E9187C-B907-462A-8649-2722C74C4E47}" srcOrd="3" destOrd="0" parTransId="{121274E7-3701-4C99-83E9-8D7BD984F193}" sibTransId="{5092F63D-35F3-4C25-918B-E877872E1402}"/>
    <dgm:cxn modelId="{7E1A0ED3-2E1C-4B14-8180-071602572109}" srcId="{A98F13D4-6F6E-4788-87AC-38E6193563E8}" destId="{C1EB4045-E6EF-4726-8C0B-BE85733C2EC0}" srcOrd="1" destOrd="0" parTransId="{2A8FB36F-30C9-4DF8-B30F-AD5011DDF7D8}" sibTransId="{6A914377-0BB2-4976-9EB0-559C141335BF}"/>
    <dgm:cxn modelId="{894A0BF0-AF50-47D8-BFDE-AE047FA27222}" type="presOf" srcId="{52E9187C-B907-462A-8649-2722C74C4E47}" destId="{1F521C07-F13B-4216-A15C-B229ABAF0DD8}" srcOrd="0" destOrd="0" presId="urn:microsoft.com/office/officeart/2005/8/layout/hierarchy1"/>
    <dgm:cxn modelId="{9EF476CC-44D3-457D-B8AB-7C033175A6C7}" type="presParOf" srcId="{32CA4060-80C4-490B-B505-74C7035B3460}" destId="{02F8A5C2-D6ED-411F-9F55-15C124D1E286}" srcOrd="0" destOrd="0" presId="urn:microsoft.com/office/officeart/2005/8/layout/hierarchy1"/>
    <dgm:cxn modelId="{90DF3EA9-7553-4554-9DD5-9D81A8C1106D}" type="presParOf" srcId="{02F8A5C2-D6ED-411F-9F55-15C124D1E286}" destId="{24427D5F-2F04-404B-A11A-379FF41714E8}" srcOrd="0" destOrd="0" presId="urn:microsoft.com/office/officeart/2005/8/layout/hierarchy1"/>
    <dgm:cxn modelId="{2B1FF387-3BFA-462E-B76B-FD4023016E5B}" type="presParOf" srcId="{24427D5F-2F04-404B-A11A-379FF41714E8}" destId="{1CCB2FD9-6242-46AE-813E-BB9D5EE6E487}" srcOrd="0" destOrd="0" presId="urn:microsoft.com/office/officeart/2005/8/layout/hierarchy1"/>
    <dgm:cxn modelId="{542C84F0-81B2-432F-9D71-844FBBCDE51B}" type="presParOf" srcId="{24427D5F-2F04-404B-A11A-379FF41714E8}" destId="{4BEF166C-623F-4348-8140-439EB39DC18B}" srcOrd="1" destOrd="0" presId="urn:microsoft.com/office/officeart/2005/8/layout/hierarchy1"/>
    <dgm:cxn modelId="{E800F9C5-8CD3-4689-810E-C7C9CB1DDA41}" type="presParOf" srcId="{02F8A5C2-D6ED-411F-9F55-15C124D1E286}" destId="{3E72C31C-8047-43E6-8721-0BF1074F522A}" srcOrd="1" destOrd="0" presId="urn:microsoft.com/office/officeart/2005/8/layout/hierarchy1"/>
    <dgm:cxn modelId="{5C76D66C-5479-4E5B-90CF-E10A0DAA33C1}" type="presParOf" srcId="{32CA4060-80C4-490B-B505-74C7035B3460}" destId="{C3599F61-2A4B-4FE1-B523-FC8EC0B05D9B}" srcOrd="1" destOrd="0" presId="urn:microsoft.com/office/officeart/2005/8/layout/hierarchy1"/>
    <dgm:cxn modelId="{9C1B498D-70DD-4C71-8390-FF389E14C59F}" type="presParOf" srcId="{C3599F61-2A4B-4FE1-B523-FC8EC0B05D9B}" destId="{0D954F15-C1B9-4CB6-8539-23DEE5B5E3E5}" srcOrd="0" destOrd="0" presId="urn:microsoft.com/office/officeart/2005/8/layout/hierarchy1"/>
    <dgm:cxn modelId="{10724EA3-FAE0-4FDD-8017-0E188097AD56}" type="presParOf" srcId="{0D954F15-C1B9-4CB6-8539-23DEE5B5E3E5}" destId="{3D198293-3793-4C9E-A81A-2C6C2B9969D5}" srcOrd="0" destOrd="0" presId="urn:microsoft.com/office/officeart/2005/8/layout/hierarchy1"/>
    <dgm:cxn modelId="{81B6A970-F0FB-4675-8598-0D22B92C42C1}" type="presParOf" srcId="{0D954F15-C1B9-4CB6-8539-23DEE5B5E3E5}" destId="{EE73EBA6-1078-45A8-BE76-E0D02C63D1C4}" srcOrd="1" destOrd="0" presId="urn:microsoft.com/office/officeart/2005/8/layout/hierarchy1"/>
    <dgm:cxn modelId="{1077A025-A027-4C20-8B87-FB65D1F1554C}" type="presParOf" srcId="{C3599F61-2A4B-4FE1-B523-FC8EC0B05D9B}" destId="{8BAFC5ED-B720-4DB9-A60C-3143C850F875}" srcOrd="1" destOrd="0" presId="urn:microsoft.com/office/officeart/2005/8/layout/hierarchy1"/>
    <dgm:cxn modelId="{25F44813-FB73-4AA8-ABA5-D8D2C00BA6C8}" type="presParOf" srcId="{32CA4060-80C4-490B-B505-74C7035B3460}" destId="{0FF70184-520E-4D7B-8737-DF71100A8F17}" srcOrd="2" destOrd="0" presId="urn:microsoft.com/office/officeart/2005/8/layout/hierarchy1"/>
    <dgm:cxn modelId="{A8C5165B-0E45-4AF8-83B5-B4760848DF35}" type="presParOf" srcId="{0FF70184-520E-4D7B-8737-DF71100A8F17}" destId="{F11B2FC5-3820-43CB-8BA7-7D2E94FD60B3}" srcOrd="0" destOrd="0" presId="urn:microsoft.com/office/officeart/2005/8/layout/hierarchy1"/>
    <dgm:cxn modelId="{CFB73662-13A2-4F96-B0CB-B18FA48138BA}" type="presParOf" srcId="{F11B2FC5-3820-43CB-8BA7-7D2E94FD60B3}" destId="{E905C8BA-62E5-477E-BDC0-DAE4933C6867}" srcOrd="0" destOrd="0" presId="urn:microsoft.com/office/officeart/2005/8/layout/hierarchy1"/>
    <dgm:cxn modelId="{4612E13A-612D-4962-8ED8-C10669553B6D}" type="presParOf" srcId="{F11B2FC5-3820-43CB-8BA7-7D2E94FD60B3}" destId="{6ACFABE4-089F-45EE-9DF0-C701FC9D95D9}" srcOrd="1" destOrd="0" presId="urn:microsoft.com/office/officeart/2005/8/layout/hierarchy1"/>
    <dgm:cxn modelId="{9A656AC3-26C5-46AB-9A11-BAF9BE904764}" type="presParOf" srcId="{0FF70184-520E-4D7B-8737-DF71100A8F17}" destId="{8F1232F1-52DA-48FE-BA2A-208F89E6AFD1}" srcOrd="1" destOrd="0" presId="urn:microsoft.com/office/officeart/2005/8/layout/hierarchy1"/>
    <dgm:cxn modelId="{31BAA1C2-3AEA-47AD-AE3D-966B834485B0}" type="presParOf" srcId="{32CA4060-80C4-490B-B505-74C7035B3460}" destId="{9895E052-7035-4994-8DBD-85A019B321ED}" srcOrd="3" destOrd="0" presId="urn:microsoft.com/office/officeart/2005/8/layout/hierarchy1"/>
    <dgm:cxn modelId="{F2322A4B-1FE8-4E8F-BC4D-8BCAC73A13D0}" type="presParOf" srcId="{9895E052-7035-4994-8DBD-85A019B321ED}" destId="{80439557-DAA1-4C68-A1FC-3766488EFE45}" srcOrd="0" destOrd="0" presId="urn:microsoft.com/office/officeart/2005/8/layout/hierarchy1"/>
    <dgm:cxn modelId="{4EA6A8D0-48EE-413B-AE11-2C33C9F905C1}" type="presParOf" srcId="{80439557-DAA1-4C68-A1FC-3766488EFE45}" destId="{431DFA7B-ACCF-4725-A63C-174ED5A8FBA5}" srcOrd="0" destOrd="0" presId="urn:microsoft.com/office/officeart/2005/8/layout/hierarchy1"/>
    <dgm:cxn modelId="{F51758B3-BBCB-45AF-A5B9-698842A9BAD1}" type="presParOf" srcId="{80439557-DAA1-4C68-A1FC-3766488EFE45}" destId="{1F521C07-F13B-4216-A15C-B229ABAF0DD8}" srcOrd="1" destOrd="0" presId="urn:microsoft.com/office/officeart/2005/8/layout/hierarchy1"/>
    <dgm:cxn modelId="{A39CC921-0665-4D77-9EAD-191AABA882BC}" type="presParOf" srcId="{9895E052-7035-4994-8DBD-85A019B321ED}" destId="{16E7319A-9B0D-4760-9780-06CDD1F11F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F232A-1D91-4F33-A838-3984AF8004CF}">
      <dsp:nvSpPr>
        <dsp:cNvPr id="0" name=""/>
        <dsp:cNvSpPr/>
      </dsp:nvSpPr>
      <dsp:spPr>
        <a:xfrm>
          <a:off x="0" y="750960"/>
          <a:ext cx="6496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F35D2-FCEA-4659-8087-EF21B3367282}">
      <dsp:nvSpPr>
        <dsp:cNvPr id="0" name=""/>
        <dsp:cNvSpPr/>
      </dsp:nvSpPr>
      <dsp:spPr>
        <a:xfrm>
          <a:off x="324802" y="514799"/>
          <a:ext cx="45472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Professor: </a:t>
          </a:r>
          <a:r>
            <a:rPr lang="en-US" sz="1600" kern="1200" err="1"/>
            <a:t>Mrudula</a:t>
          </a:r>
          <a:r>
            <a:rPr lang="en-US" sz="1600" kern="1200"/>
            <a:t> </a:t>
          </a:r>
          <a:r>
            <a:rPr lang="en-US" sz="1600" kern="1200" err="1"/>
            <a:t>Mukadam</a:t>
          </a:r>
          <a:endParaRPr lang="en-US" sz="1600" b="0" i="0" u="none" strike="noStrike" kern="1200" cap="none" baseline="0" noProof="0" err="1">
            <a:solidFill>
              <a:srgbClr val="010000"/>
            </a:solidFill>
            <a:latin typeface="Century Gothic"/>
          </a:endParaRPr>
        </a:p>
      </dsp:txBody>
      <dsp:txXfrm>
        <a:off x="347859" y="537856"/>
        <a:ext cx="4501121" cy="426206"/>
      </dsp:txXfrm>
    </dsp:sp>
    <dsp:sp modelId="{925DB0FA-9ECB-48DF-9CEA-BAC16D8B1846}">
      <dsp:nvSpPr>
        <dsp:cNvPr id="0" name=""/>
        <dsp:cNvSpPr/>
      </dsp:nvSpPr>
      <dsp:spPr>
        <a:xfrm>
          <a:off x="0" y="1476719"/>
          <a:ext cx="6496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32684"/>
              <a:satOff val="2054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CD727-3C1B-4270-A38C-6225F6D1F903}">
      <dsp:nvSpPr>
        <dsp:cNvPr id="0" name=""/>
        <dsp:cNvSpPr/>
      </dsp:nvSpPr>
      <dsp:spPr>
        <a:xfrm>
          <a:off x="324802" y="1240560"/>
          <a:ext cx="4547235" cy="472320"/>
        </a:xfrm>
        <a:prstGeom prst="roundRect">
          <a:avLst/>
        </a:prstGeom>
        <a:gradFill rotWithShape="0">
          <a:gsLst>
            <a:gs pos="0">
              <a:schemeClr val="accent2">
                <a:hueOff val="-332684"/>
                <a:satOff val="2054"/>
                <a:lumOff val="-294"/>
                <a:alphaOff val="0"/>
                <a:tint val="98000"/>
                <a:lumMod val="114000"/>
              </a:schemeClr>
            </a:gs>
            <a:gs pos="100000">
              <a:schemeClr val="accent2">
                <a:hueOff val="-332684"/>
                <a:satOff val="2054"/>
                <a:lumOff val="-2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Students:</a:t>
          </a:r>
          <a:endParaRPr lang="en-US" sz="1600" kern="1200"/>
        </a:p>
      </dsp:txBody>
      <dsp:txXfrm>
        <a:off x="347859" y="1263617"/>
        <a:ext cx="4501121" cy="426206"/>
      </dsp:txXfrm>
    </dsp:sp>
    <dsp:sp modelId="{24A90A22-84AB-4282-83F2-71E8C4B0E0FC}">
      <dsp:nvSpPr>
        <dsp:cNvPr id="0" name=""/>
        <dsp:cNvSpPr/>
      </dsp:nvSpPr>
      <dsp:spPr>
        <a:xfrm>
          <a:off x="0" y="2202479"/>
          <a:ext cx="6496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F02A1-CF5D-4E5A-B991-054358E22C11}">
      <dsp:nvSpPr>
        <dsp:cNvPr id="0" name=""/>
        <dsp:cNvSpPr/>
      </dsp:nvSpPr>
      <dsp:spPr>
        <a:xfrm>
          <a:off x="324802" y="1966320"/>
          <a:ext cx="4547235" cy="472320"/>
        </a:xfrm>
        <a:prstGeom prst="roundRect">
          <a:avLst/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</a:t>
          </a:r>
          <a:r>
            <a:rPr lang="en-US" sz="1600" kern="1200">
              <a:latin typeface="Century Gothic" panose="020B0502020202020204"/>
            </a:rPr>
            <a:t> </a:t>
          </a:r>
          <a:r>
            <a:rPr lang="en-US" sz="1600" b="1" kern="1200"/>
            <a:t>Van Nhat Khong</a:t>
          </a:r>
          <a:r>
            <a:rPr lang="en-US" sz="1600" kern="1200">
              <a:latin typeface="Century Gothic" panose="020B0502020202020204"/>
            </a:rPr>
            <a:t> </a:t>
          </a:r>
          <a:r>
            <a:rPr lang="en-US" sz="1600" kern="1200"/>
            <a:t>-</a:t>
          </a:r>
          <a:r>
            <a:rPr lang="en-US" sz="1600" kern="1200">
              <a:latin typeface="Century Gothic" panose="020B0502020202020204"/>
            </a:rPr>
            <a:t> 611039</a:t>
          </a:r>
          <a:endParaRPr lang="en-US" sz="1600" b="0" kern="1200"/>
        </a:p>
      </dsp:txBody>
      <dsp:txXfrm>
        <a:off x="347859" y="1989377"/>
        <a:ext cx="4501121" cy="426206"/>
      </dsp:txXfrm>
    </dsp:sp>
    <dsp:sp modelId="{83EC9C38-2576-499A-9FD6-1A863FB6C4CC}">
      <dsp:nvSpPr>
        <dsp:cNvPr id="0" name=""/>
        <dsp:cNvSpPr/>
      </dsp:nvSpPr>
      <dsp:spPr>
        <a:xfrm>
          <a:off x="0" y="2928239"/>
          <a:ext cx="6496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998051"/>
              <a:satOff val="6162"/>
              <a:lumOff val="-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767E7-0A7B-4373-84DA-FC64F6D03E99}">
      <dsp:nvSpPr>
        <dsp:cNvPr id="0" name=""/>
        <dsp:cNvSpPr/>
      </dsp:nvSpPr>
      <dsp:spPr>
        <a:xfrm>
          <a:off x="324802" y="2692079"/>
          <a:ext cx="4547235" cy="472320"/>
        </a:xfrm>
        <a:prstGeom prst="roundRect">
          <a:avLst/>
        </a:prstGeom>
        <a:gradFill rotWithShape="0">
          <a:gsLst>
            <a:gs pos="0">
              <a:schemeClr val="accent2">
                <a:hueOff val="-998051"/>
                <a:satOff val="6162"/>
                <a:lumOff val="-882"/>
                <a:alphaOff val="0"/>
                <a:tint val="98000"/>
                <a:lumMod val="114000"/>
              </a:schemeClr>
            </a:gs>
            <a:gs pos="100000">
              <a:schemeClr val="accent2">
                <a:hueOff val="-998051"/>
                <a:satOff val="6162"/>
                <a:lumOff val="-88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</a:t>
          </a:r>
          <a:r>
            <a:rPr lang="en-US" sz="1600" kern="1200">
              <a:latin typeface="Century Gothic" panose="020B0502020202020204"/>
            </a:rPr>
            <a:t> Muhammad </a:t>
          </a:r>
          <a:r>
            <a:rPr lang="en-US" sz="1600" kern="1200" err="1">
              <a:latin typeface="Century Gothic" panose="020B0502020202020204"/>
            </a:rPr>
            <a:t>Luqman</a:t>
          </a:r>
          <a:r>
            <a:rPr lang="en-US" sz="1600" kern="1200"/>
            <a:t> - </a:t>
          </a:r>
          <a:r>
            <a:rPr lang="en-US" sz="1600" kern="1200">
              <a:latin typeface="Century Gothic" panose="020B0502020202020204"/>
            </a:rPr>
            <a:t>611023</a:t>
          </a:r>
          <a:endParaRPr lang="en-US" sz="1600" kern="1200"/>
        </a:p>
      </dsp:txBody>
      <dsp:txXfrm>
        <a:off x="347859" y="2715136"/>
        <a:ext cx="4501121" cy="426206"/>
      </dsp:txXfrm>
    </dsp:sp>
    <dsp:sp modelId="{1F121C78-2CED-4F8F-BFFF-BAAE624B62D2}">
      <dsp:nvSpPr>
        <dsp:cNvPr id="0" name=""/>
        <dsp:cNvSpPr/>
      </dsp:nvSpPr>
      <dsp:spPr>
        <a:xfrm>
          <a:off x="0" y="3654000"/>
          <a:ext cx="6496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6F9BE-9265-4A2A-91A8-0543B1B29EF2}">
      <dsp:nvSpPr>
        <dsp:cNvPr id="0" name=""/>
        <dsp:cNvSpPr/>
      </dsp:nvSpPr>
      <dsp:spPr>
        <a:xfrm>
          <a:off x="324802" y="3417840"/>
          <a:ext cx="4547235" cy="472320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</a:t>
          </a:r>
          <a:r>
            <a:rPr lang="en-US" sz="1600" b="1" kern="1200"/>
            <a:t>Wina </a:t>
          </a:r>
          <a:r>
            <a:rPr lang="en-US" sz="1600" b="1" kern="1200" err="1"/>
            <a:t>Tesfamariam</a:t>
          </a:r>
          <a:r>
            <a:rPr lang="en-US" sz="1600" b="1" kern="1200"/>
            <a:t> </a:t>
          </a:r>
          <a:r>
            <a:rPr lang="en-US" sz="1600" b="1" kern="1200" err="1">
              <a:latin typeface="Century Gothic" panose="020B0502020202020204"/>
            </a:rPr>
            <a:t>Merhazion</a:t>
          </a:r>
          <a:r>
            <a:rPr lang="en-US" sz="1600" b="1" kern="1200">
              <a:latin typeface="Century Gothic" panose="020B0502020202020204"/>
            </a:rPr>
            <a:t> </a:t>
          </a:r>
          <a:r>
            <a:rPr lang="en-US" sz="1600" b="0" kern="1200">
              <a:latin typeface="Century Gothic" panose="020B0502020202020204"/>
            </a:rPr>
            <a:t>-</a:t>
          </a:r>
          <a:r>
            <a:rPr lang="en-US" sz="1600" kern="1200"/>
            <a:t> </a:t>
          </a:r>
          <a:r>
            <a:rPr lang="en-US" sz="1600" b="0" kern="1200">
              <a:latin typeface="Century Gothic" panose="020B0502020202020204"/>
            </a:rPr>
            <a:t>610591</a:t>
          </a:r>
          <a:endParaRPr lang="en-US" sz="1600" b="0" kern="1200"/>
        </a:p>
      </dsp:txBody>
      <dsp:txXfrm>
        <a:off x="347859" y="3440897"/>
        <a:ext cx="450112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315-331D-462F-B869-7F2CEDDF1670}">
      <dsp:nvSpPr>
        <dsp:cNvPr id="0" name=""/>
        <dsp:cNvSpPr/>
      </dsp:nvSpPr>
      <dsp:spPr>
        <a:xfrm>
          <a:off x="0" y="582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6EAC2-E372-43CC-894E-C4EC7D44E32F}">
      <dsp:nvSpPr>
        <dsp:cNvPr id="0" name=""/>
        <dsp:cNvSpPr/>
      </dsp:nvSpPr>
      <dsp:spPr>
        <a:xfrm>
          <a:off x="148068" y="110716"/>
          <a:ext cx="269214" cy="269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53A2-C845-4FDA-8834-5C914430C586}">
      <dsp:nvSpPr>
        <dsp:cNvPr id="0" name=""/>
        <dsp:cNvSpPr/>
      </dsp:nvSpPr>
      <dsp:spPr>
        <a:xfrm>
          <a:off x="565351" y="582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entury Gothic" panose="020B0502020202020204"/>
            </a:rPr>
            <a:t>Goal</a:t>
          </a:r>
          <a:r>
            <a:rPr lang="en-US" sz="1600" b="0" i="0" kern="1200"/>
            <a:t> to achieve</a:t>
          </a:r>
          <a:endParaRPr lang="en-US" sz="1600" b="0" i="0" kern="1200">
            <a:latin typeface="Century Gothic" panose="020B0502020202020204"/>
          </a:endParaRPr>
        </a:p>
      </dsp:txBody>
      <dsp:txXfrm>
        <a:off x="565351" y="582"/>
        <a:ext cx="5049635" cy="489481"/>
      </dsp:txXfrm>
    </dsp:sp>
    <dsp:sp modelId="{D031617B-6FAD-4E14-9827-748D5E4191BD}">
      <dsp:nvSpPr>
        <dsp:cNvPr id="0" name=""/>
        <dsp:cNvSpPr/>
      </dsp:nvSpPr>
      <dsp:spPr>
        <a:xfrm>
          <a:off x="0" y="612434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6A8CA-68C5-49DB-BB38-57E15EEEA05E}">
      <dsp:nvSpPr>
        <dsp:cNvPr id="0" name=""/>
        <dsp:cNvSpPr/>
      </dsp:nvSpPr>
      <dsp:spPr>
        <a:xfrm>
          <a:off x="148068" y="722568"/>
          <a:ext cx="269214" cy="2692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D515D-D962-43D8-A148-2FACC85BD456}">
      <dsp:nvSpPr>
        <dsp:cNvPr id="0" name=""/>
        <dsp:cNvSpPr/>
      </dsp:nvSpPr>
      <dsp:spPr>
        <a:xfrm>
          <a:off x="565351" y="612434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Architecture and Data </a:t>
          </a:r>
          <a:r>
            <a:rPr lang="en-US" sz="1600" kern="1200">
              <a:latin typeface="Century Gothic" panose="020B0502020202020204"/>
            </a:rPr>
            <a:t>Pipeline</a:t>
          </a:r>
        </a:p>
      </dsp:txBody>
      <dsp:txXfrm>
        <a:off x="565351" y="612434"/>
        <a:ext cx="5049635" cy="489481"/>
      </dsp:txXfrm>
    </dsp:sp>
    <dsp:sp modelId="{BDF9C74C-EAA2-4B9C-85D9-88CA8B2C7139}">
      <dsp:nvSpPr>
        <dsp:cNvPr id="0" name=""/>
        <dsp:cNvSpPr/>
      </dsp:nvSpPr>
      <dsp:spPr>
        <a:xfrm>
          <a:off x="0" y="1224287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2B223-0A7F-4456-9879-AAEF853A920F}">
      <dsp:nvSpPr>
        <dsp:cNvPr id="0" name=""/>
        <dsp:cNvSpPr/>
      </dsp:nvSpPr>
      <dsp:spPr>
        <a:xfrm>
          <a:off x="148068" y="1334420"/>
          <a:ext cx="269214" cy="269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A3E27-7E99-413A-AD41-AE3DFE01C145}">
      <dsp:nvSpPr>
        <dsp:cNvPr id="0" name=""/>
        <dsp:cNvSpPr/>
      </dsp:nvSpPr>
      <dsp:spPr>
        <a:xfrm>
          <a:off x="565351" y="1224287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Flume</a:t>
          </a:r>
          <a:r>
            <a:rPr lang="en-US" sz="1600" b="0" i="0" kern="1200">
              <a:latin typeface="Century Gothic" panose="020B0502020202020204"/>
            </a:rPr>
            <a:t> </a:t>
          </a:r>
          <a:r>
            <a:rPr lang="en-US" sz="1600" kern="1200">
              <a:latin typeface="Century Gothic" panose="020B0502020202020204"/>
            </a:rPr>
            <a:t>&amp; </a:t>
          </a:r>
          <a:r>
            <a:rPr lang="en-US" sz="1600" kern="1200"/>
            <a:t>Kafka </a:t>
          </a:r>
        </a:p>
      </dsp:txBody>
      <dsp:txXfrm>
        <a:off x="565351" y="1224287"/>
        <a:ext cx="5049635" cy="489481"/>
      </dsp:txXfrm>
    </dsp:sp>
    <dsp:sp modelId="{3E4B803E-426B-4C72-9B02-69B02A886D36}">
      <dsp:nvSpPr>
        <dsp:cNvPr id="0" name=""/>
        <dsp:cNvSpPr/>
      </dsp:nvSpPr>
      <dsp:spPr>
        <a:xfrm>
          <a:off x="0" y="1836139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1AFA6-433C-4032-A78F-88A9B3135791}">
      <dsp:nvSpPr>
        <dsp:cNvPr id="0" name=""/>
        <dsp:cNvSpPr/>
      </dsp:nvSpPr>
      <dsp:spPr>
        <a:xfrm>
          <a:off x="148068" y="1946272"/>
          <a:ext cx="269214" cy="269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E31AC-977A-4ACB-BA3B-6F220933DF74}">
      <dsp:nvSpPr>
        <dsp:cNvPr id="0" name=""/>
        <dsp:cNvSpPr/>
      </dsp:nvSpPr>
      <dsp:spPr>
        <a:xfrm>
          <a:off x="565351" y="1836139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Spark Streaming </a:t>
          </a:r>
          <a:endParaRPr lang="en-US" sz="1600" kern="1200"/>
        </a:p>
      </dsp:txBody>
      <dsp:txXfrm>
        <a:off x="565351" y="1836139"/>
        <a:ext cx="5049635" cy="489481"/>
      </dsp:txXfrm>
    </dsp:sp>
    <dsp:sp modelId="{06CD4D35-FFE1-447B-A3D5-EB1CBF52DF9C}">
      <dsp:nvSpPr>
        <dsp:cNvPr id="0" name=""/>
        <dsp:cNvSpPr/>
      </dsp:nvSpPr>
      <dsp:spPr>
        <a:xfrm>
          <a:off x="0" y="2447991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0FFCC-3F4E-45CD-A4E4-4FB7678A150F}">
      <dsp:nvSpPr>
        <dsp:cNvPr id="0" name=""/>
        <dsp:cNvSpPr/>
      </dsp:nvSpPr>
      <dsp:spPr>
        <a:xfrm>
          <a:off x="148068" y="2558125"/>
          <a:ext cx="269214" cy="269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D1AF9-B8FD-4251-B783-9F80B11040CB}">
      <dsp:nvSpPr>
        <dsp:cNvPr id="0" name=""/>
        <dsp:cNvSpPr/>
      </dsp:nvSpPr>
      <dsp:spPr>
        <a:xfrm>
          <a:off x="565351" y="2447991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Data Visualization</a:t>
          </a:r>
          <a:r>
            <a:rPr lang="en-US" sz="1600" b="0" i="0" kern="1200">
              <a:latin typeface="Century Gothic" panose="020B0502020202020204"/>
            </a:rPr>
            <a:t> </a:t>
          </a:r>
          <a:endParaRPr lang="en-US" sz="1600" kern="1200"/>
        </a:p>
      </dsp:txBody>
      <dsp:txXfrm>
        <a:off x="565351" y="2447991"/>
        <a:ext cx="5049635" cy="489481"/>
      </dsp:txXfrm>
    </dsp:sp>
    <dsp:sp modelId="{E954C79D-1F49-4F75-88D7-60EA9A37ED39}">
      <dsp:nvSpPr>
        <dsp:cNvPr id="0" name=""/>
        <dsp:cNvSpPr/>
      </dsp:nvSpPr>
      <dsp:spPr>
        <a:xfrm>
          <a:off x="0" y="3059843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8179-F9F4-40D2-A7A1-2B885843AB32}">
      <dsp:nvSpPr>
        <dsp:cNvPr id="0" name=""/>
        <dsp:cNvSpPr/>
      </dsp:nvSpPr>
      <dsp:spPr>
        <a:xfrm>
          <a:off x="148068" y="3169977"/>
          <a:ext cx="269214" cy="269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14956-7554-4AE6-8C89-AB1C44F4F566}">
      <dsp:nvSpPr>
        <dsp:cNvPr id="0" name=""/>
        <dsp:cNvSpPr/>
      </dsp:nvSpPr>
      <dsp:spPr>
        <a:xfrm>
          <a:off x="565351" y="3059843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entury Gothic" panose="020B0502020202020204"/>
            </a:rPr>
            <a:t>Spark SQL</a:t>
          </a:r>
        </a:p>
      </dsp:txBody>
      <dsp:txXfrm>
        <a:off x="565351" y="3059843"/>
        <a:ext cx="5049635" cy="489481"/>
      </dsp:txXfrm>
    </dsp:sp>
    <dsp:sp modelId="{13698690-9604-4169-9184-A16CFBDC0C7F}">
      <dsp:nvSpPr>
        <dsp:cNvPr id="0" name=""/>
        <dsp:cNvSpPr/>
      </dsp:nvSpPr>
      <dsp:spPr>
        <a:xfrm>
          <a:off x="0" y="3671696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350E6-EA9A-4A19-A6F7-50F59BFF4560}">
      <dsp:nvSpPr>
        <dsp:cNvPr id="0" name=""/>
        <dsp:cNvSpPr/>
      </dsp:nvSpPr>
      <dsp:spPr>
        <a:xfrm>
          <a:off x="148068" y="3781829"/>
          <a:ext cx="269214" cy="269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E5540-3727-4862-8137-6268DAA610F0}">
      <dsp:nvSpPr>
        <dsp:cNvPr id="0" name=""/>
        <dsp:cNvSpPr/>
      </dsp:nvSpPr>
      <dsp:spPr>
        <a:xfrm>
          <a:off x="565351" y="3671696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Demo</a:t>
          </a:r>
          <a:r>
            <a:rPr lang="en-US" sz="1600" b="0" i="0" kern="1200">
              <a:latin typeface="Century Gothic" panose="020B0502020202020204"/>
            </a:rPr>
            <a:t> </a:t>
          </a:r>
          <a:endParaRPr lang="en-US" sz="1600" kern="1200"/>
        </a:p>
      </dsp:txBody>
      <dsp:txXfrm>
        <a:off x="565351" y="3671696"/>
        <a:ext cx="5049635" cy="489481"/>
      </dsp:txXfrm>
    </dsp:sp>
    <dsp:sp modelId="{2F7CDFCB-D46E-46B5-893E-F536230977AA}">
      <dsp:nvSpPr>
        <dsp:cNvPr id="0" name=""/>
        <dsp:cNvSpPr/>
      </dsp:nvSpPr>
      <dsp:spPr>
        <a:xfrm>
          <a:off x="0" y="4283548"/>
          <a:ext cx="5614987" cy="489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528E0-6F48-446A-9ED4-1744466D1E2F}">
      <dsp:nvSpPr>
        <dsp:cNvPr id="0" name=""/>
        <dsp:cNvSpPr/>
      </dsp:nvSpPr>
      <dsp:spPr>
        <a:xfrm>
          <a:off x="148068" y="4393681"/>
          <a:ext cx="269214" cy="2692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E2730-B762-4437-9199-2AB451A7DF3F}">
      <dsp:nvSpPr>
        <dsp:cNvPr id="0" name=""/>
        <dsp:cNvSpPr/>
      </dsp:nvSpPr>
      <dsp:spPr>
        <a:xfrm>
          <a:off x="565351" y="4283548"/>
          <a:ext cx="5049635" cy="48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03" tIns="51803" rIns="51803" bIns="518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Q &amp; A</a:t>
          </a:r>
          <a:endParaRPr lang="en-US" sz="1600" kern="1200"/>
        </a:p>
      </dsp:txBody>
      <dsp:txXfrm>
        <a:off x="565351" y="4283548"/>
        <a:ext cx="5049635" cy="489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B2FD9-6242-46AE-813E-BB9D5EE6E487}">
      <dsp:nvSpPr>
        <dsp:cNvPr id="0" name=""/>
        <dsp:cNvSpPr/>
      </dsp:nvSpPr>
      <dsp:spPr>
        <a:xfrm>
          <a:off x="3192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F166C-623F-4348-8140-439EB39DC18B}">
      <dsp:nvSpPr>
        <dsp:cNvPr id="0" name=""/>
        <dsp:cNvSpPr/>
      </dsp:nvSpPr>
      <dsp:spPr>
        <a:xfrm>
          <a:off x="256424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Origin</a:t>
          </a:r>
          <a:r>
            <a:rPr lang="en-US" sz="1400" b="0" i="0" kern="1200"/>
            <a:t>: Our origin is </a:t>
          </a:r>
          <a:r>
            <a:rPr lang="en-US" sz="1400" b="1" i="0" kern="1200"/>
            <a:t>Twitter API</a:t>
          </a:r>
          <a:r>
            <a:rPr lang="en-US" sz="1400" b="0" i="0" kern="1200"/>
            <a:t>.</a:t>
          </a:r>
          <a:endParaRPr lang="en-US" sz="1400" kern="1200"/>
        </a:p>
      </dsp:txBody>
      <dsp:txXfrm>
        <a:off x="298812" y="1141200"/>
        <a:ext cx="2194314" cy="1362446"/>
      </dsp:txXfrm>
    </dsp:sp>
    <dsp:sp modelId="{3D198293-3793-4C9E-A81A-2C6C2B9969D5}">
      <dsp:nvSpPr>
        <dsp:cNvPr id="0" name=""/>
        <dsp:cNvSpPr/>
      </dsp:nvSpPr>
      <dsp:spPr>
        <a:xfrm>
          <a:off x="2788746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EBA6-1078-45A8-BE76-E0D02C63D1C4}">
      <dsp:nvSpPr>
        <dsp:cNvPr id="0" name=""/>
        <dsp:cNvSpPr/>
      </dsp:nvSpPr>
      <dsp:spPr>
        <a:xfrm>
          <a:off x="3041978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Source</a:t>
          </a:r>
          <a:r>
            <a:rPr lang="en-US" sz="1400" b="0" i="0" kern="1200"/>
            <a:t>: We need a source to consume Twitter Stream events.</a:t>
          </a:r>
          <a:endParaRPr lang="en-US" sz="1400" b="0" kern="1200"/>
        </a:p>
      </dsp:txBody>
      <dsp:txXfrm>
        <a:off x="3084366" y="1141200"/>
        <a:ext cx="2194314" cy="1362446"/>
      </dsp:txXfrm>
    </dsp:sp>
    <dsp:sp modelId="{E905C8BA-62E5-477E-BDC0-DAE4933C6867}">
      <dsp:nvSpPr>
        <dsp:cNvPr id="0" name=""/>
        <dsp:cNvSpPr/>
      </dsp:nvSpPr>
      <dsp:spPr>
        <a:xfrm>
          <a:off x="5574301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ABE4-089F-45EE-9DF0-C701FC9D95D9}">
      <dsp:nvSpPr>
        <dsp:cNvPr id="0" name=""/>
        <dsp:cNvSpPr/>
      </dsp:nvSpPr>
      <dsp:spPr>
        <a:xfrm>
          <a:off x="5827533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Channel</a:t>
          </a:r>
          <a:r>
            <a:rPr lang="en-US" sz="1400" b="0" i="0" kern="1200"/>
            <a:t>: </a:t>
          </a:r>
          <a:r>
            <a:rPr lang="en-US" sz="1400" b="0" i="0" kern="1200">
              <a:latin typeface="Century Gothic" panose="020B0502020202020204"/>
            </a:rPr>
            <a:t>In</a:t>
          </a:r>
          <a:r>
            <a:rPr lang="en-US" sz="1400" b="0" i="0" kern="1200"/>
            <a:t> this </a:t>
          </a:r>
          <a:r>
            <a:rPr lang="en-US" sz="1400" b="0" i="0" kern="1200">
              <a:latin typeface="Century Gothic" panose="020B0502020202020204"/>
            </a:rPr>
            <a:t>case over channel is memory.</a:t>
          </a:r>
        </a:p>
      </dsp:txBody>
      <dsp:txXfrm>
        <a:off x="5869921" y="1141200"/>
        <a:ext cx="2194314" cy="1362446"/>
      </dsp:txXfrm>
    </dsp:sp>
    <dsp:sp modelId="{431DFA7B-ACCF-4725-A63C-174ED5A8FBA5}">
      <dsp:nvSpPr>
        <dsp:cNvPr id="0" name=""/>
        <dsp:cNvSpPr/>
      </dsp:nvSpPr>
      <dsp:spPr>
        <a:xfrm>
          <a:off x="8359855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1C07-F13B-4216-A15C-B229ABAF0DD8}">
      <dsp:nvSpPr>
        <dsp:cNvPr id="0" name=""/>
        <dsp:cNvSpPr/>
      </dsp:nvSpPr>
      <dsp:spPr>
        <a:xfrm>
          <a:off x="8613087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Century Gothic" panose="020B0502020202020204"/>
            </a:rPr>
            <a:t>Sink</a:t>
          </a:r>
          <a:r>
            <a:rPr lang="en-US" sz="1400" b="0" i="0" kern="1200"/>
            <a:t> </a:t>
          </a:r>
          <a:r>
            <a:rPr lang="en-US" sz="1400" b="1" i="0" kern="1200"/>
            <a:t>/ Destination</a:t>
          </a:r>
          <a:r>
            <a:rPr lang="en-US" sz="1400" b="0" i="0" kern="1200"/>
            <a:t>: Kafka, because it will distribute the data collected among the cluster into topics.</a:t>
          </a:r>
          <a:endParaRPr lang="en-US" sz="1400" b="0" kern="1200"/>
        </a:p>
      </dsp:txBody>
      <dsp:txXfrm>
        <a:off x="8655475" y="1141200"/>
        <a:ext cx="2194314" cy="136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4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57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4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city at night&#10;&#10;Description generated with very high confidence">
            <a:extLst>
              <a:ext uri="{FF2B5EF4-FFF2-40B4-BE49-F238E27FC236}">
                <a16:creationId xmlns:a16="http://schemas.microsoft.com/office/drawing/2014/main" id="{E4676B72-53A8-43AF-A393-EE9395376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155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cap="all">
                <a:solidFill>
                  <a:schemeClr val="tx1"/>
                </a:solidFill>
                <a:ea typeface="+mj-lt"/>
                <a:cs typeface="+mj-lt"/>
              </a:rPr>
              <a:t>CS523 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BDT</a:t>
            </a:r>
            <a:r>
              <a:rPr lang="en-US">
                <a:solidFill>
                  <a:schemeClr val="tx1"/>
                </a:solidFill>
              </a:rPr>
              <a:t> Final Project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013-3390-46AF-9F72-F525D31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Streaming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67C469-6F66-4942-A01A-4D9F9339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13" y="2052918"/>
            <a:ext cx="7381740" cy="4195481"/>
          </a:xfrm>
        </p:spPr>
      </p:pic>
    </p:spTree>
    <p:extLst>
      <p:ext uri="{BB962C8B-B14F-4D97-AF65-F5344CB8AC3E}">
        <p14:creationId xmlns:p14="http://schemas.microsoft.com/office/powerpoint/2010/main" val="404962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66A2-5349-4BC3-9FF0-E5B41253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Streaming cont...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E2F7-1068-4079-969A-F50A4674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391" y="163181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j-lt"/>
                <a:cs typeface="+mj-lt"/>
              </a:rPr>
              <a:t>Start reading from the Kafka Topic (“</a:t>
            </a:r>
            <a:r>
              <a:rPr lang="en-US" err="1">
                <a:ea typeface="+mj-lt"/>
                <a:cs typeface="+mj-lt"/>
              </a:rPr>
              <a:t>tweet_stream</a:t>
            </a:r>
            <a:r>
              <a:rPr lang="en-US">
                <a:ea typeface="+mj-lt"/>
                <a:cs typeface="+mj-lt"/>
              </a:rPr>
              <a:t>”) where we are placing the tweets with Flume:</a:t>
            </a:r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5" name="Picture 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DA31C5E7-4D7A-4D8E-A4EF-04B2E989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6" y="2522980"/>
            <a:ext cx="9190121" cy="34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AB0746C-AA23-44CD-9C11-01A335E15E75}"/>
              </a:ext>
            </a:extLst>
          </p:cNvPr>
          <p:cNvSpPr txBox="1">
            <a:spLocks/>
          </p:cNvSpPr>
          <p:nvPr/>
        </p:nvSpPr>
        <p:spPr>
          <a:xfrm>
            <a:off x="715004" y="25021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ea typeface="+mj-lt"/>
                <a:cs typeface="+mj-lt"/>
              </a:rPr>
              <a:t>Spark Streaming cont...</a:t>
            </a:r>
          </a:p>
          <a:p>
            <a:r>
              <a:rPr lang="en-US" sz="3200">
                <a:ea typeface="+mj-lt"/>
                <a:cs typeface="+mj-lt"/>
              </a:rPr>
              <a:t> </a:t>
            </a:r>
            <a:r>
              <a:rPr lang="en-US" sz="3200" b="1">
                <a:ea typeface="+mj-lt"/>
                <a:cs typeface="+mj-lt"/>
              </a:rPr>
              <a:t>analyze data collected across batches</a:t>
            </a:r>
            <a:endParaRPr lang="en-US" sz="32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2E4200-55C7-4F2A-8BFC-0E80CA8EC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" r="5152" b="-338"/>
          <a:stretch/>
        </p:blipFill>
        <p:spPr>
          <a:xfrm>
            <a:off x="716757" y="1432274"/>
            <a:ext cx="6316043" cy="3104008"/>
          </a:xfrm>
          <a:prstGeom prst="rect">
            <a:avLst/>
          </a:prstGeom>
        </p:spPr>
      </p:pic>
      <p:pic>
        <p:nvPicPr>
          <p:cNvPr id="8" name="Picture 8" descr="A picture containing table, photo, board, bird&#10;&#10;Description generated with very high confidence">
            <a:extLst>
              <a:ext uri="{FF2B5EF4-FFF2-40B4-BE49-F238E27FC236}">
                <a16:creationId xmlns:a16="http://schemas.microsoft.com/office/drawing/2014/main" id="{093C3B6B-E466-42AE-9AE0-0264A8C0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0" y="4852933"/>
            <a:ext cx="9413309" cy="1400543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30274D-1992-415D-827C-C6B4EC5C3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28" y="1850721"/>
            <a:ext cx="4347183" cy="14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4B42-E2E4-488D-AA77-F11C051B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Streaming cont....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1F67-D6B0-4D8C-9B83-B3B33E58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34" y="1567005"/>
            <a:ext cx="4021150" cy="7499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Tweet sentiment – Feeling?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E647E9-C014-43BE-8175-4D2146AF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26" y="2312830"/>
            <a:ext cx="7028069" cy="37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2FF9-8FC8-4786-BF73-89F2E357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400"/>
          </a:xfrm>
        </p:spPr>
        <p:txBody>
          <a:bodyPr/>
          <a:lstStyle/>
          <a:p>
            <a:r>
              <a:rPr lang="en-US"/>
              <a:t>Spark Streaming cont....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521B-DD8E-4FDF-A615-A9D21697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25" y="1611179"/>
            <a:ext cx="6660541" cy="63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j-lt"/>
                <a:cs typeface="+mj-lt"/>
              </a:rPr>
              <a:t>Top 10 Hashtags and Top 10 Mentioned Users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227CD7-8E3D-4E2D-87D6-A6F08963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66" y="2994951"/>
            <a:ext cx="9247807" cy="33970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8F8EC63-A0D1-4E5B-A518-A5FB0BFA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73" y="2141575"/>
            <a:ext cx="9987721" cy="6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B588-C039-43A4-B9EC-8319AC87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Streaming cont...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44BE-437B-4BB5-9458-C37AA839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Spark Streaming sending data to Dashboard for Visualization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50DAF1-1A4E-44A9-8CC8-7834A64C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16" y="2690321"/>
            <a:ext cx="9559446" cy="228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B588-C039-43A4-B9EC-8319AC87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Streaming cont...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44BE-437B-4BB5-9458-C37AA839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Spark Streaming send data to HDFS......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339550-20B6-4316-B97C-F131C298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44" y="2670679"/>
            <a:ext cx="9194104" cy="18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8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D6F-45F1-43CE-AD97-F8DF326F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B11E-E5F8-4846-B8FE-4B1BA0D0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60" y="1555961"/>
            <a:ext cx="9388280" cy="2152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Flask is an open-source </a:t>
            </a:r>
            <a:r>
              <a:rPr lang="en-US" b="1">
                <a:ea typeface="+mj-lt"/>
                <a:cs typeface="+mj-lt"/>
              </a:rPr>
              <a:t>web micro-framework</a:t>
            </a:r>
            <a:r>
              <a:rPr lang="en-US">
                <a:ea typeface="+mj-lt"/>
                <a:cs typeface="+mj-lt"/>
              </a:rPr>
              <a:t> that allows us to create and </a:t>
            </a:r>
            <a:r>
              <a:rPr lang="en-US" b="1">
                <a:ea typeface="+mj-lt"/>
                <a:cs typeface="+mj-lt"/>
              </a:rPr>
              <a:t>run webpages quite quickly using Python</a:t>
            </a:r>
            <a:r>
              <a:rPr lang="en-US">
                <a:ea typeface="+mj-lt"/>
                <a:cs typeface="+mj-lt"/>
              </a:rPr>
              <a:t> as the main programming language. We opted by this one on top of the others because is easy, straightforward, and uses Python, which makes it perfect for real-time visualizations.</a:t>
            </a:r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83C4E17-6D74-41CB-A903-7881F03B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04" y="3338455"/>
            <a:ext cx="6619460" cy="28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1ECF-B713-4D78-95F3-FC834520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Visualization cont...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E4F8-1D23-444E-A619-46D92C05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81" y="163538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Receiving data from Spark Streaming to the Dashboard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AF1E36E-0978-45C8-AC53-5E2737B5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5" y="2331431"/>
            <a:ext cx="9674268" cy="33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5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B5AA-8421-499A-AFF3-4D3F8C4A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Visualization cont...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DAFDF4-931D-4FD3-892F-30EC363E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0530"/>
            <a:ext cx="10311008" cy="35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1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Real-Time Twitter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Freeform: Shape 73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01513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5875-0750-43D1-894E-69E3A5B4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SQL cont...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001CBB-4328-4B52-9A51-2B9AA687A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13" y="2052918"/>
            <a:ext cx="7381740" cy="4195481"/>
          </a:xfrm>
        </p:spPr>
      </p:pic>
    </p:spTree>
    <p:extLst>
      <p:ext uri="{BB962C8B-B14F-4D97-AF65-F5344CB8AC3E}">
        <p14:creationId xmlns:p14="http://schemas.microsoft.com/office/powerpoint/2010/main" val="95798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40F-F918-4737-8C9B-A5542286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SQL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3C1BCA-D41F-44DC-956A-DB7FD1B3E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2078909"/>
            <a:ext cx="10356241" cy="4613398"/>
          </a:xfrm>
        </p:spPr>
      </p:pic>
    </p:spTree>
    <p:extLst>
      <p:ext uri="{BB962C8B-B14F-4D97-AF65-F5344CB8AC3E}">
        <p14:creationId xmlns:p14="http://schemas.microsoft.com/office/powerpoint/2010/main" val="201546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1939-8DDF-4123-BCFA-161DB685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SQL cont...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40CE0E-07EF-4416-B92D-DCD17B36B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2186324"/>
            <a:ext cx="8946541" cy="3319070"/>
          </a:xfrm>
        </p:spPr>
      </p:pic>
    </p:spTree>
    <p:extLst>
      <p:ext uri="{BB962C8B-B14F-4D97-AF65-F5344CB8AC3E}">
        <p14:creationId xmlns:p14="http://schemas.microsoft.com/office/powerpoint/2010/main" val="376130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1939-8DDF-4123-BCFA-161DB685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SQL cont...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5BA66-134C-4624-883F-C603A350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52" y="1551590"/>
            <a:ext cx="9305626" cy="40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BD6-300F-4C50-9A09-5700268B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>
                <a:ea typeface="+mj-lt"/>
                <a:cs typeface="+mj-lt"/>
              </a:rPr>
              <a:t>How to run whole project!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FE5B-70C4-443A-A6F3-9C460B5F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j-lt"/>
                <a:cs typeface="+mj-lt"/>
              </a:rPr>
              <a:t>Run the Flume Agent</a:t>
            </a:r>
            <a:endParaRPr lang="en-US"/>
          </a:p>
          <a:p>
            <a:pPr algn="just"/>
            <a:r>
              <a:rPr lang="en-US">
                <a:ea typeface="+mj-lt"/>
                <a:cs typeface="+mj-lt"/>
              </a:rPr>
              <a:t>Run the Dashboard</a:t>
            </a:r>
            <a:endParaRPr lang="en-US"/>
          </a:p>
          <a:p>
            <a:pPr algn="just"/>
            <a:r>
              <a:rPr lang="en-US">
                <a:ea typeface="+mj-lt"/>
                <a:cs typeface="+mj-lt"/>
              </a:rPr>
              <a:t>Run the Spark Streaming job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D5B7-6D25-4C0C-99A5-88F00090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48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FA13-E73E-4A63-BACA-808C5873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2170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5AD9FD5-D5B9-4511-BC09-AC45BB15E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8288" y="2548281"/>
            <a:ext cx="3662018" cy="366201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B3F4-D73C-483D-880B-4A0D631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60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922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A446B6-2204-48B8-A7C5-606E45BC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8F763-29AE-4ED3-8A24-EEEDB727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EBEBEB"/>
                </a:solidFill>
                <a:ea typeface="+mj-lt"/>
                <a:cs typeface="+mj-lt"/>
              </a:rPr>
              <a:t>Outline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70932-2C39-4BA6-AA08-EF3AD899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302A5-B07A-48BB-9A56-89192DCC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8610A-7B18-4C11-B5DB-F71E59587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9241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463-07DB-4636-AF8E-B0D3442F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Goal to achieve Using </a:t>
            </a:r>
            <a:r>
              <a:rPr lang="en-US"/>
              <a:t>Twitter Api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C739-996D-48EB-8B83-F1EF17D6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094" y="1522831"/>
            <a:ext cx="10260714" cy="3820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>
              <a:ea typeface="+mj-lt"/>
              <a:cs typeface="+mj-lt"/>
            </a:endParaRPr>
          </a:p>
          <a:p>
            <a:pPr algn="just"/>
            <a:r>
              <a:rPr lang="en-US" b="1">
                <a:ea typeface="+mj-lt"/>
                <a:cs typeface="+mj-lt"/>
              </a:rPr>
              <a:t>Real-time streaming data from Twitter </a:t>
            </a:r>
          </a:p>
          <a:p>
            <a:pPr algn="just"/>
            <a:r>
              <a:rPr lang="en-US">
                <a:ea typeface="+mj-lt"/>
                <a:cs typeface="+mj-lt"/>
              </a:rPr>
              <a:t>We filter Tweets written in English only </a:t>
            </a:r>
            <a:r>
              <a:rPr lang="en-US" sz="2400" b="1">
                <a:ea typeface="+mj-lt"/>
                <a:cs typeface="+mj-lt"/>
              </a:rPr>
              <a:t>DATA CLEANING IS PAINFUL BUT WORTH</a:t>
            </a:r>
          </a:p>
          <a:p>
            <a:pPr algn="just"/>
            <a:r>
              <a:rPr lang="en-US">
                <a:ea typeface="+mj-lt"/>
                <a:cs typeface="+mj-lt"/>
              </a:rPr>
              <a:t>To categorize tweets as positive, neutral, or negative, and figure out how the users are reacting to a topic </a:t>
            </a:r>
            <a:r>
              <a:rPr lang="en-US" sz="2400" b="1">
                <a:ea typeface="+mj-lt"/>
                <a:cs typeface="+mj-lt"/>
              </a:rPr>
              <a:t>NATURAL LANGUAGE ANALYSIS</a:t>
            </a:r>
          </a:p>
          <a:p>
            <a:pPr algn="just"/>
            <a:r>
              <a:rPr lang="en-US"/>
              <a:t>Find top 10 most used hashtags, the most active users, and most mentioned users.</a:t>
            </a:r>
            <a:endParaRPr lang="en-US" b="1"/>
          </a:p>
          <a:p>
            <a:r>
              <a:rPr lang="en-US">
                <a:ea typeface="+mj-lt"/>
                <a:cs typeface="+mj-lt"/>
              </a:rPr>
              <a:t>Display the data in a visual way by using charts for more understanding.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580A-8D1A-4B5F-AA79-351027D3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architecture and Data Pipeline</a:t>
            </a:r>
            <a:endParaRPr lang="en-US"/>
          </a:p>
        </p:txBody>
      </p:sp>
      <p:pic>
        <p:nvPicPr>
          <p:cNvPr id="21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38262F-36B5-42C5-97D3-E6223CA9A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13" y="2052918"/>
            <a:ext cx="7381740" cy="4195481"/>
          </a:xfrm>
        </p:spPr>
      </p:pic>
    </p:spTree>
    <p:extLst>
      <p:ext uri="{BB962C8B-B14F-4D97-AF65-F5344CB8AC3E}">
        <p14:creationId xmlns:p14="http://schemas.microsoft.com/office/powerpoint/2010/main" val="6178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D0B7-A588-4E2A-9397-4382DD6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Flume &amp; Kafka</a:t>
            </a:r>
          </a:p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C24E5BC-6FC6-44C1-97B9-4A69DAE83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13" y="2052918"/>
            <a:ext cx="7381740" cy="4195481"/>
          </a:xfrm>
        </p:spPr>
      </p:pic>
    </p:spTree>
    <p:extLst>
      <p:ext uri="{BB962C8B-B14F-4D97-AF65-F5344CB8AC3E}">
        <p14:creationId xmlns:p14="http://schemas.microsoft.com/office/powerpoint/2010/main" val="309102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3292-22FC-422F-9D8A-9C3CE247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Architecture of flume &amp; Kafka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90F7AAB-51D6-4F73-B6AA-D4095FED0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11" y="2052918"/>
            <a:ext cx="7208343" cy="4195481"/>
          </a:xfrm>
        </p:spPr>
      </p:pic>
    </p:spTree>
    <p:extLst>
      <p:ext uri="{BB962C8B-B14F-4D97-AF65-F5344CB8AC3E}">
        <p14:creationId xmlns:p14="http://schemas.microsoft.com/office/powerpoint/2010/main" val="281186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D9A2-9AE3-44F1-B5B2-55D825D0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 Flume &amp; Kafka Cont...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3CB6E08C-B898-4F60-BF72-EBB7D823D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06568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3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B2EC-003C-47CC-A3FE-C8E5D2F2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Flume &amp; Kafka conf file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CD72F3-47F3-4F2D-B9D4-22E0CE873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" y="1453037"/>
            <a:ext cx="11506861" cy="5100604"/>
          </a:xfrm>
        </p:spPr>
      </p:pic>
    </p:spTree>
    <p:extLst>
      <p:ext uri="{BB962C8B-B14F-4D97-AF65-F5344CB8AC3E}">
        <p14:creationId xmlns:p14="http://schemas.microsoft.com/office/powerpoint/2010/main" val="3344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tf78438558-1</Template>
  <TotalTime>0</TotalTime>
  <Words>396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CS523 BDT Final Project </vt:lpstr>
      <vt:lpstr>Real-Time Twitter Analysis</vt:lpstr>
      <vt:lpstr>Outline</vt:lpstr>
      <vt:lpstr>Goal to achieve Using Twitter Api</vt:lpstr>
      <vt:lpstr>Project architecture and Data Pipeline</vt:lpstr>
      <vt:lpstr>Flume &amp; Kafka </vt:lpstr>
      <vt:lpstr>Architecture of flume &amp; Kafka</vt:lpstr>
      <vt:lpstr> Flume &amp; Kafka Cont...</vt:lpstr>
      <vt:lpstr>Flume &amp; Kafka conf file</vt:lpstr>
      <vt:lpstr>Spark Streaming</vt:lpstr>
      <vt:lpstr>Spark Streaming cont...</vt:lpstr>
      <vt:lpstr>PowerPoint Presentation</vt:lpstr>
      <vt:lpstr>Spark Streaming cont....</vt:lpstr>
      <vt:lpstr>Spark Streaming cont....</vt:lpstr>
      <vt:lpstr>Spark Streaming cont... </vt:lpstr>
      <vt:lpstr>Spark Streaming cont... </vt:lpstr>
      <vt:lpstr>Data Visualization</vt:lpstr>
      <vt:lpstr>Data Visualization cont...</vt:lpstr>
      <vt:lpstr>Data Visualization cont...</vt:lpstr>
      <vt:lpstr>Spark SQL cont...</vt:lpstr>
      <vt:lpstr>Spark SQL</vt:lpstr>
      <vt:lpstr>Spark SQL cont...</vt:lpstr>
      <vt:lpstr>Spark SQL cont...</vt:lpstr>
      <vt:lpstr>How to run whole project! </vt:lpstr>
      <vt:lpstr>Demo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1</cp:revision>
  <dcterms:created xsi:type="dcterms:W3CDTF">2020-04-15T03:22:58Z</dcterms:created>
  <dcterms:modified xsi:type="dcterms:W3CDTF">2020-04-16T20:50:57Z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