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sldIdLst>
    <p:sldId id="348" r:id="rId5"/>
    <p:sldId id="285" r:id="rId6"/>
    <p:sldId id="349" r:id="rId7"/>
    <p:sldId id="333" r:id="rId8"/>
    <p:sldId id="343" r:id="rId9"/>
    <p:sldId id="265" r:id="rId10"/>
    <p:sldId id="342" r:id="rId11"/>
    <p:sldId id="266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AC7442-6115-4ADC-A7BC-A5EBED05248A}">
          <p14:sldIdLst>
            <p14:sldId id="348"/>
            <p14:sldId id="285"/>
            <p14:sldId id="349"/>
            <p14:sldId id="333"/>
            <p14:sldId id="343"/>
            <p14:sldId id="265"/>
            <p14:sldId id="342"/>
            <p14:sldId id="266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9FEF09-EB38-4F9B-A0BA-6446F4CF2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" t="13234"/>
          <a:stretch/>
        </p:blipFill>
        <p:spPr>
          <a:xfrm>
            <a:off x="960220" y="821831"/>
            <a:ext cx="9606763" cy="411642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402" y="5265618"/>
            <a:ext cx="100584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CS472 – Web application programming Final project</a:t>
            </a:r>
          </a:p>
          <a:p>
            <a:r>
              <a:rPr lang="en-US" sz="1600" dirty="0"/>
              <a:t>PROFESSOR: </a:t>
            </a:r>
            <a:r>
              <a:rPr lang="en-US" sz="1600" b="1" dirty="0"/>
              <a:t>Obinna Kalu</a:t>
            </a:r>
          </a:p>
          <a:p>
            <a:r>
              <a:rPr lang="en-US" sz="1600" dirty="0"/>
              <a:t>Team 1: </a:t>
            </a:r>
            <a:r>
              <a:rPr lang="en-US" sz="1600" b="1" dirty="0">
                <a:solidFill>
                  <a:srgbClr val="00B050"/>
                </a:solidFill>
              </a:rPr>
              <a:t>Taurus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8564" y="5041319"/>
            <a:ext cx="2919413" cy="58353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176587" y="5483755"/>
            <a:ext cx="2919413" cy="58353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GEMI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602338" y="5364814"/>
            <a:ext cx="2919413" cy="58353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HAFTOM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360C1-9A8F-4E26-AF3D-C1CA5866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382" y="2660684"/>
            <a:ext cx="2856058" cy="27015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36637A-92F6-48F9-89D6-14E6FCB5D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84" y="1920000"/>
            <a:ext cx="2735477" cy="2745178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3F60BF-B964-4AA9-A408-E40893EE8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692" y="2697291"/>
            <a:ext cx="2826847" cy="278646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1674FB5-6EB1-4E25-9072-6684D6502ECB}"/>
              </a:ext>
            </a:extLst>
          </p:cNvPr>
          <p:cNvSpPr txBox="1">
            <a:spLocks/>
          </p:cNvSpPr>
          <p:nvPr/>
        </p:nvSpPr>
        <p:spPr>
          <a:xfrm>
            <a:off x="5784370" y="4759123"/>
            <a:ext cx="2919413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177671-6FBA-4C04-8ED9-E654BFC26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09" y="2266802"/>
            <a:ext cx="2543378" cy="2745179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19396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998827"/>
          </a:xfrm>
        </p:spPr>
        <p:txBody>
          <a:bodyPr>
            <a:normAutofit fontScale="90000"/>
          </a:bodyPr>
          <a:lstStyle/>
          <a:p>
            <a:r>
              <a:rPr lang="en-US" dirty="0"/>
              <a:t>SLIDE DIVER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3994" y="2130641"/>
            <a:ext cx="6204011" cy="290299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PROJECT DESCRIPTION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BUSINESS FLOWs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TECHNOLOGIES &amp; FRAMEWORKs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KEY FEATURES &amp; DEMO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FURTHER DEVELOPMENT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solidFill>
                <a:srgbClr val="00B050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706" y="1688459"/>
            <a:ext cx="4639736" cy="950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PROBLEM IDENTIFICATION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Messy job websites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 anchor="ctr">
            <a:normAutofit/>
          </a:bodyPr>
          <a:lstStyle/>
          <a:p>
            <a:r>
              <a:rPr lang="en-US" dirty="0"/>
              <a:t>PROJECT DESCIPTION</a:t>
            </a:r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1DCDE13D-5023-4BBB-88A2-5ECA7F217444}"/>
              </a:ext>
            </a:extLst>
          </p:cNvPr>
          <p:cNvSpPr txBox="1">
            <a:spLocks/>
          </p:cNvSpPr>
          <p:nvPr/>
        </p:nvSpPr>
        <p:spPr>
          <a:xfrm>
            <a:off x="848706" y="4215180"/>
            <a:ext cx="3750124" cy="17382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SOLUTION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Job matching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Career planning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Networking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49CF2-F36A-43EA-8A3E-C5DF6A2E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830" y="1688459"/>
            <a:ext cx="6191712" cy="1386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D5C8CD-A6E8-4923-ACD7-FF207A42A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830" y="3573675"/>
            <a:ext cx="6252195" cy="25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483E039-48D1-453B-B20E-472E06720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5137"/>
            <a:ext cx="9768546" cy="376089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4E94C0-0A51-6C41-B1ED-E95AC84C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 anchor="ctr">
            <a:normAutofit/>
          </a:bodyPr>
          <a:lstStyle/>
          <a:p>
            <a:r>
              <a:rPr lang="en-US"/>
              <a:t>BUSINESS 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A5C8701-F5AC-465B-A671-050D083A8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294238"/>
              </p:ext>
            </p:extLst>
          </p:nvPr>
        </p:nvGraphicFramePr>
        <p:xfrm>
          <a:off x="1096963" y="2108200"/>
          <a:ext cx="10058400" cy="25709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906814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all" spc="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FRONT-ENT</a:t>
                      </a: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BACK-END</a:t>
                      </a: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DATABASE</a:t>
                      </a: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832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ReactJS</a:t>
                      </a: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Spring Boot MVC</a:t>
                      </a: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MySQL</a:t>
                      </a: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832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Fetch (</a:t>
                      </a:r>
                      <a:r>
                        <a:rPr lang="en-US" sz="2000" b="0" cap="none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HttpRequest</a:t>
                      </a:r>
                      <a:r>
                        <a:rPr lang="en-US" sz="2000" b="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224212" marR="224212" marT="224212" marB="2242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Hibernate</a:t>
                      </a:r>
                    </a:p>
                  </a:txBody>
                  <a:tcPr marL="224212" marR="224212" marT="224212" marB="2242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212" marR="224212" marT="224212" marB="2242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/ FRAMEWORKs</a:t>
            </a:r>
          </a:p>
        </p:txBody>
      </p:sp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/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9"/>
            <a:ext cx="6226800" cy="2613256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Sign up new account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Sign in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Show jobs and job details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Add / update profile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r>
              <a:rPr lang="en-US" dirty="0"/>
              <a:t>Show / filter jobs  by matched percentage</a:t>
            </a:r>
          </a:p>
          <a:p>
            <a:pPr marL="342900" indent="-342900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FF971C-DC92-42AC-AEBA-FFC75C8626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61037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9AA2-97D6-4693-9E8A-BEBB49A5C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2222639"/>
          </a:xfrm>
        </p:spPr>
        <p:txBody>
          <a:bodyPr/>
          <a:lstStyle/>
          <a:p>
            <a:r>
              <a:rPr lang="en-US" dirty="0"/>
              <a:t>Provide Roadmap for developing missed skills</a:t>
            </a:r>
          </a:p>
          <a:p>
            <a:r>
              <a:rPr lang="en-US" dirty="0"/>
              <a:t>Connect candidates who has similar Roadmaps</a:t>
            </a:r>
          </a:p>
          <a:p>
            <a:r>
              <a:rPr lang="en-US" dirty="0"/>
              <a:t>Provide Recruiters statistics/reports about potential candidates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7C633-6FA1-4FBC-8E61-54FEB458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4557134" cy="1369074"/>
          </a:xfrm>
        </p:spPr>
        <p:txBody>
          <a:bodyPr>
            <a:normAutofit/>
          </a:bodyPr>
          <a:lstStyle/>
          <a:p>
            <a:r>
              <a:rPr lang="en-US" sz="3500" dirty="0"/>
              <a:t>FURTHER DEVELOPMENT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6FAD24-20E5-43D8-BB01-94151BB993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36780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BB1D2D3-565B-8645-85F7-41F999D9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AEFEF-4A18-43B8-BA82-525AEC52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5345" y="2365655"/>
            <a:ext cx="6328594" cy="2437166"/>
          </a:xfrm>
        </p:spPr>
        <p:txBody>
          <a:bodyPr>
            <a:normAutofit/>
          </a:bodyPr>
          <a:lstStyle/>
          <a:p>
            <a:r>
              <a:rPr lang="en-AU" sz="2200" dirty="0"/>
              <a:t>How many hours we spent on this project ?</a:t>
            </a:r>
          </a:p>
          <a:p>
            <a:r>
              <a:rPr lang="en-AU" sz="2200" dirty="0"/>
              <a:t>Which part is the most challenging ?</a:t>
            </a:r>
          </a:p>
          <a:p>
            <a:r>
              <a:rPr lang="en-AU" sz="2200" dirty="0"/>
              <a:t>How did we plan for the project ?</a:t>
            </a:r>
          </a:p>
          <a:p>
            <a:r>
              <a:rPr lang="en-AU" sz="2200" dirty="0"/>
              <a:t>And what else 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68681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Verdana</vt:lpstr>
      <vt:lpstr>RetrospectVTI</vt:lpstr>
      <vt:lpstr>PowerPoint Presentation</vt:lpstr>
      <vt:lpstr>OUR TEAM</vt:lpstr>
      <vt:lpstr>SLIDE DIVER</vt:lpstr>
      <vt:lpstr>PROJECT DESCIPTION</vt:lpstr>
      <vt:lpstr>BUSINESS FLOWS</vt:lpstr>
      <vt:lpstr>TECHNOLOGIES / FRAMEWORKs</vt:lpstr>
      <vt:lpstr>KEY FEATURES / DEMO</vt:lpstr>
      <vt:lpstr>FURTHER DEVELOPMENT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2020-05-12T19:53:08Z</dcterms:created>
  <dcterms:modified xsi:type="dcterms:W3CDTF">2020-05-12T20:37:48Z</dcterms:modified>
</cp:coreProperties>
</file>