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66D2-3640-449D-A712-C6DEFC4EF77F}" type="datetimeFigureOut">
              <a:rPr lang="de-DE" smtClean="0"/>
              <a:t>01.05.2016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2207-9007-4288-BAC3-26DB824AA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96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66D2-3640-449D-A712-C6DEFC4EF77F}" type="datetimeFigureOut">
              <a:rPr lang="de-DE" smtClean="0"/>
              <a:t>01.05.2016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2207-9007-4288-BAC3-26DB824AA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12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66D2-3640-449D-A712-C6DEFC4EF77F}" type="datetimeFigureOut">
              <a:rPr lang="de-DE" smtClean="0"/>
              <a:t>01.05.2016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2207-9007-4288-BAC3-26DB824AA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85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66D2-3640-449D-A712-C6DEFC4EF77F}" type="datetimeFigureOut">
              <a:rPr lang="de-DE" smtClean="0"/>
              <a:t>01.05.2016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2207-9007-4288-BAC3-26DB824AA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03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66D2-3640-449D-A712-C6DEFC4EF77F}" type="datetimeFigureOut">
              <a:rPr lang="de-DE" smtClean="0"/>
              <a:t>01.05.2016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2207-9007-4288-BAC3-26DB824AA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15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66D2-3640-449D-A712-C6DEFC4EF77F}" type="datetimeFigureOut">
              <a:rPr lang="de-DE" smtClean="0"/>
              <a:t>01.05.2016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2207-9007-4288-BAC3-26DB824AA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59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66D2-3640-449D-A712-C6DEFC4EF77F}" type="datetimeFigureOut">
              <a:rPr lang="de-DE" smtClean="0"/>
              <a:t>01.05.2016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2207-9007-4288-BAC3-26DB824AA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21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66D2-3640-449D-A712-C6DEFC4EF77F}" type="datetimeFigureOut">
              <a:rPr lang="de-DE" smtClean="0"/>
              <a:t>01.05.2016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2207-9007-4288-BAC3-26DB824AA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42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66D2-3640-449D-A712-C6DEFC4EF77F}" type="datetimeFigureOut">
              <a:rPr lang="de-DE" smtClean="0"/>
              <a:t>01.05.2016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2207-9007-4288-BAC3-26DB824AA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31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66D2-3640-449D-A712-C6DEFC4EF77F}" type="datetimeFigureOut">
              <a:rPr lang="de-DE" smtClean="0"/>
              <a:t>01.05.2016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2207-9007-4288-BAC3-26DB824AA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55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66D2-3640-449D-A712-C6DEFC4EF77F}" type="datetimeFigureOut">
              <a:rPr lang="de-DE" smtClean="0"/>
              <a:t>01.05.2016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2207-9007-4288-BAC3-26DB824AA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2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B66D2-3640-449D-A712-C6DEFC4EF77F}" type="datetimeFigureOut">
              <a:rPr lang="de-DE" smtClean="0"/>
              <a:t>01.05.2016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2207-9007-4288-BAC3-26DB824AA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28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leichschenkliges Dreieck 4"/>
          <p:cNvSpPr/>
          <p:nvPr/>
        </p:nvSpPr>
        <p:spPr>
          <a:xfrm>
            <a:off x="1014413" y="1614488"/>
            <a:ext cx="4214812" cy="3400425"/>
          </a:xfrm>
          <a:prstGeom prst="triangl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42888" y="614363"/>
            <a:ext cx="17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Hauptprogramm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223912" y="5204936"/>
            <a:ext cx="98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dreieck1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881676" y="5204936"/>
            <a:ext cx="98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dreieck2</a:t>
            </a:r>
          </a:p>
        </p:txBody>
      </p:sp>
      <p:sp>
        <p:nvSpPr>
          <p:cNvPr id="14" name="Rechteck 13"/>
          <p:cNvSpPr/>
          <p:nvPr/>
        </p:nvSpPr>
        <p:spPr>
          <a:xfrm>
            <a:off x="1671638" y="3996571"/>
            <a:ext cx="2900362" cy="828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793081" y="4095512"/>
            <a:ext cx="265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cDreieck</a:t>
            </a:r>
            <a:r>
              <a:rPr lang="de-DE" dirty="0"/>
              <a:t>();</a:t>
            </a:r>
          </a:p>
          <a:p>
            <a:pPr algn="ctr"/>
            <a:r>
              <a:rPr lang="de-DE" dirty="0" err="1"/>
              <a:t>ausgabe</a:t>
            </a:r>
            <a:r>
              <a:rPr lang="de-DE" dirty="0"/>
              <a:t>();</a:t>
            </a:r>
          </a:p>
        </p:txBody>
      </p:sp>
      <p:sp>
        <p:nvSpPr>
          <p:cNvPr id="15" name="Rechteck 14"/>
          <p:cNvSpPr/>
          <p:nvPr/>
        </p:nvSpPr>
        <p:spPr>
          <a:xfrm>
            <a:off x="2223912" y="3076814"/>
            <a:ext cx="1705151" cy="828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793081" y="3130034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cPunkt</a:t>
            </a:r>
            <a:r>
              <a:rPr lang="de-DE" dirty="0"/>
              <a:t> punkte[3];</a:t>
            </a:r>
          </a:p>
        </p:txBody>
      </p:sp>
      <p:sp>
        <p:nvSpPr>
          <p:cNvPr id="17" name="Gleichschenkliges Dreieck 16"/>
          <p:cNvSpPr/>
          <p:nvPr/>
        </p:nvSpPr>
        <p:spPr>
          <a:xfrm>
            <a:off x="6215892" y="1614488"/>
            <a:ext cx="4214812" cy="3400425"/>
          </a:xfrm>
          <a:prstGeom prst="triangl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6873117" y="3996571"/>
            <a:ext cx="2900362" cy="828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994560" y="4095512"/>
            <a:ext cx="265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cDreieck</a:t>
            </a:r>
            <a:r>
              <a:rPr lang="de-DE" dirty="0"/>
              <a:t>();</a:t>
            </a:r>
          </a:p>
          <a:p>
            <a:pPr algn="ctr"/>
            <a:r>
              <a:rPr lang="de-DE" dirty="0" err="1"/>
              <a:t>ausgabe</a:t>
            </a:r>
            <a:r>
              <a:rPr lang="de-DE" dirty="0"/>
              <a:t>();</a:t>
            </a:r>
          </a:p>
        </p:txBody>
      </p:sp>
      <p:sp>
        <p:nvSpPr>
          <p:cNvPr id="20" name="Rechteck 19"/>
          <p:cNvSpPr/>
          <p:nvPr/>
        </p:nvSpPr>
        <p:spPr>
          <a:xfrm>
            <a:off x="7425391" y="3076814"/>
            <a:ext cx="1705151" cy="828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6994560" y="3130034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cPunkt</a:t>
            </a:r>
            <a:r>
              <a:rPr lang="de-DE" dirty="0"/>
              <a:t> punkte[3];</a:t>
            </a:r>
          </a:p>
        </p:txBody>
      </p:sp>
    </p:spTree>
    <p:extLst>
      <p:ext uri="{BB962C8B-B14F-4D97-AF65-F5344CB8AC3E}">
        <p14:creationId xmlns:p14="http://schemas.microsoft.com/office/powerpoint/2010/main" val="233395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Fuhrmann</dc:creator>
  <cp:lastModifiedBy>Sebastian Fuhrmann</cp:lastModifiedBy>
  <cp:revision>1</cp:revision>
  <dcterms:created xsi:type="dcterms:W3CDTF">2016-05-01T13:56:20Z</dcterms:created>
  <dcterms:modified xsi:type="dcterms:W3CDTF">2016-05-01T14:02:15Z</dcterms:modified>
</cp:coreProperties>
</file>