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2: CSS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Trung tâm tin học T3H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988" y="357075"/>
            <a:ext cx="4308033" cy="310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4.3. 	Thuộc tính font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font-family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font-size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font-style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Font-weight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</a:rPr>
              <a:t>font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475" y="1868400"/>
            <a:ext cx="3588825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4.4. 	Thuộc tính link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Style các sự kiện (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hover, visited, link, active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</a:rPr>
              <a:t>Chọn màu sắc</a:t>
            </a:r>
            <a:endParaRPr b="1"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</a:rPr>
              <a:t>Làm việc với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endParaRPr b="1"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</a:rPr>
              <a:t>Thiết lập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475" y="1868400"/>
            <a:ext cx="3588825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/>
              <a:t>6</a:t>
            </a:r>
            <a:r>
              <a:rPr lang="en"/>
              <a:t>. 	Thuộc tính margin - padding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1. Margin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margin-left: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20px: khoảng cách lề trái 20px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margin-top: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20px: khoảng cách lề trên 20px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margin-right: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20px : khoảng cách lề phải 20px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margin-bottom: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20px : khoảng cách lề dưới 20px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margin: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20px : tất cả lề trên, lề dưới, lề trái, lề phải đều có khoảng cách 20px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225" y="2023100"/>
            <a:ext cx="3309075" cy="1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4.6. 	Thuộc tính margin - padding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2. Padding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padding-left: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20px : khoảng cách lề trái so với nội dung bên trong 20px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padding-top: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20px : khoảng cách lề trên so với nội dung bên trong 20px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padding-right: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20px : khoảng cách lề so với nội dung bên trong phải 20px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padding-bottom: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20px : khoảng cách so với nội dung bên trong lề dưới 20px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padding 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20px : tất cả lề trên, lề dưới, lề trái, lề phải so với nội dung bên trong đều có khoảng cách 20px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875" y="2792475"/>
            <a:ext cx="3212425" cy="17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4.5. 	Thuộc tính display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inline: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hiển thị trên một hàng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block: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hiển thị dang khối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inline-block: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kết hợp cả 2 cách hiển thị trên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none: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không hiển thị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475" y="1868400"/>
            <a:ext cx="3588825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4.6. 	Thuộc tính position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1. Phân loại position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63" y="1498600"/>
            <a:ext cx="75533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4.6. 	Thuộc tính position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1. Giá trị xác định vị trí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top: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lên phía trên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right: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qua bên phải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bottom: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xuống phía dưới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left: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qua bên trái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8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4.5. 	Thuộc tính float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left: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Nằm phía bên trái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right: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Nằm phía bên phải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none: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Nằm tại chính vị trí của nó (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trạng thái bình thường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475" y="1868400"/>
            <a:ext cx="3588825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	Demo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0" y="1164538"/>
            <a:ext cx="5218500" cy="28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	Bài tập về nhà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0" y="1164538"/>
            <a:ext cx="5218500" cy="28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bài học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Khái niệm về css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Học viên hiểu về cú pháp, các phương pháp sử dụng css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Các thuộc tính và giá trị thường gặp của css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Áp dụng css với html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Biết cách sử dụng css để xây dựng layout cho một website tĩnh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	Tổng kết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18875" y="1372500"/>
            <a:ext cx="83331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Định nghĩa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Cú pháp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Sử dụng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Phân loại</a:t>
            </a:r>
            <a:endParaRPr b="1"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Demo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03" y="1439766"/>
            <a:ext cx="2263975" cy="22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3154925" y="1842913"/>
            <a:ext cx="54543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Hẹn gặp lại !!!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Định nghĩa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CSS là chữ viết tắt của cụm từ tiếng Anh "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</a:rPr>
              <a:t>Cascading Style Sheet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".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CSS sẽ tác động thay đổi cách hiển thị mặc định của các thẻ HTML nhằm thân thiện với người dùng hơn.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Sử dụng để tìm và định dạng lại các phần tử được tạo ra bởi các ngôn ngữ đánh dấu (ví dụ như HTML).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25" y="2506500"/>
            <a:ext cx="3314500" cy="2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	Cách nhúng css vào website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1. Inline Styles: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Nhúng trực tiếp vào tài liệu HTML thông qua cặp thẻ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 &lt;/style&gt;</a:t>
            </a:r>
            <a:r>
              <a:rPr lang="en" sz="1400">
                <a:solidFill>
                  <a:srgbClr val="636363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636363"/>
              </a:solidFill>
              <a:highlight>
                <a:srgbClr val="FFFFFF"/>
              </a:highlight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VD:</a:t>
            </a:r>
            <a:r>
              <a:rPr lang="en" sz="1400">
                <a:solidFill>
                  <a:srgbClr val="636363"/>
                </a:solidFill>
                <a:highlight>
                  <a:srgbClr val="FFFFFF"/>
                </a:highlight>
              </a:rPr>
              <a:t> 	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	P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{font-size: 18px; font-weight: 600}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	#mydiv{background: blue;}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	.custom-div {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color: gray;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400">
              <a:solidFill>
                <a:srgbClr val="63636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Nhúng trực tiếp trong thẻ thông qua thuộc tính</a:t>
            </a:r>
            <a:r>
              <a:rPr lang="en" sz="1400">
                <a:solidFill>
                  <a:srgbClr val="636363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VD: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636363"/>
                </a:solidFill>
                <a:highlight>
                  <a:srgbClr val="FFFFFF"/>
                </a:highlight>
              </a:rPr>
              <a:t>	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&lt;p style=”font-size: 18px; font-weight: 600;”&gt;&lt;/p&gt;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8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	Cú pháp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363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vùng chọn {</a:t>
            </a:r>
            <a:endParaRPr b="1" sz="1200">
              <a:solidFill>
                <a:srgbClr val="63636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363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thuộc tính : giá trị;</a:t>
            </a:r>
            <a:endParaRPr b="1" sz="1200">
              <a:solidFill>
                <a:srgbClr val="63636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363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thuộc tính: giá trị;</a:t>
            </a:r>
            <a:endParaRPr b="1" sz="1200">
              <a:solidFill>
                <a:srgbClr val="63636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363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.....</a:t>
            </a:r>
            <a:endParaRPr b="1" sz="1200">
              <a:solidFill>
                <a:srgbClr val="63636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363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3636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Vùng chọn có thể bao gồm: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Thẻ HTML: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div {}, table {}, p {},...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Thuộc tính id: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#mydiv {}, #yourtable{},...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Thuộc tính class: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.custom-class{}, .class1{},...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Thuộc tính thường và value: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tr[custom-att=1], p[attr2=something],...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8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800" y="1143000"/>
            <a:ext cx="3832500" cy="25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	Cách nhúng css vào website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55850" y="11420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2. External Styles</a:t>
            </a:r>
            <a:r>
              <a:rPr lang="en" sz="1200">
                <a:solidFill>
                  <a:srgbClr val="636363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– Tạo một tập tin .css riêng và nhúng vào tài liệu HTML thông qua cặp thẻ</a:t>
            </a:r>
            <a:r>
              <a:rPr lang="en" sz="1400">
                <a:solidFill>
                  <a:srgbClr val="636363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&lt;link&gt;</a:t>
            </a:r>
            <a:r>
              <a:rPr lang="en" sz="1400">
                <a:solidFill>
                  <a:srgbClr val="636363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63636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Tạo file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main.css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	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body{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background: #fff;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#id{}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.class{}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Nhúng đường dẫn đến file css vào website: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&lt;link rel="stylesheet" href="name.css" /&gt;</a:t>
            </a:r>
            <a:endParaRPr sz="14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	Phân loại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Background: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CSS tùy chỉnh hình nền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Text: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CSS tùy chỉnh cách hiển thị đoạn text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Font: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CSS tùy chỉnh kích thước, kiểu chữ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Link: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CSS tùy chỉnh link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Margin - padding: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Mô hình box model kết hợp padding, margin, border.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Position: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CSS định hình vị trí theo thẻ cha - con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</a:rPr>
              <a:t>Display:</a:t>
            </a: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</a:rPr>
              <a:t> thuộc tính tùy chỉnh hiển thị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</a:rPr>
              <a:t>Float:</a:t>
            </a: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</a:rPr>
              <a:t> CSS tùy chỉnh vị trí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...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475" y="345675"/>
            <a:ext cx="3588825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	Thuộc tính background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background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background-color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background-image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background-repeat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background-position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475" y="1868400"/>
            <a:ext cx="3588825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259175" y="3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 	Thuộc tính text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color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text-decoration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text-transform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text-align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text-indent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8898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475" y="1868400"/>
            <a:ext cx="3588825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