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314" r:id="rId6"/>
    <p:sldId id="260" r:id="rId7"/>
    <p:sldId id="261" r:id="rId8"/>
    <p:sldId id="262" r:id="rId9"/>
    <p:sldId id="263" r:id="rId10"/>
  </p:sldIdLst>
  <p:sldSz cx="9144000" cy="5143500"/>
  <p:notesSz cx="6858000" cy="9144000"/>
  <p:embeddedFontLst>
    <p:embeddedFont>
      <p:font typeface="Yeseva One" panose="00000500000000000000"/>
      <p:regular r:id="rId14"/>
    </p:embeddedFont>
    <p:embeddedFont>
      <p:font typeface="Chivo"/>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2" name="Shape 1462"/>
        <p:cNvGrpSpPr/>
        <p:nvPr/>
      </p:nvGrpSpPr>
      <p:grpSpPr>
        <a:xfrm>
          <a:off x="0" y="0"/>
          <a:ext cx="0" cy="0"/>
          <a:chOff x="0" y="0"/>
          <a:chExt cx="0" cy="0"/>
        </a:xfrm>
      </p:grpSpPr>
      <p:sp>
        <p:nvSpPr>
          <p:cNvPr id="1463" name="Google Shape;14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5" name="Shape 1615"/>
        <p:cNvGrpSpPr/>
        <p:nvPr/>
      </p:nvGrpSpPr>
      <p:grpSpPr>
        <a:xfrm>
          <a:off x="0" y="0"/>
          <a:ext cx="0" cy="0"/>
          <a:chOff x="0" y="0"/>
          <a:chExt cx="0" cy="0"/>
        </a:xfrm>
      </p:grpSpPr>
      <p:sp>
        <p:nvSpPr>
          <p:cNvPr id="1616" name="Google Shape;1616;gd49886441b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5" name="Shape 1615"/>
        <p:cNvGrpSpPr/>
        <p:nvPr/>
      </p:nvGrpSpPr>
      <p:grpSpPr>
        <a:xfrm>
          <a:off x="0" y="0"/>
          <a:ext cx="0" cy="0"/>
          <a:chOff x="0" y="0"/>
          <a:chExt cx="0" cy="0"/>
        </a:xfrm>
      </p:grpSpPr>
      <p:sp>
        <p:nvSpPr>
          <p:cNvPr id="1616" name="Google Shape;1616;gd49886441b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49886441b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6" name="Shape 1636"/>
        <p:cNvGrpSpPr/>
        <p:nvPr/>
      </p:nvGrpSpPr>
      <p:grpSpPr>
        <a:xfrm>
          <a:off x="0" y="0"/>
          <a:ext cx="0" cy="0"/>
          <a:chOff x="0" y="0"/>
          <a:chExt cx="0" cy="0"/>
        </a:xfrm>
      </p:grpSpPr>
      <p:sp>
        <p:nvSpPr>
          <p:cNvPr id="1637" name="Google Shape;1637;gd49886441b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d49886441b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9" name="Shape 1759"/>
        <p:cNvGrpSpPr/>
        <p:nvPr/>
      </p:nvGrpSpPr>
      <p:grpSpPr>
        <a:xfrm>
          <a:off x="0" y="0"/>
          <a:ext cx="0" cy="0"/>
          <a:chOff x="0" y="0"/>
          <a:chExt cx="0" cy="0"/>
        </a:xfrm>
      </p:grpSpPr>
      <p:sp>
        <p:nvSpPr>
          <p:cNvPr id="1760" name="Google Shape;1760;gd49886441b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d49886441b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4" name="Shape 1874"/>
        <p:cNvGrpSpPr/>
        <p:nvPr/>
      </p:nvGrpSpPr>
      <p:grpSpPr>
        <a:xfrm>
          <a:off x="0" y="0"/>
          <a:ext cx="0" cy="0"/>
          <a:chOff x="0" y="0"/>
          <a:chExt cx="0" cy="0"/>
        </a:xfrm>
      </p:grpSpPr>
      <p:sp>
        <p:nvSpPr>
          <p:cNvPr id="1875" name="Google Shape;1875;gdf32f2e22d_1_1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df32f2e22d_1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4" name="Shape 1894"/>
        <p:cNvGrpSpPr/>
        <p:nvPr/>
      </p:nvGrpSpPr>
      <p:grpSpPr>
        <a:xfrm>
          <a:off x="0" y="0"/>
          <a:ext cx="0" cy="0"/>
          <a:chOff x="0" y="0"/>
          <a:chExt cx="0" cy="0"/>
        </a:xfrm>
      </p:grpSpPr>
      <p:sp>
        <p:nvSpPr>
          <p:cNvPr id="1895" name="Google Shape;1895;gdf32f2e22d_1_2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df32f2e22d_1_2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7475" y="2225750"/>
            <a:ext cx="6256800" cy="1889400"/>
          </a:xfrm>
          <a:prstGeom prst="rect">
            <a:avLst/>
          </a:prstGeom>
          <a:noFill/>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0" name="Google Shape;10;p2"/>
          <p:cNvSpPr txBox="1"/>
          <p:nvPr>
            <p:ph type="subTitle" idx="1"/>
          </p:nvPr>
        </p:nvSpPr>
        <p:spPr>
          <a:xfrm>
            <a:off x="717475" y="4191050"/>
            <a:ext cx="49146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4021395" y="241520"/>
            <a:ext cx="305392" cy="301423"/>
            <a:chOff x="3979525" y="2715050"/>
            <a:chExt cx="185750" cy="183325"/>
          </a:xfrm>
        </p:grpSpPr>
        <p:sp>
          <p:nvSpPr>
            <p:cNvPr id="12" name="Google Shape;12;p2"/>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15;p2"/>
          <p:cNvGrpSpPr/>
          <p:nvPr/>
        </p:nvGrpSpPr>
        <p:grpSpPr>
          <a:xfrm>
            <a:off x="8240795" y="200270"/>
            <a:ext cx="305392" cy="301423"/>
            <a:chOff x="3979525" y="2715050"/>
            <a:chExt cx="185750" cy="183325"/>
          </a:xfrm>
        </p:grpSpPr>
        <p:sp>
          <p:nvSpPr>
            <p:cNvPr id="16" name="Google Shape;16;p2"/>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 name="Google Shape;19;p2"/>
          <p:cNvGrpSpPr/>
          <p:nvPr/>
        </p:nvGrpSpPr>
        <p:grpSpPr>
          <a:xfrm>
            <a:off x="327945" y="4600545"/>
            <a:ext cx="305392" cy="301423"/>
            <a:chOff x="3979525" y="2715050"/>
            <a:chExt cx="185750" cy="183325"/>
          </a:xfrm>
        </p:grpSpPr>
        <p:sp>
          <p:nvSpPr>
            <p:cNvPr id="20" name="Google Shape;20;p2"/>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rot="-9575916">
            <a:off x="-151869" y="198225"/>
            <a:ext cx="4388531" cy="1480270"/>
            <a:chOff x="3630200" y="3841700"/>
            <a:chExt cx="1794300" cy="605225"/>
          </a:xfrm>
        </p:grpSpPr>
        <p:sp>
          <p:nvSpPr>
            <p:cNvPr id="24" name="Google Shape;24;p2"/>
            <p:cNvSpPr/>
            <p:nvPr/>
          </p:nvSpPr>
          <p:spPr>
            <a:xfrm>
              <a:off x="4318500" y="4004450"/>
              <a:ext cx="1106000" cy="279800"/>
            </a:xfrm>
            <a:custGeom>
              <a:avLst/>
              <a:gdLst/>
              <a:ahLst/>
              <a:cxnLst/>
              <a:rect l="l" t="t" r="r" b="b"/>
              <a:pathLst>
                <a:path w="44240" h="11192" extrusionOk="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3931325" y="4012225"/>
              <a:ext cx="441525" cy="119175"/>
            </a:xfrm>
            <a:custGeom>
              <a:avLst/>
              <a:gdLst/>
              <a:ahLst/>
              <a:cxnLst/>
              <a:rect l="l" t="t" r="r" b="b"/>
              <a:pathLst>
                <a:path w="17661" h="4767" extrusionOk="0">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4358675" y="3894175"/>
              <a:ext cx="106450" cy="147850"/>
            </a:xfrm>
            <a:custGeom>
              <a:avLst/>
              <a:gdLst/>
              <a:ahLst/>
              <a:cxnLst/>
              <a:rect l="l" t="t" r="r" b="b"/>
              <a:pathLst>
                <a:path w="4258" h="5914" extrusionOk="0">
                  <a:moveTo>
                    <a:pt x="669" y="1"/>
                  </a:moveTo>
                  <a:cubicBezTo>
                    <a:pt x="548" y="1"/>
                    <a:pt x="440" y="97"/>
                    <a:pt x="425" y="220"/>
                  </a:cubicBezTo>
                  <a:cubicBezTo>
                    <a:pt x="1" y="4473"/>
                    <a:pt x="3935" y="5914"/>
                    <a:pt x="4238" y="5914"/>
                  </a:cubicBezTo>
                  <a:cubicBezTo>
                    <a:pt x="4251" y="5914"/>
                    <a:pt x="4257" y="5911"/>
                    <a:pt x="4256" y="5906"/>
                  </a:cubicBezTo>
                  <a:cubicBezTo>
                    <a:pt x="3356" y="1015"/>
                    <a:pt x="1431" y="149"/>
                    <a:pt x="724" y="8"/>
                  </a:cubicBezTo>
                  <a:cubicBezTo>
                    <a:pt x="706" y="3"/>
                    <a:pt x="687" y="1"/>
                    <a:pt x="66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371925" y="3894350"/>
              <a:ext cx="94050" cy="148375"/>
            </a:xfrm>
            <a:custGeom>
              <a:avLst/>
              <a:gdLst/>
              <a:ahLst/>
              <a:cxnLst/>
              <a:rect l="l" t="t" r="r" b="b"/>
              <a:pathLst>
                <a:path w="3762" h="5935" extrusionOk="0">
                  <a:moveTo>
                    <a:pt x="18" y="1"/>
                  </a:moveTo>
                  <a:cubicBezTo>
                    <a:pt x="1" y="19"/>
                    <a:pt x="1" y="36"/>
                    <a:pt x="18" y="54"/>
                  </a:cubicBezTo>
                  <a:cubicBezTo>
                    <a:pt x="36" y="90"/>
                    <a:pt x="1943" y="3745"/>
                    <a:pt x="3710" y="5934"/>
                  </a:cubicBezTo>
                  <a:lnTo>
                    <a:pt x="3745" y="5934"/>
                  </a:lnTo>
                  <a:cubicBezTo>
                    <a:pt x="3762" y="5917"/>
                    <a:pt x="3762" y="5899"/>
                    <a:pt x="3762" y="5882"/>
                  </a:cubicBezTo>
                  <a:cubicBezTo>
                    <a:pt x="1996" y="3692"/>
                    <a:pt x="88" y="54"/>
                    <a:pt x="72" y="19"/>
                  </a:cubicBezTo>
                  <a:cubicBezTo>
                    <a:pt x="72" y="1"/>
                    <a:pt x="36" y="1"/>
                    <a:pt x="1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055825" y="3931650"/>
              <a:ext cx="119650" cy="150725"/>
            </a:xfrm>
            <a:custGeom>
              <a:avLst/>
              <a:gdLst/>
              <a:ahLst/>
              <a:cxnLst/>
              <a:rect l="l" t="t" r="r" b="b"/>
              <a:pathLst>
                <a:path w="4786" h="6029" extrusionOk="0">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967525" y="3841700"/>
              <a:ext cx="97575" cy="98100"/>
            </a:xfrm>
            <a:custGeom>
              <a:avLst/>
              <a:gdLst/>
              <a:ahLst/>
              <a:cxnLst/>
              <a:rect l="l" t="t" r="r" b="b"/>
              <a:pathLst>
                <a:path w="3903" h="3924" extrusionOk="0">
                  <a:moveTo>
                    <a:pt x="1186" y="0"/>
                  </a:moveTo>
                  <a:cubicBezTo>
                    <a:pt x="883" y="0"/>
                    <a:pt x="575" y="137"/>
                    <a:pt x="353" y="359"/>
                  </a:cubicBezTo>
                  <a:cubicBezTo>
                    <a:pt x="123" y="623"/>
                    <a:pt x="0" y="976"/>
                    <a:pt x="17" y="1313"/>
                  </a:cubicBezTo>
                  <a:cubicBezTo>
                    <a:pt x="35" y="1612"/>
                    <a:pt x="158" y="1895"/>
                    <a:pt x="318" y="2160"/>
                  </a:cubicBezTo>
                  <a:cubicBezTo>
                    <a:pt x="653" y="2725"/>
                    <a:pt x="1130" y="3220"/>
                    <a:pt x="1696" y="3555"/>
                  </a:cubicBezTo>
                  <a:cubicBezTo>
                    <a:pt x="1995" y="3731"/>
                    <a:pt x="2296" y="3873"/>
                    <a:pt x="2631" y="3908"/>
                  </a:cubicBezTo>
                  <a:cubicBezTo>
                    <a:pt x="2703" y="3918"/>
                    <a:pt x="2782" y="3924"/>
                    <a:pt x="2864" y="3924"/>
                  </a:cubicBezTo>
                  <a:cubicBezTo>
                    <a:pt x="3222" y="3924"/>
                    <a:pt x="3632" y="3815"/>
                    <a:pt x="3761" y="3484"/>
                  </a:cubicBezTo>
                  <a:cubicBezTo>
                    <a:pt x="3902" y="3079"/>
                    <a:pt x="3815" y="2619"/>
                    <a:pt x="3673" y="2248"/>
                  </a:cubicBezTo>
                  <a:cubicBezTo>
                    <a:pt x="3373" y="1489"/>
                    <a:pt x="2861" y="835"/>
                    <a:pt x="2190" y="359"/>
                  </a:cubicBezTo>
                  <a:cubicBezTo>
                    <a:pt x="1924" y="182"/>
                    <a:pt x="1625" y="23"/>
                    <a:pt x="1289" y="6"/>
                  </a:cubicBezTo>
                  <a:cubicBezTo>
                    <a:pt x="1254" y="2"/>
                    <a:pt x="1220" y="0"/>
                    <a:pt x="118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3970600" y="3877500"/>
              <a:ext cx="87000" cy="15100"/>
            </a:xfrm>
            <a:custGeom>
              <a:avLst/>
              <a:gdLst/>
              <a:ahLst/>
              <a:cxnLst/>
              <a:rect l="l" t="t" r="r" b="b"/>
              <a:pathLst>
                <a:path w="3480" h="604" extrusionOk="0">
                  <a:moveTo>
                    <a:pt x="1375" y="1"/>
                  </a:moveTo>
                  <a:cubicBezTo>
                    <a:pt x="481" y="1"/>
                    <a:pt x="12" y="357"/>
                    <a:pt x="0" y="357"/>
                  </a:cubicBezTo>
                  <a:lnTo>
                    <a:pt x="0" y="392"/>
                  </a:lnTo>
                  <a:cubicBezTo>
                    <a:pt x="9" y="401"/>
                    <a:pt x="18" y="406"/>
                    <a:pt x="25" y="406"/>
                  </a:cubicBezTo>
                  <a:cubicBezTo>
                    <a:pt x="31" y="406"/>
                    <a:pt x="35" y="401"/>
                    <a:pt x="35" y="392"/>
                  </a:cubicBezTo>
                  <a:cubicBezTo>
                    <a:pt x="47" y="392"/>
                    <a:pt x="502" y="56"/>
                    <a:pt x="1368" y="56"/>
                  </a:cubicBezTo>
                  <a:cubicBezTo>
                    <a:pt x="1904" y="56"/>
                    <a:pt x="2599" y="185"/>
                    <a:pt x="3445" y="604"/>
                  </a:cubicBezTo>
                  <a:cubicBezTo>
                    <a:pt x="3461" y="604"/>
                    <a:pt x="3461" y="587"/>
                    <a:pt x="3480" y="587"/>
                  </a:cubicBezTo>
                  <a:cubicBezTo>
                    <a:pt x="3480" y="569"/>
                    <a:pt x="3480" y="552"/>
                    <a:pt x="3461" y="552"/>
                  </a:cubicBezTo>
                  <a:cubicBezTo>
                    <a:pt x="2615" y="132"/>
                    <a:pt x="1917" y="1"/>
                    <a:pt x="13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4001950" y="3843825"/>
              <a:ext cx="7975" cy="35550"/>
            </a:xfrm>
            <a:custGeom>
              <a:avLst/>
              <a:gdLst/>
              <a:ahLst/>
              <a:cxnLst/>
              <a:rect l="l" t="t" r="r" b="b"/>
              <a:pathLst>
                <a:path w="319" h="1422" extrusionOk="0">
                  <a:moveTo>
                    <a:pt x="283" y="1"/>
                  </a:moveTo>
                  <a:cubicBezTo>
                    <a:pt x="273" y="1"/>
                    <a:pt x="265" y="8"/>
                    <a:pt x="265" y="8"/>
                  </a:cubicBezTo>
                  <a:cubicBezTo>
                    <a:pt x="1" y="663"/>
                    <a:pt x="248" y="1386"/>
                    <a:pt x="248" y="1404"/>
                  </a:cubicBezTo>
                  <a:cubicBezTo>
                    <a:pt x="248" y="1404"/>
                    <a:pt x="265" y="1421"/>
                    <a:pt x="283" y="1421"/>
                  </a:cubicBezTo>
                  <a:cubicBezTo>
                    <a:pt x="300" y="1404"/>
                    <a:pt x="300" y="1386"/>
                    <a:pt x="300" y="1386"/>
                  </a:cubicBezTo>
                  <a:cubicBezTo>
                    <a:pt x="300" y="1369"/>
                    <a:pt x="71" y="663"/>
                    <a:pt x="319" y="27"/>
                  </a:cubicBezTo>
                  <a:cubicBezTo>
                    <a:pt x="319" y="27"/>
                    <a:pt x="319" y="8"/>
                    <a:pt x="300" y="8"/>
                  </a:cubicBezTo>
                  <a:cubicBezTo>
                    <a:pt x="295" y="3"/>
                    <a:pt x="289" y="1"/>
                    <a:pt x="28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3971050" y="3848100"/>
              <a:ext cx="37100" cy="36150"/>
            </a:xfrm>
            <a:custGeom>
              <a:avLst/>
              <a:gdLst/>
              <a:ahLst/>
              <a:cxnLst/>
              <a:rect l="l" t="t" r="r" b="b"/>
              <a:pathLst>
                <a:path w="1484" h="1446" extrusionOk="0">
                  <a:moveTo>
                    <a:pt x="1200" y="1"/>
                  </a:moveTo>
                  <a:cubicBezTo>
                    <a:pt x="1169" y="1"/>
                    <a:pt x="1139" y="5"/>
                    <a:pt x="1112" y="14"/>
                  </a:cubicBezTo>
                  <a:cubicBezTo>
                    <a:pt x="1042" y="49"/>
                    <a:pt x="989" y="103"/>
                    <a:pt x="954" y="174"/>
                  </a:cubicBezTo>
                  <a:cubicBezTo>
                    <a:pt x="936" y="209"/>
                    <a:pt x="936" y="244"/>
                    <a:pt x="936" y="280"/>
                  </a:cubicBezTo>
                  <a:cubicBezTo>
                    <a:pt x="865" y="244"/>
                    <a:pt x="777" y="226"/>
                    <a:pt x="724" y="209"/>
                  </a:cubicBezTo>
                  <a:lnTo>
                    <a:pt x="707" y="209"/>
                  </a:lnTo>
                  <a:cubicBezTo>
                    <a:pt x="601" y="209"/>
                    <a:pt x="495" y="261"/>
                    <a:pt x="460" y="350"/>
                  </a:cubicBezTo>
                  <a:cubicBezTo>
                    <a:pt x="406" y="421"/>
                    <a:pt x="406" y="527"/>
                    <a:pt x="441" y="614"/>
                  </a:cubicBezTo>
                  <a:lnTo>
                    <a:pt x="547" y="774"/>
                  </a:lnTo>
                  <a:cubicBezTo>
                    <a:pt x="516" y="770"/>
                    <a:pt x="485" y="768"/>
                    <a:pt x="453" y="768"/>
                  </a:cubicBezTo>
                  <a:cubicBezTo>
                    <a:pt x="340" y="768"/>
                    <a:pt x="225" y="797"/>
                    <a:pt x="142" y="880"/>
                  </a:cubicBezTo>
                  <a:cubicBezTo>
                    <a:pt x="0" y="1021"/>
                    <a:pt x="36" y="1269"/>
                    <a:pt x="159" y="1427"/>
                  </a:cubicBezTo>
                  <a:lnTo>
                    <a:pt x="177" y="1445"/>
                  </a:lnTo>
                  <a:cubicBezTo>
                    <a:pt x="194" y="1445"/>
                    <a:pt x="194" y="1445"/>
                    <a:pt x="194" y="1427"/>
                  </a:cubicBezTo>
                  <a:cubicBezTo>
                    <a:pt x="212" y="1427"/>
                    <a:pt x="212" y="1410"/>
                    <a:pt x="194" y="1391"/>
                  </a:cubicBezTo>
                  <a:cubicBezTo>
                    <a:pt x="88" y="1250"/>
                    <a:pt x="53" y="1038"/>
                    <a:pt x="177" y="915"/>
                  </a:cubicBezTo>
                  <a:cubicBezTo>
                    <a:pt x="253" y="840"/>
                    <a:pt x="364" y="818"/>
                    <a:pt x="474" y="818"/>
                  </a:cubicBezTo>
                  <a:cubicBezTo>
                    <a:pt x="517" y="818"/>
                    <a:pt x="561" y="822"/>
                    <a:pt x="601" y="826"/>
                  </a:cubicBezTo>
                  <a:cubicBezTo>
                    <a:pt x="618" y="826"/>
                    <a:pt x="636" y="826"/>
                    <a:pt x="636" y="809"/>
                  </a:cubicBezTo>
                  <a:lnTo>
                    <a:pt x="636" y="791"/>
                  </a:lnTo>
                  <a:cubicBezTo>
                    <a:pt x="583" y="720"/>
                    <a:pt x="530" y="668"/>
                    <a:pt x="495" y="597"/>
                  </a:cubicBezTo>
                  <a:cubicBezTo>
                    <a:pt x="460" y="508"/>
                    <a:pt x="460" y="438"/>
                    <a:pt x="495" y="386"/>
                  </a:cubicBezTo>
                  <a:cubicBezTo>
                    <a:pt x="530" y="315"/>
                    <a:pt x="618" y="261"/>
                    <a:pt x="707" y="261"/>
                  </a:cubicBezTo>
                  <a:cubicBezTo>
                    <a:pt x="794" y="280"/>
                    <a:pt x="865" y="297"/>
                    <a:pt x="954" y="367"/>
                  </a:cubicBezTo>
                  <a:lnTo>
                    <a:pt x="989" y="367"/>
                  </a:lnTo>
                  <a:cubicBezTo>
                    <a:pt x="1006" y="350"/>
                    <a:pt x="1006" y="332"/>
                    <a:pt x="1006" y="332"/>
                  </a:cubicBezTo>
                  <a:cubicBezTo>
                    <a:pt x="989" y="280"/>
                    <a:pt x="989" y="244"/>
                    <a:pt x="1006" y="191"/>
                  </a:cubicBezTo>
                  <a:cubicBezTo>
                    <a:pt x="1025" y="138"/>
                    <a:pt x="1077" y="85"/>
                    <a:pt x="1131" y="68"/>
                  </a:cubicBezTo>
                  <a:cubicBezTo>
                    <a:pt x="1153" y="59"/>
                    <a:pt x="1178" y="54"/>
                    <a:pt x="1205" y="54"/>
                  </a:cubicBezTo>
                  <a:cubicBezTo>
                    <a:pt x="1280" y="54"/>
                    <a:pt x="1365" y="90"/>
                    <a:pt x="1430" y="155"/>
                  </a:cubicBezTo>
                  <a:cubicBezTo>
                    <a:pt x="1430" y="155"/>
                    <a:pt x="1438" y="163"/>
                    <a:pt x="1449" y="163"/>
                  </a:cubicBezTo>
                  <a:cubicBezTo>
                    <a:pt x="1454" y="163"/>
                    <a:pt x="1460" y="161"/>
                    <a:pt x="1466" y="155"/>
                  </a:cubicBezTo>
                  <a:cubicBezTo>
                    <a:pt x="1484" y="138"/>
                    <a:pt x="1484" y="120"/>
                    <a:pt x="1466" y="120"/>
                  </a:cubicBezTo>
                  <a:cubicBezTo>
                    <a:pt x="1400" y="40"/>
                    <a:pt x="1294" y="1"/>
                    <a:pt x="120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3630200" y="4051475"/>
              <a:ext cx="312650" cy="113700"/>
            </a:xfrm>
            <a:custGeom>
              <a:avLst/>
              <a:gdLst/>
              <a:ahLst/>
              <a:cxnLst/>
              <a:rect l="l" t="t" r="r" b="b"/>
              <a:pathLst>
                <a:path w="12506" h="4548" extrusionOk="0">
                  <a:moveTo>
                    <a:pt x="3675" y="0"/>
                  </a:moveTo>
                  <a:cubicBezTo>
                    <a:pt x="1790" y="0"/>
                    <a:pt x="725" y="610"/>
                    <a:pt x="230" y="1010"/>
                  </a:cubicBezTo>
                  <a:cubicBezTo>
                    <a:pt x="18" y="1168"/>
                    <a:pt x="1" y="1469"/>
                    <a:pt x="177" y="1663"/>
                  </a:cubicBezTo>
                  <a:cubicBezTo>
                    <a:pt x="2371" y="3870"/>
                    <a:pt x="4743" y="4547"/>
                    <a:pt x="6808" y="4547"/>
                  </a:cubicBezTo>
                  <a:cubicBezTo>
                    <a:pt x="10030" y="4547"/>
                    <a:pt x="12506" y="2900"/>
                    <a:pt x="12398" y="2847"/>
                  </a:cubicBezTo>
                  <a:cubicBezTo>
                    <a:pt x="8435" y="649"/>
                    <a:pt x="5618" y="0"/>
                    <a:pt x="367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3631100" y="4081550"/>
              <a:ext cx="310825" cy="42400"/>
            </a:xfrm>
            <a:custGeom>
              <a:avLst/>
              <a:gdLst/>
              <a:ahLst/>
              <a:cxnLst/>
              <a:rect l="l" t="t" r="r" b="b"/>
              <a:pathLst>
                <a:path w="12433" h="1696" extrusionOk="0">
                  <a:moveTo>
                    <a:pt x="88" y="1"/>
                  </a:moveTo>
                  <a:cubicBezTo>
                    <a:pt x="52" y="1"/>
                    <a:pt x="17" y="19"/>
                    <a:pt x="17" y="54"/>
                  </a:cubicBezTo>
                  <a:cubicBezTo>
                    <a:pt x="0" y="90"/>
                    <a:pt x="17" y="125"/>
                    <a:pt x="52" y="125"/>
                  </a:cubicBezTo>
                  <a:cubicBezTo>
                    <a:pt x="141" y="142"/>
                    <a:pt x="7347" y="1644"/>
                    <a:pt x="12362" y="1696"/>
                  </a:cubicBezTo>
                  <a:cubicBezTo>
                    <a:pt x="12398" y="1696"/>
                    <a:pt x="12433" y="1679"/>
                    <a:pt x="12433" y="1644"/>
                  </a:cubicBezTo>
                  <a:cubicBezTo>
                    <a:pt x="12433" y="1608"/>
                    <a:pt x="12398" y="1573"/>
                    <a:pt x="12362" y="1573"/>
                  </a:cubicBezTo>
                  <a:cubicBezTo>
                    <a:pt x="7364" y="1519"/>
                    <a:pt x="158" y="19"/>
                    <a:pt x="8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3783400" y="4127425"/>
              <a:ext cx="217875" cy="287025"/>
            </a:xfrm>
            <a:custGeom>
              <a:avLst/>
              <a:gdLst/>
              <a:ahLst/>
              <a:cxnLst/>
              <a:rect l="l" t="t" r="r" b="b"/>
              <a:pathLst>
                <a:path w="8715" h="11481" extrusionOk="0">
                  <a:moveTo>
                    <a:pt x="6292" y="0"/>
                  </a:moveTo>
                  <a:cubicBezTo>
                    <a:pt x="6290" y="0"/>
                    <a:pt x="6288" y="1"/>
                    <a:pt x="6287" y="2"/>
                  </a:cubicBezTo>
                  <a:cubicBezTo>
                    <a:pt x="0" y="6308"/>
                    <a:pt x="671" y="10016"/>
                    <a:pt x="1184" y="11199"/>
                  </a:cubicBezTo>
                  <a:cubicBezTo>
                    <a:pt x="1247" y="11376"/>
                    <a:pt x="1419" y="11480"/>
                    <a:pt x="1596" y="11480"/>
                  </a:cubicBezTo>
                  <a:cubicBezTo>
                    <a:pt x="1666" y="11480"/>
                    <a:pt x="1737" y="11464"/>
                    <a:pt x="1801" y="11429"/>
                  </a:cubicBezTo>
                  <a:cubicBezTo>
                    <a:pt x="8715" y="7614"/>
                    <a:pt x="6470" y="0"/>
                    <a:pt x="629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3816525" y="4125600"/>
              <a:ext cx="125825" cy="287975"/>
            </a:xfrm>
            <a:custGeom>
              <a:avLst/>
              <a:gdLst/>
              <a:ahLst/>
              <a:cxnLst/>
              <a:rect l="l" t="t" r="r" b="b"/>
              <a:pathLst>
                <a:path w="5033" h="11519" extrusionOk="0">
                  <a:moveTo>
                    <a:pt x="4962" y="0"/>
                  </a:moveTo>
                  <a:cubicBezTo>
                    <a:pt x="4933" y="0"/>
                    <a:pt x="4907" y="29"/>
                    <a:pt x="4892" y="58"/>
                  </a:cubicBezTo>
                  <a:cubicBezTo>
                    <a:pt x="3479" y="4862"/>
                    <a:pt x="53" y="11361"/>
                    <a:pt x="17" y="11431"/>
                  </a:cubicBezTo>
                  <a:cubicBezTo>
                    <a:pt x="0" y="11467"/>
                    <a:pt x="17" y="11502"/>
                    <a:pt x="53" y="11519"/>
                  </a:cubicBezTo>
                  <a:lnTo>
                    <a:pt x="71" y="11519"/>
                  </a:lnTo>
                  <a:cubicBezTo>
                    <a:pt x="106" y="11519"/>
                    <a:pt x="123" y="11519"/>
                    <a:pt x="142" y="11484"/>
                  </a:cubicBezTo>
                  <a:cubicBezTo>
                    <a:pt x="177" y="11431"/>
                    <a:pt x="3603" y="4914"/>
                    <a:pt x="5033" y="94"/>
                  </a:cubicBezTo>
                  <a:cubicBezTo>
                    <a:pt x="5033" y="58"/>
                    <a:pt x="5016" y="23"/>
                    <a:pt x="4981" y="5"/>
                  </a:cubicBezTo>
                  <a:cubicBezTo>
                    <a:pt x="4974" y="2"/>
                    <a:pt x="4968" y="0"/>
                    <a:pt x="4962"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4378550" y="4064650"/>
              <a:ext cx="266675" cy="278575"/>
            </a:xfrm>
            <a:custGeom>
              <a:avLst/>
              <a:gdLst/>
              <a:ahLst/>
              <a:cxnLst/>
              <a:rect l="l" t="t" r="r" b="b"/>
              <a:pathLst>
                <a:path w="10667" h="11143" extrusionOk="0">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4332625" y="4332925"/>
              <a:ext cx="75075" cy="114000"/>
            </a:xfrm>
            <a:custGeom>
              <a:avLst/>
              <a:gdLst/>
              <a:ahLst/>
              <a:cxnLst/>
              <a:rect l="l" t="t" r="r" b="b"/>
              <a:pathLst>
                <a:path w="3003" h="4560" extrusionOk="0">
                  <a:moveTo>
                    <a:pt x="1965" y="1"/>
                  </a:moveTo>
                  <a:cubicBezTo>
                    <a:pt x="1929" y="1"/>
                    <a:pt x="1893" y="4"/>
                    <a:pt x="1855" y="12"/>
                  </a:cubicBezTo>
                  <a:cubicBezTo>
                    <a:pt x="1449" y="82"/>
                    <a:pt x="1095" y="400"/>
                    <a:pt x="848" y="737"/>
                  </a:cubicBezTo>
                  <a:cubicBezTo>
                    <a:pt x="372" y="1372"/>
                    <a:pt x="71" y="2166"/>
                    <a:pt x="19" y="2962"/>
                  </a:cubicBezTo>
                  <a:cubicBezTo>
                    <a:pt x="0" y="3297"/>
                    <a:pt x="36" y="3633"/>
                    <a:pt x="177" y="3932"/>
                  </a:cubicBezTo>
                  <a:cubicBezTo>
                    <a:pt x="337" y="4233"/>
                    <a:pt x="636" y="4462"/>
                    <a:pt x="989" y="4533"/>
                  </a:cubicBezTo>
                  <a:cubicBezTo>
                    <a:pt x="1073" y="4550"/>
                    <a:pt x="1160" y="4559"/>
                    <a:pt x="1246" y="4559"/>
                  </a:cubicBezTo>
                  <a:cubicBezTo>
                    <a:pt x="1505" y="4559"/>
                    <a:pt x="1766" y="4480"/>
                    <a:pt x="1978" y="4321"/>
                  </a:cubicBezTo>
                  <a:cubicBezTo>
                    <a:pt x="2209" y="4163"/>
                    <a:pt x="2385" y="3897"/>
                    <a:pt x="2527" y="3633"/>
                  </a:cubicBezTo>
                  <a:cubicBezTo>
                    <a:pt x="2844" y="3049"/>
                    <a:pt x="3003" y="2397"/>
                    <a:pt x="3003" y="1726"/>
                  </a:cubicBezTo>
                  <a:cubicBezTo>
                    <a:pt x="3003" y="1389"/>
                    <a:pt x="2950" y="1054"/>
                    <a:pt x="2809" y="737"/>
                  </a:cubicBezTo>
                  <a:cubicBezTo>
                    <a:pt x="2663" y="413"/>
                    <a:pt x="2354" y="1"/>
                    <a:pt x="196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4349400" y="4355750"/>
              <a:ext cx="41975" cy="76850"/>
            </a:xfrm>
            <a:custGeom>
              <a:avLst/>
              <a:gdLst/>
              <a:ahLst/>
              <a:cxnLst/>
              <a:rect l="l" t="t" r="r" b="b"/>
              <a:pathLst>
                <a:path w="1679" h="3074" extrusionOk="0">
                  <a:moveTo>
                    <a:pt x="36" y="0"/>
                  </a:moveTo>
                  <a:cubicBezTo>
                    <a:pt x="19" y="0"/>
                    <a:pt x="0" y="17"/>
                    <a:pt x="0" y="17"/>
                  </a:cubicBezTo>
                  <a:cubicBezTo>
                    <a:pt x="231" y="2508"/>
                    <a:pt x="1625" y="3055"/>
                    <a:pt x="1644" y="3073"/>
                  </a:cubicBezTo>
                  <a:lnTo>
                    <a:pt x="1661" y="3073"/>
                  </a:lnTo>
                  <a:cubicBezTo>
                    <a:pt x="1661" y="3073"/>
                    <a:pt x="1679" y="3073"/>
                    <a:pt x="1679" y="3055"/>
                  </a:cubicBezTo>
                  <a:cubicBezTo>
                    <a:pt x="1679" y="3038"/>
                    <a:pt x="1679" y="3019"/>
                    <a:pt x="1661" y="3019"/>
                  </a:cubicBezTo>
                  <a:cubicBezTo>
                    <a:pt x="1644" y="3019"/>
                    <a:pt x="266" y="2473"/>
                    <a:pt x="54" y="17"/>
                  </a:cubicBezTo>
                  <a:cubicBezTo>
                    <a:pt x="54" y="0"/>
                    <a:pt x="36" y="0"/>
                    <a:pt x="3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4333975" y="4403525"/>
              <a:ext cx="30450" cy="18900"/>
            </a:xfrm>
            <a:custGeom>
              <a:avLst/>
              <a:gdLst/>
              <a:ahLst/>
              <a:cxnLst/>
              <a:rect l="l" t="t" r="r" b="b"/>
              <a:pathLst>
                <a:path w="1218" h="756" extrusionOk="0">
                  <a:moveTo>
                    <a:pt x="1194" y="1"/>
                  </a:moveTo>
                  <a:cubicBezTo>
                    <a:pt x="1187" y="1"/>
                    <a:pt x="1183" y="5"/>
                    <a:pt x="1183" y="13"/>
                  </a:cubicBezTo>
                  <a:cubicBezTo>
                    <a:pt x="1166" y="13"/>
                    <a:pt x="688" y="579"/>
                    <a:pt x="17" y="703"/>
                  </a:cubicBezTo>
                  <a:cubicBezTo>
                    <a:pt x="0" y="703"/>
                    <a:pt x="0" y="720"/>
                    <a:pt x="0" y="738"/>
                  </a:cubicBezTo>
                  <a:cubicBezTo>
                    <a:pt x="0" y="738"/>
                    <a:pt x="17" y="755"/>
                    <a:pt x="35" y="755"/>
                  </a:cubicBezTo>
                  <a:cubicBezTo>
                    <a:pt x="723" y="632"/>
                    <a:pt x="1218" y="49"/>
                    <a:pt x="1218" y="49"/>
                  </a:cubicBezTo>
                  <a:lnTo>
                    <a:pt x="1218" y="13"/>
                  </a:lnTo>
                  <a:cubicBezTo>
                    <a:pt x="1209" y="5"/>
                    <a:pt x="1201" y="1"/>
                    <a:pt x="119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4340150" y="4418850"/>
              <a:ext cx="45925" cy="19275"/>
            </a:xfrm>
            <a:custGeom>
              <a:avLst/>
              <a:gdLst/>
              <a:ahLst/>
              <a:cxnLst/>
              <a:rect l="l" t="t" r="r" b="b"/>
              <a:pathLst>
                <a:path w="1837" h="771" extrusionOk="0">
                  <a:moveTo>
                    <a:pt x="71" y="1"/>
                  </a:moveTo>
                  <a:cubicBezTo>
                    <a:pt x="53" y="1"/>
                    <a:pt x="36" y="19"/>
                    <a:pt x="36" y="19"/>
                  </a:cubicBezTo>
                  <a:cubicBezTo>
                    <a:pt x="0" y="161"/>
                    <a:pt x="36" y="302"/>
                    <a:pt x="142" y="389"/>
                  </a:cubicBezTo>
                  <a:cubicBezTo>
                    <a:pt x="194" y="425"/>
                    <a:pt x="265" y="443"/>
                    <a:pt x="354" y="443"/>
                  </a:cubicBezTo>
                  <a:lnTo>
                    <a:pt x="460" y="389"/>
                  </a:lnTo>
                  <a:cubicBezTo>
                    <a:pt x="460" y="478"/>
                    <a:pt x="476" y="549"/>
                    <a:pt x="512" y="620"/>
                  </a:cubicBezTo>
                  <a:cubicBezTo>
                    <a:pt x="565" y="707"/>
                    <a:pt x="653" y="761"/>
                    <a:pt x="759" y="761"/>
                  </a:cubicBezTo>
                  <a:cubicBezTo>
                    <a:pt x="848" y="761"/>
                    <a:pt x="936" y="707"/>
                    <a:pt x="989" y="637"/>
                  </a:cubicBezTo>
                  <a:cubicBezTo>
                    <a:pt x="1025" y="584"/>
                    <a:pt x="1060" y="531"/>
                    <a:pt x="1077" y="460"/>
                  </a:cubicBezTo>
                  <a:cubicBezTo>
                    <a:pt x="1148" y="601"/>
                    <a:pt x="1237" y="726"/>
                    <a:pt x="1378" y="761"/>
                  </a:cubicBezTo>
                  <a:cubicBezTo>
                    <a:pt x="1401" y="767"/>
                    <a:pt x="1425" y="770"/>
                    <a:pt x="1448" y="770"/>
                  </a:cubicBezTo>
                  <a:cubicBezTo>
                    <a:pt x="1617" y="770"/>
                    <a:pt x="1775" y="615"/>
                    <a:pt x="1837" y="460"/>
                  </a:cubicBezTo>
                  <a:cubicBezTo>
                    <a:pt x="1837" y="443"/>
                    <a:pt x="1837" y="425"/>
                    <a:pt x="1819" y="425"/>
                  </a:cubicBezTo>
                  <a:cubicBezTo>
                    <a:pt x="1802" y="425"/>
                    <a:pt x="1783" y="425"/>
                    <a:pt x="1783" y="443"/>
                  </a:cubicBezTo>
                  <a:cubicBezTo>
                    <a:pt x="1737" y="585"/>
                    <a:pt x="1590" y="713"/>
                    <a:pt x="1445" y="713"/>
                  </a:cubicBezTo>
                  <a:cubicBezTo>
                    <a:pt x="1428" y="713"/>
                    <a:pt x="1412" y="711"/>
                    <a:pt x="1395" y="707"/>
                  </a:cubicBezTo>
                  <a:cubicBezTo>
                    <a:pt x="1254" y="672"/>
                    <a:pt x="1166" y="531"/>
                    <a:pt x="1095" y="389"/>
                  </a:cubicBezTo>
                  <a:cubicBezTo>
                    <a:pt x="1095" y="372"/>
                    <a:pt x="1077" y="372"/>
                    <a:pt x="1060" y="372"/>
                  </a:cubicBezTo>
                  <a:cubicBezTo>
                    <a:pt x="1060" y="372"/>
                    <a:pt x="1042" y="372"/>
                    <a:pt x="1042" y="389"/>
                  </a:cubicBezTo>
                  <a:cubicBezTo>
                    <a:pt x="1025" y="460"/>
                    <a:pt x="989" y="549"/>
                    <a:pt x="954" y="601"/>
                  </a:cubicBezTo>
                  <a:cubicBezTo>
                    <a:pt x="900" y="672"/>
                    <a:pt x="830" y="707"/>
                    <a:pt x="759" y="707"/>
                  </a:cubicBezTo>
                  <a:cubicBezTo>
                    <a:pt x="671" y="707"/>
                    <a:pt x="601" y="672"/>
                    <a:pt x="565" y="584"/>
                  </a:cubicBezTo>
                  <a:cubicBezTo>
                    <a:pt x="512" y="514"/>
                    <a:pt x="495" y="443"/>
                    <a:pt x="512" y="337"/>
                  </a:cubicBezTo>
                  <a:cubicBezTo>
                    <a:pt x="512" y="319"/>
                    <a:pt x="495" y="302"/>
                    <a:pt x="495" y="302"/>
                  </a:cubicBezTo>
                  <a:cubicBezTo>
                    <a:pt x="476" y="302"/>
                    <a:pt x="460" y="302"/>
                    <a:pt x="460" y="319"/>
                  </a:cubicBezTo>
                  <a:cubicBezTo>
                    <a:pt x="441" y="354"/>
                    <a:pt x="389" y="372"/>
                    <a:pt x="335" y="389"/>
                  </a:cubicBezTo>
                  <a:cubicBezTo>
                    <a:pt x="283" y="389"/>
                    <a:pt x="212" y="372"/>
                    <a:pt x="177" y="337"/>
                  </a:cubicBezTo>
                  <a:cubicBezTo>
                    <a:pt x="88" y="283"/>
                    <a:pt x="53" y="161"/>
                    <a:pt x="88" y="36"/>
                  </a:cubicBezTo>
                  <a:cubicBezTo>
                    <a:pt x="88" y="19"/>
                    <a:pt x="88" y="19"/>
                    <a:pt x="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4831975" y="4105825"/>
              <a:ext cx="117075" cy="143475"/>
            </a:xfrm>
            <a:custGeom>
              <a:avLst/>
              <a:gdLst/>
              <a:ahLst/>
              <a:cxnLst/>
              <a:rect l="l" t="t" r="r" b="b"/>
              <a:pathLst>
                <a:path w="4683" h="5739" extrusionOk="0">
                  <a:moveTo>
                    <a:pt x="4241" y="1"/>
                  </a:moveTo>
                  <a:cubicBezTo>
                    <a:pt x="4241" y="1"/>
                    <a:pt x="4240" y="1"/>
                    <a:pt x="4239" y="2"/>
                  </a:cubicBezTo>
                  <a:cubicBezTo>
                    <a:pt x="53" y="2721"/>
                    <a:pt x="1" y="4822"/>
                    <a:pt x="142" y="5528"/>
                  </a:cubicBezTo>
                  <a:cubicBezTo>
                    <a:pt x="170" y="5657"/>
                    <a:pt x="267" y="5739"/>
                    <a:pt x="378" y="5739"/>
                  </a:cubicBezTo>
                  <a:cubicBezTo>
                    <a:pt x="404" y="5739"/>
                    <a:pt x="432" y="5734"/>
                    <a:pt x="460" y="5723"/>
                  </a:cubicBezTo>
                  <a:cubicBezTo>
                    <a:pt x="4682" y="4444"/>
                    <a:pt x="4333" y="1"/>
                    <a:pt x="424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4837275" y="4104775"/>
              <a:ext cx="101575" cy="143700"/>
            </a:xfrm>
            <a:custGeom>
              <a:avLst/>
              <a:gdLst/>
              <a:ahLst/>
              <a:cxnLst/>
              <a:rect l="l" t="t" r="r" b="b"/>
              <a:pathLst>
                <a:path w="4063" h="5748" extrusionOk="0">
                  <a:moveTo>
                    <a:pt x="4026" y="1"/>
                  </a:moveTo>
                  <a:cubicBezTo>
                    <a:pt x="4009" y="1"/>
                    <a:pt x="3992" y="13"/>
                    <a:pt x="3992" y="25"/>
                  </a:cubicBezTo>
                  <a:cubicBezTo>
                    <a:pt x="2650" y="2481"/>
                    <a:pt x="36" y="5641"/>
                    <a:pt x="1" y="5676"/>
                  </a:cubicBezTo>
                  <a:cubicBezTo>
                    <a:pt x="1" y="5695"/>
                    <a:pt x="1" y="5712"/>
                    <a:pt x="18" y="5730"/>
                  </a:cubicBezTo>
                  <a:cubicBezTo>
                    <a:pt x="18" y="5730"/>
                    <a:pt x="18" y="5747"/>
                    <a:pt x="36" y="5747"/>
                  </a:cubicBezTo>
                  <a:cubicBezTo>
                    <a:pt x="36" y="5747"/>
                    <a:pt x="53" y="5730"/>
                    <a:pt x="71" y="5730"/>
                  </a:cubicBezTo>
                  <a:cubicBezTo>
                    <a:pt x="88" y="5695"/>
                    <a:pt x="2720" y="2533"/>
                    <a:pt x="4044" y="60"/>
                  </a:cubicBezTo>
                  <a:cubicBezTo>
                    <a:pt x="4063" y="44"/>
                    <a:pt x="4063" y="8"/>
                    <a:pt x="4044" y="8"/>
                  </a:cubicBezTo>
                  <a:cubicBezTo>
                    <a:pt x="4039" y="3"/>
                    <a:pt x="4033" y="1"/>
                    <a:pt x="4026"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4512750" y="4145425"/>
              <a:ext cx="133400" cy="183125"/>
            </a:xfrm>
            <a:custGeom>
              <a:avLst/>
              <a:gdLst/>
              <a:ahLst/>
              <a:cxnLst/>
              <a:rect l="l" t="t" r="r" b="b"/>
              <a:pathLst>
                <a:path w="5336" h="7325" extrusionOk="0">
                  <a:moveTo>
                    <a:pt x="18" y="0"/>
                  </a:moveTo>
                  <a:cubicBezTo>
                    <a:pt x="6" y="0"/>
                    <a:pt x="0" y="3"/>
                    <a:pt x="1" y="7"/>
                  </a:cubicBezTo>
                  <a:cubicBezTo>
                    <a:pt x="1220" y="6099"/>
                    <a:pt x="3622" y="7142"/>
                    <a:pt x="4505" y="7318"/>
                  </a:cubicBezTo>
                  <a:cubicBezTo>
                    <a:pt x="4525" y="7322"/>
                    <a:pt x="4545" y="7324"/>
                    <a:pt x="4565" y="7324"/>
                  </a:cubicBezTo>
                  <a:cubicBezTo>
                    <a:pt x="4716" y="7324"/>
                    <a:pt x="4842" y="7209"/>
                    <a:pt x="4858" y="7053"/>
                  </a:cubicBezTo>
                  <a:cubicBezTo>
                    <a:pt x="5335" y="1716"/>
                    <a:pt x="347" y="0"/>
                    <a:pt x="1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4511875" y="4144500"/>
              <a:ext cx="119225" cy="183900"/>
            </a:xfrm>
            <a:custGeom>
              <a:avLst/>
              <a:gdLst/>
              <a:ahLst/>
              <a:cxnLst/>
              <a:rect l="l" t="t" r="r" b="b"/>
              <a:pathLst>
                <a:path w="4769" h="7356" extrusionOk="0">
                  <a:moveTo>
                    <a:pt x="37" y="1"/>
                  </a:moveTo>
                  <a:cubicBezTo>
                    <a:pt x="30" y="1"/>
                    <a:pt x="24" y="3"/>
                    <a:pt x="19" y="9"/>
                  </a:cubicBezTo>
                  <a:cubicBezTo>
                    <a:pt x="0" y="26"/>
                    <a:pt x="0" y="61"/>
                    <a:pt x="0" y="79"/>
                  </a:cubicBezTo>
                  <a:cubicBezTo>
                    <a:pt x="2226" y="2764"/>
                    <a:pt x="4663" y="7285"/>
                    <a:pt x="4681" y="7320"/>
                  </a:cubicBezTo>
                  <a:lnTo>
                    <a:pt x="4716" y="7355"/>
                  </a:lnTo>
                  <a:cubicBezTo>
                    <a:pt x="4733" y="7355"/>
                    <a:pt x="4733" y="7337"/>
                    <a:pt x="4752" y="7337"/>
                  </a:cubicBezTo>
                  <a:cubicBezTo>
                    <a:pt x="4769" y="7337"/>
                    <a:pt x="4769" y="7302"/>
                    <a:pt x="4769" y="7285"/>
                  </a:cubicBezTo>
                  <a:cubicBezTo>
                    <a:pt x="4733" y="7231"/>
                    <a:pt x="2315" y="2728"/>
                    <a:pt x="71" y="26"/>
                  </a:cubicBezTo>
                  <a:cubicBezTo>
                    <a:pt x="71" y="14"/>
                    <a:pt x="54" y="1"/>
                    <a:pt x="37"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20" name="Shape 520"/>
        <p:cNvGrpSpPr/>
        <p:nvPr/>
      </p:nvGrpSpPr>
      <p:grpSpPr>
        <a:xfrm>
          <a:off x="0" y="0"/>
          <a:ext cx="0" cy="0"/>
          <a:chOff x="0" y="0"/>
          <a:chExt cx="0" cy="0"/>
        </a:xfrm>
      </p:grpSpPr>
      <p:sp>
        <p:nvSpPr>
          <p:cNvPr id="521" name="Google Shape;521;p11"/>
          <p:cNvSpPr txBox="1"/>
          <p:nvPr>
            <p:ph type="title" hasCustomPrompt="1"/>
          </p:nvPr>
        </p:nvSpPr>
        <p:spPr>
          <a:xfrm>
            <a:off x="717475" y="1596125"/>
            <a:ext cx="5547600" cy="1511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2" name="Google Shape;522;p11"/>
          <p:cNvSpPr txBox="1"/>
          <p:nvPr>
            <p:ph type="subTitle" idx="1"/>
          </p:nvPr>
        </p:nvSpPr>
        <p:spPr>
          <a:xfrm>
            <a:off x="717475" y="3107275"/>
            <a:ext cx="5547600" cy="4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23" name="Shape 5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524" name="Shape 524"/>
        <p:cNvGrpSpPr/>
        <p:nvPr/>
      </p:nvGrpSpPr>
      <p:grpSpPr>
        <a:xfrm>
          <a:off x="0" y="0"/>
          <a:ext cx="0" cy="0"/>
          <a:chOff x="0" y="0"/>
          <a:chExt cx="0" cy="0"/>
        </a:xfrm>
      </p:grpSpPr>
      <p:sp>
        <p:nvSpPr>
          <p:cNvPr id="525" name="Google Shape;525;p13"/>
          <p:cNvSpPr txBox="1"/>
          <p:nvPr>
            <p:ph type="title"/>
          </p:nvPr>
        </p:nvSpPr>
        <p:spPr>
          <a:xfrm>
            <a:off x="1915888" y="18109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26" name="Google Shape;526;p13"/>
          <p:cNvSpPr txBox="1"/>
          <p:nvPr>
            <p:ph type="title" idx="2" hasCustomPrompt="1"/>
          </p:nvPr>
        </p:nvSpPr>
        <p:spPr>
          <a:xfrm>
            <a:off x="989738" y="202937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3"/>
          <p:cNvSpPr txBox="1"/>
          <p:nvPr>
            <p:ph type="subTitle" idx="1"/>
          </p:nvPr>
        </p:nvSpPr>
        <p:spPr>
          <a:xfrm>
            <a:off x="1915888" y="21578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28" name="Google Shape;528;p13"/>
          <p:cNvSpPr txBox="1"/>
          <p:nvPr>
            <p:ph type="title" idx="3"/>
          </p:nvPr>
        </p:nvSpPr>
        <p:spPr>
          <a:xfrm>
            <a:off x="5808950" y="18109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29" name="Google Shape;529;p13"/>
          <p:cNvSpPr txBox="1"/>
          <p:nvPr>
            <p:ph type="title" idx="4" hasCustomPrompt="1"/>
          </p:nvPr>
        </p:nvSpPr>
        <p:spPr>
          <a:xfrm>
            <a:off x="4876525" y="202937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3"/>
          <p:cNvSpPr txBox="1"/>
          <p:nvPr>
            <p:ph type="subTitle" idx="5"/>
          </p:nvPr>
        </p:nvSpPr>
        <p:spPr>
          <a:xfrm>
            <a:off x="5808950" y="21578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31" name="Google Shape;531;p13"/>
          <p:cNvSpPr txBox="1"/>
          <p:nvPr>
            <p:ph type="title" idx="6"/>
          </p:nvPr>
        </p:nvSpPr>
        <p:spPr>
          <a:xfrm>
            <a:off x="1915888" y="338352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32" name="Google Shape;532;p13"/>
          <p:cNvSpPr txBox="1"/>
          <p:nvPr>
            <p:ph type="title" idx="7" hasCustomPrompt="1"/>
          </p:nvPr>
        </p:nvSpPr>
        <p:spPr>
          <a:xfrm>
            <a:off x="989738" y="360202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3"/>
          <p:cNvSpPr txBox="1"/>
          <p:nvPr>
            <p:ph type="subTitle" idx="8"/>
          </p:nvPr>
        </p:nvSpPr>
        <p:spPr>
          <a:xfrm>
            <a:off x="1915888" y="37304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34" name="Google Shape;534;p13"/>
          <p:cNvSpPr txBox="1"/>
          <p:nvPr>
            <p:ph type="title" idx="9"/>
          </p:nvPr>
        </p:nvSpPr>
        <p:spPr>
          <a:xfrm>
            <a:off x="5808950" y="338352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535" name="Google Shape;535;p13"/>
          <p:cNvSpPr txBox="1"/>
          <p:nvPr>
            <p:ph type="title" idx="13" hasCustomPrompt="1"/>
          </p:nvPr>
        </p:nvSpPr>
        <p:spPr>
          <a:xfrm>
            <a:off x="4876376" y="3602025"/>
            <a:ext cx="8241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6" name="Google Shape;536;p13"/>
          <p:cNvSpPr txBox="1"/>
          <p:nvPr>
            <p:ph type="subTitle" idx="14"/>
          </p:nvPr>
        </p:nvSpPr>
        <p:spPr>
          <a:xfrm>
            <a:off x="5808950" y="37304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37" name="Google Shape;537;p13"/>
          <p:cNvSpPr txBox="1"/>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538" name="Google Shape;538;p13"/>
          <p:cNvGrpSpPr/>
          <p:nvPr/>
        </p:nvGrpSpPr>
        <p:grpSpPr>
          <a:xfrm rot="-6595700">
            <a:off x="5929370" y="-187649"/>
            <a:ext cx="3451893" cy="3322394"/>
            <a:chOff x="754250" y="3789250"/>
            <a:chExt cx="1457400" cy="1402725"/>
          </a:xfrm>
        </p:grpSpPr>
        <p:sp>
          <p:nvSpPr>
            <p:cNvPr id="539" name="Google Shape;539;p13"/>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3"/>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3"/>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13"/>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3"/>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3"/>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3"/>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3"/>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3"/>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3"/>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3"/>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3"/>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3"/>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3"/>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3"/>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3"/>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3"/>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3"/>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3"/>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3"/>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3"/>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3"/>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3"/>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3"/>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3"/>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6" name="Google Shape;566;p13"/>
          <p:cNvGrpSpPr/>
          <p:nvPr/>
        </p:nvGrpSpPr>
        <p:grpSpPr>
          <a:xfrm rot="-1792308">
            <a:off x="8088843" y="4616680"/>
            <a:ext cx="580126" cy="216193"/>
            <a:chOff x="1699175" y="4937600"/>
            <a:chExt cx="244925" cy="91275"/>
          </a:xfrm>
        </p:grpSpPr>
        <p:sp>
          <p:nvSpPr>
            <p:cNvPr id="567" name="Google Shape;567;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9" name="Google Shape;569;p13"/>
          <p:cNvGrpSpPr/>
          <p:nvPr/>
        </p:nvGrpSpPr>
        <p:grpSpPr>
          <a:xfrm rot="2190336">
            <a:off x="8479273" y="3534873"/>
            <a:ext cx="580136" cy="216197"/>
            <a:chOff x="1699175" y="4937600"/>
            <a:chExt cx="244925" cy="91275"/>
          </a:xfrm>
        </p:grpSpPr>
        <p:sp>
          <p:nvSpPr>
            <p:cNvPr id="570" name="Google Shape;570;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13"/>
          <p:cNvGrpSpPr/>
          <p:nvPr/>
        </p:nvGrpSpPr>
        <p:grpSpPr>
          <a:xfrm rot="1492892" flipH="1">
            <a:off x="-434286" y="3178408"/>
            <a:ext cx="2910688" cy="2916530"/>
            <a:chOff x="754250" y="3789250"/>
            <a:chExt cx="1457400" cy="1402725"/>
          </a:xfrm>
        </p:grpSpPr>
        <p:sp>
          <p:nvSpPr>
            <p:cNvPr id="573" name="Google Shape;573;p13"/>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3"/>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3"/>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3"/>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3"/>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3"/>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3"/>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3"/>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3"/>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3"/>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3"/>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3"/>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3"/>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3"/>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3"/>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3"/>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3"/>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3"/>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3"/>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3"/>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3"/>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3"/>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3"/>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3"/>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3"/>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0" name="Google Shape;600;p13"/>
          <p:cNvGrpSpPr/>
          <p:nvPr/>
        </p:nvGrpSpPr>
        <p:grpSpPr>
          <a:xfrm rot="7705150">
            <a:off x="164974" y="1454334"/>
            <a:ext cx="580141" cy="216198"/>
            <a:chOff x="1699175" y="4937600"/>
            <a:chExt cx="244925" cy="91275"/>
          </a:xfrm>
        </p:grpSpPr>
        <p:sp>
          <p:nvSpPr>
            <p:cNvPr id="601" name="Google Shape;601;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3" name="Google Shape;603;p13"/>
          <p:cNvGrpSpPr/>
          <p:nvPr/>
        </p:nvGrpSpPr>
        <p:grpSpPr>
          <a:xfrm rot="-7968609">
            <a:off x="82883" y="954036"/>
            <a:ext cx="580154" cy="216203"/>
            <a:chOff x="1699175" y="4937600"/>
            <a:chExt cx="244925" cy="91275"/>
          </a:xfrm>
        </p:grpSpPr>
        <p:sp>
          <p:nvSpPr>
            <p:cNvPr id="604" name="Google Shape;604;p13"/>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3"/>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606" name="Shape 606"/>
        <p:cNvGrpSpPr/>
        <p:nvPr/>
      </p:nvGrpSpPr>
      <p:grpSpPr>
        <a:xfrm>
          <a:off x="0" y="0"/>
          <a:ext cx="0" cy="0"/>
          <a:chOff x="0" y="0"/>
          <a:chExt cx="0" cy="0"/>
        </a:xfrm>
      </p:grpSpPr>
      <p:sp>
        <p:nvSpPr>
          <p:cNvPr id="607" name="Google Shape;607;p14"/>
          <p:cNvSpPr txBox="1"/>
          <p:nvPr>
            <p:ph type="title"/>
          </p:nvPr>
        </p:nvSpPr>
        <p:spPr>
          <a:xfrm>
            <a:off x="2920325" y="3484913"/>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608" name="Google Shape;608;p14"/>
          <p:cNvSpPr txBox="1"/>
          <p:nvPr>
            <p:ph type="subTitle" idx="1"/>
          </p:nvPr>
        </p:nvSpPr>
        <p:spPr>
          <a:xfrm>
            <a:off x="2920325" y="1126688"/>
            <a:ext cx="5506200" cy="235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grpSp>
        <p:nvGrpSpPr>
          <p:cNvPr id="609" name="Google Shape;609;p14"/>
          <p:cNvGrpSpPr/>
          <p:nvPr/>
        </p:nvGrpSpPr>
        <p:grpSpPr>
          <a:xfrm>
            <a:off x="6728702" y="-544597"/>
            <a:ext cx="2505232" cy="2476800"/>
            <a:chOff x="6728702" y="-544597"/>
            <a:chExt cx="2505232" cy="2476800"/>
          </a:xfrm>
        </p:grpSpPr>
        <p:sp>
          <p:nvSpPr>
            <p:cNvPr id="610" name="Google Shape;610;p14"/>
            <p:cNvSpPr/>
            <p:nvPr/>
          </p:nvSpPr>
          <p:spPr>
            <a:xfrm rot="7903172" flipH="1">
              <a:off x="7187311" y="-276493"/>
              <a:ext cx="1588015" cy="1940592"/>
            </a:xfrm>
            <a:custGeom>
              <a:avLst/>
              <a:gdLst/>
              <a:ahLst/>
              <a:cxnLst/>
              <a:rect l="l" t="t" r="r" b="b"/>
              <a:pathLst>
                <a:path w="32249" h="41547" extrusionOk="0">
                  <a:moveTo>
                    <a:pt x="31554" y="1"/>
                  </a:moveTo>
                  <a:cubicBezTo>
                    <a:pt x="31428" y="1"/>
                    <a:pt x="31300" y="34"/>
                    <a:pt x="31189" y="103"/>
                  </a:cubicBezTo>
                  <a:cubicBezTo>
                    <a:pt x="28452" y="1780"/>
                    <a:pt x="26102" y="4111"/>
                    <a:pt x="24390" y="6849"/>
                  </a:cubicBezTo>
                  <a:cubicBezTo>
                    <a:pt x="23524" y="8244"/>
                    <a:pt x="22782" y="9816"/>
                    <a:pt x="22165" y="11547"/>
                  </a:cubicBezTo>
                  <a:cubicBezTo>
                    <a:pt x="22005" y="11987"/>
                    <a:pt x="21864" y="12430"/>
                    <a:pt x="21723" y="12870"/>
                  </a:cubicBezTo>
                  <a:cubicBezTo>
                    <a:pt x="21353" y="13984"/>
                    <a:pt x="20999" y="15043"/>
                    <a:pt x="20505" y="16032"/>
                  </a:cubicBezTo>
                  <a:cubicBezTo>
                    <a:pt x="20152" y="16720"/>
                    <a:pt x="19710" y="17375"/>
                    <a:pt x="19269" y="18046"/>
                  </a:cubicBezTo>
                  <a:cubicBezTo>
                    <a:pt x="18932" y="18540"/>
                    <a:pt x="18598" y="19052"/>
                    <a:pt x="18297" y="19600"/>
                  </a:cubicBezTo>
                  <a:cubicBezTo>
                    <a:pt x="17484" y="20977"/>
                    <a:pt x="16902" y="22461"/>
                    <a:pt x="16337" y="23890"/>
                  </a:cubicBezTo>
                  <a:lnTo>
                    <a:pt x="16177" y="24314"/>
                  </a:lnTo>
                  <a:cubicBezTo>
                    <a:pt x="14941" y="27441"/>
                    <a:pt x="13599" y="30584"/>
                    <a:pt x="12151" y="33622"/>
                  </a:cubicBezTo>
                  <a:cubicBezTo>
                    <a:pt x="11604" y="34787"/>
                    <a:pt x="11091" y="35812"/>
                    <a:pt x="10297" y="36570"/>
                  </a:cubicBezTo>
                  <a:cubicBezTo>
                    <a:pt x="8972" y="37825"/>
                    <a:pt x="7083" y="38213"/>
                    <a:pt x="5070" y="38619"/>
                  </a:cubicBezTo>
                  <a:cubicBezTo>
                    <a:pt x="3375" y="38972"/>
                    <a:pt x="1625" y="39325"/>
                    <a:pt x="196" y="40244"/>
                  </a:cubicBezTo>
                  <a:cubicBezTo>
                    <a:pt x="160" y="40279"/>
                    <a:pt x="125" y="40297"/>
                    <a:pt x="90" y="40314"/>
                  </a:cubicBezTo>
                  <a:cubicBezTo>
                    <a:pt x="1" y="40456"/>
                    <a:pt x="36" y="40738"/>
                    <a:pt x="196" y="41039"/>
                  </a:cubicBezTo>
                  <a:cubicBezTo>
                    <a:pt x="335" y="41333"/>
                    <a:pt x="556" y="41546"/>
                    <a:pt x="704" y="41546"/>
                  </a:cubicBezTo>
                  <a:cubicBezTo>
                    <a:pt x="724" y="41546"/>
                    <a:pt x="744" y="41542"/>
                    <a:pt x="761" y="41534"/>
                  </a:cubicBezTo>
                  <a:cubicBezTo>
                    <a:pt x="778" y="41534"/>
                    <a:pt x="796" y="41515"/>
                    <a:pt x="813" y="41498"/>
                  </a:cubicBezTo>
                  <a:cubicBezTo>
                    <a:pt x="2049" y="40651"/>
                    <a:pt x="3657" y="40333"/>
                    <a:pt x="5353" y="39979"/>
                  </a:cubicBezTo>
                  <a:cubicBezTo>
                    <a:pt x="7453" y="39556"/>
                    <a:pt x="9643" y="39096"/>
                    <a:pt x="11251" y="37578"/>
                  </a:cubicBezTo>
                  <a:cubicBezTo>
                    <a:pt x="12222" y="36659"/>
                    <a:pt x="12805" y="35511"/>
                    <a:pt x="13422" y="34222"/>
                  </a:cubicBezTo>
                  <a:cubicBezTo>
                    <a:pt x="14871" y="31149"/>
                    <a:pt x="16231" y="27988"/>
                    <a:pt x="17467" y="24827"/>
                  </a:cubicBezTo>
                  <a:lnTo>
                    <a:pt x="17644" y="24403"/>
                  </a:lnTo>
                  <a:cubicBezTo>
                    <a:pt x="18174" y="23007"/>
                    <a:pt x="18739" y="21578"/>
                    <a:pt x="19498" y="20288"/>
                  </a:cubicBezTo>
                  <a:cubicBezTo>
                    <a:pt x="19780" y="19793"/>
                    <a:pt x="20116" y="19299"/>
                    <a:pt x="20434" y="18823"/>
                  </a:cubicBezTo>
                  <a:cubicBezTo>
                    <a:pt x="20875" y="18133"/>
                    <a:pt x="21353" y="17427"/>
                    <a:pt x="21741" y="16668"/>
                  </a:cubicBezTo>
                  <a:cubicBezTo>
                    <a:pt x="22288" y="15590"/>
                    <a:pt x="22676" y="14425"/>
                    <a:pt x="23030" y="13313"/>
                  </a:cubicBezTo>
                  <a:cubicBezTo>
                    <a:pt x="23189" y="12870"/>
                    <a:pt x="23331" y="12430"/>
                    <a:pt x="23472" y="12006"/>
                  </a:cubicBezTo>
                  <a:cubicBezTo>
                    <a:pt x="24054" y="10381"/>
                    <a:pt x="24760" y="8879"/>
                    <a:pt x="25573" y="7572"/>
                  </a:cubicBezTo>
                  <a:cubicBezTo>
                    <a:pt x="27162" y="5029"/>
                    <a:pt x="29352" y="2858"/>
                    <a:pt x="31913" y="1285"/>
                  </a:cubicBezTo>
                  <a:cubicBezTo>
                    <a:pt x="32125" y="1163"/>
                    <a:pt x="32248" y="932"/>
                    <a:pt x="32248" y="685"/>
                  </a:cubicBezTo>
                  <a:cubicBezTo>
                    <a:pt x="32248" y="562"/>
                    <a:pt x="32213" y="438"/>
                    <a:pt x="32142" y="332"/>
                  </a:cubicBezTo>
                  <a:cubicBezTo>
                    <a:pt x="32017" y="115"/>
                    <a:pt x="31787" y="1"/>
                    <a:pt x="31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4"/>
            <p:cNvSpPr/>
            <p:nvPr/>
          </p:nvSpPr>
          <p:spPr>
            <a:xfrm rot="7903172" flipH="1">
              <a:off x="7726994" y="104069"/>
              <a:ext cx="213071" cy="490671"/>
            </a:xfrm>
            <a:custGeom>
              <a:avLst/>
              <a:gdLst/>
              <a:ahLst/>
              <a:cxnLst/>
              <a:rect l="l" t="t" r="r" b="b"/>
              <a:pathLst>
                <a:path w="4327" h="10505" extrusionOk="0">
                  <a:moveTo>
                    <a:pt x="419" y="0"/>
                  </a:moveTo>
                  <a:cubicBezTo>
                    <a:pt x="398" y="0"/>
                    <a:pt x="376" y="2"/>
                    <a:pt x="354" y="5"/>
                  </a:cubicBezTo>
                  <a:cubicBezTo>
                    <a:pt x="142" y="24"/>
                    <a:pt x="1" y="217"/>
                    <a:pt x="36" y="429"/>
                  </a:cubicBezTo>
                  <a:cubicBezTo>
                    <a:pt x="531" y="4032"/>
                    <a:pt x="1908" y="7493"/>
                    <a:pt x="4009" y="10443"/>
                  </a:cubicBezTo>
                  <a:cubicBezTo>
                    <a:pt x="4044" y="10477"/>
                    <a:pt x="4101" y="10504"/>
                    <a:pt x="4157" y="10504"/>
                  </a:cubicBezTo>
                  <a:cubicBezTo>
                    <a:pt x="4186" y="10504"/>
                    <a:pt x="4215" y="10497"/>
                    <a:pt x="4239" y="10479"/>
                  </a:cubicBezTo>
                  <a:cubicBezTo>
                    <a:pt x="4310" y="10425"/>
                    <a:pt x="4327" y="10319"/>
                    <a:pt x="4275" y="10248"/>
                  </a:cubicBezTo>
                  <a:cubicBezTo>
                    <a:pt x="2332" y="7281"/>
                    <a:pt x="1113" y="3838"/>
                    <a:pt x="778" y="342"/>
                  </a:cubicBezTo>
                  <a:lnTo>
                    <a:pt x="778" y="323"/>
                  </a:lnTo>
                  <a:cubicBezTo>
                    <a:pt x="761" y="133"/>
                    <a:pt x="60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4"/>
            <p:cNvSpPr/>
            <p:nvPr/>
          </p:nvSpPr>
          <p:spPr>
            <a:xfrm rot="7903172" flipH="1">
              <a:off x="7083926" y="527263"/>
              <a:ext cx="607847" cy="194027"/>
            </a:xfrm>
            <a:custGeom>
              <a:avLst/>
              <a:gdLst/>
              <a:ahLst/>
              <a:cxnLst/>
              <a:rect l="l" t="t" r="r" b="b"/>
              <a:pathLst>
                <a:path w="12344" h="4154" extrusionOk="0">
                  <a:moveTo>
                    <a:pt x="11857" y="1"/>
                  </a:moveTo>
                  <a:cubicBezTo>
                    <a:pt x="11762" y="1"/>
                    <a:pt x="11666" y="29"/>
                    <a:pt x="11585" y="88"/>
                  </a:cubicBezTo>
                  <a:cubicBezTo>
                    <a:pt x="8522" y="2490"/>
                    <a:pt x="4618" y="3840"/>
                    <a:pt x="663" y="3840"/>
                  </a:cubicBezTo>
                  <a:cubicBezTo>
                    <a:pt x="489" y="3840"/>
                    <a:pt x="315" y="3837"/>
                    <a:pt x="141" y="3832"/>
                  </a:cubicBezTo>
                  <a:cubicBezTo>
                    <a:pt x="71" y="3832"/>
                    <a:pt x="0" y="3886"/>
                    <a:pt x="0" y="3956"/>
                  </a:cubicBezTo>
                  <a:cubicBezTo>
                    <a:pt x="0" y="4027"/>
                    <a:pt x="52" y="4098"/>
                    <a:pt x="123" y="4098"/>
                  </a:cubicBezTo>
                  <a:cubicBezTo>
                    <a:pt x="589" y="4135"/>
                    <a:pt x="1057" y="4153"/>
                    <a:pt x="1524" y="4153"/>
                  </a:cubicBezTo>
                  <a:cubicBezTo>
                    <a:pt x="5259" y="4153"/>
                    <a:pt x="9008" y="2977"/>
                    <a:pt x="12115" y="794"/>
                  </a:cubicBezTo>
                  <a:lnTo>
                    <a:pt x="12132" y="778"/>
                  </a:lnTo>
                  <a:cubicBezTo>
                    <a:pt x="12327" y="636"/>
                    <a:pt x="12344" y="354"/>
                    <a:pt x="12203" y="159"/>
                  </a:cubicBezTo>
                  <a:cubicBezTo>
                    <a:pt x="12120" y="56"/>
                    <a:pt x="11990" y="1"/>
                    <a:pt x="11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4"/>
            <p:cNvSpPr/>
            <p:nvPr/>
          </p:nvSpPr>
          <p:spPr>
            <a:xfrm rot="7903172" flipH="1">
              <a:off x="6887324" y="613191"/>
              <a:ext cx="510446" cy="181275"/>
            </a:xfrm>
            <a:custGeom>
              <a:avLst/>
              <a:gdLst/>
              <a:ahLst/>
              <a:cxnLst/>
              <a:rect l="l" t="t" r="r" b="b"/>
              <a:pathLst>
                <a:path w="10366" h="3881" extrusionOk="0">
                  <a:moveTo>
                    <a:pt x="10152" y="1"/>
                  </a:moveTo>
                  <a:cubicBezTo>
                    <a:pt x="10111" y="1"/>
                    <a:pt x="10068" y="15"/>
                    <a:pt x="10031" y="44"/>
                  </a:cubicBezTo>
                  <a:cubicBezTo>
                    <a:pt x="9713" y="309"/>
                    <a:pt x="9325" y="520"/>
                    <a:pt x="8936" y="697"/>
                  </a:cubicBezTo>
                  <a:cubicBezTo>
                    <a:pt x="8529" y="892"/>
                    <a:pt x="8124" y="1069"/>
                    <a:pt x="7717" y="1227"/>
                  </a:cubicBezTo>
                  <a:cubicBezTo>
                    <a:pt x="6887" y="1528"/>
                    <a:pt x="6040" y="1810"/>
                    <a:pt x="5192" y="2058"/>
                  </a:cubicBezTo>
                  <a:cubicBezTo>
                    <a:pt x="4768" y="2181"/>
                    <a:pt x="4326" y="2305"/>
                    <a:pt x="3902" y="2411"/>
                  </a:cubicBezTo>
                  <a:cubicBezTo>
                    <a:pt x="3478" y="2534"/>
                    <a:pt x="3038" y="2675"/>
                    <a:pt x="2614" y="2816"/>
                  </a:cubicBezTo>
                  <a:cubicBezTo>
                    <a:pt x="1766" y="3082"/>
                    <a:pt x="935" y="3381"/>
                    <a:pt x="88" y="3682"/>
                  </a:cubicBezTo>
                  <a:cubicBezTo>
                    <a:pt x="35" y="3699"/>
                    <a:pt x="0" y="3753"/>
                    <a:pt x="17" y="3805"/>
                  </a:cubicBezTo>
                  <a:cubicBezTo>
                    <a:pt x="32" y="3849"/>
                    <a:pt x="82" y="3881"/>
                    <a:pt x="128" y="3881"/>
                  </a:cubicBezTo>
                  <a:cubicBezTo>
                    <a:pt x="139" y="3881"/>
                    <a:pt x="149" y="3879"/>
                    <a:pt x="158" y="3876"/>
                  </a:cubicBezTo>
                  <a:cubicBezTo>
                    <a:pt x="1006" y="3612"/>
                    <a:pt x="1854" y="3329"/>
                    <a:pt x="2701" y="3082"/>
                  </a:cubicBezTo>
                  <a:cubicBezTo>
                    <a:pt x="3125" y="2958"/>
                    <a:pt x="3549" y="2835"/>
                    <a:pt x="3991" y="2729"/>
                  </a:cubicBezTo>
                  <a:cubicBezTo>
                    <a:pt x="4415" y="2623"/>
                    <a:pt x="4856" y="2498"/>
                    <a:pt x="5280" y="2375"/>
                  </a:cubicBezTo>
                  <a:cubicBezTo>
                    <a:pt x="6146" y="2128"/>
                    <a:pt x="6993" y="1863"/>
                    <a:pt x="7841" y="1563"/>
                  </a:cubicBezTo>
                  <a:cubicBezTo>
                    <a:pt x="8265" y="1403"/>
                    <a:pt x="8670" y="1227"/>
                    <a:pt x="9077" y="1033"/>
                  </a:cubicBezTo>
                  <a:cubicBezTo>
                    <a:pt x="9501" y="838"/>
                    <a:pt x="9890" y="626"/>
                    <a:pt x="10278" y="327"/>
                  </a:cubicBezTo>
                  <a:cubicBezTo>
                    <a:pt x="10349" y="273"/>
                    <a:pt x="10366" y="150"/>
                    <a:pt x="10295" y="80"/>
                  </a:cubicBezTo>
                  <a:cubicBezTo>
                    <a:pt x="10265" y="28"/>
                    <a:pt x="10210"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4"/>
            <p:cNvSpPr/>
            <p:nvPr/>
          </p:nvSpPr>
          <p:spPr>
            <a:xfrm rot="7903172" flipH="1">
              <a:off x="8569532" y="933060"/>
              <a:ext cx="555798" cy="197903"/>
            </a:xfrm>
            <a:custGeom>
              <a:avLst/>
              <a:gdLst/>
              <a:ahLst/>
              <a:cxnLst/>
              <a:rect l="l" t="t" r="r" b="b"/>
              <a:pathLst>
                <a:path w="11287" h="4237" extrusionOk="0">
                  <a:moveTo>
                    <a:pt x="170" y="0"/>
                  </a:moveTo>
                  <a:cubicBezTo>
                    <a:pt x="115" y="0"/>
                    <a:pt x="59" y="24"/>
                    <a:pt x="36" y="72"/>
                  </a:cubicBezTo>
                  <a:cubicBezTo>
                    <a:pt x="0" y="159"/>
                    <a:pt x="19" y="248"/>
                    <a:pt x="89" y="284"/>
                  </a:cubicBezTo>
                  <a:lnTo>
                    <a:pt x="106" y="284"/>
                  </a:lnTo>
                  <a:cubicBezTo>
                    <a:pt x="937" y="760"/>
                    <a:pt x="1767" y="1308"/>
                    <a:pt x="2579" y="1838"/>
                  </a:cubicBezTo>
                  <a:cubicBezTo>
                    <a:pt x="3410" y="2367"/>
                    <a:pt x="4239" y="2897"/>
                    <a:pt x="5140" y="3356"/>
                  </a:cubicBezTo>
                  <a:cubicBezTo>
                    <a:pt x="5352" y="3462"/>
                    <a:pt x="5581" y="3568"/>
                    <a:pt x="5811" y="3674"/>
                  </a:cubicBezTo>
                  <a:cubicBezTo>
                    <a:pt x="5934" y="3710"/>
                    <a:pt x="6059" y="3762"/>
                    <a:pt x="6182" y="3797"/>
                  </a:cubicBezTo>
                  <a:lnTo>
                    <a:pt x="6553" y="3903"/>
                  </a:lnTo>
                  <a:cubicBezTo>
                    <a:pt x="7029" y="4027"/>
                    <a:pt x="7524" y="4133"/>
                    <a:pt x="8018" y="4186"/>
                  </a:cubicBezTo>
                  <a:cubicBezTo>
                    <a:pt x="8333" y="4219"/>
                    <a:pt x="8650" y="4236"/>
                    <a:pt x="8966" y="4236"/>
                  </a:cubicBezTo>
                  <a:cubicBezTo>
                    <a:pt x="9662" y="4236"/>
                    <a:pt x="10359" y="4151"/>
                    <a:pt x="11039" y="3957"/>
                  </a:cubicBezTo>
                  <a:lnTo>
                    <a:pt x="11056" y="3957"/>
                  </a:lnTo>
                  <a:cubicBezTo>
                    <a:pt x="11197" y="3903"/>
                    <a:pt x="11286" y="3762"/>
                    <a:pt x="11232" y="3604"/>
                  </a:cubicBezTo>
                  <a:cubicBezTo>
                    <a:pt x="11191" y="3491"/>
                    <a:pt x="11080" y="3411"/>
                    <a:pt x="10966" y="3411"/>
                  </a:cubicBezTo>
                  <a:cubicBezTo>
                    <a:pt x="10937" y="3411"/>
                    <a:pt x="10908" y="3416"/>
                    <a:pt x="10879" y="3427"/>
                  </a:cubicBezTo>
                  <a:cubicBezTo>
                    <a:pt x="10220" y="3634"/>
                    <a:pt x="9531" y="3727"/>
                    <a:pt x="8835" y="3727"/>
                  </a:cubicBezTo>
                  <a:cubicBezTo>
                    <a:pt x="8581" y="3727"/>
                    <a:pt x="8327" y="3715"/>
                    <a:pt x="8072" y="3691"/>
                  </a:cubicBezTo>
                  <a:cubicBezTo>
                    <a:pt x="7594" y="3656"/>
                    <a:pt x="7118" y="3568"/>
                    <a:pt x="6659" y="3462"/>
                  </a:cubicBezTo>
                  <a:cubicBezTo>
                    <a:pt x="6535" y="3444"/>
                    <a:pt x="6429" y="3409"/>
                    <a:pt x="6306" y="3373"/>
                  </a:cubicBezTo>
                  <a:cubicBezTo>
                    <a:pt x="6200" y="3338"/>
                    <a:pt x="6076" y="3303"/>
                    <a:pt x="5970" y="3267"/>
                  </a:cubicBezTo>
                  <a:cubicBezTo>
                    <a:pt x="5758" y="3180"/>
                    <a:pt x="5529" y="3091"/>
                    <a:pt x="5317" y="2985"/>
                  </a:cubicBezTo>
                  <a:cubicBezTo>
                    <a:pt x="4451" y="2561"/>
                    <a:pt x="3622" y="2050"/>
                    <a:pt x="2774" y="1537"/>
                  </a:cubicBezTo>
                  <a:cubicBezTo>
                    <a:pt x="1943" y="1025"/>
                    <a:pt x="1131" y="477"/>
                    <a:pt x="248" y="18"/>
                  </a:cubicBezTo>
                  <a:cubicBezTo>
                    <a:pt x="224" y="6"/>
                    <a:pt x="197"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4"/>
            <p:cNvSpPr/>
            <p:nvPr/>
          </p:nvSpPr>
          <p:spPr>
            <a:xfrm rot="7903172" flipH="1">
              <a:off x="8795985" y="967893"/>
              <a:ext cx="97450" cy="175764"/>
            </a:xfrm>
            <a:custGeom>
              <a:avLst/>
              <a:gdLst/>
              <a:ahLst/>
              <a:cxnLst/>
              <a:rect l="l" t="t" r="r" b="b"/>
              <a:pathLst>
                <a:path w="1979" h="3763" extrusionOk="0">
                  <a:moveTo>
                    <a:pt x="115" y="1"/>
                  </a:moveTo>
                  <a:cubicBezTo>
                    <a:pt x="106" y="1"/>
                    <a:pt x="97" y="2"/>
                    <a:pt x="88" y="5"/>
                  </a:cubicBezTo>
                  <a:cubicBezTo>
                    <a:pt x="36" y="5"/>
                    <a:pt x="0" y="76"/>
                    <a:pt x="0" y="130"/>
                  </a:cubicBezTo>
                  <a:cubicBezTo>
                    <a:pt x="88" y="447"/>
                    <a:pt x="159" y="765"/>
                    <a:pt x="264" y="1065"/>
                  </a:cubicBezTo>
                  <a:cubicBezTo>
                    <a:pt x="354" y="1383"/>
                    <a:pt x="459" y="1684"/>
                    <a:pt x="582" y="1983"/>
                  </a:cubicBezTo>
                  <a:cubicBezTo>
                    <a:pt x="707" y="2284"/>
                    <a:pt x="848" y="2584"/>
                    <a:pt x="1025" y="2866"/>
                  </a:cubicBezTo>
                  <a:cubicBezTo>
                    <a:pt x="1183" y="3149"/>
                    <a:pt x="1342" y="3414"/>
                    <a:pt x="1590" y="3697"/>
                  </a:cubicBezTo>
                  <a:cubicBezTo>
                    <a:pt x="1634" y="3741"/>
                    <a:pt x="1686" y="3763"/>
                    <a:pt x="1739" y="3763"/>
                  </a:cubicBezTo>
                  <a:cubicBezTo>
                    <a:pt x="1792" y="3763"/>
                    <a:pt x="1845" y="3741"/>
                    <a:pt x="1889" y="3697"/>
                  </a:cubicBezTo>
                  <a:cubicBezTo>
                    <a:pt x="1978" y="3626"/>
                    <a:pt x="1978" y="3485"/>
                    <a:pt x="1889" y="3414"/>
                  </a:cubicBezTo>
                  <a:lnTo>
                    <a:pt x="1889" y="3396"/>
                  </a:lnTo>
                  <a:cubicBezTo>
                    <a:pt x="1677" y="3202"/>
                    <a:pt x="1501" y="2937"/>
                    <a:pt x="1324" y="2673"/>
                  </a:cubicBezTo>
                  <a:cubicBezTo>
                    <a:pt x="1166" y="2407"/>
                    <a:pt x="1006" y="2143"/>
                    <a:pt x="883" y="1860"/>
                  </a:cubicBezTo>
                  <a:cubicBezTo>
                    <a:pt x="742" y="1559"/>
                    <a:pt x="618" y="1277"/>
                    <a:pt x="512" y="977"/>
                  </a:cubicBezTo>
                  <a:cubicBezTo>
                    <a:pt x="406" y="676"/>
                    <a:pt x="300" y="377"/>
                    <a:pt x="212" y="76"/>
                  </a:cubicBezTo>
                  <a:cubicBezTo>
                    <a:pt x="197" y="33"/>
                    <a:pt x="159"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6" name="Google Shape;616;p14"/>
          <p:cNvGrpSpPr/>
          <p:nvPr/>
        </p:nvGrpSpPr>
        <p:grpSpPr>
          <a:xfrm>
            <a:off x="416704" y="4327026"/>
            <a:ext cx="327124" cy="322325"/>
            <a:chOff x="3828575" y="1069325"/>
            <a:chExt cx="185750" cy="183025"/>
          </a:xfrm>
        </p:grpSpPr>
        <p:sp>
          <p:nvSpPr>
            <p:cNvPr id="617" name="Google Shape;617;p14"/>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4"/>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4"/>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620" name="Shape 620"/>
        <p:cNvGrpSpPr/>
        <p:nvPr/>
      </p:nvGrpSpPr>
      <p:grpSpPr>
        <a:xfrm>
          <a:off x="0" y="0"/>
          <a:ext cx="0" cy="0"/>
          <a:chOff x="0" y="0"/>
          <a:chExt cx="0" cy="0"/>
        </a:xfrm>
      </p:grpSpPr>
      <p:sp>
        <p:nvSpPr>
          <p:cNvPr id="621" name="Google Shape;621;p15"/>
          <p:cNvSpPr txBox="1"/>
          <p:nvPr>
            <p:ph type="subTitle" idx="1"/>
          </p:nvPr>
        </p:nvSpPr>
        <p:spPr>
          <a:xfrm>
            <a:off x="4804250" y="3105400"/>
            <a:ext cx="2839200" cy="106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2" name="Google Shape;622;p15"/>
          <p:cNvSpPr txBox="1"/>
          <p:nvPr>
            <p:ph type="title"/>
          </p:nvPr>
        </p:nvSpPr>
        <p:spPr>
          <a:xfrm>
            <a:off x="4804250" y="935525"/>
            <a:ext cx="2839200" cy="2126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623" name="Google Shape;623;p15"/>
          <p:cNvGrpSpPr/>
          <p:nvPr/>
        </p:nvGrpSpPr>
        <p:grpSpPr>
          <a:xfrm rot="9202640">
            <a:off x="-790417" y="127028"/>
            <a:ext cx="4388521" cy="1480267"/>
            <a:chOff x="3630200" y="3841700"/>
            <a:chExt cx="1794300" cy="605225"/>
          </a:xfrm>
        </p:grpSpPr>
        <p:sp>
          <p:nvSpPr>
            <p:cNvPr id="624" name="Google Shape;624;p15"/>
            <p:cNvSpPr/>
            <p:nvPr/>
          </p:nvSpPr>
          <p:spPr>
            <a:xfrm>
              <a:off x="4318500" y="4004450"/>
              <a:ext cx="1106000" cy="279800"/>
            </a:xfrm>
            <a:custGeom>
              <a:avLst/>
              <a:gdLst/>
              <a:ahLst/>
              <a:cxnLst/>
              <a:rect l="l" t="t" r="r" b="b"/>
              <a:pathLst>
                <a:path w="44240" h="11192" extrusionOk="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5"/>
            <p:cNvSpPr/>
            <p:nvPr/>
          </p:nvSpPr>
          <p:spPr>
            <a:xfrm>
              <a:off x="3931325" y="4012225"/>
              <a:ext cx="441525" cy="119175"/>
            </a:xfrm>
            <a:custGeom>
              <a:avLst/>
              <a:gdLst/>
              <a:ahLst/>
              <a:cxnLst/>
              <a:rect l="l" t="t" r="r" b="b"/>
              <a:pathLst>
                <a:path w="17661" h="4767" extrusionOk="0">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5"/>
            <p:cNvSpPr/>
            <p:nvPr/>
          </p:nvSpPr>
          <p:spPr>
            <a:xfrm>
              <a:off x="4358675" y="3894175"/>
              <a:ext cx="106450" cy="147850"/>
            </a:xfrm>
            <a:custGeom>
              <a:avLst/>
              <a:gdLst/>
              <a:ahLst/>
              <a:cxnLst/>
              <a:rect l="l" t="t" r="r" b="b"/>
              <a:pathLst>
                <a:path w="4258" h="5914" extrusionOk="0">
                  <a:moveTo>
                    <a:pt x="669" y="1"/>
                  </a:moveTo>
                  <a:cubicBezTo>
                    <a:pt x="548" y="1"/>
                    <a:pt x="440" y="97"/>
                    <a:pt x="425" y="220"/>
                  </a:cubicBezTo>
                  <a:cubicBezTo>
                    <a:pt x="1" y="4473"/>
                    <a:pt x="3935" y="5914"/>
                    <a:pt x="4238" y="5914"/>
                  </a:cubicBezTo>
                  <a:cubicBezTo>
                    <a:pt x="4251" y="5914"/>
                    <a:pt x="4257" y="5911"/>
                    <a:pt x="4256" y="5906"/>
                  </a:cubicBezTo>
                  <a:cubicBezTo>
                    <a:pt x="3356" y="1015"/>
                    <a:pt x="1431" y="149"/>
                    <a:pt x="724" y="8"/>
                  </a:cubicBezTo>
                  <a:cubicBezTo>
                    <a:pt x="706" y="3"/>
                    <a:pt x="687" y="1"/>
                    <a:pt x="66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5"/>
            <p:cNvSpPr/>
            <p:nvPr/>
          </p:nvSpPr>
          <p:spPr>
            <a:xfrm>
              <a:off x="4371925" y="3894350"/>
              <a:ext cx="94050" cy="148375"/>
            </a:xfrm>
            <a:custGeom>
              <a:avLst/>
              <a:gdLst/>
              <a:ahLst/>
              <a:cxnLst/>
              <a:rect l="l" t="t" r="r" b="b"/>
              <a:pathLst>
                <a:path w="3762" h="5935" extrusionOk="0">
                  <a:moveTo>
                    <a:pt x="18" y="1"/>
                  </a:moveTo>
                  <a:cubicBezTo>
                    <a:pt x="1" y="19"/>
                    <a:pt x="1" y="36"/>
                    <a:pt x="18" y="54"/>
                  </a:cubicBezTo>
                  <a:cubicBezTo>
                    <a:pt x="36" y="90"/>
                    <a:pt x="1943" y="3745"/>
                    <a:pt x="3710" y="5934"/>
                  </a:cubicBezTo>
                  <a:lnTo>
                    <a:pt x="3745" y="5934"/>
                  </a:lnTo>
                  <a:cubicBezTo>
                    <a:pt x="3762" y="5917"/>
                    <a:pt x="3762" y="5899"/>
                    <a:pt x="3762" y="5882"/>
                  </a:cubicBezTo>
                  <a:cubicBezTo>
                    <a:pt x="1996" y="3692"/>
                    <a:pt x="88" y="54"/>
                    <a:pt x="72" y="19"/>
                  </a:cubicBezTo>
                  <a:cubicBezTo>
                    <a:pt x="72" y="1"/>
                    <a:pt x="36" y="1"/>
                    <a:pt x="1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5"/>
            <p:cNvSpPr/>
            <p:nvPr/>
          </p:nvSpPr>
          <p:spPr>
            <a:xfrm>
              <a:off x="4055825" y="3931650"/>
              <a:ext cx="119650" cy="150725"/>
            </a:xfrm>
            <a:custGeom>
              <a:avLst/>
              <a:gdLst/>
              <a:ahLst/>
              <a:cxnLst/>
              <a:rect l="l" t="t" r="r" b="b"/>
              <a:pathLst>
                <a:path w="4786" h="6029" extrusionOk="0">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5"/>
            <p:cNvSpPr/>
            <p:nvPr/>
          </p:nvSpPr>
          <p:spPr>
            <a:xfrm>
              <a:off x="3967525" y="3841700"/>
              <a:ext cx="97575" cy="98100"/>
            </a:xfrm>
            <a:custGeom>
              <a:avLst/>
              <a:gdLst/>
              <a:ahLst/>
              <a:cxnLst/>
              <a:rect l="l" t="t" r="r" b="b"/>
              <a:pathLst>
                <a:path w="3903" h="3924" extrusionOk="0">
                  <a:moveTo>
                    <a:pt x="1186" y="0"/>
                  </a:moveTo>
                  <a:cubicBezTo>
                    <a:pt x="883" y="0"/>
                    <a:pt x="575" y="137"/>
                    <a:pt x="353" y="359"/>
                  </a:cubicBezTo>
                  <a:cubicBezTo>
                    <a:pt x="123" y="623"/>
                    <a:pt x="0" y="976"/>
                    <a:pt x="17" y="1313"/>
                  </a:cubicBezTo>
                  <a:cubicBezTo>
                    <a:pt x="35" y="1612"/>
                    <a:pt x="158" y="1895"/>
                    <a:pt x="318" y="2160"/>
                  </a:cubicBezTo>
                  <a:cubicBezTo>
                    <a:pt x="653" y="2725"/>
                    <a:pt x="1130" y="3220"/>
                    <a:pt x="1696" y="3555"/>
                  </a:cubicBezTo>
                  <a:cubicBezTo>
                    <a:pt x="1995" y="3731"/>
                    <a:pt x="2296" y="3873"/>
                    <a:pt x="2631" y="3908"/>
                  </a:cubicBezTo>
                  <a:cubicBezTo>
                    <a:pt x="2703" y="3918"/>
                    <a:pt x="2782" y="3924"/>
                    <a:pt x="2864" y="3924"/>
                  </a:cubicBezTo>
                  <a:cubicBezTo>
                    <a:pt x="3222" y="3924"/>
                    <a:pt x="3632" y="3815"/>
                    <a:pt x="3761" y="3484"/>
                  </a:cubicBezTo>
                  <a:cubicBezTo>
                    <a:pt x="3902" y="3079"/>
                    <a:pt x="3815" y="2619"/>
                    <a:pt x="3673" y="2248"/>
                  </a:cubicBezTo>
                  <a:cubicBezTo>
                    <a:pt x="3373" y="1489"/>
                    <a:pt x="2861" y="835"/>
                    <a:pt x="2190" y="359"/>
                  </a:cubicBezTo>
                  <a:cubicBezTo>
                    <a:pt x="1924" y="182"/>
                    <a:pt x="1625" y="23"/>
                    <a:pt x="1289" y="6"/>
                  </a:cubicBezTo>
                  <a:cubicBezTo>
                    <a:pt x="1254" y="2"/>
                    <a:pt x="1220" y="0"/>
                    <a:pt x="1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5"/>
            <p:cNvSpPr/>
            <p:nvPr/>
          </p:nvSpPr>
          <p:spPr>
            <a:xfrm>
              <a:off x="3970600" y="3877500"/>
              <a:ext cx="87000" cy="15100"/>
            </a:xfrm>
            <a:custGeom>
              <a:avLst/>
              <a:gdLst/>
              <a:ahLst/>
              <a:cxnLst/>
              <a:rect l="l" t="t" r="r" b="b"/>
              <a:pathLst>
                <a:path w="3480" h="604" extrusionOk="0">
                  <a:moveTo>
                    <a:pt x="1375" y="1"/>
                  </a:moveTo>
                  <a:cubicBezTo>
                    <a:pt x="481" y="1"/>
                    <a:pt x="12" y="357"/>
                    <a:pt x="0" y="357"/>
                  </a:cubicBezTo>
                  <a:lnTo>
                    <a:pt x="0" y="392"/>
                  </a:lnTo>
                  <a:cubicBezTo>
                    <a:pt x="9" y="401"/>
                    <a:pt x="18" y="406"/>
                    <a:pt x="25" y="406"/>
                  </a:cubicBezTo>
                  <a:cubicBezTo>
                    <a:pt x="31" y="406"/>
                    <a:pt x="35" y="401"/>
                    <a:pt x="35" y="392"/>
                  </a:cubicBezTo>
                  <a:cubicBezTo>
                    <a:pt x="47" y="392"/>
                    <a:pt x="502" y="56"/>
                    <a:pt x="1368" y="56"/>
                  </a:cubicBezTo>
                  <a:cubicBezTo>
                    <a:pt x="1904" y="56"/>
                    <a:pt x="2599" y="185"/>
                    <a:pt x="3445" y="604"/>
                  </a:cubicBezTo>
                  <a:cubicBezTo>
                    <a:pt x="3461" y="604"/>
                    <a:pt x="3461" y="587"/>
                    <a:pt x="3480" y="587"/>
                  </a:cubicBezTo>
                  <a:cubicBezTo>
                    <a:pt x="3480" y="569"/>
                    <a:pt x="3480" y="552"/>
                    <a:pt x="3461" y="552"/>
                  </a:cubicBezTo>
                  <a:cubicBezTo>
                    <a:pt x="2615" y="132"/>
                    <a:pt x="1917" y="1"/>
                    <a:pt x="13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5"/>
            <p:cNvSpPr/>
            <p:nvPr/>
          </p:nvSpPr>
          <p:spPr>
            <a:xfrm>
              <a:off x="4001950" y="3843825"/>
              <a:ext cx="7975" cy="35550"/>
            </a:xfrm>
            <a:custGeom>
              <a:avLst/>
              <a:gdLst/>
              <a:ahLst/>
              <a:cxnLst/>
              <a:rect l="l" t="t" r="r" b="b"/>
              <a:pathLst>
                <a:path w="319" h="1422" extrusionOk="0">
                  <a:moveTo>
                    <a:pt x="283" y="1"/>
                  </a:moveTo>
                  <a:cubicBezTo>
                    <a:pt x="273" y="1"/>
                    <a:pt x="265" y="8"/>
                    <a:pt x="265" y="8"/>
                  </a:cubicBezTo>
                  <a:cubicBezTo>
                    <a:pt x="1" y="663"/>
                    <a:pt x="248" y="1386"/>
                    <a:pt x="248" y="1404"/>
                  </a:cubicBezTo>
                  <a:cubicBezTo>
                    <a:pt x="248" y="1404"/>
                    <a:pt x="265" y="1421"/>
                    <a:pt x="283" y="1421"/>
                  </a:cubicBezTo>
                  <a:cubicBezTo>
                    <a:pt x="300" y="1404"/>
                    <a:pt x="300" y="1386"/>
                    <a:pt x="300" y="1386"/>
                  </a:cubicBezTo>
                  <a:cubicBezTo>
                    <a:pt x="300" y="1369"/>
                    <a:pt x="71" y="663"/>
                    <a:pt x="319" y="27"/>
                  </a:cubicBezTo>
                  <a:cubicBezTo>
                    <a:pt x="319" y="27"/>
                    <a:pt x="319" y="8"/>
                    <a:pt x="300" y="8"/>
                  </a:cubicBezTo>
                  <a:cubicBezTo>
                    <a:pt x="295" y="3"/>
                    <a:pt x="289" y="1"/>
                    <a:pt x="28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5"/>
            <p:cNvSpPr/>
            <p:nvPr/>
          </p:nvSpPr>
          <p:spPr>
            <a:xfrm>
              <a:off x="3971050" y="3848100"/>
              <a:ext cx="37100" cy="36150"/>
            </a:xfrm>
            <a:custGeom>
              <a:avLst/>
              <a:gdLst/>
              <a:ahLst/>
              <a:cxnLst/>
              <a:rect l="l" t="t" r="r" b="b"/>
              <a:pathLst>
                <a:path w="1484" h="1446" extrusionOk="0">
                  <a:moveTo>
                    <a:pt x="1200" y="1"/>
                  </a:moveTo>
                  <a:cubicBezTo>
                    <a:pt x="1169" y="1"/>
                    <a:pt x="1139" y="5"/>
                    <a:pt x="1112" y="14"/>
                  </a:cubicBezTo>
                  <a:cubicBezTo>
                    <a:pt x="1042" y="49"/>
                    <a:pt x="989" y="103"/>
                    <a:pt x="954" y="174"/>
                  </a:cubicBezTo>
                  <a:cubicBezTo>
                    <a:pt x="936" y="209"/>
                    <a:pt x="936" y="244"/>
                    <a:pt x="936" y="280"/>
                  </a:cubicBezTo>
                  <a:cubicBezTo>
                    <a:pt x="865" y="244"/>
                    <a:pt x="777" y="226"/>
                    <a:pt x="724" y="209"/>
                  </a:cubicBezTo>
                  <a:lnTo>
                    <a:pt x="707" y="209"/>
                  </a:lnTo>
                  <a:cubicBezTo>
                    <a:pt x="601" y="209"/>
                    <a:pt x="495" y="261"/>
                    <a:pt x="460" y="350"/>
                  </a:cubicBezTo>
                  <a:cubicBezTo>
                    <a:pt x="406" y="421"/>
                    <a:pt x="406" y="527"/>
                    <a:pt x="441" y="614"/>
                  </a:cubicBezTo>
                  <a:lnTo>
                    <a:pt x="547" y="774"/>
                  </a:lnTo>
                  <a:cubicBezTo>
                    <a:pt x="516" y="770"/>
                    <a:pt x="485" y="768"/>
                    <a:pt x="453" y="768"/>
                  </a:cubicBezTo>
                  <a:cubicBezTo>
                    <a:pt x="340" y="768"/>
                    <a:pt x="225" y="797"/>
                    <a:pt x="142" y="880"/>
                  </a:cubicBezTo>
                  <a:cubicBezTo>
                    <a:pt x="0" y="1021"/>
                    <a:pt x="36" y="1269"/>
                    <a:pt x="159" y="1427"/>
                  </a:cubicBezTo>
                  <a:lnTo>
                    <a:pt x="177" y="1445"/>
                  </a:lnTo>
                  <a:cubicBezTo>
                    <a:pt x="194" y="1445"/>
                    <a:pt x="194" y="1445"/>
                    <a:pt x="194" y="1427"/>
                  </a:cubicBezTo>
                  <a:cubicBezTo>
                    <a:pt x="212" y="1427"/>
                    <a:pt x="212" y="1410"/>
                    <a:pt x="194" y="1391"/>
                  </a:cubicBezTo>
                  <a:cubicBezTo>
                    <a:pt x="88" y="1250"/>
                    <a:pt x="53" y="1038"/>
                    <a:pt x="177" y="915"/>
                  </a:cubicBezTo>
                  <a:cubicBezTo>
                    <a:pt x="253" y="840"/>
                    <a:pt x="364" y="818"/>
                    <a:pt x="474" y="818"/>
                  </a:cubicBezTo>
                  <a:cubicBezTo>
                    <a:pt x="517" y="818"/>
                    <a:pt x="561" y="822"/>
                    <a:pt x="601" y="826"/>
                  </a:cubicBezTo>
                  <a:cubicBezTo>
                    <a:pt x="618" y="826"/>
                    <a:pt x="636" y="826"/>
                    <a:pt x="636" y="809"/>
                  </a:cubicBezTo>
                  <a:lnTo>
                    <a:pt x="636" y="791"/>
                  </a:lnTo>
                  <a:cubicBezTo>
                    <a:pt x="583" y="720"/>
                    <a:pt x="530" y="668"/>
                    <a:pt x="495" y="597"/>
                  </a:cubicBezTo>
                  <a:cubicBezTo>
                    <a:pt x="460" y="508"/>
                    <a:pt x="460" y="438"/>
                    <a:pt x="495" y="386"/>
                  </a:cubicBezTo>
                  <a:cubicBezTo>
                    <a:pt x="530" y="315"/>
                    <a:pt x="618" y="261"/>
                    <a:pt x="707" y="261"/>
                  </a:cubicBezTo>
                  <a:cubicBezTo>
                    <a:pt x="794" y="280"/>
                    <a:pt x="865" y="297"/>
                    <a:pt x="954" y="367"/>
                  </a:cubicBezTo>
                  <a:lnTo>
                    <a:pt x="989" y="367"/>
                  </a:lnTo>
                  <a:cubicBezTo>
                    <a:pt x="1006" y="350"/>
                    <a:pt x="1006" y="332"/>
                    <a:pt x="1006" y="332"/>
                  </a:cubicBezTo>
                  <a:cubicBezTo>
                    <a:pt x="989" y="280"/>
                    <a:pt x="989" y="244"/>
                    <a:pt x="1006" y="191"/>
                  </a:cubicBezTo>
                  <a:cubicBezTo>
                    <a:pt x="1025" y="138"/>
                    <a:pt x="1077" y="85"/>
                    <a:pt x="1131" y="68"/>
                  </a:cubicBezTo>
                  <a:cubicBezTo>
                    <a:pt x="1153" y="59"/>
                    <a:pt x="1178" y="54"/>
                    <a:pt x="1205" y="54"/>
                  </a:cubicBezTo>
                  <a:cubicBezTo>
                    <a:pt x="1280" y="54"/>
                    <a:pt x="1365" y="90"/>
                    <a:pt x="1430" y="155"/>
                  </a:cubicBezTo>
                  <a:cubicBezTo>
                    <a:pt x="1430" y="155"/>
                    <a:pt x="1438" y="163"/>
                    <a:pt x="1449" y="163"/>
                  </a:cubicBezTo>
                  <a:cubicBezTo>
                    <a:pt x="1454" y="163"/>
                    <a:pt x="1460" y="161"/>
                    <a:pt x="1466" y="155"/>
                  </a:cubicBezTo>
                  <a:cubicBezTo>
                    <a:pt x="1484" y="138"/>
                    <a:pt x="1484" y="120"/>
                    <a:pt x="1466" y="120"/>
                  </a:cubicBezTo>
                  <a:cubicBezTo>
                    <a:pt x="1400" y="40"/>
                    <a:pt x="1294" y="1"/>
                    <a:pt x="120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5"/>
            <p:cNvSpPr/>
            <p:nvPr/>
          </p:nvSpPr>
          <p:spPr>
            <a:xfrm>
              <a:off x="3630200" y="4051475"/>
              <a:ext cx="312650" cy="113700"/>
            </a:xfrm>
            <a:custGeom>
              <a:avLst/>
              <a:gdLst/>
              <a:ahLst/>
              <a:cxnLst/>
              <a:rect l="l" t="t" r="r" b="b"/>
              <a:pathLst>
                <a:path w="12506" h="4548" extrusionOk="0">
                  <a:moveTo>
                    <a:pt x="3675" y="0"/>
                  </a:moveTo>
                  <a:cubicBezTo>
                    <a:pt x="1790" y="0"/>
                    <a:pt x="725" y="610"/>
                    <a:pt x="230" y="1010"/>
                  </a:cubicBezTo>
                  <a:cubicBezTo>
                    <a:pt x="18" y="1168"/>
                    <a:pt x="1" y="1469"/>
                    <a:pt x="177" y="1663"/>
                  </a:cubicBezTo>
                  <a:cubicBezTo>
                    <a:pt x="2371" y="3870"/>
                    <a:pt x="4743" y="4547"/>
                    <a:pt x="6808" y="4547"/>
                  </a:cubicBezTo>
                  <a:cubicBezTo>
                    <a:pt x="10030" y="4547"/>
                    <a:pt x="12506" y="2900"/>
                    <a:pt x="12398" y="2847"/>
                  </a:cubicBezTo>
                  <a:cubicBezTo>
                    <a:pt x="8435" y="649"/>
                    <a:pt x="5618" y="0"/>
                    <a:pt x="367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5"/>
            <p:cNvSpPr/>
            <p:nvPr/>
          </p:nvSpPr>
          <p:spPr>
            <a:xfrm>
              <a:off x="3631100" y="4081550"/>
              <a:ext cx="310825" cy="42400"/>
            </a:xfrm>
            <a:custGeom>
              <a:avLst/>
              <a:gdLst/>
              <a:ahLst/>
              <a:cxnLst/>
              <a:rect l="l" t="t" r="r" b="b"/>
              <a:pathLst>
                <a:path w="12433" h="1696" extrusionOk="0">
                  <a:moveTo>
                    <a:pt x="88" y="1"/>
                  </a:moveTo>
                  <a:cubicBezTo>
                    <a:pt x="52" y="1"/>
                    <a:pt x="17" y="19"/>
                    <a:pt x="17" y="54"/>
                  </a:cubicBezTo>
                  <a:cubicBezTo>
                    <a:pt x="0" y="90"/>
                    <a:pt x="17" y="125"/>
                    <a:pt x="52" y="125"/>
                  </a:cubicBezTo>
                  <a:cubicBezTo>
                    <a:pt x="141" y="142"/>
                    <a:pt x="7347" y="1644"/>
                    <a:pt x="12362" y="1696"/>
                  </a:cubicBezTo>
                  <a:cubicBezTo>
                    <a:pt x="12398" y="1696"/>
                    <a:pt x="12433" y="1679"/>
                    <a:pt x="12433" y="1644"/>
                  </a:cubicBezTo>
                  <a:cubicBezTo>
                    <a:pt x="12433" y="1608"/>
                    <a:pt x="12398" y="1573"/>
                    <a:pt x="12362" y="1573"/>
                  </a:cubicBezTo>
                  <a:cubicBezTo>
                    <a:pt x="7364" y="1519"/>
                    <a:pt x="158" y="19"/>
                    <a:pt x="8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5"/>
            <p:cNvSpPr/>
            <p:nvPr/>
          </p:nvSpPr>
          <p:spPr>
            <a:xfrm>
              <a:off x="3783400" y="4127425"/>
              <a:ext cx="217875" cy="287025"/>
            </a:xfrm>
            <a:custGeom>
              <a:avLst/>
              <a:gdLst/>
              <a:ahLst/>
              <a:cxnLst/>
              <a:rect l="l" t="t" r="r" b="b"/>
              <a:pathLst>
                <a:path w="8715" h="11481" extrusionOk="0">
                  <a:moveTo>
                    <a:pt x="6292" y="0"/>
                  </a:moveTo>
                  <a:cubicBezTo>
                    <a:pt x="6290" y="0"/>
                    <a:pt x="6288" y="1"/>
                    <a:pt x="6287" y="2"/>
                  </a:cubicBezTo>
                  <a:cubicBezTo>
                    <a:pt x="0" y="6308"/>
                    <a:pt x="671" y="10016"/>
                    <a:pt x="1184" y="11199"/>
                  </a:cubicBezTo>
                  <a:cubicBezTo>
                    <a:pt x="1247" y="11376"/>
                    <a:pt x="1419" y="11480"/>
                    <a:pt x="1596" y="11480"/>
                  </a:cubicBezTo>
                  <a:cubicBezTo>
                    <a:pt x="1666" y="11480"/>
                    <a:pt x="1737" y="11464"/>
                    <a:pt x="1801" y="11429"/>
                  </a:cubicBezTo>
                  <a:cubicBezTo>
                    <a:pt x="8715" y="7614"/>
                    <a:pt x="6470" y="0"/>
                    <a:pt x="629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5"/>
            <p:cNvSpPr/>
            <p:nvPr/>
          </p:nvSpPr>
          <p:spPr>
            <a:xfrm>
              <a:off x="3816525" y="4125600"/>
              <a:ext cx="125825" cy="287975"/>
            </a:xfrm>
            <a:custGeom>
              <a:avLst/>
              <a:gdLst/>
              <a:ahLst/>
              <a:cxnLst/>
              <a:rect l="l" t="t" r="r" b="b"/>
              <a:pathLst>
                <a:path w="5033" h="11519" extrusionOk="0">
                  <a:moveTo>
                    <a:pt x="4962" y="0"/>
                  </a:moveTo>
                  <a:cubicBezTo>
                    <a:pt x="4933" y="0"/>
                    <a:pt x="4907" y="29"/>
                    <a:pt x="4892" y="58"/>
                  </a:cubicBezTo>
                  <a:cubicBezTo>
                    <a:pt x="3479" y="4862"/>
                    <a:pt x="53" y="11361"/>
                    <a:pt x="17" y="11431"/>
                  </a:cubicBezTo>
                  <a:cubicBezTo>
                    <a:pt x="0" y="11467"/>
                    <a:pt x="17" y="11502"/>
                    <a:pt x="53" y="11519"/>
                  </a:cubicBezTo>
                  <a:lnTo>
                    <a:pt x="71" y="11519"/>
                  </a:lnTo>
                  <a:cubicBezTo>
                    <a:pt x="106" y="11519"/>
                    <a:pt x="123" y="11519"/>
                    <a:pt x="142" y="11484"/>
                  </a:cubicBezTo>
                  <a:cubicBezTo>
                    <a:pt x="177" y="11431"/>
                    <a:pt x="3603" y="4914"/>
                    <a:pt x="5033" y="94"/>
                  </a:cubicBezTo>
                  <a:cubicBezTo>
                    <a:pt x="5033" y="58"/>
                    <a:pt x="5016" y="23"/>
                    <a:pt x="4981" y="5"/>
                  </a:cubicBezTo>
                  <a:cubicBezTo>
                    <a:pt x="4974" y="2"/>
                    <a:pt x="4968" y="0"/>
                    <a:pt x="4962"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5"/>
            <p:cNvSpPr/>
            <p:nvPr/>
          </p:nvSpPr>
          <p:spPr>
            <a:xfrm>
              <a:off x="4378550" y="4064650"/>
              <a:ext cx="266675" cy="278575"/>
            </a:xfrm>
            <a:custGeom>
              <a:avLst/>
              <a:gdLst/>
              <a:ahLst/>
              <a:cxnLst/>
              <a:rect l="l" t="t" r="r" b="b"/>
              <a:pathLst>
                <a:path w="10667" h="11143" extrusionOk="0">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5"/>
            <p:cNvSpPr/>
            <p:nvPr/>
          </p:nvSpPr>
          <p:spPr>
            <a:xfrm>
              <a:off x="4332625" y="4332925"/>
              <a:ext cx="75075" cy="114000"/>
            </a:xfrm>
            <a:custGeom>
              <a:avLst/>
              <a:gdLst/>
              <a:ahLst/>
              <a:cxnLst/>
              <a:rect l="l" t="t" r="r" b="b"/>
              <a:pathLst>
                <a:path w="3003" h="4560" extrusionOk="0">
                  <a:moveTo>
                    <a:pt x="1965" y="1"/>
                  </a:moveTo>
                  <a:cubicBezTo>
                    <a:pt x="1929" y="1"/>
                    <a:pt x="1893" y="4"/>
                    <a:pt x="1855" y="12"/>
                  </a:cubicBezTo>
                  <a:cubicBezTo>
                    <a:pt x="1449" y="82"/>
                    <a:pt x="1095" y="400"/>
                    <a:pt x="848" y="737"/>
                  </a:cubicBezTo>
                  <a:cubicBezTo>
                    <a:pt x="372" y="1372"/>
                    <a:pt x="71" y="2166"/>
                    <a:pt x="19" y="2962"/>
                  </a:cubicBezTo>
                  <a:cubicBezTo>
                    <a:pt x="0" y="3297"/>
                    <a:pt x="36" y="3633"/>
                    <a:pt x="177" y="3932"/>
                  </a:cubicBezTo>
                  <a:cubicBezTo>
                    <a:pt x="337" y="4233"/>
                    <a:pt x="636" y="4462"/>
                    <a:pt x="989" y="4533"/>
                  </a:cubicBezTo>
                  <a:cubicBezTo>
                    <a:pt x="1073" y="4550"/>
                    <a:pt x="1160" y="4559"/>
                    <a:pt x="1246" y="4559"/>
                  </a:cubicBezTo>
                  <a:cubicBezTo>
                    <a:pt x="1505" y="4559"/>
                    <a:pt x="1766" y="4480"/>
                    <a:pt x="1978" y="4321"/>
                  </a:cubicBezTo>
                  <a:cubicBezTo>
                    <a:pt x="2209" y="4163"/>
                    <a:pt x="2385" y="3897"/>
                    <a:pt x="2527" y="3633"/>
                  </a:cubicBezTo>
                  <a:cubicBezTo>
                    <a:pt x="2844" y="3049"/>
                    <a:pt x="3003" y="2397"/>
                    <a:pt x="3003" y="1726"/>
                  </a:cubicBezTo>
                  <a:cubicBezTo>
                    <a:pt x="3003" y="1389"/>
                    <a:pt x="2950" y="1054"/>
                    <a:pt x="2809" y="737"/>
                  </a:cubicBezTo>
                  <a:cubicBezTo>
                    <a:pt x="2663" y="413"/>
                    <a:pt x="2354" y="1"/>
                    <a:pt x="1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5"/>
            <p:cNvSpPr/>
            <p:nvPr/>
          </p:nvSpPr>
          <p:spPr>
            <a:xfrm>
              <a:off x="4349400" y="4355750"/>
              <a:ext cx="41975" cy="76850"/>
            </a:xfrm>
            <a:custGeom>
              <a:avLst/>
              <a:gdLst/>
              <a:ahLst/>
              <a:cxnLst/>
              <a:rect l="l" t="t" r="r" b="b"/>
              <a:pathLst>
                <a:path w="1679" h="3074" extrusionOk="0">
                  <a:moveTo>
                    <a:pt x="36" y="0"/>
                  </a:moveTo>
                  <a:cubicBezTo>
                    <a:pt x="19" y="0"/>
                    <a:pt x="0" y="17"/>
                    <a:pt x="0" y="17"/>
                  </a:cubicBezTo>
                  <a:cubicBezTo>
                    <a:pt x="231" y="2508"/>
                    <a:pt x="1625" y="3055"/>
                    <a:pt x="1644" y="3073"/>
                  </a:cubicBezTo>
                  <a:lnTo>
                    <a:pt x="1661" y="3073"/>
                  </a:lnTo>
                  <a:cubicBezTo>
                    <a:pt x="1661" y="3073"/>
                    <a:pt x="1679" y="3073"/>
                    <a:pt x="1679" y="3055"/>
                  </a:cubicBezTo>
                  <a:cubicBezTo>
                    <a:pt x="1679" y="3038"/>
                    <a:pt x="1679" y="3019"/>
                    <a:pt x="1661" y="3019"/>
                  </a:cubicBezTo>
                  <a:cubicBezTo>
                    <a:pt x="1644" y="3019"/>
                    <a:pt x="266" y="2473"/>
                    <a:pt x="54" y="17"/>
                  </a:cubicBezTo>
                  <a:cubicBezTo>
                    <a:pt x="54" y="0"/>
                    <a:pt x="36" y="0"/>
                    <a:pt x="3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5"/>
            <p:cNvSpPr/>
            <p:nvPr/>
          </p:nvSpPr>
          <p:spPr>
            <a:xfrm>
              <a:off x="4333975" y="4403525"/>
              <a:ext cx="30450" cy="18900"/>
            </a:xfrm>
            <a:custGeom>
              <a:avLst/>
              <a:gdLst/>
              <a:ahLst/>
              <a:cxnLst/>
              <a:rect l="l" t="t" r="r" b="b"/>
              <a:pathLst>
                <a:path w="1218" h="756" extrusionOk="0">
                  <a:moveTo>
                    <a:pt x="1194" y="1"/>
                  </a:moveTo>
                  <a:cubicBezTo>
                    <a:pt x="1187" y="1"/>
                    <a:pt x="1183" y="5"/>
                    <a:pt x="1183" y="13"/>
                  </a:cubicBezTo>
                  <a:cubicBezTo>
                    <a:pt x="1166" y="13"/>
                    <a:pt x="688" y="579"/>
                    <a:pt x="17" y="703"/>
                  </a:cubicBezTo>
                  <a:cubicBezTo>
                    <a:pt x="0" y="703"/>
                    <a:pt x="0" y="720"/>
                    <a:pt x="0" y="738"/>
                  </a:cubicBezTo>
                  <a:cubicBezTo>
                    <a:pt x="0" y="738"/>
                    <a:pt x="17" y="755"/>
                    <a:pt x="35" y="755"/>
                  </a:cubicBezTo>
                  <a:cubicBezTo>
                    <a:pt x="723" y="632"/>
                    <a:pt x="1218" y="49"/>
                    <a:pt x="1218" y="49"/>
                  </a:cubicBezTo>
                  <a:lnTo>
                    <a:pt x="1218" y="13"/>
                  </a:lnTo>
                  <a:cubicBezTo>
                    <a:pt x="1209" y="5"/>
                    <a:pt x="1201" y="1"/>
                    <a:pt x="119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5"/>
            <p:cNvSpPr/>
            <p:nvPr/>
          </p:nvSpPr>
          <p:spPr>
            <a:xfrm>
              <a:off x="4340150" y="4418850"/>
              <a:ext cx="45925" cy="19275"/>
            </a:xfrm>
            <a:custGeom>
              <a:avLst/>
              <a:gdLst/>
              <a:ahLst/>
              <a:cxnLst/>
              <a:rect l="l" t="t" r="r" b="b"/>
              <a:pathLst>
                <a:path w="1837" h="771" extrusionOk="0">
                  <a:moveTo>
                    <a:pt x="71" y="1"/>
                  </a:moveTo>
                  <a:cubicBezTo>
                    <a:pt x="53" y="1"/>
                    <a:pt x="36" y="19"/>
                    <a:pt x="36" y="19"/>
                  </a:cubicBezTo>
                  <a:cubicBezTo>
                    <a:pt x="0" y="161"/>
                    <a:pt x="36" y="302"/>
                    <a:pt x="142" y="389"/>
                  </a:cubicBezTo>
                  <a:cubicBezTo>
                    <a:pt x="194" y="425"/>
                    <a:pt x="265" y="443"/>
                    <a:pt x="354" y="443"/>
                  </a:cubicBezTo>
                  <a:lnTo>
                    <a:pt x="460" y="389"/>
                  </a:lnTo>
                  <a:cubicBezTo>
                    <a:pt x="460" y="478"/>
                    <a:pt x="476" y="549"/>
                    <a:pt x="512" y="620"/>
                  </a:cubicBezTo>
                  <a:cubicBezTo>
                    <a:pt x="565" y="707"/>
                    <a:pt x="653" y="761"/>
                    <a:pt x="759" y="761"/>
                  </a:cubicBezTo>
                  <a:cubicBezTo>
                    <a:pt x="848" y="761"/>
                    <a:pt x="936" y="707"/>
                    <a:pt x="989" y="637"/>
                  </a:cubicBezTo>
                  <a:cubicBezTo>
                    <a:pt x="1025" y="584"/>
                    <a:pt x="1060" y="531"/>
                    <a:pt x="1077" y="460"/>
                  </a:cubicBezTo>
                  <a:cubicBezTo>
                    <a:pt x="1148" y="601"/>
                    <a:pt x="1237" y="726"/>
                    <a:pt x="1378" y="761"/>
                  </a:cubicBezTo>
                  <a:cubicBezTo>
                    <a:pt x="1401" y="767"/>
                    <a:pt x="1425" y="770"/>
                    <a:pt x="1448" y="770"/>
                  </a:cubicBezTo>
                  <a:cubicBezTo>
                    <a:pt x="1617" y="770"/>
                    <a:pt x="1775" y="615"/>
                    <a:pt x="1837" y="460"/>
                  </a:cubicBezTo>
                  <a:cubicBezTo>
                    <a:pt x="1837" y="443"/>
                    <a:pt x="1837" y="425"/>
                    <a:pt x="1819" y="425"/>
                  </a:cubicBezTo>
                  <a:cubicBezTo>
                    <a:pt x="1802" y="425"/>
                    <a:pt x="1783" y="425"/>
                    <a:pt x="1783" y="443"/>
                  </a:cubicBezTo>
                  <a:cubicBezTo>
                    <a:pt x="1737" y="585"/>
                    <a:pt x="1590" y="713"/>
                    <a:pt x="1445" y="713"/>
                  </a:cubicBezTo>
                  <a:cubicBezTo>
                    <a:pt x="1428" y="713"/>
                    <a:pt x="1412" y="711"/>
                    <a:pt x="1395" y="707"/>
                  </a:cubicBezTo>
                  <a:cubicBezTo>
                    <a:pt x="1254" y="672"/>
                    <a:pt x="1166" y="531"/>
                    <a:pt x="1095" y="389"/>
                  </a:cubicBezTo>
                  <a:cubicBezTo>
                    <a:pt x="1095" y="372"/>
                    <a:pt x="1077" y="372"/>
                    <a:pt x="1060" y="372"/>
                  </a:cubicBezTo>
                  <a:cubicBezTo>
                    <a:pt x="1060" y="372"/>
                    <a:pt x="1042" y="372"/>
                    <a:pt x="1042" y="389"/>
                  </a:cubicBezTo>
                  <a:cubicBezTo>
                    <a:pt x="1025" y="460"/>
                    <a:pt x="989" y="549"/>
                    <a:pt x="954" y="601"/>
                  </a:cubicBezTo>
                  <a:cubicBezTo>
                    <a:pt x="900" y="672"/>
                    <a:pt x="830" y="707"/>
                    <a:pt x="759" y="707"/>
                  </a:cubicBezTo>
                  <a:cubicBezTo>
                    <a:pt x="671" y="707"/>
                    <a:pt x="601" y="672"/>
                    <a:pt x="565" y="584"/>
                  </a:cubicBezTo>
                  <a:cubicBezTo>
                    <a:pt x="512" y="514"/>
                    <a:pt x="495" y="443"/>
                    <a:pt x="512" y="337"/>
                  </a:cubicBezTo>
                  <a:cubicBezTo>
                    <a:pt x="512" y="319"/>
                    <a:pt x="495" y="302"/>
                    <a:pt x="495" y="302"/>
                  </a:cubicBezTo>
                  <a:cubicBezTo>
                    <a:pt x="476" y="302"/>
                    <a:pt x="460" y="302"/>
                    <a:pt x="460" y="319"/>
                  </a:cubicBezTo>
                  <a:cubicBezTo>
                    <a:pt x="441" y="354"/>
                    <a:pt x="389" y="372"/>
                    <a:pt x="335" y="389"/>
                  </a:cubicBezTo>
                  <a:cubicBezTo>
                    <a:pt x="283" y="389"/>
                    <a:pt x="212" y="372"/>
                    <a:pt x="177" y="337"/>
                  </a:cubicBezTo>
                  <a:cubicBezTo>
                    <a:pt x="88" y="283"/>
                    <a:pt x="53" y="161"/>
                    <a:pt x="88" y="36"/>
                  </a:cubicBezTo>
                  <a:cubicBezTo>
                    <a:pt x="88" y="19"/>
                    <a:pt x="88" y="19"/>
                    <a:pt x="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5"/>
            <p:cNvSpPr/>
            <p:nvPr/>
          </p:nvSpPr>
          <p:spPr>
            <a:xfrm>
              <a:off x="4831975" y="4105825"/>
              <a:ext cx="117075" cy="143475"/>
            </a:xfrm>
            <a:custGeom>
              <a:avLst/>
              <a:gdLst/>
              <a:ahLst/>
              <a:cxnLst/>
              <a:rect l="l" t="t" r="r" b="b"/>
              <a:pathLst>
                <a:path w="4683" h="5739" extrusionOk="0">
                  <a:moveTo>
                    <a:pt x="4241" y="1"/>
                  </a:moveTo>
                  <a:cubicBezTo>
                    <a:pt x="4241" y="1"/>
                    <a:pt x="4240" y="1"/>
                    <a:pt x="4239" y="2"/>
                  </a:cubicBezTo>
                  <a:cubicBezTo>
                    <a:pt x="53" y="2721"/>
                    <a:pt x="1" y="4822"/>
                    <a:pt x="142" y="5528"/>
                  </a:cubicBezTo>
                  <a:cubicBezTo>
                    <a:pt x="170" y="5657"/>
                    <a:pt x="267" y="5739"/>
                    <a:pt x="378" y="5739"/>
                  </a:cubicBezTo>
                  <a:cubicBezTo>
                    <a:pt x="404" y="5739"/>
                    <a:pt x="432" y="5734"/>
                    <a:pt x="460" y="5723"/>
                  </a:cubicBezTo>
                  <a:cubicBezTo>
                    <a:pt x="4682" y="4444"/>
                    <a:pt x="4333" y="1"/>
                    <a:pt x="424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5"/>
            <p:cNvSpPr/>
            <p:nvPr/>
          </p:nvSpPr>
          <p:spPr>
            <a:xfrm>
              <a:off x="4837275" y="4104775"/>
              <a:ext cx="101575" cy="143700"/>
            </a:xfrm>
            <a:custGeom>
              <a:avLst/>
              <a:gdLst/>
              <a:ahLst/>
              <a:cxnLst/>
              <a:rect l="l" t="t" r="r" b="b"/>
              <a:pathLst>
                <a:path w="4063" h="5748" extrusionOk="0">
                  <a:moveTo>
                    <a:pt x="4026" y="1"/>
                  </a:moveTo>
                  <a:cubicBezTo>
                    <a:pt x="4009" y="1"/>
                    <a:pt x="3992" y="13"/>
                    <a:pt x="3992" y="25"/>
                  </a:cubicBezTo>
                  <a:cubicBezTo>
                    <a:pt x="2650" y="2481"/>
                    <a:pt x="36" y="5641"/>
                    <a:pt x="1" y="5676"/>
                  </a:cubicBezTo>
                  <a:cubicBezTo>
                    <a:pt x="1" y="5695"/>
                    <a:pt x="1" y="5712"/>
                    <a:pt x="18" y="5730"/>
                  </a:cubicBezTo>
                  <a:cubicBezTo>
                    <a:pt x="18" y="5730"/>
                    <a:pt x="18" y="5747"/>
                    <a:pt x="36" y="5747"/>
                  </a:cubicBezTo>
                  <a:cubicBezTo>
                    <a:pt x="36" y="5747"/>
                    <a:pt x="53" y="5730"/>
                    <a:pt x="71" y="5730"/>
                  </a:cubicBezTo>
                  <a:cubicBezTo>
                    <a:pt x="88" y="5695"/>
                    <a:pt x="2720" y="2533"/>
                    <a:pt x="4044" y="60"/>
                  </a:cubicBezTo>
                  <a:cubicBezTo>
                    <a:pt x="4063" y="44"/>
                    <a:pt x="4063" y="8"/>
                    <a:pt x="4044" y="8"/>
                  </a:cubicBezTo>
                  <a:cubicBezTo>
                    <a:pt x="4039" y="3"/>
                    <a:pt x="4033" y="1"/>
                    <a:pt x="4026"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5"/>
            <p:cNvSpPr/>
            <p:nvPr/>
          </p:nvSpPr>
          <p:spPr>
            <a:xfrm>
              <a:off x="4512750" y="4145425"/>
              <a:ext cx="133400" cy="183125"/>
            </a:xfrm>
            <a:custGeom>
              <a:avLst/>
              <a:gdLst/>
              <a:ahLst/>
              <a:cxnLst/>
              <a:rect l="l" t="t" r="r" b="b"/>
              <a:pathLst>
                <a:path w="5336" h="7325" extrusionOk="0">
                  <a:moveTo>
                    <a:pt x="18" y="0"/>
                  </a:moveTo>
                  <a:cubicBezTo>
                    <a:pt x="6" y="0"/>
                    <a:pt x="0" y="3"/>
                    <a:pt x="1" y="7"/>
                  </a:cubicBezTo>
                  <a:cubicBezTo>
                    <a:pt x="1220" y="6099"/>
                    <a:pt x="3622" y="7142"/>
                    <a:pt x="4505" y="7318"/>
                  </a:cubicBezTo>
                  <a:cubicBezTo>
                    <a:pt x="4525" y="7322"/>
                    <a:pt x="4545" y="7324"/>
                    <a:pt x="4565" y="7324"/>
                  </a:cubicBezTo>
                  <a:cubicBezTo>
                    <a:pt x="4716" y="7324"/>
                    <a:pt x="4842" y="7209"/>
                    <a:pt x="4858" y="7053"/>
                  </a:cubicBezTo>
                  <a:cubicBezTo>
                    <a:pt x="5335" y="1716"/>
                    <a:pt x="347" y="0"/>
                    <a:pt x="1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5"/>
            <p:cNvSpPr/>
            <p:nvPr/>
          </p:nvSpPr>
          <p:spPr>
            <a:xfrm>
              <a:off x="4511875" y="4144500"/>
              <a:ext cx="119225" cy="183900"/>
            </a:xfrm>
            <a:custGeom>
              <a:avLst/>
              <a:gdLst/>
              <a:ahLst/>
              <a:cxnLst/>
              <a:rect l="l" t="t" r="r" b="b"/>
              <a:pathLst>
                <a:path w="4769" h="7356" extrusionOk="0">
                  <a:moveTo>
                    <a:pt x="37" y="1"/>
                  </a:moveTo>
                  <a:cubicBezTo>
                    <a:pt x="30" y="1"/>
                    <a:pt x="24" y="3"/>
                    <a:pt x="19" y="9"/>
                  </a:cubicBezTo>
                  <a:cubicBezTo>
                    <a:pt x="0" y="26"/>
                    <a:pt x="0" y="61"/>
                    <a:pt x="0" y="79"/>
                  </a:cubicBezTo>
                  <a:cubicBezTo>
                    <a:pt x="2226" y="2764"/>
                    <a:pt x="4663" y="7285"/>
                    <a:pt x="4681" y="7320"/>
                  </a:cubicBezTo>
                  <a:lnTo>
                    <a:pt x="4716" y="7355"/>
                  </a:lnTo>
                  <a:cubicBezTo>
                    <a:pt x="4733" y="7355"/>
                    <a:pt x="4733" y="7337"/>
                    <a:pt x="4752" y="7337"/>
                  </a:cubicBezTo>
                  <a:cubicBezTo>
                    <a:pt x="4769" y="7337"/>
                    <a:pt x="4769" y="7302"/>
                    <a:pt x="4769" y="7285"/>
                  </a:cubicBezTo>
                  <a:cubicBezTo>
                    <a:pt x="4733" y="7231"/>
                    <a:pt x="2315" y="2728"/>
                    <a:pt x="71" y="26"/>
                  </a:cubicBezTo>
                  <a:cubicBezTo>
                    <a:pt x="71" y="14"/>
                    <a:pt x="54" y="1"/>
                    <a:pt x="37"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6" name="Google Shape;646;p15"/>
          <p:cNvGrpSpPr/>
          <p:nvPr/>
        </p:nvGrpSpPr>
        <p:grpSpPr>
          <a:xfrm>
            <a:off x="8350455" y="4430202"/>
            <a:ext cx="215623" cy="275855"/>
            <a:chOff x="2709025" y="4215750"/>
            <a:chExt cx="93900" cy="120125"/>
          </a:xfrm>
        </p:grpSpPr>
        <p:sp>
          <p:nvSpPr>
            <p:cNvPr id="647" name="Google Shape;647;p15"/>
            <p:cNvSpPr/>
            <p:nvPr/>
          </p:nvSpPr>
          <p:spPr>
            <a:xfrm>
              <a:off x="2771725" y="4276675"/>
              <a:ext cx="31200" cy="44950"/>
            </a:xfrm>
            <a:custGeom>
              <a:avLst/>
              <a:gdLst/>
              <a:ahLst/>
              <a:cxnLst/>
              <a:rect l="l" t="t" r="r" b="b"/>
              <a:pathLst>
                <a:path w="1248" h="1798" extrusionOk="0">
                  <a:moveTo>
                    <a:pt x="862" y="1"/>
                  </a:moveTo>
                  <a:cubicBezTo>
                    <a:pt x="801" y="1"/>
                    <a:pt x="740" y="14"/>
                    <a:pt x="682" y="38"/>
                  </a:cubicBezTo>
                  <a:cubicBezTo>
                    <a:pt x="559" y="109"/>
                    <a:pt x="470" y="198"/>
                    <a:pt x="383" y="304"/>
                  </a:cubicBezTo>
                  <a:cubicBezTo>
                    <a:pt x="152" y="622"/>
                    <a:pt x="29" y="992"/>
                    <a:pt x="11" y="1380"/>
                  </a:cubicBezTo>
                  <a:cubicBezTo>
                    <a:pt x="0" y="1650"/>
                    <a:pt x="167" y="1798"/>
                    <a:pt x="367" y="1798"/>
                  </a:cubicBezTo>
                  <a:cubicBezTo>
                    <a:pt x="482" y="1798"/>
                    <a:pt x="608" y="1749"/>
                    <a:pt x="717" y="1646"/>
                  </a:cubicBezTo>
                  <a:cubicBezTo>
                    <a:pt x="965" y="1399"/>
                    <a:pt x="1141" y="956"/>
                    <a:pt x="1195" y="622"/>
                  </a:cubicBezTo>
                  <a:cubicBezTo>
                    <a:pt x="1247" y="427"/>
                    <a:pt x="1230" y="179"/>
                    <a:pt x="1071" y="57"/>
                  </a:cubicBezTo>
                  <a:cubicBezTo>
                    <a:pt x="1005" y="19"/>
                    <a:pt x="933" y="1"/>
                    <a:pt x="862"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5"/>
            <p:cNvSpPr/>
            <p:nvPr/>
          </p:nvSpPr>
          <p:spPr>
            <a:xfrm>
              <a:off x="2709025" y="4290875"/>
              <a:ext cx="31200" cy="45000"/>
            </a:xfrm>
            <a:custGeom>
              <a:avLst/>
              <a:gdLst/>
              <a:ahLst/>
              <a:cxnLst/>
              <a:rect l="l" t="t" r="r" b="b"/>
              <a:pathLst>
                <a:path w="1248" h="1800" extrusionOk="0">
                  <a:moveTo>
                    <a:pt x="877" y="1"/>
                  </a:moveTo>
                  <a:cubicBezTo>
                    <a:pt x="811" y="1"/>
                    <a:pt x="745" y="18"/>
                    <a:pt x="682" y="54"/>
                  </a:cubicBezTo>
                  <a:cubicBezTo>
                    <a:pt x="559" y="106"/>
                    <a:pt x="470" y="195"/>
                    <a:pt x="383" y="318"/>
                  </a:cubicBezTo>
                  <a:cubicBezTo>
                    <a:pt x="153" y="619"/>
                    <a:pt x="30" y="989"/>
                    <a:pt x="11" y="1377"/>
                  </a:cubicBezTo>
                  <a:cubicBezTo>
                    <a:pt x="1" y="1655"/>
                    <a:pt x="163" y="1800"/>
                    <a:pt x="360" y="1800"/>
                  </a:cubicBezTo>
                  <a:cubicBezTo>
                    <a:pt x="477" y="1800"/>
                    <a:pt x="606" y="1748"/>
                    <a:pt x="718" y="1643"/>
                  </a:cubicBezTo>
                  <a:cubicBezTo>
                    <a:pt x="965" y="1396"/>
                    <a:pt x="1125" y="954"/>
                    <a:pt x="1195" y="619"/>
                  </a:cubicBezTo>
                  <a:cubicBezTo>
                    <a:pt x="1248" y="424"/>
                    <a:pt x="1231" y="177"/>
                    <a:pt x="1071" y="54"/>
                  </a:cubicBezTo>
                  <a:cubicBezTo>
                    <a:pt x="1009" y="18"/>
                    <a:pt x="943" y="1"/>
                    <a:pt x="877"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5"/>
            <p:cNvSpPr/>
            <p:nvPr/>
          </p:nvSpPr>
          <p:spPr>
            <a:xfrm>
              <a:off x="2743300" y="4215750"/>
              <a:ext cx="30950" cy="44950"/>
            </a:xfrm>
            <a:custGeom>
              <a:avLst/>
              <a:gdLst/>
              <a:ahLst/>
              <a:cxnLst/>
              <a:rect l="l" t="t" r="r" b="b"/>
              <a:pathLst>
                <a:path w="1238" h="1798" extrusionOk="0">
                  <a:moveTo>
                    <a:pt x="857" y="1"/>
                  </a:moveTo>
                  <a:cubicBezTo>
                    <a:pt x="793" y="1"/>
                    <a:pt x="729" y="14"/>
                    <a:pt x="672" y="38"/>
                  </a:cubicBezTo>
                  <a:cubicBezTo>
                    <a:pt x="548" y="92"/>
                    <a:pt x="460" y="198"/>
                    <a:pt x="371" y="304"/>
                  </a:cubicBezTo>
                  <a:cubicBezTo>
                    <a:pt x="142" y="603"/>
                    <a:pt x="18" y="992"/>
                    <a:pt x="1" y="1363"/>
                  </a:cubicBezTo>
                  <a:cubicBezTo>
                    <a:pt x="1" y="1645"/>
                    <a:pt x="166" y="1797"/>
                    <a:pt x="364" y="1797"/>
                  </a:cubicBezTo>
                  <a:cubicBezTo>
                    <a:pt x="476" y="1797"/>
                    <a:pt x="598" y="1748"/>
                    <a:pt x="707" y="1646"/>
                  </a:cubicBezTo>
                  <a:cubicBezTo>
                    <a:pt x="954" y="1399"/>
                    <a:pt x="1131" y="939"/>
                    <a:pt x="1202" y="622"/>
                  </a:cubicBezTo>
                  <a:cubicBezTo>
                    <a:pt x="1237" y="410"/>
                    <a:pt x="1219" y="162"/>
                    <a:pt x="1060" y="56"/>
                  </a:cubicBezTo>
                  <a:cubicBezTo>
                    <a:pt x="1003" y="18"/>
                    <a:pt x="931" y="1"/>
                    <a:pt x="857"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650" name="Shape 650"/>
        <p:cNvGrpSpPr/>
        <p:nvPr/>
      </p:nvGrpSpPr>
      <p:grpSpPr>
        <a:xfrm>
          <a:off x="0" y="0"/>
          <a:ext cx="0" cy="0"/>
          <a:chOff x="0" y="0"/>
          <a:chExt cx="0" cy="0"/>
        </a:xfrm>
      </p:grpSpPr>
      <p:sp>
        <p:nvSpPr>
          <p:cNvPr id="651" name="Google Shape;651;p16"/>
          <p:cNvSpPr txBox="1"/>
          <p:nvPr>
            <p:ph type="title"/>
          </p:nvPr>
        </p:nvSpPr>
        <p:spPr>
          <a:xfrm>
            <a:off x="3832325" y="1492550"/>
            <a:ext cx="4360200" cy="133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9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52" name="Google Shape;652;p16"/>
          <p:cNvSpPr txBox="1"/>
          <p:nvPr>
            <p:ph type="subTitle" idx="1"/>
          </p:nvPr>
        </p:nvSpPr>
        <p:spPr>
          <a:xfrm>
            <a:off x="3832325" y="2937550"/>
            <a:ext cx="4360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653" name="Google Shape;653;p16"/>
          <p:cNvGrpSpPr/>
          <p:nvPr/>
        </p:nvGrpSpPr>
        <p:grpSpPr>
          <a:xfrm>
            <a:off x="5811661" y="-302695"/>
            <a:ext cx="3400078" cy="1795237"/>
            <a:chOff x="3034575" y="522950"/>
            <a:chExt cx="1720600" cy="908475"/>
          </a:xfrm>
        </p:grpSpPr>
        <p:sp>
          <p:nvSpPr>
            <p:cNvPr id="654" name="Google Shape;654;p16"/>
            <p:cNvSpPr/>
            <p:nvPr/>
          </p:nvSpPr>
          <p:spPr>
            <a:xfrm>
              <a:off x="3172800" y="850875"/>
              <a:ext cx="1582375" cy="148650"/>
            </a:xfrm>
            <a:custGeom>
              <a:avLst/>
              <a:gdLst/>
              <a:ahLst/>
              <a:cxnLst/>
              <a:rect l="l" t="t" r="r" b="b"/>
              <a:pathLst>
                <a:path w="63295" h="5946" extrusionOk="0">
                  <a:moveTo>
                    <a:pt x="50492" y="1"/>
                  </a:moveTo>
                  <a:cubicBezTo>
                    <a:pt x="48526" y="1"/>
                    <a:pt x="46572" y="362"/>
                    <a:pt x="44752" y="768"/>
                  </a:cubicBezTo>
                  <a:cubicBezTo>
                    <a:pt x="43674" y="998"/>
                    <a:pt x="42597" y="1262"/>
                    <a:pt x="41555" y="1510"/>
                  </a:cubicBezTo>
                  <a:cubicBezTo>
                    <a:pt x="37801" y="2409"/>
                    <a:pt x="33922" y="3336"/>
                    <a:pt x="30079" y="3336"/>
                  </a:cubicBezTo>
                  <a:cubicBezTo>
                    <a:pt x="29618" y="3336"/>
                    <a:pt x="29157" y="3322"/>
                    <a:pt x="28698" y="3294"/>
                  </a:cubicBezTo>
                  <a:cubicBezTo>
                    <a:pt x="26491" y="3153"/>
                    <a:pt x="24266" y="2658"/>
                    <a:pt x="22111" y="2181"/>
                  </a:cubicBezTo>
                  <a:cubicBezTo>
                    <a:pt x="20292" y="1792"/>
                    <a:pt x="18420" y="1387"/>
                    <a:pt x="16531" y="1175"/>
                  </a:cubicBezTo>
                  <a:cubicBezTo>
                    <a:pt x="15347" y="1038"/>
                    <a:pt x="14155" y="979"/>
                    <a:pt x="12967" y="979"/>
                  </a:cubicBezTo>
                  <a:cubicBezTo>
                    <a:pt x="8640" y="979"/>
                    <a:pt x="4370" y="1763"/>
                    <a:pt x="795" y="2428"/>
                  </a:cubicBezTo>
                  <a:cubicBezTo>
                    <a:pt x="319" y="2499"/>
                    <a:pt x="1" y="2958"/>
                    <a:pt x="88" y="3435"/>
                  </a:cubicBezTo>
                  <a:cubicBezTo>
                    <a:pt x="169" y="3865"/>
                    <a:pt x="551" y="4152"/>
                    <a:pt x="962" y="4152"/>
                  </a:cubicBezTo>
                  <a:cubicBezTo>
                    <a:pt x="1006" y="4152"/>
                    <a:pt x="1051" y="4149"/>
                    <a:pt x="1096" y="4142"/>
                  </a:cubicBezTo>
                  <a:cubicBezTo>
                    <a:pt x="4617" y="3487"/>
                    <a:pt x="8798" y="2723"/>
                    <a:pt x="12979" y="2723"/>
                  </a:cubicBezTo>
                  <a:cubicBezTo>
                    <a:pt x="14102" y="2723"/>
                    <a:pt x="15225" y="2778"/>
                    <a:pt x="16336" y="2905"/>
                  </a:cubicBezTo>
                  <a:cubicBezTo>
                    <a:pt x="18137" y="3099"/>
                    <a:pt x="19957" y="3506"/>
                    <a:pt x="21740" y="3894"/>
                  </a:cubicBezTo>
                  <a:cubicBezTo>
                    <a:pt x="23948" y="4371"/>
                    <a:pt x="26261" y="4883"/>
                    <a:pt x="28592" y="5025"/>
                  </a:cubicBezTo>
                  <a:cubicBezTo>
                    <a:pt x="29094" y="5056"/>
                    <a:pt x="29595" y="5070"/>
                    <a:pt x="30094" y="5070"/>
                  </a:cubicBezTo>
                  <a:cubicBezTo>
                    <a:pt x="34131" y="5070"/>
                    <a:pt x="38096" y="4116"/>
                    <a:pt x="41961" y="3205"/>
                  </a:cubicBezTo>
                  <a:cubicBezTo>
                    <a:pt x="43003" y="2958"/>
                    <a:pt x="44081" y="2694"/>
                    <a:pt x="45122" y="2463"/>
                  </a:cubicBezTo>
                  <a:cubicBezTo>
                    <a:pt x="47083" y="2034"/>
                    <a:pt x="48755" y="1747"/>
                    <a:pt x="50400" y="1747"/>
                  </a:cubicBezTo>
                  <a:cubicBezTo>
                    <a:pt x="50578" y="1747"/>
                    <a:pt x="50755" y="1750"/>
                    <a:pt x="50933" y="1757"/>
                  </a:cubicBezTo>
                  <a:cubicBezTo>
                    <a:pt x="54959" y="1898"/>
                    <a:pt x="58703" y="3894"/>
                    <a:pt x="61847" y="5819"/>
                  </a:cubicBezTo>
                  <a:cubicBezTo>
                    <a:pt x="61988" y="5905"/>
                    <a:pt x="62144" y="5946"/>
                    <a:pt x="62298" y="5946"/>
                  </a:cubicBezTo>
                  <a:cubicBezTo>
                    <a:pt x="62587" y="5946"/>
                    <a:pt x="62868" y="5801"/>
                    <a:pt x="63029" y="5536"/>
                  </a:cubicBezTo>
                  <a:cubicBezTo>
                    <a:pt x="63295" y="5112"/>
                    <a:pt x="63154" y="4582"/>
                    <a:pt x="62747" y="4335"/>
                  </a:cubicBezTo>
                  <a:cubicBezTo>
                    <a:pt x="60293" y="2816"/>
                    <a:pt x="57467" y="1262"/>
                    <a:pt x="54376" y="504"/>
                  </a:cubicBezTo>
                  <a:cubicBezTo>
                    <a:pt x="53281" y="221"/>
                    <a:pt x="52151" y="44"/>
                    <a:pt x="51003" y="9"/>
                  </a:cubicBezTo>
                  <a:cubicBezTo>
                    <a:pt x="50833" y="4"/>
                    <a:pt x="50663" y="1"/>
                    <a:pt x="5049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6"/>
            <p:cNvSpPr/>
            <p:nvPr/>
          </p:nvSpPr>
          <p:spPr>
            <a:xfrm>
              <a:off x="3223575" y="893225"/>
              <a:ext cx="363825" cy="236400"/>
            </a:xfrm>
            <a:custGeom>
              <a:avLst/>
              <a:gdLst/>
              <a:ahLst/>
              <a:cxnLst/>
              <a:rect l="l" t="t" r="r" b="b"/>
              <a:pathLst>
                <a:path w="14553" h="9456" extrusionOk="0">
                  <a:moveTo>
                    <a:pt x="13948" y="1"/>
                  </a:moveTo>
                  <a:cubicBezTo>
                    <a:pt x="13914" y="1"/>
                    <a:pt x="13880" y="4"/>
                    <a:pt x="13846" y="11"/>
                  </a:cubicBezTo>
                  <a:cubicBezTo>
                    <a:pt x="13104" y="187"/>
                    <a:pt x="12416" y="399"/>
                    <a:pt x="11780" y="699"/>
                  </a:cubicBezTo>
                  <a:lnTo>
                    <a:pt x="11286" y="911"/>
                  </a:lnTo>
                  <a:lnTo>
                    <a:pt x="10826" y="1158"/>
                  </a:lnTo>
                  <a:lnTo>
                    <a:pt x="10349" y="1405"/>
                  </a:lnTo>
                  <a:lnTo>
                    <a:pt x="9908" y="1671"/>
                  </a:lnTo>
                  <a:cubicBezTo>
                    <a:pt x="8689" y="2359"/>
                    <a:pt x="7542" y="3136"/>
                    <a:pt x="6428" y="3948"/>
                  </a:cubicBezTo>
                  <a:cubicBezTo>
                    <a:pt x="5316" y="4760"/>
                    <a:pt x="4222" y="5608"/>
                    <a:pt x="3162" y="6491"/>
                  </a:cubicBezTo>
                  <a:cubicBezTo>
                    <a:pt x="2102" y="7357"/>
                    <a:pt x="1060" y="8257"/>
                    <a:pt x="71" y="9211"/>
                  </a:cubicBezTo>
                  <a:cubicBezTo>
                    <a:pt x="0" y="9264"/>
                    <a:pt x="0" y="9352"/>
                    <a:pt x="54" y="9406"/>
                  </a:cubicBezTo>
                  <a:cubicBezTo>
                    <a:pt x="84" y="9436"/>
                    <a:pt x="127" y="9455"/>
                    <a:pt x="168" y="9455"/>
                  </a:cubicBezTo>
                  <a:cubicBezTo>
                    <a:pt x="197" y="9455"/>
                    <a:pt x="225" y="9445"/>
                    <a:pt x="247" y="9423"/>
                  </a:cubicBezTo>
                  <a:cubicBezTo>
                    <a:pt x="1290" y="8540"/>
                    <a:pt x="2367" y="7692"/>
                    <a:pt x="3461" y="6863"/>
                  </a:cubicBezTo>
                  <a:cubicBezTo>
                    <a:pt x="4556" y="6050"/>
                    <a:pt x="5670" y="5255"/>
                    <a:pt x="6817" y="4513"/>
                  </a:cubicBezTo>
                  <a:cubicBezTo>
                    <a:pt x="7966" y="3771"/>
                    <a:pt x="9131" y="3065"/>
                    <a:pt x="10332" y="2448"/>
                  </a:cubicBezTo>
                  <a:cubicBezTo>
                    <a:pt x="11514" y="1829"/>
                    <a:pt x="12769" y="1282"/>
                    <a:pt x="14005" y="1087"/>
                  </a:cubicBezTo>
                  <a:lnTo>
                    <a:pt x="14041" y="1087"/>
                  </a:lnTo>
                  <a:cubicBezTo>
                    <a:pt x="14058" y="1087"/>
                    <a:pt x="14058" y="1070"/>
                    <a:pt x="14076" y="1070"/>
                  </a:cubicBezTo>
                  <a:cubicBezTo>
                    <a:pt x="14358" y="1016"/>
                    <a:pt x="14552" y="717"/>
                    <a:pt x="14481" y="434"/>
                  </a:cubicBezTo>
                  <a:cubicBezTo>
                    <a:pt x="14435" y="170"/>
                    <a:pt x="14197" y="1"/>
                    <a:pt x="1394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6"/>
            <p:cNvSpPr/>
            <p:nvPr/>
          </p:nvSpPr>
          <p:spPr>
            <a:xfrm>
              <a:off x="3352475" y="981125"/>
              <a:ext cx="57900" cy="134725"/>
            </a:xfrm>
            <a:custGeom>
              <a:avLst/>
              <a:gdLst/>
              <a:ahLst/>
              <a:cxnLst/>
              <a:rect l="l" t="t" r="r" b="b"/>
              <a:pathLst>
                <a:path w="2316" h="5389" extrusionOk="0">
                  <a:moveTo>
                    <a:pt x="1972" y="1"/>
                  </a:moveTo>
                  <a:cubicBezTo>
                    <a:pt x="1871" y="1"/>
                    <a:pt x="1773" y="55"/>
                    <a:pt x="1715" y="149"/>
                  </a:cubicBezTo>
                  <a:cubicBezTo>
                    <a:pt x="867" y="1757"/>
                    <a:pt x="425" y="3505"/>
                    <a:pt x="19" y="5219"/>
                  </a:cubicBezTo>
                  <a:cubicBezTo>
                    <a:pt x="1" y="5289"/>
                    <a:pt x="36" y="5360"/>
                    <a:pt x="125" y="5377"/>
                  </a:cubicBezTo>
                  <a:cubicBezTo>
                    <a:pt x="141" y="5385"/>
                    <a:pt x="156" y="5388"/>
                    <a:pt x="172" y="5388"/>
                  </a:cubicBezTo>
                  <a:cubicBezTo>
                    <a:pt x="225" y="5388"/>
                    <a:pt x="274" y="5344"/>
                    <a:pt x="302" y="5289"/>
                  </a:cubicBezTo>
                  <a:cubicBezTo>
                    <a:pt x="796" y="3594"/>
                    <a:pt x="1326" y="1915"/>
                    <a:pt x="2226" y="450"/>
                  </a:cubicBezTo>
                  <a:lnTo>
                    <a:pt x="2226" y="432"/>
                  </a:lnTo>
                  <a:cubicBezTo>
                    <a:pt x="2315" y="291"/>
                    <a:pt x="2261" y="114"/>
                    <a:pt x="2120" y="44"/>
                  </a:cubicBezTo>
                  <a:cubicBezTo>
                    <a:pt x="2073" y="14"/>
                    <a:pt x="2022" y="1"/>
                    <a:pt x="197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6"/>
            <p:cNvSpPr/>
            <p:nvPr/>
          </p:nvSpPr>
          <p:spPr>
            <a:xfrm>
              <a:off x="3034575" y="1047550"/>
              <a:ext cx="288800" cy="293550"/>
            </a:xfrm>
            <a:custGeom>
              <a:avLst/>
              <a:gdLst/>
              <a:ahLst/>
              <a:cxnLst/>
              <a:rect l="l" t="t" r="r" b="b"/>
              <a:pathLst>
                <a:path w="11552" h="11742" extrusionOk="0">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6"/>
            <p:cNvSpPr/>
            <p:nvPr/>
          </p:nvSpPr>
          <p:spPr>
            <a:xfrm>
              <a:off x="3036825" y="1045775"/>
              <a:ext cx="288300" cy="294725"/>
            </a:xfrm>
            <a:custGeom>
              <a:avLst/>
              <a:gdLst/>
              <a:ahLst/>
              <a:cxnLst/>
              <a:rect l="l" t="t" r="r" b="b"/>
              <a:pathLst>
                <a:path w="11532" h="11789" extrusionOk="0">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6"/>
            <p:cNvSpPr/>
            <p:nvPr/>
          </p:nvSpPr>
          <p:spPr>
            <a:xfrm>
              <a:off x="3058900" y="1259925"/>
              <a:ext cx="63150" cy="44175"/>
            </a:xfrm>
            <a:custGeom>
              <a:avLst/>
              <a:gdLst/>
              <a:ahLst/>
              <a:cxnLst/>
              <a:rect l="l" t="t" r="r" b="b"/>
              <a:pathLst>
                <a:path w="2526" h="1767" extrusionOk="0">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6"/>
            <p:cNvSpPr/>
            <p:nvPr/>
          </p:nvSpPr>
          <p:spPr>
            <a:xfrm>
              <a:off x="3099950" y="1195475"/>
              <a:ext cx="93625" cy="58900"/>
            </a:xfrm>
            <a:custGeom>
              <a:avLst/>
              <a:gdLst/>
              <a:ahLst/>
              <a:cxnLst/>
              <a:rect l="l" t="t" r="r" b="b"/>
              <a:pathLst>
                <a:path w="3745" h="2356" extrusionOk="0">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6"/>
            <p:cNvSpPr/>
            <p:nvPr/>
          </p:nvSpPr>
          <p:spPr>
            <a:xfrm>
              <a:off x="3165275" y="1140250"/>
              <a:ext cx="82150" cy="65050"/>
            </a:xfrm>
            <a:custGeom>
              <a:avLst/>
              <a:gdLst/>
              <a:ahLst/>
              <a:cxnLst/>
              <a:rect l="l" t="t" r="r" b="b"/>
              <a:pathLst>
                <a:path w="3286" h="2602" extrusionOk="0">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6"/>
            <p:cNvSpPr/>
            <p:nvPr/>
          </p:nvSpPr>
          <p:spPr>
            <a:xfrm>
              <a:off x="3232850" y="1096100"/>
              <a:ext cx="53000" cy="53475"/>
            </a:xfrm>
            <a:custGeom>
              <a:avLst/>
              <a:gdLst/>
              <a:ahLst/>
              <a:cxnLst/>
              <a:rect l="l" t="t" r="r" b="b"/>
              <a:pathLst>
                <a:path w="2120" h="2139" extrusionOk="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6"/>
            <p:cNvSpPr/>
            <p:nvPr/>
          </p:nvSpPr>
          <p:spPr>
            <a:xfrm>
              <a:off x="3306575" y="1083750"/>
              <a:ext cx="96725" cy="277850"/>
            </a:xfrm>
            <a:custGeom>
              <a:avLst/>
              <a:gdLst/>
              <a:ahLst/>
              <a:cxnLst/>
              <a:rect l="l" t="t" r="r" b="b"/>
              <a:pathLst>
                <a:path w="3869" h="11114" extrusionOk="0">
                  <a:moveTo>
                    <a:pt x="2155" y="0"/>
                  </a:moveTo>
                  <a:cubicBezTo>
                    <a:pt x="2155" y="0"/>
                    <a:pt x="601" y="3869"/>
                    <a:pt x="266" y="6270"/>
                  </a:cubicBezTo>
                  <a:cubicBezTo>
                    <a:pt x="0" y="8072"/>
                    <a:pt x="777" y="10085"/>
                    <a:pt x="1184" y="10968"/>
                  </a:cubicBezTo>
                  <a:cubicBezTo>
                    <a:pt x="1228" y="11065"/>
                    <a:pt x="1316" y="11113"/>
                    <a:pt x="1405" y="11113"/>
                  </a:cubicBezTo>
                  <a:cubicBezTo>
                    <a:pt x="1493" y="11113"/>
                    <a:pt x="1581" y="11065"/>
                    <a:pt x="1625" y="10968"/>
                  </a:cubicBezTo>
                  <a:cubicBezTo>
                    <a:pt x="1926" y="10279"/>
                    <a:pt x="2526" y="8813"/>
                    <a:pt x="3073" y="6482"/>
                  </a:cubicBezTo>
                  <a:cubicBezTo>
                    <a:pt x="3868" y="3127"/>
                    <a:pt x="2155" y="0"/>
                    <a:pt x="2155"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6"/>
            <p:cNvSpPr/>
            <p:nvPr/>
          </p:nvSpPr>
          <p:spPr>
            <a:xfrm>
              <a:off x="3340125" y="1082450"/>
              <a:ext cx="21675" cy="279925"/>
            </a:xfrm>
            <a:custGeom>
              <a:avLst/>
              <a:gdLst/>
              <a:ahLst/>
              <a:cxnLst/>
              <a:rect l="l" t="t" r="r" b="b"/>
              <a:pathLst>
                <a:path w="867" h="11197" extrusionOk="0">
                  <a:moveTo>
                    <a:pt x="831" y="0"/>
                  </a:moveTo>
                  <a:cubicBezTo>
                    <a:pt x="796" y="0"/>
                    <a:pt x="777" y="17"/>
                    <a:pt x="760" y="52"/>
                  </a:cubicBezTo>
                  <a:lnTo>
                    <a:pt x="0" y="11143"/>
                  </a:lnTo>
                  <a:cubicBezTo>
                    <a:pt x="0" y="11178"/>
                    <a:pt x="19" y="11197"/>
                    <a:pt x="54" y="11197"/>
                  </a:cubicBezTo>
                  <a:cubicBezTo>
                    <a:pt x="71" y="11197"/>
                    <a:pt x="106" y="11178"/>
                    <a:pt x="106" y="11143"/>
                  </a:cubicBezTo>
                  <a:lnTo>
                    <a:pt x="866" y="52"/>
                  </a:lnTo>
                  <a:cubicBezTo>
                    <a:pt x="866" y="35"/>
                    <a:pt x="848" y="0"/>
                    <a:pt x="8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6"/>
            <p:cNvSpPr/>
            <p:nvPr/>
          </p:nvSpPr>
          <p:spPr>
            <a:xfrm>
              <a:off x="3317625" y="1286825"/>
              <a:ext cx="51225" cy="26000"/>
            </a:xfrm>
            <a:custGeom>
              <a:avLst/>
              <a:gdLst/>
              <a:ahLst/>
              <a:cxnLst/>
              <a:rect l="l" t="t" r="r" b="b"/>
              <a:pathLst>
                <a:path w="2049" h="1040" extrusionOk="0">
                  <a:moveTo>
                    <a:pt x="1166" y="1"/>
                  </a:moveTo>
                  <a:cubicBezTo>
                    <a:pt x="1148" y="1"/>
                    <a:pt x="1131" y="1"/>
                    <a:pt x="1112" y="19"/>
                  </a:cubicBezTo>
                  <a:lnTo>
                    <a:pt x="17" y="955"/>
                  </a:lnTo>
                  <a:cubicBezTo>
                    <a:pt x="0" y="973"/>
                    <a:pt x="0" y="1008"/>
                    <a:pt x="17" y="1025"/>
                  </a:cubicBezTo>
                  <a:cubicBezTo>
                    <a:pt x="27" y="1034"/>
                    <a:pt x="40" y="1039"/>
                    <a:pt x="53" y="1039"/>
                  </a:cubicBezTo>
                  <a:cubicBezTo>
                    <a:pt x="66" y="1039"/>
                    <a:pt x="80" y="1034"/>
                    <a:pt x="88" y="1025"/>
                  </a:cubicBezTo>
                  <a:lnTo>
                    <a:pt x="1148" y="125"/>
                  </a:lnTo>
                  <a:lnTo>
                    <a:pt x="1960" y="832"/>
                  </a:lnTo>
                  <a:cubicBezTo>
                    <a:pt x="1967" y="839"/>
                    <a:pt x="1978" y="843"/>
                    <a:pt x="1989" y="843"/>
                  </a:cubicBezTo>
                  <a:cubicBezTo>
                    <a:pt x="2004" y="843"/>
                    <a:pt x="2021" y="834"/>
                    <a:pt x="2031" y="813"/>
                  </a:cubicBezTo>
                  <a:cubicBezTo>
                    <a:pt x="2049" y="796"/>
                    <a:pt x="2049" y="761"/>
                    <a:pt x="2031" y="743"/>
                  </a:cubicBezTo>
                  <a:lnTo>
                    <a:pt x="1183" y="19"/>
                  </a:lnTo>
                  <a:cubicBezTo>
                    <a:pt x="1166" y="19"/>
                    <a:pt x="1166" y="1"/>
                    <a:pt x="116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6"/>
            <p:cNvSpPr/>
            <p:nvPr/>
          </p:nvSpPr>
          <p:spPr>
            <a:xfrm>
              <a:off x="3310100" y="1227675"/>
              <a:ext cx="74200" cy="33425"/>
            </a:xfrm>
            <a:custGeom>
              <a:avLst/>
              <a:gdLst/>
              <a:ahLst/>
              <a:cxnLst/>
              <a:rect l="l" t="t" r="r" b="b"/>
              <a:pathLst>
                <a:path w="2968" h="1337" extrusionOk="0">
                  <a:moveTo>
                    <a:pt x="1573" y="1"/>
                  </a:moveTo>
                  <a:lnTo>
                    <a:pt x="36" y="1237"/>
                  </a:lnTo>
                  <a:cubicBezTo>
                    <a:pt x="19" y="1255"/>
                    <a:pt x="0" y="1290"/>
                    <a:pt x="19" y="1307"/>
                  </a:cubicBezTo>
                  <a:cubicBezTo>
                    <a:pt x="29" y="1328"/>
                    <a:pt x="45" y="1337"/>
                    <a:pt x="61" y="1337"/>
                  </a:cubicBezTo>
                  <a:cubicBezTo>
                    <a:pt x="72" y="1337"/>
                    <a:pt x="82" y="1333"/>
                    <a:pt x="89" y="1326"/>
                  </a:cubicBezTo>
                  <a:lnTo>
                    <a:pt x="1608" y="107"/>
                  </a:lnTo>
                  <a:lnTo>
                    <a:pt x="2880" y="884"/>
                  </a:lnTo>
                  <a:cubicBezTo>
                    <a:pt x="2887" y="891"/>
                    <a:pt x="2897" y="896"/>
                    <a:pt x="2908" y="896"/>
                  </a:cubicBezTo>
                  <a:cubicBezTo>
                    <a:pt x="2923" y="896"/>
                    <a:pt x="2940" y="887"/>
                    <a:pt x="2950" y="867"/>
                  </a:cubicBezTo>
                  <a:cubicBezTo>
                    <a:pt x="2967" y="848"/>
                    <a:pt x="2950" y="813"/>
                    <a:pt x="2932" y="796"/>
                  </a:cubicBezTo>
                  <a:lnTo>
                    <a:pt x="1625"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6"/>
            <p:cNvSpPr/>
            <p:nvPr/>
          </p:nvSpPr>
          <p:spPr>
            <a:xfrm>
              <a:off x="3319800" y="1174275"/>
              <a:ext cx="70675" cy="29050"/>
            </a:xfrm>
            <a:custGeom>
              <a:avLst/>
              <a:gdLst/>
              <a:ahLst/>
              <a:cxnLst/>
              <a:rect l="l" t="t" r="r" b="b"/>
              <a:pathLst>
                <a:path w="2827" h="1162" extrusionOk="0">
                  <a:moveTo>
                    <a:pt x="1432" y="0"/>
                  </a:moveTo>
                  <a:cubicBezTo>
                    <a:pt x="1414" y="0"/>
                    <a:pt x="1397" y="0"/>
                    <a:pt x="1378" y="17"/>
                  </a:cubicBezTo>
                  <a:lnTo>
                    <a:pt x="19" y="1060"/>
                  </a:lnTo>
                  <a:cubicBezTo>
                    <a:pt x="1" y="1095"/>
                    <a:pt x="1" y="1112"/>
                    <a:pt x="19" y="1148"/>
                  </a:cubicBezTo>
                  <a:cubicBezTo>
                    <a:pt x="28" y="1157"/>
                    <a:pt x="41" y="1161"/>
                    <a:pt x="54" y="1161"/>
                  </a:cubicBezTo>
                  <a:cubicBezTo>
                    <a:pt x="67" y="1161"/>
                    <a:pt x="81" y="1157"/>
                    <a:pt x="90" y="1148"/>
                  </a:cubicBezTo>
                  <a:lnTo>
                    <a:pt x="1414" y="123"/>
                  </a:lnTo>
                  <a:lnTo>
                    <a:pt x="2739" y="1042"/>
                  </a:lnTo>
                  <a:cubicBezTo>
                    <a:pt x="2747" y="1051"/>
                    <a:pt x="2761" y="1055"/>
                    <a:pt x="2774" y="1055"/>
                  </a:cubicBezTo>
                  <a:cubicBezTo>
                    <a:pt x="2787" y="1055"/>
                    <a:pt x="2800" y="1051"/>
                    <a:pt x="2810" y="1042"/>
                  </a:cubicBezTo>
                  <a:cubicBezTo>
                    <a:pt x="2827" y="1006"/>
                    <a:pt x="2827" y="989"/>
                    <a:pt x="2791" y="971"/>
                  </a:cubicBezTo>
                  <a:lnTo>
                    <a:pt x="1449" y="17"/>
                  </a:lnTo>
                  <a:cubicBezTo>
                    <a:pt x="1432" y="17"/>
                    <a:pt x="1432" y="0"/>
                    <a:pt x="143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6"/>
            <p:cNvSpPr/>
            <p:nvPr/>
          </p:nvSpPr>
          <p:spPr>
            <a:xfrm>
              <a:off x="3335700" y="1131425"/>
              <a:ext cx="50350" cy="23300"/>
            </a:xfrm>
            <a:custGeom>
              <a:avLst/>
              <a:gdLst/>
              <a:ahLst/>
              <a:cxnLst/>
              <a:rect l="l" t="t" r="r" b="b"/>
              <a:pathLst>
                <a:path w="2014" h="932" extrusionOk="0">
                  <a:moveTo>
                    <a:pt x="813" y="1"/>
                  </a:moveTo>
                  <a:lnTo>
                    <a:pt x="19" y="672"/>
                  </a:lnTo>
                  <a:cubicBezTo>
                    <a:pt x="1" y="690"/>
                    <a:pt x="1" y="725"/>
                    <a:pt x="19" y="742"/>
                  </a:cubicBezTo>
                  <a:cubicBezTo>
                    <a:pt x="28" y="752"/>
                    <a:pt x="41" y="756"/>
                    <a:pt x="54" y="756"/>
                  </a:cubicBezTo>
                  <a:cubicBezTo>
                    <a:pt x="67" y="756"/>
                    <a:pt x="81" y="752"/>
                    <a:pt x="90" y="742"/>
                  </a:cubicBezTo>
                  <a:lnTo>
                    <a:pt x="848" y="107"/>
                  </a:lnTo>
                  <a:lnTo>
                    <a:pt x="1908" y="919"/>
                  </a:lnTo>
                  <a:cubicBezTo>
                    <a:pt x="1923" y="927"/>
                    <a:pt x="1938" y="931"/>
                    <a:pt x="1951" y="931"/>
                  </a:cubicBezTo>
                  <a:cubicBezTo>
                    <a:pt x="1970" y="931"/>
                    <a:pt x="1986" y="923"/>
                    <a:pt x="1997" y="902"/>
                  </a:cubicBezTo>
                  <a:cubicBezTo>
                    <a:pt x="2014" y="884"/>
                    <a:pt x="1997" y="848"/>
                    <a:pt x="1979" y="831"/>
                  </a:cubicBezTo>
                  <a:lnTo>
                    <a:pt x="88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6"/>
            <p:cNvSpPr/>
            <p:nvPr/>
          </p:nvSpPr>
          <p:spPr>
            <a:xfrm>
              <a:off x="4107025" y="863850"/>
              <a:ext cx="336000" cy="324775"/>
            </a:xfrm>
            <a:custGeom>
              <a:avLst/>
              <a:gdLst/>
              <a:ahLst/>
              <a:cxnLst/>
              <a:rect l="l" t="t" r="r" b="b"/>
              <a:pathLst>
                <a:path w="13440" h="12991" extrusionOk="0">
                  <a:moveTo>
                    <a:pt x="12954" y="0"/>
                  </a:moveTo>
                  <a:cubicBezTo>
                    <a:pt x="12910" y="0"/>
                    <a:pt x="12866" y="7"/>
                    <a:pt x="12822" y="20"/>
                  </a:cubicBezTo>
                  <a:cubicBezTo>
                    <a:pt x="11320" y="479"/>
                    <a:pt x="9907" y="1186"/>
                    <a:pt x="8601" y="2050"/>
                  </a:cubicBezTo>
                  <a:cubicBezTo>
                    <a:pt x="7312" y="2916"/>
                    <a:pt x="6128" y="3941"/>
                    <a:pt x="5069" y="5088"/>
                  </a:cubicBezTo>
                  <a:cubicBezTo>
                    <a:pt x="2968" y="7348"/>
                    <a:pt x="1360" y="10016"/>
                    <a:pt x="36" y="12788"/>
                  </a:cubicBezTo>
                  <a:cubicBezTo>
                    <a:pt x="1" y="12858"/>
                    <a:pt x="36" y="12929"/>
                    <a:pt x="107" y="12964"/>
                  </a:cubicBezTo>
                  <a:cubicBezTo>
                    <a:pt x="130" y="12982"/>
                    <a:pt x="156" y="12990"/>
                    <a:pt x="181" y="12990"/>
                  </a:cubicBezTo>
                  <a:cubicBezTo>
                    <a:pt x="230" y="12990"/>
                    <a:pt x="277" y="12959"/>
                    <a:pt x="300" y="12912"/>
                  </a:cubicBezTo>
                  <a:cubicBezTo>
                    <a:pt x="1696" y="10209"/>
                    <a:pt x="3373" y="7631"/>
                    <a:pt x="5492" y="5495"/>
                  </a:cubicBezTo>
                  <a:cubicBezTo>
                    <a:pt x="7612" y="3357"/>
                    <a:pt x="10208" y="1662"/>
                    <a:pt x="13069" y="868"/>
                  </a:cubicBezTo>
                  <a:lnTo>
                    <a:pt x="13086" y="868"/>
                  </a:lnTo>
                  <a:cubicBezTo>
                    <a:pt x="13317" y="779"/>
                    <a:pt x="13439" y="531"/>
                    <a:pt x="13369" y="303"/>
                  </a:cubicBezTo>
                  <a:cubicBezTo>
                    <a:pt x="13312" y="116"/>
                    <a:pt x="13139" y="0"/>
                    <a:pt x="1295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6"/>
            <p:cNvSpPr/>
            <p:nvPr/>
          </p:nvSpPr>
          <p:spPr>
            <a:xfrm>
              <a:off x="4197100" y="1022325"/>
              <a:ext cx="19000" cy="133425"/>
            </a:xfrm>
            <a:custGeom>
              <a:avLst/>
              <a:gdLst/>
              <a:ahLst/>
              <a:cxnLst/>
              <a:rect l="l" t="t" r="r" b="b"/>
              <a:pathLst>
                <a:path w="760" h="5337" extrusionOk="0">
                  <a:moveTo>
                    <a:pt x="554" y="0"/>
                  </a:moveTo>
                  <a:cubicBezTo>
                    <a:pt x="477" y="0"/>
                    <a:pt x="404" y="65"/>
                    <a:pt x="389" y="145"/>
                  </a:cubicBezTo>
                  <a:cubicBezTo>
                    <a:pt x="88" y="1840"/>
                    <a:pt x="0" y="3571"/>
                    <a:pt x="71" y="5283"/>
                  </a:cubicBezTo>
                  <a:cubicBezTo>
                    <a:pt x="88" y="5318"/>
                    <a:pt x="106" y="5337"/>
                    <a:pt x="142" y="5337"/>
                  </a:cubicBezTo>
                  <a:cubicBezTo>
                    <a:pt x="194" y="5337"/>
                    <a:pt x="212" y="5318"/>
                    <a:pt x="212" y="5266"/>
                  </a:cubicBezTo>
                  <a:cubicBezTo>
                    <a:pt x="212" y="3571"/>
                    <a:pt x="389" y="1875"/>
                    <a:pt x="742" y="215"/>
                  </a:cubicBezTo>
                  <a:cubicBezTo>
                    <a:pt x="759" y="109"/>
                    <a:pt x="688" y="20"/>
                    <a:pt x="583" y="3"/>
                  </a:cubicBezTo>
                  <a:cubicBezTo>
                    <a:pt x="573" y="1"/>
                    <a:pt x="564" y="0"/>
                    <a:pt x="55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6"/>
            <p:cNvSpPr/>
            <p:nvPr/>
          </p:nvSpPr>
          <p:spPr>
            <a:xfrm>
              <a:off x="3975875" y="1111575"/>
              <a:ext cx="181925" cy="318975"/>
            </a:xfrm>
            <a:custGeom>
              <a:avLst/>
              <a:gdLst/>
              <a:ahLst/>
              <a:cxnLst/>
              <a:rect l="l" t="t" r="r" b="b"/>
              <a:pathLst>
                <a:path w="7277" h="12759" extrusionOk="0">
                  <a:moveTo>
                    <a:pt x="6888" y="1"/>
                  </a:moveTo>
                  <a:lnTo>
                    <a:pt x="6888" y="1"/>
                  </a:lnTo>
                  <a:cubicBezTo>
                    <a:pt x="6888" y="1"/>
                    <a:pt x="3038" y="3762"/>
                    <a:pt x="1378" y="6411"/>
                  </a:cubicBezTo>
                  <a:cubicBezTo>
                    <a:pt x="125" y="8407"/>
                    <a:pt x="1" y="11197"/>
                    <a:pt x="19" y="12450"/>
                  </a:cubicBezTo>
                  <a:cubicBezTo>
                    <a:pt x="19" y="12635"/>
                    <a:pt x="172" y="12759"/>
                    <a:pt x="337" y="12759"/>
                  </a:cubicBezTo>
                  <a:cubicBezTo>
                    <a:pt x="409" y="12759"/>
                    <a:pt x="484" y="12735"/>
                    <a:pt x="549" y="12681"/>
                  </a:cubicBezTo>
                  <a:cubicBezTo>
                    <a:pt x="1273" y="12045"/>
                    <a:pt x="2721" y="10614"/>
                    <a:pt x="4593" y="8141"/>
                  </a:cubicBezTo>
                  <a:cubicBezTo>
                    <a:pt x="7277" y="4574"/>
                    <a:pt x="6888" y="1"/>
                    <a:pt x="6888"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6"/>
            <p:cNvSpPr/>
            <p:nvPr/>
          </p:nvSpPr>
          <p:spPr>
            <a:xfrm>
              <a:off x="3979000" y="1109800"/>
              <a:ext cx="171325" cy="321625"/>
            </a:xfrm>
            <a:custGeom>
              <a:avLst/>
              <a:gdLst/>
              <a:ahLst/>
              <a:cxnLst/>
              <a:rect l="l" t="t" r="r" b="b"/>
              <a:pathLst>
                <a:path w="6853" h="12865" extrusionOk="0">
                  <a:moveTo>
                    <a:pt x="6782" y="1"/>
                  </a:moveTo>
                  <a:cubicBezTo>
                    <a:pt x="6763" y="1"/>
                    <a:pt x="6728" y="18"/>
                    <a:pt x="6711" y="36"/>
                  </a:cubicBezTo>
                  <a:lnTo>
                    <a:pt x="17" y="12769"/>
                  </a:lnTo>
                  <a:cubicBezTo>
                    <a:pt x="0" y="12787"/>
                    <a:pt x="17" y="12839"/>
                    <a:pt x="53" y="12858"/>
                  </a:cubicBezTo>
                  <a:cubicBezTo>
                    <a:pt x="62" y="12862"/>
                    <a:pt x="71" y="12864"/>
                    <a:pt x="80" y="12864"/>
                  </a:cubicBezTo>
                  <a:cubicBezTo>
                    <a:pt x="106" y="12864"/>
                    <a:pt x="128" y="12848"/>
                    <a:pt x="142" y="12822"/>
                  </a:cubicBezTo>
                  <a:lnTo>
                    <a:pt x="6834" y="107"/>
                  </a:lnTo>
                  <a:cubicBezTo>
                    <a:pt x="6852" y="72"/>
                    <a:pt x="6834" y="36"/>
                    <a:pt x="6799" y="18"/>
                  </a:cubicBezTo>
                  <a:cubicBezTo>
                    <a:pt x="6799" y="1"/>
                    <a:pt x="6782" y="1"/>
                    <a:pt x="678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6"/>
            <p:cNvSpPr/>
            <p:nvPr/>
          </p:nvSpPr>
          <p:spPr>
            <a:xfrm>
              <a:off x="3978100" y="1344225"/>
              <a:ext cx="64050" cy="35975"/>
            </a:xfrm>
            <a:custGeom>
              <a:avLst/>
              <a:gdLst/>
              <a:ahLst/>
              <a:cxnLst/>
              <a:rect l="l" t="t" r="r" b="b"/>
              <a:pathLst>
                <a:path w="2562" h="1439" extrusionOk="0">
                  <a:moveTo>
                    <a:pt x="1838" y="1"/>
                  </a:moveTo>
                  <a:lnTo>
                    <a:pt x="53" y="531"/>
                  </a:lnTo>
                  <a:cubicBezTo>
                    <a:pt x="18" y="549"/>
                    <a:pt x="1" y="584"/>
                    <a:pt x="18" y="620"/>
                  </a:cubicBezTo>
                  <a:cubicBezTo>
                    <a:pt x="18" y="646"/>
                    <a:pt x="47" y="662"/>
                    <a:pt x="76" y="662"/>
                  </a:cubicBezTo>
                  <a:cubicBezTo>
                    <a:pt x="87" y="662"/>
                    <a:pt x="98" y="659"/>
                    <a:pt x="107" y="655"/>
                  </a:cubicBezTo>
                  <a:lnTo>
                    <a:pt x="1819" y="142"/>
                  </a:lnTo>
                  <a:lnTo>
                    <a:pt x="2420" y="1397"/>
                  </a:lnTo>
                  <a:cubicBezTo>
                    <a:pt x="2433" y="1423"/>
                    <a:pt x="2456" y="1439"/>
                    <a:pt x="2481" y="1439"/>
                  </a:cubicBezTo>
                  <a:cubicBezTo>
                    <a:pt x="2490" y="1439"/>
                    <a:pt x="2499" y="1437"/>
                    <a:pt x="2509" y="1432"/>
                  </a:cubicBezTo>
                  <a:cubicBezTo>
                    <a:pt x="2544" y="1414"/>
                    <a:pt x="2561" y="1378"/>
                    <a:pt x="2544" y="1343"/>
                  </a:cubicBezTo>
                  <a:lnTo>
                    <a:pt x="1925" y="36"/>
                  </a:lnTo>
                  <a:cubicBezTo>
                    <a:pt x="1908" y="19"/>
                    <a:pt x="1890" y="1"/>
                    <a:pt x="187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6"/>
            <p:cNvSpPr/>
            <p:nvPr/>
          </p:nvSpPr>
          <p:spPr>
            <a:xfrm>
              <a:off x="3996650" y="1275925"/>
              <a:ext cx="93625" cy="43925"/>
            </a:xfrm>
            <a:custGeom>
              <a:avLst/>
              <a:gdLst/>
              <a:ahLst/>
              <a:cxnLst/>
              <a:rect l="l" t="t" r="r" b="b"/>
              <a:pathLst>
                <a:path w="3745" h="1757" extrusionOk="0">
                  <a:moveTo>
                    <a:pt x="2537" y="0"/>
                  </a:moveTo>
                  <a:cubicBezTo>
                    <a:pt x="2530" y="0"/>
                    <a:pt x="2525" y="5"/>
                    <a:pt x="2525" y="13"/>
                  </a:cubicBezTo>
                  <a:lnTo>
                    <a:pt x="71" y="667"/>
                  </a:lnTo>
                  <a:cubicBezTo>
                    <a:pt x="36" y="667"/>
                    <a:pt x="1" y="703"/>
                    <a:pt x="18" y="738"/>
                  </a:cubicBezTo>
                  <a:cubicBezTo>
                    <a:pt x="18" y="767"/>
                    <a:pt x="53" y="795"/>
                    <a:pt x="85" y="795"/>
                  </a:cubicBezTo>
                  <a:cubicBezTo>
                    <a:pt x="93" y="795"/>
                    <a:pt x="100" y="794"/>
                    <a:pt x="107" y="790"/>
                  </a:cubicBezTo>
                  <a:lnTo>
                    <a:pt x="2508" y="154"/>
                  </a:lnTo>
                  <a:lnTo>
                    <a:pt x="3620" y="1727"/>
                  </a:lnTo>
                  <a:cubicBezTo>
                    <a:pt x="3631" y="1747"/>
                    <a:pt x="3647" y="1756"/>
                    <a:pt x="3666" y="1756"/>
                  </a:cubicBezTo>
                  <a:cubicBezTo>
                    <a:pt x="3680" y="1756"/>
                    <a:pt x="3695" y="1752"/>
                    <a:pt x="3709" y="1744"/>
                  </a:cubicBezTo>
                  <a:cubicBezTo>
                    <a:pt x="3745" y="1727"/>
                    <a:pt x="3745" y="1692"/>
                    <a:pt x="3726" y="1656"/>
                  </a:cubicBezTo>
                  <a:lnTo>
                    <a:pt x="2596" y="32"/>
                  </a:lnTo>
                  <a:cubicBezTo>
                    <a:pt x="2579" y="13"/>
                    <a:pt x="2561" y="13"/>
                    <a:pt x="2561" y="13"/>
                  </a:cubicBezTo>
                  <a:cubicBezTo>
                    <a:pt x="2552" y="5"/>
                    <a:pt x="2543" y="0"/>
                    <a:pt x="253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6"/>
            <p:cNvSpPr/>
            <p:nvPr/>
          </p:nvSpPr>
          <p:spPr>
            <a:xfrm>
              <a:off x="4038150" y="1215775"/>
              <a:ext cx="85225" cy="49200"/>
            </a:xfrm>
            <a:custGeom>
              <a:avLst/>
              <a:gdLst/>
              <a:ahLst/>
              <a:cxnLst/>
              <a:rect l="l" t="t" r="r" b="b"/>
              <a:pathLst>
                <a:path w="3409" h="1968" extrusionOk="0">
                  <a:moveTo>
                    <a:pt x="2208" y="0"/>
                  </a:moveTo>
                  <a:lnTo>
                    <a:pt x="53" y="547"/>
                  </a:lnTo>
                  <a:cubicBezTo>
                    <a:pt x="18" y="547"/>
                    <a:pt x="1" y="583"/>
                    <a:pt x="18" y="618"/>
                  </a:cubicBezTo>
                  <a:cubicBezTo>
                    <a:pt x="18" y="653"/>
                    <a:pt x="53" y="672"/>
                    <a:pt x="88" y="672"/>
                  </a:cubicBezTo>
                  <a:lnTo>
                    <a:pt x="2191" y="142"/>
                  </a:lnTo>
                  <a:lnTo>
                    <a:pt x="3267" y="1925"/>
                  </a:lnTo>
                  <a:cubicBezTo>
                    <a:pt x="3281" y="1950"/>
                    <a:pt x="3312" y="1967"/>
                    <a:pt x="3342" y="1967"/>
                  </a:cubicBezTo>
                  <a:cubicBezTo>
                    <a:pt x="3353" y="1967"/>
                    <a:pt x="3364" y="1965"/>
                    <a:pt x="3373" y="1960"/>
                  </a:cubicBezTo>
                  <a:cubicBezTo>
                    <a:pt x="3392" y="1943"/>
                    <a:pt x="3408" y="1889"/>
                    <a:pt x="3392" y="1854"/>
                  </a:cubicBezTo>
                  <a:lnTo>
                    <a:pt x="2278" y="36"/>
                  </a:lnTo>
                  <a:cubicBezTo>
                    <a:pt x="2278" y="17"/>
                    <a:pt x="2261" y="0"/>
                    <a:pt x="224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16"/>
            <p:cNvSpPr/>
            <p:nvPr/>
          </p:nvSpPr>
          <p:spPr>
            <a:xfrm>
              <a:off x="4084500" y="1165875"/>
              <a:ext cx="57425" cy="42150"/>
            </a:xfrm>
            <a:custGeom>
              <a:avLst/>
              <a:gdLst/>
              <a:ahLst/>
              <a:cxnLst/>
              <a:rect l="l" t="t" r="r" b="b"/>
              <a:pathLst>
                <a:path w="2297" h="1686" extrusionOk="0">
                  <a:moveTo>
                    <a:pt x="1343" y="0"/>
                  </a:moveTo>
                  <a:lnTo>
                    <a:pt x="54" y="372"/>
                  </a:lnTo>
                  <a:cubicBezTo>
                    <a:pt x="19" y="372"/>
                    <a:pt x="0" y="407"/>
                    <a:pt x="0" y="442"/>
                  </a:cubicBezTo>
                  <a:cubicBezTo>
                    <a:pt x="15" y="471"/>
                    <a:pt x="41" y="500"/>
                    <a:pt x="70" y="500"/>
                  </a:cubicBezTo>
                  <a:cubicBezTo>
                    <a:pt x="76" y="500"/>
                    <a:pt x="83" y="498"/>
                    <a:pt x="89" y="495"/>
                  </a:cubicBezTo>
                  <a:lnTo>
                    <a:pt x="1326" y="141"/>
                  </a:lnTo>
                  <a:lnTo>
                    <a:pt x="2155" y="1643"/>
                  </a:lnTo>
                  <a:cubicBezTo>
                    <a:pt x="2168" y="1669"/>
                    <a:pt x="2200" y="1685"/>
                    <a:pt x="2230" y="1685"/>
                  </a:cubicBezTo>
                  <a:cubicBezTo>
                    <a:pt x="2241" y="1685"/>
                    <a:pt x="2251" y="1683"/>
                    <a:pt x="2261" y="1679"/>
                  </a:cubicBezTo>
                  <a:cubicBezTo>
                    <a:pt x="2279" y="1660"/>
                    <a:pt x="2296" y="1608"/>
                    <a:pt x="2279" y="1590"/>
                  </a:cubicBezTo>
                  <a:lnTo>
                    <a:pt x="1413" y="35"/>
                  </a:lnTo>
                  <a:cubicBezTo>
                    <a:pt x="1413" y="18"/>
                    <a:pt x="1396" y="0"/>
                    <a:pt x="13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16"/>
            <p:cNvSpPr/>
            <p:nvPr/>
          </p:nvSpPr>
          <p:spPr>
            <a:xfrm>
              <a:off x="4179850" y="1103175"/>
              <a:ext cx="77750" cy="283775"/>
            </a:xfrm>
            <a:custGeom>
              <a:avLst/>
              <a:gdLst/>
              <a:ahLst/>
              <a:cxnLst/>
              <a:rect l="l" t="t" r="r" b="b"/>
              <a:pathLst>
                <a:path w="3110" h="11351" extrusionOk="0">
                  <a:moveTo>
                    <a:pt x="707" y="0"/>
                  </a:moveTo>
                  <a:cubicBezTo>
                    <a:pt x="707" y="0"/>
                    <a:pt x="1" y="4239"/>
                    <a:pt x="178" y="6730"/>
                  </a:cubicBezTo>
                  <a:cubicBezTo>
                    <a:pt x="302" y="8602"/>
                    <a:pt x="1538" y="10455"/>
                    <a:pt x="2120" y="11251"/>
                  </a:cubicBezTo>
                  <a:cubicBezTo>
                    <a:pt x="2175" y="11319"/>
                    <a:pt x="2249" y="11351"/>
                    <a:pt x="2322" y="11351"/>
                  </a:cubicBezTo>
                  <a:cubicBezTo>
                    <a:pt x="2436" y="11351"/>
                    <a:pt x="2547" y="11274"/>
                    <a:pt x="2579" y="11145"/>
                  </a:cubicBezTo>
                  <a:cubicBezTo>
                    <a:pt x="2739" y="10403"/>
                    <a:pt x="3003" y="8795"/>
                    <a:pt x="3057" y="6341"/>
                  </a:cubicBezTo>
                  <a:cubicBezTo>
                    <a:pt x="3109" y="2774"/>
                    <a:pt x="707" y="0"/>
                    <a:pt x="70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16"/>
            <p:cNvSpPr/>
            <p:nvPr/>
          </p:nvSpPr>
          <p:spPr>
            <a:xfrm>
              <a:off x="4196225" y="1101875"/>
              <a:ext cx="44600" cy="286100"/>
            </a:xfrm>
            <a:custGeom>
              <a:avLst/>
              <a:gdLst/>
              <a:ahLst/>
              <a:cxnLst/>
              <a:rect l="l" t="t" r="r" b="b"/>
              <a:pathLst>
                <a:path w="1784" h="11444" extrusionOk="0">
                  <a:moveTo>
                    <a:pt x="52" y="0"/>
                  </a:moveTo>
                  <a:cubicBezTo>
                    <a:pt x="17" y="17"/>
                    <a:pt x="0" y="35"/>
                    <a:pt x="0" y="71"/>
                  </a:cubicBezTo>
                  <a:lnTo>
                    <a:pt x="1660" y="11390"/>
                  </a:lnTo>
                  <a:cubicBezTo>
                    <a:pt x="1677" y="11426"/>
                    <a:pt x="1695" y="11444"/>
                    <a:pt x="1731" y="11444"/>
                  </a:cubicBezTo>
                  <a:cubicBezTo>
                    <a:pt x="1766" y="11426"/>
                    <a:pt x="1783" y="11409"/>
                    <a:pt x="1783" y="11373"/>
                  </a:cubicBezTo>
                  <a:lnTo>
                    <a:pt x="106" y="52"/>
                  </a:lnTo>
                  <a:cubicBezTo>
                    <a:pt x="106" y="35"/>
                    <a:pt x="88" y="17"/>
                    <a:pt x="7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6"/>
            <p:cNvSpPr/>
            <p:nvPr/>
          </p:nvSpPr>
          <p:spPr>
            <a:xfrm>
              <a:off x="4204175" y="1310675"/>
              <a:ext cx="50775" cy="32150"/>
            </a:xfrm>
            <a:custGeom>
              <a:avLst/>
              <a:gdLst/>
              <a:ahLst/>
              <a:cxnLst/>
              <a:rect l="l" t="t" r="r" b="b"/>
              <a:pathLst>
                <a:path w="2031" h="1286" extrusionOk="0">
                  <a:moveTo>
                    <a:pt x="971" y="1"/>
                  </a:moveTo>
                  <a:cubicBezTo>
                    <a:pt x="954" y="1"/>
                    <a:pt x="935" y="1"/>
                    <a:pt x="918" y="19"/>
                  </a:cubicBezTo>
                  <a:lnTo>
                    <a:pt x="17" y="1202"/>
                  </a:lnTo>
                  <a:cubicBezTo>
                    <a:pt x="0" y="1220"/>
                    <a:pt x="0" y="1255"/>
                    <a:pt x="35" y="1272"/>
                  </a:cubicBezTo>
                  <a:cubicBezTo>
                    <a:pt x="44" y="1281"/>
                    <a:pt x="57" y="1286"/>
                    <a:pt x="70" y="1286"/>
                  </a:cubicBezTo>
                  <a:cubicBezTo>
                    <a:pt x="83" y="1286"/>
                    <a:pt x="97" y="1281"/>
                    <a:pt x="106" y="1272"/>
                  </a:cubicBezTo>
                  <a:lnTo>
                    <a:pt x="971" y="125"/>
                  </a:lnTo>
                  <a:lnTo>
                    <a:pt x="1943" y="655"/>
                  </a:lnTo>
                  <a:cubicBezTo>
                    <a:pt x="1948" y="660"/>
                    <a:pt x="1954" y="662"/>
                    <a:pt x="1961" y="662"/>
                  </a:cubicBezTo>
                  <a:cubicBezTo>
                    <a:pt x="1979" y="662"/>
                    <a:pt x="2000" y="649"/>
                    <a:pt x="2013" y="636"/>
                  </a:cubicBezTo>
                  <a:cubicBezTo>
                    <a:pt x="2030" y="601"/>
                    <a:pt x="2013" y="566"/>
                    <a:pt x="1995" y="566"/>
                  </a:cubicBezTo>
                  <a:lnTo>
                    <a:pt x="989" y="19"/>
                  </a:lnTo>
                  <a:lnTo>
                    <a:pt x="97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6"/>
            <p:cNvSpPr/>
            <p:nvPr/>
          </p:nvSpPr>
          <p:spPr>
            <a:xfrm>
              <a:off x="4185625" y="1250200"/>
              <a:ext cx="71975" cy="42275"/>
            </a:xfrm>
            <a:custGeom>
              <a:avLst/>
              <a:gdLst/>
              <a:ahLst/>
              <a:cxnLst/>
              <a:rect l="l" t="t" r="r" b="b"/>
              <a:pathLst>
                <a:path w="2879" h="1691" extrusionOk="0">
                  <a:moveTo>
                    <a:pt x="1342" y="1"/>
                  </a:moveTo>
                  <a:cubicBezTo>
                    <a:pt x="1324" y="1"/>
                    <a:pt x="1307" y="1"/>
                    <a:pt x="1289" y="18"/>
                  </a:cubicBezTo>
                  <a:lnTo>
                    <a:pt x="17" y="1590"/>
                  </a:lnTo>
                  <a:cubicBezTo>
                    <a:pt x="0" y="1626"/>
                    <a:pt x="0" y="1661"/>
                    <a:pt x="17" y="1678"/>
                  </a:cubicBezTo>
                  <a:cubicBezTo>
                    <a:pt x="32" y="1686"/>
                    <a:pt x="47" y="1690"/>
                    <a:pt x="60" y="1690"/>
                  </a:cubicBezTo>
                  <a:cubicBezTo>
                    <a:pt x="79" y="1690"/>
                    <a:pt x="96" y="1681"/>
                    <a:pt x="106" y="1661"/>
                  </a:cubicBezTo>
                  <a:lnTo>
                    <a:pt x="1342" y="124"/>
                  </a:lnTo>
                  <a:lnTo>
                    <a:pt x="2808" y="618"/>
                  </a:lnTo>
                  <a:cubicBezTo>
                    <a:pt x="2812" y="623"/>
                    <a:pt x="2819" y="626"/>
                    <a:pt x="2825" y="626"/>
                  </a:cubicBezTo>
                  <a:cubicBezTo>
                    <a:pt x="2842" y="626"/>
                    <a:pt x="2861" y="609"/>
                    <a:pt x="2861" y="583"/>
                  </a:cubicBezTo>
                  <a:cubicBezTo>
                    <a:pt x="2878" y="566"/>
                    <a:pt x="2861" y="531"/>
                    <a:pt x="2843" y="512"/>
                  </a:cubicBezTo>
                  <a:lnTo>
                    <a:pt x="1342"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6"/>
            <p:cNvSpPr/>
            <p:nvPr/>
          </p:nvSpPr>
          <p:spPr>
            <a:xfrm>
              <a:off x="4182500" y="1195725"/>
              <a:ext cx="70675" cy="36575"/>
            </a:xfrm>
            <a:custGeom>
              <a:avLst/>
              <a:gdLst/>
              <a:ahLst/>
              <a:cxnLst/>
              <a:rect l="l" t="t" r="r" b="b"/>
              <a:pathLst>
                <a:path w="2827" h="1463" extrusionOk="0">
                  <a:moveTo>
                    <a:pt x="1187" y="0"/>
                  </a:moveTo>
                  <a:cubicBezTo>
                    <a:pt x="1174" y="0"/>
                    <a:pt x="1162" y="12"/>
                    <a:pt x="1150" y="25"/>
                  </a:cubicBezTo>
                  <a:lnTo>
                    <a:pt x="19" y="1368"/>
                  </a:lnTo>
                  <a:cubicBezTo>
                    <a:pt x="1" y="1403"/>
                    <a:pt x="1" y="1438"/>
                    <a:pt x="19" y="1455"/>
                  </a:cubicBezTo>
                  <a:cubicBezTo>
                    <a:pt x="30" y="1461"/>
                    <a:pt x="40" y="1463"/>
                    <a:pt x="50" y="1463"/>
                  </a:cubicBezTo>
                  <a:cubicBezTo>
                    <a:pt x="74" y="1463"/>
                    <a:pt x="95" y="1450"/>
                    <a:pt x="107" y="1438"/>
                  </a:cubicBezTo>
                  <a:lnTo>
                    <a:pt x="1202" y="113"/>
                  </a:lnTo>
                  <a:lnTo>
                    <a:pt x="2739" y="767"/>
                  </a:lnTo>
                  <a:cubicBezTo>
                    <a:pt x="2774" y="767"/>
                    <a:pt x="2810" y="767"/>
                    <a:pt x="2810" y="732"/>
                  </a:cubicBezTo>
                  <a:cubicBezTo>
                    <a:pt x="2827" y="696"/>
                    <a:pt x="2810" y="678"/>
                    <a:pt x="2791" y="661"/>
                  </a:cubicBezTo>
                  <a:lnTo>
                    <a:pt x="1220" y="7"/>
                  </a:lnTo>
                  <a:lnTo>
                    <a:pt x="1202" y="7"/>
                  </a:lnTo>
                  <a:cubicBezTo>
                    <a:pt x="1197" y="2"/>
                    <a:pt x="1192" y="0"/>
                    <a:pt x="118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6"/>
            <p:cNvSpPr/>
            <p:nvPr/>
          </p:nvSpPr>
          <p:spPr>
            <a:xfrm>
              <a:off x="4186925" y="1151750"/>
              <a:ext cx="51250" cy="23925"/>
            </a:xfrm>
            <a:custGeom>
              <a:avLst/>
              <a:gdLst/>
              <a:ahLst/>
              <a:cxnLst/>
              <a:rect l="l" t="t" r="r" b="b"/>
              <a:pathLst>
                <a:path w="2050" h="957" extrusionOk="0">
                  <a:moveTo>
                    <a:pt x="725" y="0"/>
                  </a:moveTo>
                  <a:cubicBezTo>
                    <a:pt x="707" y="0"/>
                    <a:pt x="690" y="18"/>
                    <a:pt x="672" y="35"/>
                  </a:cubicBezTo>
                  <a:lnTo>
                    <a:pt x="19" y="866"/>
                  </a:lnTo>
                  <a:cubicBezTo>
                    <a:pt x="1" y="883"/>
                    <a:pt x="1" y="918"/>
                    <a:pt x="19" y="937"/>
                  </a:cubicBezTo>
                  <a:cubicBezTo>
                    <a:pt x="34" y="951"/>
                    <a:pt x="45" y="957"/>
                    <a:pt x="55" y="957"/>
                  </a:cubicBezTo>
                  <a:cubicBezTo>
                    <a:pt x="69" y="957"/>
                    <a:pt x="79" y="947"/>
                    <a:pt x="90" y="937"/>
                  </a:cubicBezTo>
                  <a:lnTo>
                    <a:pt x="725" y="124"/>
                  </a:lnTo>
                  <a:lnTo>
                    <a:pt x="1978" y="706"/>
                  </a:lnTo>
                  <a:cubicBezTo>
                    <a:pt x="1983" y="711"/>
                    <a:pt x="1990" y="714"/>
                    <a:pt x="1996" y="714"/>
                  </a:cubicBezTo>
                  <a:cubicBezTo>
                    <a:pt x="2015" y="714"/>
                    <a:pt x="2037" y="697"/>
                    <a:pt x="2049" y="671"/>
                  </a:cubicBezTo>
                  <a:cubicBezTo>
                    <a:pt x="2049" y="654"/>
                    <a:pt x="2049" y="619"/>
                    <a:pt x="2014" y="600"/>
                  </a:cubicBezTo>
                  <a:lnTo>
                    <a:pt x="742" y="18"/>
                  </a:lnTo>
                  <a:cubicBezTo>
                    <a:pt x="725" y="18"/>
                    <a:pt x="725" y="0"/>
                    <a:pt x="72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6"/>
            <p:cNvSpPr/>
            <p:nvPr/>
          </p:nvSpPr>
          <p:spPr>
            <a:xfrm>
              <a:off x="4212100" y="706600"/>
              <a:ext cx="302450" cy="180800"/>
            </a:xfrm>
            <a:custGeom>
              <a:avLst/>
              <a:gdLst/>
              <a:ahLst/>
              <a:cxnLst/>
              <a:rect l="l" t="t" r="r" b="b"/>
              <a:pathLst>
                <a:path w="12098" h="7232" extrusionOk="0">
                  <a:moveTo>
                    <a:pt x="159" y="1"/>
                  </a:moveTo>
                  <a:cubicBezTo>
                    <a:pt x="124" y="1"/>
                    <a:pt x="88" y="14"/>
                    <a:pt x="53" y="40"/>
                  </a:cubicBezTo>
                  <a:cubicBezTo>
                    <a:pt x="1" y="94"/>
                    <a:pt x="1" y="200"/>
                    <a:pt x="53" y="252"/>
                  </a:cubicBezTo>
                  <a:cubicBezTo>
                    <a:pt x="1607" y="1841"/>
                    <a:pt x="3232" y="3414"/>
                    <a:pt x="5104" y="4667"/>
                  </a:cubicBezTo>
                  <a:cubicBezTo>
                    <a:pt x="6041" y="5303"/>
                    <a:pt x="7030" y="5868"/>
                    <a:pt x="8089" y="6310"/>
                  </a:cubicBezTo>
                  <a:cubicBezTo>
                    <a:pt x="9149" y="6751"/>
                    <a:pt x="10261" y="7069"/>
                    <a:pt x="11426" y="7228"/>
                  </a:cubicBezTo>
                  <a:lnTo>
                    <a:pt x="11462" y="7228"/>
                  </a:lnTo>
                  <a:cubicBezTo>
                    <a:pt x="11482" y="7231"/>
                    <a:pt x="11502" y="7232"/>
                    <a:pt x="11522" y="7232"/>
                  </a:cubicBezTo>
                  <a:cubicBezTo>
                    <a:pt x="11813" y="7232"/>
                    <a:pt x="12047" y="6996"/>
                    <a:pt x="12080" y="6698"/>
                  </a:cubicBezTo>
                  <a:cubicBezTo>
                    <a:pt x="12097" y="6381"/>
                    <a:pt x="11850" y="6115"/>
                    <a:pt x="11551" y="6098"/>
                  </a:cubicBezTo>
                  <a:cubicBezTo>
                    <a:pt x="9431" y="5957"/>
                    <a:pt x="7364" y="5180"/>
                    <a:pt x="5476" y="4066"/>
                  </a:cubicBezTo>
                  <a:cubicBezTo>
                    <a:pt x="3604" y="2972"/>
                    <a:pt x="1890" y="1542"/>
                    <a:pt x="265" y="40"/>
                  </a:cubicBezTo>
                  <a:cubicBezTo>
                    <a:pt x="230" y="14"/>
                    <a:pt x="194" y="1"/>
                    <a:pt x="15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6"/>
            <p:cNvSpPr/>
            <p:nvPr/>
          </p:nvSpPr>
          <p:spPr>
            <a:xfrm>
              <a:off x="3968600" y="522950"/>
              <a:ext cx="288100" cy="223975"/>
            </a:xfrm>
            <a:custGeom>
              <a:avLst/>
              <a:gdLst/>
              <a:ahLst/>
              <a:cxnLst/>
              <a:rect l="l" t="t" r="r" b="b"/>
              <a:pathLst>
                <a:path w="11524" h="8959" extrusionOk="0">
                  <a:moveTo>
                    <a:pt x="421" y="1"/>
                  </a:moveTo>
                  <a:cubicBezTo>
                    <a:pt x="165" y="1"/>
                    <a:pt x="1" y="264"/>
                    <a:pt x="134" y="482"/>
                  </a:cubicBezTo>
                  <a:cubicBezTo>
                    <a:pt x="645" y="1311"/>
                    <a:pt x="1794" y="2989"/>
                    <a:pt x="3895" y="5250"/>
                  </a:cubicBezTo>
                  <a:cubicBezTo>
                    <a:pt x="6951" y="8535"/>
                    <a:pt x="11524" y="8958"/>
                    <a:pt x="11524" y="8958"/>
                  </a:cubicBezTo>
                  <a:cubicBezTo>
                    <a:pt x="11524" y="8958"/>
                    <a:pt x="8486" y="4508"/>
                    <a:pt x="6174" y="2406"/>
                  </a:cubicBezTo>
                  <a:cubicBezTo>
                    <a:pt x="4424" y="835"/>
                    <a:pt x="1688" y="216"/>
                    <a:pt x="469" y="4"/>
                  </a:cubicBezTo>
                  <a:cubicBezTo>
                    <a:pt x="452" y="2"/>
                    <a:pt x="436" y="1"/>
                    <a:pt x="421"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6"/>
            <p:cNvSpPr/>
            <p:nvPr/>
          </p:nvSpPr>
          <p:spPr>
            <a:xfrm>
              <a:off x="3970600" y="524800"/>
              <a:ext cx="287875" cy="223725"/>
            </a:xfrm>
            <a:custGeom>
              <a:avLst/>
              <a:gdLst/>
              <a:ahLst/>
              <a:cxnLst/>
              <a:rect l="l" t="t" r="r" b="b"/>
              <a:pathLst>
                <a:path w="11515" h="8949" extrusionOk="0">
                  <a:moveTo>
                    <a:pt x="106" y="1"/>
                  </a:moveTo>
                  <a:cubicBezTo>
                    <a:pt x="71" y="1"/>
                    <a:pt x="54" y="1"/>
                    <a:pt x="35" y="36"/>
                  </a:cubicBezTo>
                  <a:cubicBezTo>
                    <a:pt x="0" y="54"/>
                    <a:pt x="18" y="107"/>
                    <a:pt x="35" y="125"/>
                  </a:cubicBezTo>
                  <a:lnTo>
                    <a:pt x="11392" y="8937"/>
                  </a:lnTo>
                  <a:cubicBezTo>
                    <a:pt x="11406" y="8944"/>
                    <a:pt x="11424" y="8949"/>
                    <a:pt x="11441" y="8949"/>
                  </a:cubicBezTo>
                  <a:cubicBezTo>
                    <a:pt x="11465" y="8949"/>
                    <a:pt x="11487" y="8940"/>
                    <a:pt x="11498" y="8920"/>
                  </a:cubicBezTo>
                  <a:cubicBezTo>
                    <a:pt x="11515" y="8884"/>
                    <a:pt x="11515" y="8849"/>
                    <a:pt x="11479" y="8831"/>
                  </a:cubicBezTo>
                  <a:lnTo>
                    <a:pt x="124" y="19"/>
                  </a:lnTo>
                  <a:lnTo>
                    <a:pt x="10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6"/>
            <p:cNvSpPr/>
            <p:nvPr/>
          </p:nvSpPr>
          <p:spPr>
            <a:xfrm>
              <a:off x="4010775" y="536275"/>
              <a:ext cx="38425" cy="59200"/>
            </a:xfrm>
            <a:custGeom>
              <a:avLst/>
              <a:gdLst/>
              <a:ahLst/>
              <a:cxnLst/>
              <a:rect l="l" t="t" r="r" b="b"/>
              <a:pathLst>
                <a:path w="1537" h="2368" extrusionOk="0">
                  <a:moveTo>
                    <a:pt x="1254" y="1"/>
                  </a:moveTo>
                  <a:cubicBezTo>
                    <a:pt x="1219" y="1"/>
                    <a:pt x="1183" y="36"/>
                    <a:pt x="1183" y="71"/>
                  </a:cubicBezTo>
                  <a:lnTo>
                    <a:pt x="1395" y="1873"/>
                  </a:lnTo>
                  <a:lnTo>
                    <a:pt x="53" y="2226"/>
                  </a:lnTo>
                  <a:cubicBezTo>
                    <a:pt x="18" y="2244"/>
                    <a:pt x="1" y="2280"/>
                    <a:pt x="18" y="2315"/>
                  </a:cubicBezTo>
                  <a:cubicBezTo>
                    <a:pt x="18" y="2350"/>
                    <a:pt x="53" y="2367"/>
                    <a:pt x="88" y="2367"/>
                  </a:cubicBezTo>
                  <a:lnTo>
                    <a:pt x="1484" y="1979"/>
                  </a:lnTo>
                  <a:cubicBezTo>
                    <a:pt x="1520" y="1979"/>
                    <a:pt x="1537" y="1943"/>
                    <a:pt x="1537" y="1908"/>
                  </a:cubicBezTo>
                  <a:lnTo>
                    <a:pt x="1325" y="54"/>
                  </a:lnTo>
                  <a:cubicBezTo>
                    <a:pt x="1325" y="36"/>
                    <a:pt x="1289" y="19"/>
                    <a:pt x="127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6"/>
            <p:cNvSpPr/>
            <p:nvPr/>
          </p:nvSpPr>
          <p:spPr>
            <a:xfrm>
              <a:off x="4061550" y="565875"/>
              <a:ext cx="48575" cy="87625"/>
            </a:xfrm>
            <a:custGeom>
              <a:avLst/>
              <a:gdLst/>
              <a:ahLst/>
              <a:cxnLst/>
              <a:rect l="l" t="t" r="r" b="b"/>
              <a:pathLst>
                <a:path w="1943" h="3505" extrusionOk="0">
                  <a:moveTo>
                    <a:pt x="1660" y="1"/>
                  </a:moveTo>
                  <a:cubicBezTo>
                    <a:pt x="1608" y="1"/>
                    <a:pt x="1589" y="36"/>
                    <a:pt x="1589" y="71"/>
                  </a:cubicBezTo>
                  <a:lnTo>
                    <a:pt x="1801" y="2561"/>
                  </a:lnTo>
                  <a:lnTo>
                    <a:pt x="54" y="3373"/>
                  </a:lnTo>
                  <a:cubicBezTo>
                    <a:pt x="18" y="3391"/>
                    <a:pt x="0" y="3427"/>
                    <a:pt x="18" y="3462"/>
                  </a:cubicBezTo>
                  <a:cubicBezTo>
                    <a:pt x="31" y="3488"/>
                    <a:pt x="53" y="3504"/>
                    <a:pt x="78" y="3504"/>
                  </a:cubicBezTo>
                  <a:cubicBezTo>
                    <a:pt x="87" y="3504"/>
                    <a:pt x="97" y="3502"/>
                    <a:pt x="106" y="3497"/>
                  </a:cubicBezTo>
                  <a:lnTo>
                    <a:pt x="1907" y="2667"/>
                  </a:lnTo>
                  <a:cubicBezTo>
                    <a:pt x="1926" y="2650"/>
                    <a:pt x="1943" y="2631"/>
                    <a:pt x="1943" y="2596"/>
                  </a:cubicBezTo>
                  <a:lnTo>
                    <a:pt x="1731" y="71"/>
                  </a:lnTo>
                  <a:cubicBezTo>
                    <a:pt x="1731" y="36"/>
                    <a:pt x="1695" y="18"/>
                    <a:pt x="1678"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6"/>
            <p:cNvSpPr/>
            <p:nvPr/>
          </p:nvSpPr>
          <p:spPr>
            <a:xfrm>
              <a:off x="4110100" y="617525"/>
              <a:ext cx="53475" cy="78175"/>
            </a:xfrm>
            <a:custGeom>
              <a:avLst/>
              <a:gdLst/>
              <a:ahLst/>
              <a:cxnLst/>
              <a:rect l="l" t="t" r="r" b="b"/>
              <a:pathLst>
                <a:path w="2139" h="3127" extrusionOk="0">
                  <a:moveTo>
                    <a:pt x="1908" y="0"/>
                  </a:moveTo>
                  <a:cubicBezTo>
                    <a:pt x="1873" y="19"/>
                    <a:pt x="1856" y="36"/>
                    <a:pt x="1856" y="71"/>
                  </a:cubicBezTo>
                  <a:lnTo>
                    <a:pt x="1997" y="2244"/>
                  </a:lnTo>
                  <a:lnTo>
                    <a:pt x="54" y="2986"/>
                  </a:lnTo>
                  <a:cubicBezTo>
                    <a:pt x="19" y="3002"/>
                    <a:pt x="1" y="3038"/>
                    <a:pt x="19" y="3073"/>
                  </a:cubicBezTo>
                  <a:cubicBezTo>
                    <a:pt x="36" y="3108"/>
                    <a:pt x="71" y="3127"/>
                    <a:pt x="107" y="3127"/>
                  </a:cubicBezTo>
                  <a:lnTo>
                    <a:pt x="2103" y="2350"/>
                  </a:lnTo>
                  <a:cubicBezTo>
                    <a:pt x="2120" y="2331"/>
                    <a:pt x="2138" y="2314"/>
                    <a:pt x="2138" y="2279"/>
                  </a:cubicBezTo>
                  <a:lnTo>
                    <a:pt x="1979" y="71"/>
                  </a:lnTo>
                  <a:cubicBezTo>
                    <a:pt x="1979" y="36"/>
                    <a:pt x="1962" y="19"/>
                    <a:pt x="192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6"/>
            <p:cNvSpPr/>
            <p:nvPr/>
          </p:nvSpPr>
          <p:spPr>
            <a:xfrm>
              <a:off x="4163075" y="672725"/>
              <a:ext cx="45525" cy="51250"/>
            </a:xfrm>
            <a:custGeom>
              <a:avLst/>
              <a:gdLst/>
              <a:ahLst/>
              <a:cxnLst/>
              <a:rect l="l" t="t" r="r" b="b"/>
              <a:pathLst>
                <a:path w="1821" h="2050" extrusionOk="0">
                  <a:moveTo>
                    <a:pt x="1609" y="0"/>
                  </a:moveTo>
                  <a:cubicBezTo>
                    <a:pt x="1573" y="0"/>
                    <a:pt x="1538" y="36"/>
                    <a:pt x="1538" y="71"/>
                  </a:cubicBezTo>
                  <a:lnTo>
                    <a:pt x="1679" y="1360"/>
                  </a:lnTo>
                  <a:lnTo>
                    <a:pt x="55" y="1908"/>
                  </a:lnTo>
                  <a:cubicBezTo>
                    <a:pt x="19" y="1925"/>
                    <a:pt x="1" y="1960"/>
                    <a:pt x="1" y="1995"/>
                  </a:cubicBezTo>
                  <a:cubicBezTo>
                    <a:pt x="19" y="2031"/>
                    <a:pt x="55" y="2049"/>
                    <a:pt x="90" y="2049"/>
                  </a:cubicBezTo>
                  <a:lnTo>
                    <a:pt x="1767" y="1466"/>
                  </a:lnTo>
                  <a:cubicBezTo>
                    <a:pt x="1802" y="1449"/>
                    <a:pt x="1821" y="1430"/>
                    <a:pt x="1821" y="1395"/>
                  </a:cubicBezTo>
                  <a:lnTo>
                    <a:pt x="1679" y="53"/>
                  </a:lnTo>
                  <a:cubicBezTo>
                    <a:pt x="1679" y="36"/>
                    <a:pt x="1661" y="0"/>
                    <a:pt x="162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6"/>
            <p:cNvSpPr/>
            <p:nvPr/>
          </p:nvSpPr>
          <p:spPr>
            <a:xfrm>
              <a:off x="3362650" y="727350"/>
              <a:ext cx="273775" cy="178850"/>
            </a:xfrm>
            <a:custGeom>
              <a:avLst/>
              <a:gdLst/>
              <a:ahLst/>
              <a:cxnLst/>
              <a:rect l="l" t="t" r="r" b="b"/>
              <a:pathLst>
                <a:path w="10951" h="7154" extrusionOk="0">
                  <a:moveTo>
                    <a:pt x="168" y="0"/>
                  </a:moveTo>
                  <a:cubicBezTo>
                    <a:pt x="133" y="0"/>
                    <a:pt x="98" y="14"/>
                    <a:pt x="71" y="41"/>
                  </a:cubicBezTo>
                  <a:cubicBezTo>
                    <a:pt x="1" y="93"/>
                    <a:pt x="1" y="182"/>
                    <a:pt x="53" y="234"/>
                  </a:cubicBezTo>
                  <a:cubicBezTo>
                    <a:pt x="2879" y="3307"/>
                    <a:pt x="6446" y="5692"/>
                    <a:pt x="10402" y="7140"/>
                  </a:cubicBezTo>
                  <a:lnTo>
                    <a:pt x="10420" y="7140"/>
                  </a:lnTo>
                  <a:cubicBezTo>
                    <a:pt x="10453" y="7149"/>
                    <a:pt x="10487" y="7153"/>
                    <a:pt x="10521" y="7153"/>
                  </a:cubicBezTo>
                  <a:cubicBezTo>
                    <a:pt x="10682" y="7153"/>
                    <a:pt x="10838" y="7053"/>
                    <a:pt x="10896" y="6893"/>
                  </a:cubicBezTo>
                  <a:cubicBezTo>
                    <a:pt x="10950" y="6698"/>
                    <a:pt x="10844" y="6486"/>
                    <a:pt x="10649" y="6415"/>
                  </a:cubicBezTo>
                  <a:cubicBezTo>
                    <a:pt x="6764" y="5162"/>
                    <a:pt x="3161" y="2972"/>
                    <a:pt x="265" y="41"/>
                  </a:cubicBezTo>
                  <a:cubicBezTo>
                    <a:pt x="239" y="14"/>
                    <a:pt x="203" y="0"/>
                    <a:pt x="16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6"/>
            <p:cNvSpPr/>
            <p:nvPr/>
          </p:nvSpPr>
          <p:spPr>
            <a:xfrm>
              <a:off x="3221125" y="633325"/>
              <a:ext cx="228525" cy="165700"/>
            </a:xfrm>
            <a:custGeom>
              <a:avLst/>
              <a:gdLst/>
              <a:ahLst/>
              <a:cxnLst/>
              <a:rect l="l" t="t" r="r" b="b"/>
              <a:pathLst>
                <a:path w="9141" h="6628" extrusionOk="0">
                  <a:moveTo>
                    <a:pt x="302" y="0"/>
                  </a:moveTo>
                  <a:cubicBezTo>
                    <a:pt x="115" y="0"/>
                    <a:pt x="1" y="211"/>
                    <a:pt x="116" y="376"/>
                  </a:cubicBezTo>
                  <a:cubicBezTo>
                    <a:pt x="522" y="993"/>
                    <a:pt x="1459" y="2265"/>
                    <a:pt x="3154" y="3960"/>
                  </a:cubicBezTo>
                  <a:cubicBezTo>
                    <a:pt x="5591" y="6415"/>
                    <a:pt x="9140" y="6627"/>
                    <a:pt x="9140" y="6627"/>
                  </a:cubicBezTo>
                  <a:cubicBezTo>
                    <a:pt x="9140" y="6627"/>
                    <a:pt x="6668" y="3253"/>
                    <a:pt x="4831" y="1699"/>
                  </a:cubicBezTo>
                  <a:cubicBezTo>
                    <a:pt x="3437" y="534"/>
                    <a:pt x="1299" y="128"/>
                    <a:pt x="345" y="4"/>
                  </a:cubicBezTo>
                  <a:cubicBezTo>
                    <a:pt x="331" y="2"/>
                    <a:pt x="316" y="0"/>
                    <a:pt x="302"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6"/>
            <p:cNvSpPr/>
            <p:nvPr/>
          </p:nvSpPr>
          <p:spPr>
            <a:xfrm>
              <a:off x="3222675" y="634750"/>
              <a:ext cx="228300" cy="165475"/>
            </a:xfrm>
            <a:custGeom>
              <a:avLst/>
              <a:gdLst/>
              <a:ahLst/>
              <a:cxnLst/>
              <a:rect l="l" t="t" r="r" b="b"/>
              <a:pathLst>
                <a:path w="9132" h="6619" extrusionOk="0">
                  <a:moveTo>
                    <a:pt x="71" y="1"/>
                  </a:moveTo>
                  <a:cubicBezTo>
                    <a:pt x="54" y="1"/>
                    <a:pt x="36" y="1"/>
                    <a:pt x="19" y="18"/>
                  </a:cubicBezTo>
                  <a:cubicBezTo>
                    <a:pt x="1" y="53"/>
                    <a:pt x="1" y="88"/>
                    <a:pt x="19" y="107"/>
                  </a:cubicBezTo>
                  <a:lnTo>
                    <a:pt x="9043" y="6606"/>
                  </a:lnTo>
                  <a:cubicBezTo>
                    <a:pt x="9052" y="6614"/>
                    <a:pt x="9065" y="6618"/>
                    <a:pt x="9079" y="6618"/>
                  </a:cubicBezTo>
                  <a:cubicBezTo>
                    <a:pt x="9092" y="6618"/>
                    <a:pt x="9105" y="6614"/>
                    <a:pt x="9113" y="6606"/>
                  </a:cubicBezTo>
                  <a:cubicBezTo>
                    <a:pt x="9132" y="6570"/>
                    <a:pt x="9132" y="6535"/>
                    <a:pt x="9113" y="6517"/>
                  </a:cubicBezTo>
                  <a:lnTo>
                    <a:pt x="90" y="18"/>
                  </a:lnTo>
                  <a:lnTo>
                    <a:pt x="7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6"/>
            <p:cNvSpPr/>
            <p:nvPr/>
          </p:nvSpPr>
          <p:spPr>
            <a:xfrm>
              <a:off x="3255350" y="641825"/>
              <a:ext cx="29625" cy="46550"/>
            </a:xfrm>
            <a:custGeom>
              <a:avLst/>
              <a:gdLst/>
              <a:ahLst/>
              <a:cxnLst/>
              <a:rect l="l" t="t" r="r" b="b"/>
              <a:pathLst>
                <a:path w="1185" h="1862" extrusionOk="0">
                  <a:moveTo>
                    <a:pt x="902" y="0"/>
                  </a:moveTo>
                  <a:cubicBezTo>
                    <a:pt x="884" y="0"/>
                    <a:pt x="848" y="36"/>
                    <a:pt x="867" y="53"/>
                  </a:cubicBezTo>
                  <a:lnTo>
                    <a:pt x="1060" y="1448"/>
                  </a:lnTo>
                  <a:lnTo>
                    <a:pt x="36" y="1766"/>
                  </a:lnTo>
                  <a:cubicBezTo>
                    <a:pt x="19" y="1766"/>
                    <a:pt x="1" y="1802"/>
                    <a:pt x="19" y="1819"/>
                  </a:cubicBezTo>
                  <a:cubicBezTo>
                    <a:pt x="19" y="1844"/>
                    <a:pt x="38" y="1861"/>
                    <a:pt x="55" y="1861"/>
                  </a:cubicBezTo>
                  <a:cubicBezTo>
                    <a:pt x="61" y="1861"/>
                    <a:pt x="67" y="1859"/>
                    <a:pt x="71" y="1854"/>
                  </a:cubicBezTo>
                  <a:lnTo>
                    <a:pt x="1131" y="1519"/>
                  </a:lnTo>
                  <a:cubicBezTo>
                    <a:pt x="1166" y="1519"/>
                    <a:pt x="1185" y="1501"/>
                    <a:pt x="1185" y="1465"/>
                  </a:cubicBezTo>
                  <a:lnTo>
                    <a:pt x="973" y="53"/>
                  </a:lnTo>
                  <a:cubicBezTo>
                    <a:pt x="954" y="17"/>
                    <a:pt x="937" y="0"/>
                    <a:pt x="91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6"/>
            <p:cNvSpPr/>
            <p:nvPr/>
          </p:nvSpPr>
          <p:spPr>
            <a:xfrm>
              <a:off x="3296425" y="663000"/>
              <a:ext cx="36650" cy="68900"/>
            </a:xfrm>
            <a:custGeom>
              <a:avLst/>
              <a:gdLst/>
              <a:ahLst/>
              <a:cxnLst/>
              <a:rect l="l" t="t" r="r" b="b"/>
              <a:pathLst>
                <a:path w="1466" h="2756" extrusionOk="0">
                  <a:moveTo>
                    <a:pt x="1183" y="1"/>
                  </a:moveTo>
                  <a:cubicBezTo>
                    <a:pt x="1148" y="18"/>
                    <a:pt x="1131" y="36"/>
                    <a:pt x="1131" y="72"/>
                  </a:cubicBezTo>
                  <a:lnTo>
                    <a:pt x="1360" y="1979"/>
                  </a:lnTo>
                  <a:lnTo>
                    <a:pt x="36" y="2650"/>
                  </a:lnTo>
                  <a:cubicBezTo>
                    <a:pt x="1" y="2667"/>
                    <a:pt x="1" y="2702"/>
                    <a:pt x="1" y="2721"/>
                  </a:cubicBezTo>
                  <a:cubicBezTo>
                    <a:pt x="18" y="2756"/>
                    <a:pt x="53" y="2756"/>
                    <a:pt x="71" y="2756"/>
                  </a:cubicBezTo>
                  <a:lnTo>
                    <a:pt x="1449" y="2066"/>
                  </a:lnTo>
                  <a:cubicBezTo>
                    <a:pt x="1466" y="2050"/>
                    <a:pt x="1466" y="2031"/>
                    <a:pt x="1466" y="2014"/>
                  </a:cubicBezTo>
                  <a:lnTo>
                    <a:pt x="1237" y="53"/>
                  </a:lnTo>
                  <a:cubicBezTo>
                    <a:pt x="1237" y="36"/>
                    <a:pt x="1219" y="18"/>
                    <a:pt x="120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6"/>
            <p:cNvSpPr/>
            <p:nvPr/>
          </p:nvSpPr>
          <p:spPr>
            <a:xfrm>
              <a:off x="3334825" y="701875"/>
              <a:ext cx="41100" cy="61375"/>
            </a:xfrm>
            <a:custGeom>
              <a:avLst/>
              <a:gdLst/>
              <a:ahLst/>
              <a:cxnLst/>
              <a:rect l="l" t="t" r="r" b="b"/>
              <a:pathLst>
                <a:path w="1644" h="2455" extrusionOk="0">
                  <a:moveTo>
                    <a:pt x="1396" y="0"/>
                  </a:moveTo>
                  <a:cubicBezTo>
                    <a:pt x="1361" y="0"/>
                    <a:pt x="1343" y="17"/>
                    <a:pt x="1343" y="52"/>
                  </a:cubicBezTo>
                  <a:lnTo>
                    <a:pt x="1519" y="1712"/>
                  </a:lnTo>
                  <a:lnTo>
                    <a:pt x="36" y="2348"/>
                  </a:lnTo>
                  <a:cubicBezTo>
                    <a:pt x="19" y="2367"/>
                    <a:pt x="0" y="2402"/>
                    <a:pt x="19" y="2419"/>
                  </a:cubicBezTo>
                  <a:cubicBezTo>
                    <a:pt x="19" y="2454"/>
                    <a:pt x="54" y="2454"/>
                    <a:pt x="89" y="2454"/>
                  </a:cubicBezTo>
                  <a:lnTo>
                    <a:pt x="1608" y="1801"/>
                  </a:lnTo>
                  <a:cubicBezTo>
                    <a:pt x="1625" y="1783"/>
                    <a:pt x="1644" y="1766"/>
                    <a:pt x="1644" y="1748"/>
                  </a:cubicBezTo>
                  <a:lnTo>
                    <a:pt x="1449" y="35"/>
                  </a:lnTo>
                  <a:cubicBezTo>
                    <a:pt x="1449" y="17"/>
                    <a:pt x="1432" y="0"/>
                    <a:pt x="141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6"/>
            <p:cNvSpPr/>
            <p:nvPr/>
          </p:nvSpPr>
          <p:spPr>
            <a:xfrm>
              <a:off x="3376325" y="742900"/>
              <a:ext cx="34925" cy="40825"/>
            </a:xfrm>
            <a:custGeom>
              <a:avLst/>
              <a:gdLst/>
              <a:ahLst/>
              <a:cxnLst/>
              <a:rect l="l" t="t" r="r" b="b"/>
              <a:pathLst>
                <a:path w="1397" h="1633" extrusionOk="0">
                  <a:moveTo>
                    <a:pt x="1201" y="1"/>
                  </a:moveTo>
                  <a:cubicBezTo>
                    <a:pt x="1166" y="1"/>
                    <a:pt x="1149" y="36"/>
                    <a:pt x="1149" y="71"/>
                  </a:cubicBezTo>
                  <a:lnTo>
                    <a:pt x="1290" y="1043"/>
                  </a:lnTo>
                  <a:lnTo>
                    <a:pt x="36" y="1520"/>
                  </a:lnTo>
                  <a:cubicBezTo>
                    <a:pt x="19" y="1538"/>
                    <a:pt x="0" y="1573"/>
                    <a:pt x="19" y="1590"/>
                  </a:cubicBezTo>
                  <a:cubicBezTo>
                    <a:pt x="19" y="1616"/>
                    <a:pt x="38" y="1633"/>
                    <a:pt x="62" y="1633"/>
                  </a:cubicBezTo>
                  <a:cubicBezTo>
                    <a:pt x="70" y="1633"/>
                    <a:pt x="80" y="1630"/>
                    <a:pt x="89" y="1625"/>
                  </a:cubicBezTo>
                  <a:lnTo>
                    <a:pt x="1361" y="1131"/>
                  </a:lnTo>
                  <a:cubicBezTo>
                    <a:pt x="1396" y="1131"/>
                    <a:pt x="1396" y="1096"/>
                    <a:pt x="1396" y="1079"/>
                  </a:cubicBezTo>
                  <a:lnTo>
                    <a:pt x="1255" y="54"/>
                  </a:lnTo>
                  <a:cubicBezTo>
                    <a:pt x="1255" y="36"/>
                    <a:pt x="1237" y="19"/>
                    <a:pt x="12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6"/>
            <p:cNvSpPr/>
            <p:nvPr/>
          </p:nvSpPr>
          <p:spPr>
            <a:xfrm>
              <a:off x="4316725" y="1003175"/>
              <a:ext cx="177975" cy="390400"/>
            </a:xfrm>
            <a:custGeom>
              <a:avLst/>
              <a:gdLst/>
              <a:ahLst/>
              <a:cxnLst/>
              <a:rect l="l" t="t" r="r" b="b"/>
              <a:pathLst>
                <a:path w="7119" h="15616" extrusionOk="0">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6"/>
            <p:cNvSpPr/>
            <p:nvPr/>
          </p:nvSpPr>
          <p:spPr>
            <a:xfrm>
              <a:off x="4370600" y="976825"/>
              <a:ext cx="324000" cy="296875"/>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9" name="Google Shape;699;p16"/>
          <p:cNvGrpSpPr/>
          <p:nvPr/>
        </p:nvGrpSpPr>
        <p:grpSpPr>
          <a:xfrm rot="-2700000">
            <a:off x="7596552" y="3981475"/>
            <a:ext cx="746711" cy="823532"/>
            <a:chOff x="4316725" y="976825"/>
            <a:chExt cx="377875" cy="416750"/>
          </a:xfrm>
        </p:grpSpPr>
        <p:sp>
          <p:nvSpPr>
            <p:cNvPr id="700" name="Google Shape;700;p16"/>
            <p:cNvSpPr/>
            <p:nvPr/>
          </p:nvSpPr>
          <p:spPr>
            <a:xfrm>
              <a:off x="4316725" y="1003175"/>
              <a:ext cx="177975" cy="390400"/>
            </a:xfrm>
            <a:custGeom>
              <a:avLst/>
              <a:gdLst/>
              <a:ahLst/>
              <a:cxnLst/>
              <a:rect l="l" t="t" r="r" b="b"/>
              <a:pathLst>
                <a:path w="7119" h="15616" extrusionOk="0">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6"/>
            <p:cNvSpPr/>
            <p:nvPr/>
          </p:nvSpPr>
          <p:spPr>
            <a:xfrm>
              <a:off x="4370600" y="976825"/>
              <a:ext cx="324000" cy="296875"/>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6"/>
          <p:cNvGrpSpPr/>
          <p:nvPr/>
        </p:nvGrpSpPr>
        <p:grpSpPr>
          <a:xfrm rot="4295003">
            <a:off x="344120" y="4247403"/>
            <a:ext cx="746722" cy="823543"/>
            <a:chOff x="4316725" y="976825"/>
            <a:chExt cx="377875" cy="416750"/>
          </a:xfrm>
        </p:grpSpPr>
        <p:sp>
          <p:nvSpPr>
            <p:cNvPr id="703" name="Google Shape;703;p16"/>
            <p:cNvSpPr/>
            <p:nvPr/>
          </p:nvSpPr>
          <p:spPr>
            <a:xfrm>
              <a:off x="4316725" y="1003175"/>
              <a:ext cx="177975" cy="390400"/>
            </a:xfrm>
            <a:custGeom>
              <a:avLst/>
              <a:gdLst/>
              <a:ahLst/>
              <a:cxnLst/>
              <a:rect l="l" t="t" r="r" b="b"/>
              <a:pathLst>
                <a:path w="7119" h="15616" extrusionOk="0">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6"/>
            <p:cNvSpPr/>
            <p:nvPr/>
          </p:nvSpPr>
          <p:spPr>
            <a:xfrm>
              <a:off x="4370600" y="976825"/>
              <a:ext cx="324000" cy="296875"/>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5" name="Google Shape;705;p16"/>
          <p:cNvGrpSpPr/>
          <p:nvPr/>
        </p:nvGrpSpPr>
        <p:grpSpPr>
          <a:xfrm rot="1658120">
            <a:off x="4361791" y="4132908"/>
            <a:ext cx="706076" cy="717654"/>
            <a:chOff x="3034575" y="1045775"/>
            <a:chExt cx="290550" cy="295325"/>
          </a:xfrm>
        </p:grpSpPr>
        <p:sp>
          <p:nvSpPr>
            <p:cNvPr id="706" name="Google Shape;706;p16"/>
            <p:cNvSpPr/>
            <p:nvPr/>
          </p:nvSpPr>
          <p:spPr>
            <a:xfrm>
              <a:off x="3034575" y="1047550"/>
              <a:ext cx="288800" cy="293550"/>
            </a:xfrm>
            <a:custGeom>
              <a:avLst/>
              <a:gdLst/>
              <a:ahLst/>
              <a:cxnLst/>
              <a:rect l="l" t="t" r="r" b="b"/>
              <a:pathLst>
                <a:path w="11552" h="11742" extrusionOk="0">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6"/>
            <p:cNvSpPr/>
            <p:nvPr/>
          </p:nvSpPr>
          <p:spPr>
            <a:xfrm>
              <a:off x="3036825" y="1045775"/>
              <a:ext cx="288300" cy="294725"/>
            </a:xfrm>
            <a:custGeom>
              <a:avLst/>
              <a:gdLst/>
              <a:ahLst/>
              <a:cxnLst/>
              <a:rect l="l" t="t" r="r" b="b"/>
              <a:pathLst>
                <a:path w="11532" h="11789" extrusionOk="0">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6"/>
            <p:cNvSpPr/>
            <p:nvPr/>
          </p:nvSpPr>
          <p:spPr>
            <a:xfrm>
              <a:off x="3058900" y="1259925"/>
              <a:ext cx="63150" cy="44175"/>
            </a:xfrm>
            <a:custGeom>
              <a:avLst/>
              <a:gdLst/>
              <a:ahLst/>
              <a:cxnLst/>
              <a:rect l="l" t="t" r="r" b="b"/>
              <a:pathLst>
                <a:path w="2526" h="1767" extrusionOk="0">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6"/>
            <p:cNvSpPr/>
            <p:nvPr/>
          </p:nvSpPr>
          <p:spPr>
            <a:xfrm>
              <a:off x="3099950" y="1195475"/>
              <a:ext cx="93625" cy="58900"/>
            </a:xfrm>
            <a:custGeom>
              <a:avLst/>
              <a:gdLst/>
              <a:ahLst/>
              <a:cxnLst/>
              <a:rect l="l" t="t" r="r" b="b"/>
              <a:pathLst>
                <a:path w="3745" h="2356" extrusionOk="0">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6"/>
            <p:cNvSpPr/>
            <p:nvPr/>
          </p:nvSpPr>
          <p:spPr>
            <a:xfrm>
              <a:off x="3165275" y="1140250"/>
              <a:ext cx="82150" cy="65050"/>
            </a:xfrm>
            <a:custGeom>
              <a:avLst/>
              <a:gdLst/>
              <a:ahLst/>
              <a:cxnLst/>
              <a:rect l="l" t="t" r="r" b="b"/>
              <a:pathLst>
                <a:path w="3286" h="2602" extrusionOk="0">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6"/>
            <p:cNvSpPr/>
            <p:nvPr/>
          </p:nvSpPr>
          <p:spPr>
            <a:xfrm>
              <a:off x="3232850" y="1096100"/>
              <a:ext cx="53000" cy="53475"/>
            </a:xfrm>
            <a:custGeom>
              <a:avLst/>
              <a:gdLst/>
              <a:ahLst/>
              <a:cxnLst/>
              <a:rect l="l" t="t" r="r" b="b"/>
              <a:pathLst>
                <a:path w="2120" h="2139" extrusionOk="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2" name="Google Shape;712;p16"/>
          <p:cNvGrpSpPr/>
          <p:nvPr/>
        </p:nvGrpSpPr>
        <p:grpSpPr>
          <a:xfrm>
            <a:off x="476664" y="232842"/>
            <a:ext cx="1446717" cy="1095536"/>
            <a:chOff x="476664" y="232842"/>
            <a:chExt cx="1446717" cy="1095536"/>
          </a:xfrm>
        </p:grpSpPr>
        <p:grpSp>
          <p:nvGrpSpPr>
            <p:cNvPr id="713" name="Google Shape;713;p16"/>
            <p:cNvGrpSpPr/>
            <p:nvPr/>
          </p:nvGrpSpPr>
          <p:grpSpPr>
            <a:xfrm rot="9899935">
              <a:off x="570524" y="422210"/>
              <a:ext cx="746736" cy="823558"/>
              <a:chOff x="4316725" y="976825"/>
              <a:chExt cx="377875" cy="416750"/>
            </a:xfrm>
          </p:grpSpPr>
          <p:sp>
            <p:nvSpPr>
              <p:cNvPr id="714" name="Google Shape;714;p16"/>
              <p:cNvSpPr/>
              <p:nvPr/>
            </p:nvSpPr>
            <p:spPr>
              <a:xfrm>
                <a:off x="4316725" y="1003175"/>
                <a:ext cx="177975" cy="390400"/>
              </a:xfrm>
              <a:custGeom>
                <a:avLst/>
                <a:gdLst/>
                <a:ahLst/>
                <a:cxnLst/>
                <a:rect l="l" t="t" r="r" b="b"/>
                <a:pathLst>
                  <a:path w="7119" h="15616" extrusionOk="0">
                    <a:moveTo>
                      <a:pt x="494" y="0"/>
                    </a:moveTo>
                    <a:cubicBezTo>
                      <a:pt x="451" y="0"/>
                      <a:pt x="405" y="13"/>
                      <a:pt x="354" y="45"/>
                    </a:cubicBezTo>
                    <a:cubicBezTo>
                      <a:pt x="1" y="275"/>
                      <a:pt x="266" y="1264"/>
                      <a:pt x="283" y="1617"/>
                    </a:cubicBezTo>
                    <a:cubicBezTo>
                      <a:pt x="337" y="2376"/>
                      <a:pt x="408" y="3153"/>
                      <a:pt x="478" y="3913"/>
                    </a:cubicBezTo>
                    <a:cubicBezTo>
                      <a:pt x="761" y="7304"/>
                      <a:pt x="1220" y="10800"/>
                      <a:pt x="2932" y="13802"/>
                    </a:cubicBezTo>
                    <a:cubicBezTo>
                      <a:pt x="3250" y="14332"/>
                      <a:pt x="3586" y="14862"/>
                      <a:pt x="4081" y="15215"/>
                    </a:cubicBezTo>
                    <a:cubicBezTo>
                      <a:pt x="4449" y="15484"/>
                      <a:pt x="4875" y="15615"/>
                      <a:pt x="5288" y="15615"/>
                    </a:cubicBezTo>
                    <a:cubicBezTo>
                      <a:pt x="6041" y="15615"/>
                      <a:pt x="6749" y="15177"/>
                      <a:pt x="6977" y="14332"/>
                    </a:cubicBezTo>
                    <a:cubicBezTo>
                      <a:pt x="7118" y="13908"/>
                      <a:pt x="7118" y="13431"/>
                      <a:pt x="7083" y="12990"/>
                    </a:cubicBezTo>
                    <a:cubicBezTo>
                      <a:pt x="6942" y="10482"/>
                      <a:pt x="5934" y="8133"/>
                      <a:pt x="4734" y="5978"/>
                    </a:cubicBezTo>
                    <a:cubicBezTo>
                      <a:pt x="4151" y="4937"/>
                      <a:pt x="3516" y="3930"/>
                      <a:pt x="2845" y="2941"/>
                    </a:cubicBezTo>
                    <a:cubicBezTo>
                      <a:pt x="2244" y="2041"/>
                      <a:pt x="1661" y="1052"/>
                      <a:pt x="867" y="275"/>
                    </a:cubicBezTo>
                    <a:cubicBezTo>
                      <a:pt x="757" y="165"/>
                      <a:pt x="646" y="0"/>
                      <a:pt x="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16"/>
              <p:cNvSpPr/>
              <p:nvPr/>
            </p:nvSpPr>
            <p:spPr>
              <a:xfrm>
                <a:off x="4370600" y="976825"/>
                <a:ext cx="324000" cy="296875"/>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6" name="Google Shape;716;p16"/>
            <p:cNvSpPr/>
            <p:nvPr/>
          </p:nvSpPr>
          <p:spPr>
            <a:xfrm rot="-8100000">
              <a:off x="1169482" y="373292"/>
              <a:ext cx="640250" cy="586649"/>
            </a:xfrm>
            <a:custGeom>
              <a:avLst/>
              <a:gdLst/>
              <a:ahLst/>
              <a:cxnLst/>
              <a:rect l="l" t="t" r="r" b="b"/>
              <a:pathLst>
                <a:path w="12960" h="11875" extrusionOk="0">
                  <a:moveTo>
                    <a:pt x="419" y="0"/>
                  </a:moveTo>
                  <a:cubicBezTo>
                    <a:pt x="337" y="0"/>
                    <a:pt x="264" y="32"/>
                    <a:pt x="212" y="128"/>
                  </a:cubicBezTo>
                  <a:cubicBezTo>
                    <a:pt x="0" y="481"/>
                    <a:pt x="690" y="1258"/>
                    <a:pt x="866" y="1541"/>
                  </a:cubicBezTo>
                  <a:cubicBezTo>
                    <a:pt x="1290" y="2193"/>
                    <a:pt x="1696" y="2848"/>
                    <a:pt x="2102" y="3500"/>
                  </a:cubicBezTo>
                  <a:cubicBezTo>
                    <a:pt x="3939" y="6380"/>
                    <a:pt x="5952" y="9257"/>
                    <a:pt x="8866" y="11129"/>
                  </a:cubicBezTo>
                  <a:cubicBezTo>
                    <a:pt x="9378" y="11447"/>
                    <a:pt x="9944" y="11748"/>
                    <a:pt x="10544" y="11854"/>
                  </a:cubicBezTo>
                  <a:cubicBezTo>
                    <a:pt x="10643" y="11868"/>
                    <a:pt x="10742" y="11875"/>
                    <a:pt x="10839" y="11875"/>
                  </a:cubicBezTo>
                  <a:cubicBezTo>
                    <a:pt x="11988" y="11875"/>
                    <a:pt x="12959" y="10939"/>
                    <a:pt x="12699" y="9717"/>
                  </a:cubicBezTo>
                  <a:cubicBezTo>
                    <a:pt x="12610" y="9276"/>
                    <a:pt x="12398" y="8869"/>
                    <a:pt x="12169" y="8480"/>
                  </a:cubicBezTo>
                  <a:cubicBezTo>
                    <a:pt x="10879" y="6344"/>
                    <a:pt x="8901" y="4720"/>
                    <a:pt x="6835" y="3359"/>
                  </a:cubicBezTo>
                  <a:cubicBezTo>
                    <a:pt x="5846" y="2706"/>
                    <a:pt x="4804" y="2106"/>
                    <a:pt x="3763" y="1541"/>
                  </a:cubicBezTo>
                  <a:cubicBezTo>
                    <a:pt x="2809" y="1011"/>
                    <a:pt x="1837" y="410"/>
                    <a:pt x="777" y="93"/>
                  </a:cubicBezTo>
                  <a:cubicBezTo>
                    <a:pt x="665" y="61"/>
                    <a:pt x="534" y="0"/>
                    <a:pt x="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717" name="Shape 717"/>
        <p:cNvGrpSpPr/>
        <p:nvPr/>
      </p:nvGrpSpPr>
      <p:grpSpPr>
        <a:xfrm>
          <a:off x="0" y="0"/>
          <a:ext cx="0" cy="0"/>
          <a:chOff x="0" y="0"/>
          <a:chExt cx="0" cy="0"/>
        </a:xfrm>
      </p:grpSpPr>
      <p:grpSp>
        <p:nvGrpSpPr>
          <p:cNvPr id="718" name="Google Shape;718;p17"/>
          <p:cNvGrpSpPr/>
          <p:nvPr/>
        </p:nvGrpSpPr>
        <p:grpSpPr>
          <a:xfrm rot="4402008">
            <a:off x="7900897" y="4036742"/>
            <a:ext cx="607150" cy="835349"/>
            <a:chOff x="1521350" y="1648150"/>
            <a:chExt cx="241950" cy="332875"/>
          </a:xfrm>
        </p:grpSpPr>
        <p:sp>
          <p:nvSpPr>
            <p:cNvPr id="719" name="Google Shape;719;p17"/>
            <p:cNvSpPr/>
            <p:nvPr/>
          </p:nvSpPr>
          <p:spPr>
            <a:xfrm>
              <a:off x="1521350" y="1648150"/>
              <a:ext cx="128050" cy="332350"/>
            </a:xfrm>
            <a:custGeom>
              <a:avLst/>
              <a:gdLst/>
              <a:ahLst/>
              <a:cxnLst/>
              <a:rect l="l" t="t" r="r" b="b"/>
              <a:pathLst>
                <a:path w="5122" h="13294" extrusionOk="0">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17"/>
            <p:cNvSpPr/>
            <p:nvPr/>
          </p:nvSpPr>
          <p:spPr>
            <a:xfrm>
              <a:off x="1522350" y="1714125"/>
              <a:ext cx="237450" cy="266900"/>
            </a:xfrm>
            <a:custGeom>
              <a:avLst/>
              <a:gdLst/>
              <a:ahLst/>
              <a:cxnLst/>
              <a:rect l="l" t="t" r="r" b="b"/>
              <a:pathLst>
                <a:path w="9498" h="10676" extrusionOk="0">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17"/>
            <p:cNvSpPr/>
            <p:nvPr/>
          </p:nvSpPr>
          <p:spPr>
            <a:xfrm>
              <a:off x="1572750" y="1662500"/>
              <a:ext cx="97325" cy="91650"/>
            </a:xfrm>
            <a:custGeom>
              <a:avLst/>
              <a:gdLst/>
              <a:ahLst/>
              <a:cxnLst/>
              <a:rect l="l" t="t" r="r" b="b"/>
              <a:pathLst>
                <a:path w="3893" h="3666" extrusionOk="0">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7"/>
            <p:cNvSpPr/>
            <p:nvPr/>
          </p:nvSpPr>
          <p:spPr>
            <a:xfrm>
              <a:off x="1662475" y="1716325"/>
              <a:ext cx="100825" cy="94275"/>
            </a:xfrm>
            <a:custGeom>
              <a:avLst/>
              <a:gdLst/>
              <a:ahLst/>
              <a:cxnLst/>
              <a:rect l="l" t="t" r="r" b="b"/>
              <a:pathLst>
                <a:path w="4033" h="3771" extrusionOk="0">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17"/>
          <p:cNvGrpSpPr/>
          <p:nvPr/>
        </p:nvGrpSpPr>
        <p:grpSpPr>
          <a:xfrm rot="-8901222">
            <a:off x="335103" y="127904"/>
            <a:ext cx="714119" cy="799398"/>
            <a:chOff x="8164110" y="-299533"/>
            <a:chExt cx="531084" cy="594467"/>
          </a:xfrm>
        </p:grpSpPr>
        <p:sp>
          <p:nvSpPr>
            <p:cNvPr id="724" name="Google Shape;724;p17"/>
            <p:cNvSpPr/>
            <p:nvPr/>
          </p:nvSpPr>
          <p:spPr>
            <a:xfrm>
              <a:off x="8208653" y="-299533"/>
              <a:ext cx="467759" cy="594467"/>
            </a:xfrm>
            <a:custGeom>
              <a:avLst/>
              <a:gdLst/>
              <a:ahLst/>
              <a:cxnLst/>
              <a:rect l="l" t="t" r="r" b="b"/>
              <a:pathLst>
                <a:path w="8044" h="10223" extrusionOk="0">
                  <a:moveTo>
                    <a:pt x="7921" y="0"/>
                  </a:moveTo>
                  <a:cubicBezTo>
                    <a:pt x="7883" y="0"/>
                    <a:pt x="7849" y="23"/>
                    <a:pt x="7823" y="61"/>
                  </a:cubicBezTo>
                  <a:cubicBezTo>
                    <a:pt x="7802" y="61"/>
                    <a:pt x="6734" y="1634"/>
                    <a:pt x="5544" y="3650"/>
                  </a:cubicBezTo>
                  <a:cubicBezTo>
                    <a:pt x="4576" y="5303"/>
                    <a:pt x="3347" y="7542"/>
                    <a:pt x="2742" y="9396"/>
                  </a:cubicBezTo>
                  <a:cubicBezTo>
                    <a:pt x="2702" y="8792"/>
                    <a:pt x="2601" y="7824"/>
                    <a:pt x="2420" y="6735"/>
                  </a:cubicBezTo>
                  <a:cubicBezTo>
                    <a:pt x="2238" y="5606"/>
                    <a:pt x="1996" y="4558"/>
                    <a:pt x="1673" y="3590"/>
                  </a:cubicBezTo>
                  <a:cubicBezTo>
                    <a:pt x="1291" y="2400"/>
                    <a:pt x="807" y="1352"/>
                    <a:pt x="243" y="464"/>
                  </a:cubicBezTo>
                  <a:cubicBezTo>
                    <a:pt x="217" y="426"/>
                    <a:pt x="175" y="413"/>
                    <a:pt x="137" y="413"/>
                  </a:cubicBezTo>
                  <a:cubicBezTo>
                    <a:pt x="116" y="413"/>
                    <a:pt x="96" y="417"/>
                    <a:pt x="81" y="424"/>
                  </a:cubicBezTo>
                  <a:cubicBezTo>
                    <a:pt x="20" y="464"/>
                    <a:pt x="1" y="545"/>
                    <a:pt x="41" y="606"/>
                  </a:cubicBezTo>
                  <a:cubicBezTo>
                    <a:pt x="726" y="1674"/>
                    <a:pt x="1673" y="3610"/>
                    <a:pt x="2197" y="6755"/>
                  </a:cubicBezTo>
                  <a:cubicBezTo>
                    <a:pt x="2501" y="8650"/>
                    <a:pt x="2520" y="10101"/>
                    <a:pt x="2520" y="10101"/>
                  </a:cubicBezTo>
                  <a:cubicBezTo>
                    <a:pt x="2520" y="10163"/>
                    <a:pt x="2560" y="10222"/>
                    <a:pt x="2621" y="10222"/>
                  </a:cubicBezTo>
                  <a:lnTo>
                    <a:pt x="2641" y="10222"/>
                  </a:lnTo>
                  <a:cubicBezTo>
                    <a:pt x="2702" y="10222"/>
                    <a:pt x="2742" y="10182"/>
                    <a:pt x="2762" y="10142"/>
                  </a:cubicBezTo>
                  <a:cubicBezTo>
                    <a:pt x="3710" y="6453"/>
                    <a:pt x="7963" y="244"/>
                    <a:pt x="8025" y="182"/>
                  </a:cubicBezTo>
                  <a:cubicBezTo>
                    <a:pt x="8044" y="142"/>
                    <a:pt x="8044" y="61"/>
                    <a:pt x="7984" y="21"/>
                  </a:cubicBezTo>
                  <a:cubicBezTo>
                    <a:pt x="7963" y="7"/>
                    <a:pt x="7941" y="0"/>
                    <a:pt x="792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7"/>
            <p:cNvSpPr/>
            <p:nvPr/>
          </p:nvSpPr>
          <p:spPr>
            <a:xfrm>
              <a:off x="8525222" y="-277262"/>
              <a:ext cx="169972" cy="170089"/>
            </a:xfrm>
            <a:custGeom>
              <a:avLst/>
              <a:gdLst/>
              <a:ahLst/>
              <a:cxnLst/>
              <a:rect l="l" t="t" r="r" b="b"/>
              <a:pathLst>
                <a:path w="2923" h="2925" extrusionOk="0">
                  <a:moveTo>
                    <a:pt x="1471" y="1"/>
                  </a:moveTo>
                  <a:cubicBezTo>
                    <a:pt x="665" y="1"/>
                    <a:pt x="0" y="667"/>
                    <a:pt x="0" y="1452"/>
                  </a:cubicBezTo>
                  <a:cubicBezTo>
                    <a:pt x="0" y="2259"/>
                    <a:pt x="665" y="2925"/>
                    <a:pt x="1471" y="2925"/>
                  </a:cubicBezTo>
                  <a:cubicBezTo>
                    <a:pt x="2277" y="2925"/>
                    <a:pt x="2923" y="2259"/>
                    <a:pt x="2923" y="1452"/>
                  </a:cubicBezTo>
                  <a:cubicBezTo>
                    <a:pt x="2923" y="667"/>
                    <a:pt x="2277" y="1"/>
                    <a:pt x="1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7"/>
            <p:cNvSpPr/>
            <p:nvPr/>
          </p:nvSpPr>
          <p:spPr>
            <a:xfrm>
              <a:off x="8164110" y="-255281"/>
              <a:ext cx="192302" cy="169565"/>
            </a:xfrm>
            <a:custGeom>
              <a:avLst/>
              <a:gdLst/>
              <a:ahLst/>
              <a:cxnLst/>
              <a:rect l="l" t="t" r="r" b="b"/>
              <a:pathLst>
                <a:path w="3307" h="2916" extrusionOk="0">
                  <a:moveTo>
                    <a:pt x="1649" y="0"/>
                  </a:moveTo>
                  <a:cubicBezTo>
                    <a:pt x="1349" y="0"/>
                    <a:pt x="1046" y="94"/>
                    <a:pt x="786" y="289"/>
                  </a:cubicBezTo>
                  <a:cubicBezTo>
                    <a:pt x="141" y="773"/>
                    <a:pt x="0" y="1679"/>
                    <a:pt x="484" y="2324"/>
                  </a:cubicBezTo>
                  <a:cubicBezTo>
                    <a:pt x="773" y="2710"/>
                    <a:pt x="1213" y="2916"/>
                    <a:pt x="1658" y="2916"/>
                  </a:cubicBezTo>
                  <a:cubicBezTo>
                    <a:pt x="1958" y="2916"/>
                    <a:pt x="2260" y="2822"/>
                    <a:pt x="2520" y="2628"/>
                  </a:cubicBezTo>
                  <a:cubicBezTo>
                    <a:pt x="3165" y="2144"/>
                    <a:pt x="3307" y="1236"/>
                    <a:pt x="2823" y="591"/>
                  </a:cubicBezTo>
                  <a:cubicBezTo>
                    <a:pt x="2534" y="205"/>
                    <a:pt x="2094"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7" name="Google Shape;727;p17"/>
          <p:cNvGrpSpPr/>
          <p:nvPr/>
        </p:nvGrpSpPr>
        <p:grpSpPr>
          <a:xfrm rot="4562494">
            <a:off x="7950137" y="120810"/>
            <a:ext cx="311270" cy="1299960"/>
            <a:chOff x="768875" y="1271550"/>
            <a:chExt cx="115425" cy="482050"/>
          </a:xfrm>
        </p:grpSpPr>
        <p:sp>
          <p:nvSpPr>
            <p:cNvPr id="728" name="Google Shape;728;p17"/>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7"/>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7"/>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7"/>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7"/>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7"/>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7"/>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7"/>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17"/>
          <p:cNvGrpSpPr/>
          <p:nvPr/>
        </p:nvGrpSpPr>
        <p:grpSpPr>
          <a:xfrm rot="5400000" flipH="1">
            <a:off x="219615" y="3924906"/>
            <a:ext cx="720335" cy="1159551"/>
            <a:chOff x="1395350" y="2163450"/>
            <a:chExt cx="324125" cy="538800"/>
          </a:xfrm>
        </p:grpSpPr>
        <p:sp>
          <p:nvSpPr>
            <p:cNvPr id="737" name="Google Shape;737;p17"/>
            <p:cNvSpPr/>
            <p:nvPr/>
          </p:nvSpPr>
          <p:spPr>
            <a:xfrm>
              <a:off x="1429625" y="2163450"/>
              <a:ext cx="191550" cy="313525"/>
            </a:xfrm>
            <a:custGeom>
              <a:avLst/>
              <a:gdLst/>
              <a:ahLst/>
              <a:cxnLst/>
              <a:rect l="l" t="t" r="r" b="b"/>
              <a:pathLst>
                <a:path w="7662" h="12541" extrusionOk="0">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7"/>
            <p:cNvSpPr/>
            <p:nvPr/>
          </p:nvSpPr>
          <p:spPr>
            <a:xfrm>
              <a:off x="1459375" y="2458375"/>
              <a:ext cx="260100" cy="84400"/>
            </a:xfrm>
            <a:custGeom>
              <a:avLst/>
              <a:gdLst/>
              <a:ahLst/>
              <a:cxnLst/>
              <a:rect l="l" t="t" r="r" b="b"/>
              <a:pathLst>
                <a:path w="10404" h="3376" extrusionOk="0">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7"/>
            <p:cNvSpPr/>
            <p:nvPr/>
          </p:nvSpPr>
          <p:spPr>
            <a:xfrm>
              <a:off x="1395350" y="2417075"/>
              <a:ext cx="109900" cy="285175"/>
            </a:xfrm>
            <a:custGeom>
              <a:avLst/>
              <a:gdLst/>
              <a:ahLst/>
              <a:cxnLst/>
              <a:rect l="l" t="t" r="r" b="b"/>
              <a:pathLst>
                <a:path w="4396" h="11407" extrusionOk="0">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7"/>
            <p:cNvSpPr/>
            <p:nvPr/>
          </p:nvSpPr>
          <p:spPr>
            <a:xfrm>
              <a:off x="1409975" y="2524825"/>
              <a:ext cx="96275" cy="49425"/>
            </a:xfrm>
            <a:custGeom>
              <a:avLst/>
              <a:gdLst/>
              <a:ahLst/>
              <a:cxnLst/>
              <a:rect l="l" t="t" r="r" b="b"/>
              <a:pathLst>
                <a:path w="3851" h="1977" extrusionOk="0">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1" name="Google Shape;741;p17"/>
          <p:cNvGrpSpPr/>
          <p:nvPr/>
        </p:nvGrpSpPr>
        <p:grpSpPr>
          <a:xfrm rot="-9903567">
            <a:off x="8474812" y="1987052"/>
            <a:ext cx="615647" cy="830407"/>
            <a:chOff x="1395350" y="2163450"/>
            <a:chExt cx="324125" cy="538800"/>
          </a:xfrm>
        </p:grpSpPr>
        <p:sp>
          <p:nvSpPr>
            <p:cNvPr id="742" name="Google Shape;742;p17"/>
            <p:cNvSpPr/>
            <p:nvPr/>
          </p:nvSpPr>
          <p:spPr>
            <a:xfrm>
              <a:off x="1429625" y="2163450"/>
              <a:ext cx="191550" cy="313525"/>
            </a:xfrm>
            <a:custGeom>
              <a:avLst/>
              <a:gdLst/>
              <a:ahLst/>
              <a:cxnLst/>
              <a:rect l="l" t="t" r="r" b="b"/>
              <a:pathLst>
                <a:path w="7662" h="12541" extrusionOk="0">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7"/>
            <p:cNvSpPr/>
            <p:nvPr/>
          </p:nvSpPr>
          <p:spPr>
            <a:xfrm>
              <a:off x="1459375" y="2458375"/>
              <a:ext cx="260100" cy="84400"/>
            </a:xfrm>
            <a:custGeom>
              <a:avLst/>
              <a:gdLst/>
              <a:ahLst/>
              <a:cxnLst/>
              <a:rect l="l" t="t" r="r" b="b"/>
              <a:pathLst>
                <a:path w="10404" h="3376" extrusionOk="0">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7"/>
            <p:cNvSpPr/>
            <p:nvPr/>
          </p:nvSpPr>
          <p:spPr>
            <a:xfrm>
              <a:off x="1395350" y="2417075"/>
              <a:ext cx="109900" cy="285175"/>
            </a:xfrm>
            <a:custGeom>
              <a:avLst/>
              <a:gdLst/>
              <a:ahLst/>
              <a:cxnLst/>
              <a:rect l="l" t="t" r="r" b="b"/>
              <a:pathLst>
                <a:path w="4396" h="11407" extrusionOk="0">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7"/>
            <p:cNvSpPr/>
            <p:nvPr/>
          </p:nvSpPr>
          <p:spPr>
            <a:xfrm>
              <a:off x="1409975" y="2524825"/>
              <a:ext cx="96275" cy="49425"/>
            </a:xfrm>
            <a:custGeom>
              <a:avLst/>
              <a:gdLst/>
              <a:ahLst/>
              <a:cxnLst/>
              <a:rect l="l" t="t" r="r" b="b"/>
              <a:pathLst>
                <a:path w="3851" h="1977" extrusionOk="0">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6" name="Google Shape;746;p17"/>
          <p:cNvSpPr txBox="1"/>
          <p:nvPr>
            <p:ph type="subTitle" idx="1"/>
          </p:nvPr>
        </p:nvSpPr>
        <p:spPr>
          <a:xfrm>
            <a:off x="5518925" y="2630785"/>
            <a:ext cx="2907600" cy="106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7" name="Google Shape;747;p17"/>
          <p:cNvSpPr txBox="1"/>
          <p:nvPr>
            <p:ph type="title"/>
          </p:nvPr>
        </p:nvSpPr>
        <p:spPr>
          <a:xfrm>
            <a:off x="5518925" y="1450725"/>
            <a:ext cx="2907600" cy="1100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2_2">
    <p:spTree>
      <p:nvGrpSpPr>
        <p:cNvPr id="748" name="Shape 748"/>
        <p:cNvGrpSpPr/>
        <p:nvPr/>
      </p:nvGrpSpPr>
      <p:grpSpPr>
        <a:xfrm>
          <a:off x="0" y="0"/>
          <a:ext cx="0" cy="0"/>
          <a:chOff x="0" y="0"/>
          <a:chExt cx="0" cy="0"/>
        </a:xfrm>
      </p:grpSpPr>
      <p:sp>
        <p:nvSpPr>
          <p:cNvPr id="749" name="Google Shape;749;p18"/>
          <p:cNvSpPr txBox="1"/>
          <p:nvPr>
            <p:ph type="subTitle" idx="1"/>
          </p:nvPr>
        </p:nvSpPr>
        <p:spPr>
          <a:xfrm>
            <a:off x="5518925" y="2630785"/>
            <a:ext cx="2907600" cy="106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50" name="Google Shape;750;p18"/>
          <p:cNvSpPr txBox="1"/>
          <p:nvPr>
            <p:ph type="title"/>
          </p:nvPr>
        </p:nvSpPr>
        <p:spPr>
          <a:xfrm>
            <a:off x="5518925" y="1450725"/>
            <a:ext cx="1891500" cy="1100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751" name="Google Shape;751;p18"/>
          <p:cNvGrpSpPr/>
          <p:nvPr/>
        </p:nvGrpSpPr>
        <p:grpSpPr>
          <a:xfrm rot="-5650686" flipH="1">
            <a:off x="415352" y="4498204"/>
            <a:ext cx="322143" cy="406435"/>
            <a:chOff x="2263300" y="3569000"/>
            <a:chExt cx="157625" cy="205675"/>
          </a:xfrm>
        </p:grpSpPr>
        <p:sp>
          <p:nvSpPr>
            <p:cNvPr id="752" name="Google Shape;752;p18"/>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8"/>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4" name="Google Shape;754;p18"/>
          <p:cNvGrpSpPr/>
          <p:nvPr/>
        </p:nvGrpSpPr>
        <p:grpSpPr>
          <a:xfrm rot="-7172733" flipH="1">
            <a:off x="8122964" y="3988853"/>
            <a:ext cx="308649" cy="1267716"/>
            <a:chOff x="768875" y="1271550"/>
            <a:chExt cx="115425" cy="482050"/>
          </a:xfrm>
        </p:grpSpPr>
        <p:sp>
          <p:nvSpPr>
            <p:cNvPr id="755" name="Google Shape;755;p18"/>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8"/>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8"/>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8"/>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18"/>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18"/>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18"/>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18"/>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3" name="Google Shape;763;p18"/>
          <p:cNvGrpSpPr/>
          <p:nvPr/>
        </p:nvGrpSpPr>
        <p:grpSpPr>
          <a:xfrm flipH="1">
            <a:off x="-33165" y="106000"/>
            <a:ext cx="3066907" cy="2188720"/>
            <a:chOff x="6142717" y="105989"/>
            <a:chExt cx="3173210" cy="2188720"/>
          </a:xfrm>
        </p:grpSpPr>
        <p:grpSp>
          <p:nvGrpSpPr>
            <p:cNvPr id="764" name="Google Shape;764;p18"/>
            <p:cNvGrpSpPr/>
            <p:nvPr/>
          </p:nvGrpSpPr>
          <p:grpSpPr>
            <a:xfrm rot="10800000">
              <a:off x="6142717" y="105989"/>
              <a:ext cx="3173210" cy="2188720"/>
              <a:chOff x="1899925" y="3063975"/>
              <a:chExt cx="1552375" cy="1070750"/>
            </a:xfrm>
          </p:grpSpPr>
          <p:sp>
            <p:nvSpPr>
              <p:cNvPr id="765" name="Google Shape;765;p18"/>
              <p:cNvSpPr/>
              <p:nvPr/>
            </p:nvSpPr>
            <p:spPr>
              <a:xfrm>
                <a:off x="2575425" y="3924050"/>
                <a:ext cx="154550" cy="206900"/>
              </a:xfrm>
              <a:custGeom>
                <a:avLst/>
                <a:gdLst/>
                <a:ahLst/>
                <a:cxnLst/>
                <a:rect l="l" t="t" r="r" b="b"/>
                <a:pathLst>
                  <a:path w="6182" h="8276"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18"/>
              <p:cNvSpPr/>
              <p:nvPr/>
            </p:nvSpPr>
            <p:spPr>
              <a:xfrm>
                <a:off x="2575425" y="3924050"/>
                <a:ext cx="109100" cy="145175"/>
              </a:xfrm>
              <a:custGeom>
                <a:avLst/>
                <a:gdLst/>
                <a:ahLst/>
                <a:cxnLst/>
                <a:rect l="l" t="t" r="r" b="b"/>
                <a:pathLst>
                  <a:path w="4364" h="5807"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8"/>
              <p:cNvSpPr/>
              <p:nvPr/>
            </p:nvSpPr>
            <p:spPr>
              <a:xfrm>
                <a:off x="2582500" y="3924050"/>
                <a:ext cx="39750" cy="37475"/>
              </a:xfrm>
              <a:custGeom>
                <a:avLst/>
                <a:gdLst/>
                <a:ahLst/>
                <a:cxnLst/>
                <a:rect l="l" t="t" r="r" b="b"/>
                <a:pathLst>
                  <a:path w="1590" h="1499" extrusionOk="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8"/>
              <p:cNvSpPr/>
              <p:nvPr/>
            </p:nvSpPr>
            <p:spPr>
              <a:xfrm>
                <a:off x="2550300" y="3690925"/>
                <a:ext cx="56075" cy="262200"/>
              </a:xfrm>
              <a:custGeom>
                <a:avLst/>
                <a:gdLst/>
                <a:ahLst/>
                <a:cxnLst/>
                <a:rect l="l" t="t" r="r" b="b"/>
                <a:pathLst>
                  <a:path w="2243" h="10488" extrusionOk="0">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8"/>
              <p:cNvSpPr/>
              <p:nvPr/>
            </p:nvSpPr>
            <p:spPr>
              <a:xfrm>
                <a:off x="2404600" y="3727050"/>
                <a:ext cx="195575" cy="406475"/>
              </a:xfrm>
              <a:custGeom>
                <a:avLst/>
                <a:gdLst/>
                <a:ahLst/>
                <a:cxnLst/>
                <a:rect l="l" t="t" r="r" b="b"/>
                <a:pathLst>
                  <a:path w="7823" h="16259" extrusionOk="0">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8"/>
              <p:cNvSpPr/>
              <p:nvPr/>
            </p:nvSpPr>
            <p:spPr>
              <a:xfrm>
                <a:off x="2423125" y="3725150"/>
                <a:ext cx="148375" cy="409575"/>
              </a:xfrm>
              <a:custGeom>
                <a:avLst/>
                <a:gdLst/>
                <a:ahLst/>
                <a:cxnLst/>
                <a:rect l="l" t="t" r="r" b="b"/>
                <a:pathLst>
                  <a:path w="5935" h="16383" extrusionOk="0">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8"/>
              <p:cNvSpPr/>
              <p:nvPr/>
            </p:nvSpPr>
            <p:spPr>
              <a:xfrm>
                <a:off x="2409900" y="4024000"/>
                <a:ext cx="79025" cy="39975"/>
              </a:xfrm>
              <a:custGeom>
                <a:avLst/>
                <a:gdLst/>
                <a:ahLst/>
                <a:cxnLst/>
                <a:rect l="l" t="t" r="r" b="b"/>
                <a:pathLst>
                  <a:path w="3161" h="1599" extrusionOk="0">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8"/>
              <p:cNvSpPr/>
              <p:nvPr/>
            </p:nvSpPr>
            <p:spPr>
              <a:xfrm>
                <a:off x="2420900" y="3937000"/>
                <a:ext cx="114825" cy="47300"/>
              </a:xfrm>
              <a:custGeom>
                <a:avLst/>
                <a:gdLst/>
                <a:ahLst/>
                <a:cxnLst/>
                <a:rect l="l" t="t" r="r" b="b"/>
                <a:pathLst>
                  <a:path w="4593" h="1892" extrusionOk="0">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8"/>
              <p:cNvSpPr/>
              <p:nvPr/>
            </p:nvSpPr>
            <p:spPr>
              <a:xfrm>
                <a:off x="2458875" y="3859925"/>
                <a:ext cx="106875" cy="53650"/>
              </a:xfrm>
              <a:custGeom>
                <a:avLst/>
                <a:gdLst/>
                <a:ahLst/>
                <a:cxnLst/>
                <a:rect l="l" t="t" r="r" b="b"/>
                <a:pathLst>
                  <a:path w="4275" h="2146" extrusionOk="0">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8"/>
              <p:cNvSpPr/>
              <p:nvPr/>
            </p:nvSpPr>
            <p:spPr>
              <a:xfrm>
                <a:off x="2504375" y="3796500"/>
                <a:ext cx="73725" cy="46450"/>
              </a:xfrm>
              <a:custGeom>
                <a:avLst/>
                <a:gdLst/>
                <a:ahLst/>
                <a:cxnLst/>
                <a:rect l="l" t="t" r="r" b="b"/>
                <a:pathLst>
                  <a:path w="2949" h="1858" extrusionOk="0">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8"/>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8"/>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8"/>
              <p:cNvSpPr/>
              <p:nvPr/>
            </p:nvSpPr>
            <p:spPr>
              <a:xfrm>
                <a:off x="2266850" y="3569000"/>
                <a:ext cx="38875" cy="38400"/>
              </a:xfrm>
              <a:custGeom>
                <a:avLst/>
                <a:gdLst/>
                <a:ahLst/>
                <a:cxnLst/>
                <a:rect l="l" t="t" r="r" b="b"/>
                <a:pathLst>
                  <a:path w="1555" h="1536" extrusionOk="0">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8"/>
              <p:cNvSpPr/>
              <p:nvPr/>
            </p:nvSpPr>
            <p:spPr>
              <a:xfrm>
                <a:off x="2101725" y="3220450"/>
                <a:ext cx="195175" cy="391825"/>
              </a:xfrm>
              <a:custGeom>
                <a:avLst/>
                <a:gdLst/>
                <a:ahLst/>
                <a:cxnLst/>
                <a:rect l="l" t="t" r="r" b="b"/>
                <a:pathLst>
                  <a:path w="7807" h="15673" extrusionOk="0">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8"/>
              <p:cNvSpPr/>
              <p:nvPr/>
            </p:nvSpPr>
            <p:spPr>
              <a:xfrm>
                <a:off x="2095550" y="3288200"/>
                <a:ext cx="99325" cy="263975"/>
              </a:xfrm>
              <a:custGeom>
                <a:avLst/>
                <a:gdLst/>
                <a:ahLst/>
                <a:cxnLst/>
                <a:rect l="l" t="t" r="r" b="b"/>
                <a:pathLst>
                  <a:path w="3973" h="10559" extrusionOk="0">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8"/>
              <p:cNvSpPr/>
              <p:nvPr/>
            </p:nvSpPr>
            <p:spPr>
              <a:xfrm>
                <a:off x="2122900" y="3287125"/>
                <a:ext cx="37125" cy="266000"/>
              </a:xfrm>
              <a:custGeom>
                <a:avLst/>
                <a:gdLst/>
                <a:ahLst/>
                <a:cxnLst/>
                <a:rect l="l" t="t" r="r" b="b"/>
                <a:pathLst>
                  <a:path w="1485" h="10640" extrusionOk="0">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8"/>
              <p:cNvSpPr/>
              <p:nvPr/>
            </p:nvSpPr>
            <p:spPr>
              <a:xfrm>
                <a:off x="2104375" y="3481225"/>
                <a:ext cx="49000" cy="23200"/>
              </a:xfrm>
              <a:custGeom>
                <a:avLst/>
                <a:gdLst/>
                <a:ahLst/>
                <a:cxnLst/>
                <a:rect l="l" t="t" r="r" b="b"/>
                <a:pathLst>
                  <a:path w="1960" h="928" extrusionOk="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8"/>
              <p:cNvSpPr/>
              <p:nvPr/>
            </p:nvSpPr>
            <p:spPr>
              <a:xfrm>
                <a:off x="2100375" y="3425050"/>
                <a:ext cx="71125" cy="29475"/>
              </a:xfrm>
              <a:custGeom>
                <a:avLst/>
                <a:gdLst/>
                <a:ahLst/>
                <a:cxnLst/>
                <a:rect l="l" t="t" r="r" b="b"/>
                <a:pathLst>
                  <a:path w="2845" h="1179" extrusionOk="0">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8"/>
              <p:cNvSpPr/>
              <p:nvPr/>
            </p:nvSpPr>
            <p:spPr>
              <a:xfrm>
                <a:off x="2112750" y="3374375"/>
                <a:ext cx="67575" cy="27175"/>
              </a:xfrm>
              <a:custGeom>
                <a:avLst/>
                <a:gdLst/>
                <a:ahLst/>
                <a:cxnLst/>
                <a:rect l="l" t="t" r="r" b="b"/>
                <a:pathLst>
                  <a:path w="2703" h="1087" extrusionOk="0">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8"/>
              <p:cNvSpPr/>
              <p:nvPr/>
            </p:nvSpPr>
            <p:spPr>
              <a:xfrm>
                <a:off x="2131275" y="3333325"/>
                <a:ext cx="47725" cy="24075"/>
              </a:xfrm>
              <a:custGeom>
                <a:avLst/>
                <a:gdLst/>
                <a:ahLst/>
                <a:cxnLst/>
                <a:rect l="l" t="t" r="r" b="b"/>
                <a:pathLst>
                  <a:path w="1909" h="963" extrusionOk="0">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8"/>
              <p:cNvSpPr/>
              <p:nvPr/>
            </p:nvSpPr>
            <p:spPr>
              <a:xfrm>
                <a:off x="1899925" y="3063975"/>
                <a:ext cx="1128975" cy="868275"/>
              </a:xfrm>
              <a:custGeom>
                <a:avLst/>
                <a:gdLst/>
                <a:ahLst/>
                <a:cxnLst/>
                <a:rect l="l" t="t" r="r" b="b"/>
                <a:pathLst>
                  <a:path w="45159" h="34731" extrusionOk="0">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8"/>
              <p:cNvSpPr/>
              <p:nvPr/>
            </p:nvSpPr>
            <p:spPr>
              <a:xfrm>
                <a:off x="2672150" y="3824850"/>
                <a:ext cx="459175" cy="63525"/>
              </a:xfrm>
              <a:custGeom>
                <a:avLst/>
                <a:gdLst/>
                <a:ahLst/>
                <a:cxnLst/>
                <a:rect l="l" t="t" r="r" b="b"/>
                <a:pathLst>
                  <a:path w="18367" h="2541" extrusionOk="0">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8"/>
              <p:cNvSpPr/>
              <p:nvPr/>
            </p:nvSpPr>
            <p:spPr>
              <a:xfrm>
                <a:off x="2826200" y="3742750"/>
                <a:ext cx="179750" cy="139775"/>
              </a:xfrm>
              <a:custGeom>
                <a:avLst/>
                <a:gdLst/>
                <a:ahLst/>
                <a:cxnLst/>
                <a:rect l="l" t="t" r="r" b="b"/>
                <a:pathLst>
                  <a:path w="7190" h="5591" extrusionOk="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8"/>
              <p:cNvSpPr/>
              <p:nvPr/>
            </p:nvSpPr>
            <p:spPr>
              <a:xfrm>
                <a:off x="3027525" y="3736850"/>
                <a:ext cx="424775" cy="112550"/>
              </a:xfrm>
              <a:custGeom>
                <a:avLst/>
                <a:gdLst/>
                <a:ahLst/>
                <a:cxnLst/>
                <a:rect l="l" t="t" r="r" b="b"/>
                <a:pathLst>
                  <a:path w="16991" h="4502" extrusionOk="0">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8"/>
              <p:cNvSpPr/>
              <p:nvPr/>
            </p:nvSpPr>
            <p:spPr>
              <a:xfrm>
                <a:off x="3025350" y="3750000"/>
                <a:ext cx="425625" cy="92025"/>
              </a:xfrm>
              <a:custGeom>
                <a:avLst/>
                <a:gdLst/>
                <a:ahLst/>
                <a:cxnLst/>
                <a:rect l="l" t="t" r="r" b="b"/>
                <a:pathLst>
                  <a:path w="17025" h="3681" extrusionOk="0">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8"/>
              <p:cNvSpPr/>
              <p:nvPr/>
            </p:nvSpPr>
            <p:spPr>
              <a:xfrm>
                <a:off x="3336175" y="3734375"/>
                <a:ext cx="50775" cy="74200"/>
              </a:xfrm>
              <a:custGeom>
                <a:avLst/>
                <a:gdLst/>
                <a:ahLst/>
                <a:cxnLst/>
                <a:rect l="l" t="t" r="r" b="b"/>
                <a:pathLst>
                  <a:path w="2031" h="2968" extrusionOk="0">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8"/>
              <p:cNvSpPr/>
              <p:nvPr/>
            </p:nvSpPr>
            <p:spPr>
              <a:xfrm>
                <a:off x="3246100" y="3735750"/>
                <a:ext cx="66250" cy="105250"/>
              </a:xfrm>
              <a:custGeom>
                <a:avLst/>
                <a:gdLst/>
                <a:ahLst/>
                <a:cxnLst/>
                <a:rect l="l" t="t" r="r" b="b"/>
                <a:pathLst>
                  <a:path w="2650" h="4210" extrusionOk="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8"/>
              <p:cNvSpPr/>
              <p:nvPr/>
            </p:nvSpPr>
            <p:spPr>
              <a:xfrm>
                <a:off x="3164850" y="3747175"/>
                <a:ext cx="57850" cy="103800"/>
              </a:xfrm>
              <a:custGeom>
                <a:avLst/>
                <a:gdLst/>
                <a:ahLst/>
                <a:cxnLst/>
                <a:rect l="l" t="t" r="r" b="b"/>
                <a:pathLst>
                  <a:path w="2314" h="4152" extrusionOk="0">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8"/>
              <p:cNvSpPr/>
              <p:nvPr/>
            </p:nvSpPr>
            <p:spPr>
              <a:xfrm>
                <a:off x="3099950" y="3773275"/>
                <a:ext cx="37575" cy="76550"/>
              </a:xfrm>
              <a:custGeom>
                <a:avLst/>
                <a:gdLst/>
                <a:ahLst/>
                <a:cxnLst/>
                <a:rect l="l" t="t" r="r" b="b"/>
                <a:pathLst>
                  <a:path w="1503" h="3062" extrusionOk="0">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8"/>
              <p:cNvSpPr/>
              <p:nvPr/>
            </p:nvSpPr>
            <p:spPr>
              <a:xfrm>
                <a:off x="2951175" y="3539275"/>
                <a:ext cx="263850" cy="256200"/>
              </a:xfrm>
              <a:custGeom>
                <a:avLst/>
                <a:gdLst/>
                <a:ahLst/>
                <a:cxnLst/>
                <a:rect l="l" t="t" r="r" b="b"/>
                <a:pathLst>
                  <a:path w="10554" h="10248" extrusionOk="0">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8"/>
              <p:cNvSpPr/>
              <p:nvPr/>
            </p:nvSpPr>
            <p:spPr>
              <a:xfrm>
                <a:off x="2948950" y="3540500"/>
                <a:ext cx="262725" cy="256650"/>
              </a:xfrm>
              <a:custGeom>
                <a:avLst/>
                <a:gdLst/>
                <a:ahLst/>
                <a:cxnLst/>
                <a:rect l="l" t="t" r="r" b="b"/>
                <a:pathLst>
                  <a:path w="10509" h="10266" extrusionOk="0">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8"/>
              <p:cNvSpPr/>
              <p:nvPr/>
            </p:nvSpPr>
            <p:spPr>
              <a:xfrm>
                <a:off x="3128650" y="3568100"/>
                <a:ext cx="69325" cy="47250"/>
              </a:xfrm>
              <a:custGeom>
                <a:avLst/>
                <a:gdLst/>
                <a:ahLst/>
                <a:cxnLst/>
                <a:rect l="l" t="t" r="r" b="b"/>
                <a:pathLst>
                  <a:path w="2773" h="1890" extrusionOk="0">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8"/>
              <p:cNvSpPr/>
              <p:nvPr/>
            </p:nvSpPr>
            <p:spPr>
              <a:xfrm>
                <a:off x="3060675" y="3609425"/>
                <a:ext cx="102450" cy="64200"/>
              </a:xfrm>
              <a:custGeom>
                <a:avLst/>
                <a:gdLst/>
                <a:ahLst/>
                <a:cxnLst/>
                <a:rect l="l" t="t" r="r" b="b"/>
                <a:pathLst>
                  <a:path w="4098" h="2568" extrusionOk="0">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8"/>
              <p:cNvSpPr/>
              <p:nvPr/>
            </p:nvSpPr>
            <p:spPr>
              <a:xfrm>
                <a:off x="3011225" y="3651375"/>
                <a:ext cx="91400" cy="69175"/>
              </a:xfrm>
              <a:custGeom>
                <a:avLst/>
                <a:gdLst/>
                <a:ahLst/>
                <a:cxnLst/>
                <a:rect l="l" t="t" r="r" b="b"/>
                <a:pathLst>
                  <a:path w="3656" h="2767" extrusionOk="0">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8"/>
              <p:cNvSpPr/>
              <p:nvPr/>
            </p:nvSpPr>
            <p:spPr>
              <a:xfrm>
                <a:off x="2977675" y="3701250"/>
                <a:ext cx="60475" cy="55375"/>
              </a:xfrm>
              <a:custGeom>
                <a:avLst/>
                <a:gdLst/>
                <a:ahLst/>
                <a:cxnLst/>
                <a:rect l="l" t="t" r="r" b="b"/>
                <a:pathLst>
                  <a:path w="2419" h="2215" extrusionOk="0">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8"/>
              <p:cNvSpPr/>
              <p:nvPr/>
            </p:nvSpPr>
            <p:spPr>
              <a:xfrm>
                <a:off x="2987800" y="3798050"/>
                <a:ext cx="258750" cy="179000"/>
              </a:xfrm>
              <a:custGeom>
                <a:avLst/>
                <a:gdLst/>
                <a:ahLst/>
                <a:cxnLst/>
                <a:rect l="l" t="t" r="r" b="b"/>
                <a:pathLst>
                  <a:path w="10350" h="7160" extrusionOk="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8"/>
              <p:cNvSpPr/>
              <p:nvPr/>
            </p:nvSpPr>
            <p:spPr>
              <a:xfrm>
                <a:off x="2987800" y="3843925"/>
                <a:ext cx="185025" cy="132575"/>
              </a:xfrm>
              <a:custGeom>
                <a:avLst/>
                <a:gdLst/>
                <a:ahLst/>
                <a:cxnLst/>
                <a:rect l="l" t="t" r="r" b="b"/>
                <a:pathLst>
                  <a:path w="7401" h="5303" extrusionOk="0">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8"/>
              <p:cNvSpPr/>
              <p:nvPr/>
            </p:nvSpPr>
            <p:spPr>
              <a:xfrm>
                <a:off x="2987800" y="3901425"/>
                <a:ext cx="51250" cy="50350"/>
              </a:xfrm>
              <a:custGeom>
                <a:avLst/>
                <a:gdLst/>
                <a:ahLst/>
                <a:cxnLst/>
                <a:rect l="l" t="t" r="r" b="b"/>
                <a:pathLst>
                  <a:path w="2050" h="2014" extrusionOk="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3" name="Google Shape;803;p18"/>
            <p:cNvSpPr/>
            <p:nvPr/>
          </p:nvSpPr>
          <p:spPr>
            <a:xfrm rot="8238939">
              <a:off x="7846031" y="967277"/>
              <a:ext cx="398953" cy="800920"/>
            </a:xfrm>
            <a:custGeom>
              <a:avLst/>
              <a:gdLst/>
              <a:ahLst/>
              <a:cxnLst/>
              <a:rect l="l" t="t" r="r" b="b"/>
              <a:pathLst>
                <a:path w="7807" h="15673" extrusionOk="0">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4" name="Google Shape;804;p18"/>
            <p:cNvGrpSpPr/>
            <p:nvPr/>
          </p:nvGrpSpPr>
          <p:grpSpPr>
            <a:xfrm rot="8837463">
              <a:off x="7361237" y="944416"/>
              <a:ext cx="322209" cy="420430"/>
              <a:chOff x="2263300" y="3569000"/>
              <a:chExt cx="157625" cy="205675"/>
            </a:xfrm>
          </p:grpSpPr>
          <p:sp>
            <p:nvSpPr>
              <p:cNvPr id="805" name="Google Shape;805;p18"/>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18"/>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7" name="Google Shape;807;p18"/>
            <p:cNvSpPr/>
            <p:nvPr/>
          </p:nvSpPr>
          <p:spPr>
            <a:xfrm rot="-8524433">
              <a:off x="7676943" y="1184282"/>
              <a:ext cx="104760" cy="102921"/>
            </a:xfrm>
            <a:custGeom>
              <a:avLst/>
              <a:gdLst/>
              <a:ahLst/>
              <a:cxnLst/>
              <a:rect l="l" t="t" r="r" b="b"/>
              <a:pathLst>
                <a:path w="2050" h="2014" extrusionOk="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8" name="Google Shape;808;p18"/>
          <p:cNvGrpSpPr/>
          <p:nvPr/>
        </p:nvGrpSpPr>
        <p:grpSpPr>
          <a:xfrm flipH="1">
            <a:off x="7928613" y="415461"/>
            <a:ext cx="645518" cy="611718"/>
            <a:chOff x="7734875" y="501650"/>
            <a:chExt cx="667892" cy="611718"/>
          </a:xfrm>
        </p:grpSpPr>
        <p:sp>
          <p:nvSpPr>
            <p:cNvPr id="809" name="Google Shape;809;p18"/>
            <p:cNvSpPr/>
            <p:nvPr/>
          </p:nvSpPr>
          <p:spPr>
            <a:xfrm>
              <a:off x="8003000" y="501650"/>
              <a:ext cx="399767" cy="551892"/>
            </a:xfrm>
            <a:custGeom>
              <a:avLst/>
              <a:gdLst/>
              <a:ahLst/>
              <a:cxnLst/>
              <a:rect l="l" t="t" r="r" b="b"/>
              <a:pathLst>
                <a:path w="10191" h="14069" extrusionOk="0">
                  <a:moveTo>
                    <a:pt x="1826" y="0"/>
                  </a:moveTo>
                  <a:cubicBezTo>
                    <a:pt x="897" y="0"/>
                    <a:pt x="60" y="653"/>
                    <a:pt x="18" y="1714"/>
                  </a:cubicBezTo>
                  <a:cubicBezTo>
                    <a:pt x="1" y="2174"/>
                    <a:pt x="107" y="2616"/>
                    <a:pt x="248" y="3057"/>
                  </a:cubicBezTo>
                  <a:cubicBezTo>
                    <a:pt x="990" y="5441"/>
                    <a:pt x="2544" y="7472"/>
                    <a:pt x="4221" y="9273"/>
                  </a:cubicBezTo>
                  <a:cubicBezTo>
                    <a:pt x="5033" y="10156"/>
                    <a:pt x="5899" y="10968"/>
                    <a:pt x="6782" y="11781"/>
                  </a:cubicBezTo>
                  <a:cubicBezTo>
                    <a:pt x="7595" y="12506"/>
                    <a:pt x="8407" y="13318"/>
                    <a:pt x="9361" y="13883"/>
                  </a:cubicBezTo>
                  <a:cubicBezTo>
                    <a:pt x="9472" y="13945"/>
                    <a:pt x="9610" y="14068"/>
                    <a:pt x="9744" y="14068"/>
                  </a:cubicBezTo>
                  <a:cubicBezTo>
                    <a:pt x="9800" y="14068"/>
                    <a:pt x="9855" y="14046"/>
                    <a:pt x="9908" y="13989"/>
                  </a:cubicBezTo>
                  <a:cubicBezTo>
                    <a:pt x="10190" y="13688"/>
                    <a:pt x="9696" y="12770"/>
                    <a:pt x="9590" y="12452"/>
                  </a:cubicBezTo>
                  <a:cubicBezTo>
                    <a:pt x="9361" y="11710"/>
                    <a:pt x="9114" y="10987"/>
                    <a:pt x="8866" y="10245"/>
                  </a:cubicBezTo>
                  <a:cubicBezTo>
                    <a:pt x="7753" y="7031"/>
                    <a:pt x="6465" y="3746"/>
                    <a:pt x="4080" y="1255"/>
                  </a:cubicBezTo>
                  <a:cubicBezTo>
                    <a:pt x="3656" y="815"/>
                    <a:pt x="3180" y="391"/>
                    <a:pt x="2615" y="160"/>
                  </a:cubicBezTo>
                  <a:cubicBezTo>
                    <a:pt x="2355" y="52"/>
                    <a:pt x="2087" y="0"/>
                    <a:pt x="1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18"/>
            <p:cNvSpPr/>
            <p:nvPr/>
          </p:nvSpPr>
          <p:spPr>
            <a:xfrm>
              <a:off x="7734875" y="757614"/>
              <a:ext cx="593787" cy="355754"/>
            </a:xfrm>
            <a:custGeom>
              <a:avLst/>
              <a:gdLst/>
              <a:ahLst/>
              <a:cxnLst/>
              <a:rect l="l" t="t" r="r" b="b"/>
              <a:pathLst>
                <a:path w="15137" h="9069" extrusionOk="0">
                  <a:moveTo>
                    <a:pt x="2414" y="1"/>
                  </a:moveTo>
                  <a:cubicBezTo>
                    <a:pt x="2334" y="1"/>
                    <a:pt x="2254" y="4"/>
                    <a:pt x="2174" y="11"/>
                  </a:cubicBezTo>
                  <a:cubicBezTo>
                    <a:pt x="884" y="134"/>
                    <a:pt x="1" y="1371"/>
                    <a:pt x="584" y="2590"/>
                  </a:cubicBezTo>
                  <a:cubicBezTo>
                    <a:pt x="778" y="2995"/>
                    <a:pt x="1079" y="3348"/>
                    <a:pt x="1397" y="3666"/>
                  </a:cubicBezTo>
                  <a:cubicBezTo>
                    <a:pt x="3163" y="5432"/>
                    <a:pt x="5475" y="6527"/>
                    <a:pt x="7806" y="7358"/>
                  </a:cubicBezTo>
                  <a:cubicBezTo>
                    <a:pt x="8937" y="7747"/>
                    <a:pt x="10085" y="8064"/>
                    <a:pt x="11233" y="8382"/>
                  </a:cubicBezTo>
                  <a:cubicBezTo>
                    <a:pt x="12292" y="8647"/>
                    <a:pt x="13387" y="9000"/>
                    <a:pt x="14482" y="9053"/>
                  </a:cubicBezTo>
                  <a:cubicBezTo>
                    <a:pt x="14570" y="9053"/>
                    <a:pt x="14667" y="9068"/>
                    <a:pt x="14756" y="9068"/>
                  </a:cubicBezTo>
                  <a:cubicBezTo>
                    <a:pt x="14881" y="9068"/>
                    <a:pt x="14989" y="9038"/>
                    <a:pt x="15030" y="8894"/>
                  </a:cubicBezTo>
                  <a:cubicBezTo>
                    <a:pt x="15136" y="8488"/>
                    <a:pt x="14288" y="7905"/>
                    <a:pt x="14041" y="7676"/>
                  </a:cubicBezTo>
                  <a:cubicBezTo>
                    <a:pt x="13476" y="7128"/>
                    <a:pt x="12928" y="6598"/>
                    <a:pt x="12363" y="6068"/>
                  </a:cubicBezTo>
                  <a:cubicBezTo>
                    <a:pt x="9909" y="3720"/>
                    <a:pt x="7241" y="1406"/>
                    <a:pt x="3975" y="311"/>
                  </a:cubicBezTo>
                  <a:cubicBezTo>
                    <a:pt x="3469" y="143"/>
                    <a:pt x="2938" y="1"/>
                    <a:pt x="2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2_1">
    <p:spTree>
      <p:nvGrpSpPr>
        <p:cNvPr id="811" name="Shape 811"/>
        <p:cNvGrpSpPr/>
        <p:nvPr/>
      </p:nvGrpSpPr>
      <p:grpSpPr>
        <a:xfrm>
          <a:off x="0" y="0"/>
          <a:ext cx="0" cy="0"/>
          <a:chOff x="0" y="0"/>
          <a:chExt cx="0" cy="0"/>
        </a:xfrm>
      </p:grpSpPr>
      <p:sp>
        <p:nvSpPr>
          <p:cNvPr id="812" name="Google Shape;812;p19"/>
          <p:cNvSpPr txBox="1"/>
          <p:nvPr>
            <p:ph type="subTitle" idx="1"/>
          </p:nvPr>
        </p:nvSpPr>
        <p:spPr>
          <a:xfrm>
            <a:off x="1249725" y="2630785"/>
            <a:ext cx="2907600" cy="106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13" name="Google Shape;813;p19"/>
          <p:cNvSpPr txBox="1"/>
          <p:nvPr>
            <p:ph type="title"/>
          </p:nvPr>
        </p:nvSpPr>
        <p:spPr>
          <a:xfrm>
            <a:off x="1249725" y="1450725"/>
            <a:ext cx="2170500" cy="1100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814" name="Google Shape;814;p19"/>
          <p:cNvGrpSpPr/>
          <p:nvPr/>
        </p:nvGrpSpPr>
        <p:grpSpPr>
          <a:xfrm rot="-2805388">
            <a:off x="5667525" y="1390787"/>
            <a:ext cx="3893345" cy="3990181"/>
            <a:chOff x="754250" y="3789250"/>
            <a:chExt cx="1457400" cy="1402725"/>
          </a:xfrm>
        </p:grpSpPr>
        <p:sp>
          <p:nvSpPr>
            <p:cNvPr id="815" name="Google Shape;815;p19"/>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9"/>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9"/>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9"/>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9"/>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9"/>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9"/>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9"/>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9"/>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9"/>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9"/>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9"/>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9"/>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9"/>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9"/>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9"/>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9"/>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9"/>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9"/>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9"/>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9"/>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9"/>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9"/>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9"/>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9"/>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9"/>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9"/>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2" name="Google Shape;842;p19"/>
          <p:cNvGrpSpPr/>
          <p:nvPr/>
        </p:nvGrpSpPr>
        <p:grpSpPr>
          <a:xfrm rot="8950937" flipH="1">
            <a:off x="1212310" y="4391079"/>
            <a:ext cx="703688" cy="246182"/>
            <a:chOff x="1699175" y="4937600"/>
            <a:chExt cx="244925" cy="91275"/>
          </a:xfrm>
        </p:grpSpPr>
        <p:sp>
          <p:nvSpPr>
            <p:cNvPr id="843" name="Google Shape;843;p19"/>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19"/>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5" name="Google Shape;845;p19"/>
          <p:cNvGrpSpPr/>
          <p:nvPr/>
        </p:nvGrpSpPr>
        <p:grpSpPr>
          <a:xfrm rot="2091940" flipH="1">
            <a:off x="554940" y="4306214"/>
            <a:ext cx="689675" cy="251636"/>
            <a:chOff x="1699175" y="4937600"/>
            <a:chExt cx="244925" cy="91275"/>
          </a:xfrm>
        </p:grpSpPr>
        <p:sp>
          <p:nvSpPr>
            <p:cNvPr id="846" name="Google Shape;846;p19"/>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19"/>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8" name="Google Shape;848;p19"/>
          <p:cNvGrpSpPr/>
          <p:nvPr/>
        </p:nvGrpSpPr>
        <p:grpSpPr>
          <a:xfrm rot="-9218873">
            <a:off x="560910" y="359347"/>
            <a:ext cx="392763" cy="366604"/>
            <a:chOff x="2064625" y="4197850"/>
            <a:chExt cx="147025" cy="128875"/>
          </a:xfrm>
        </p:grpSpPr>
        <p:sp>
          <p:nvSpPr>
            <p:cNvPr id="849" name="Google Shape;849;p19"/>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9"/>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19"/>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2" name="Google Shape;852;p19"/>
          <p:cNvGrpSpPr/>
          <p:nvPr/>
        </p:nvGrpSpPr>
        <p:grpSpPr>
          <a:xfrm>
            <a:off x="8426529" y="129476"/>
            <a:ext cx="327124" cy="322325"/>
            <a:chOff x="3828575" y="1069325"/>
            <a:chExt cx="185750" cy="183025"/>
          </a:xfrm>
        </p:grpSpPr>
        <p:sp>
          <p:nvSpPr>
            <p:cNvPr id="853" name="Google Shape;853;p19"/>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9"/>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9"/>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6" name="Google Shape;856;p19"/>
          <p:cNvGrpSpPr/>
          <p:nvPr/>
        </p:nvGrpSpPr>
        <p:grpSpPr>
          <a:xfrm rot="702496">
            <a:off x="4010680" y="4442432"/>
            <a:ext cx="392760" cy="366608"/>
            <a:chOff x="2064625" y="4197850"/>
            <a:chExt cx="147025" cy="128875"/>
          </a:xfrm>
        </p:grpSpPr>
        <p:sp>
          <p:nvSpPr>
            <p:cNvPr id="857" name="Google Shape;857;p19"/>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19"/>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19"/>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860" name="Shape 860"/>
        <p:cNvGrpSpPr/>
        <p:nvPr/>
      </p:nvGrpSpPr>
      <p:grpSpPr>
        <a:xfrm>
          <a:off x="0" y="0"/>
          <a:ext cx="0" cy="0"/>
          <a:chOff x="0" y="0"/>
          <a:chExt cx="0" cy="0"/>
        </a:xfrm>
      </p:grpSpPr>
      <p:sp>
        <p:nvSpPr>
          <p:cNvPr id="861" name="Google Shape;861;p20"/>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862" name="Google Shape;862;p20"/>
          <p:cNvGrpSpPr/>
          <p:nvPr/>
        </p:nvGrpSpPr>
        <p:grpSpPr>
          <a:xfrm>
            <a:off x="4373929" y="4600538"/>
            <a:ext cx="327124" cy="322325"/>
            <a:chOff x="3828575" y="1069325"/>
            <a:chExt cx="185750" cy="183025"/>
          </a:xfrm>
        </p:grpSpPr>
        <p:sp>
          <p:nvSpPr>
            <p:cNvPr id="863" name="Google Shape;863;p20"/>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0"/>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0"/>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6" name="Google Shape;866;p20"/>
          <p:cNvGrpSpPr/>
          <p:nvPr/>
        </p:nvGrpSpPr>
        <p:grpSpPr>
          <a:xfrm rot="192964">
            <a:off x="6119813" y="35290"/>
            <a:ext cx="3490688" cy="1361497"/>
            <a:chOff x="6120023" y="34914"/>
            <a:chExt cx="3490776" cy="1361532"/>
          </a:xfrm>
        </p:grpSpPr>
        <p:sp>
          <p:nvSpPr>
            <p:cNvPr id="867" name="Google Shape;867;p20"/>
            <p:cNvSpPr/>
            <p:nvPr/>
          </p:nvSpPr>
          <p:spPr>
            <a:xfrm rot="407692">
              <a:off x="6477504" y="498564"/>
              <a:ext cx="3126899" cy="293744"/>
            </a:xfrm>
            <a:custGeom>
              <a:avLst/>
              <a:gdLst/>
              <a:ahLst/>
              <a:cxnLst/>
              <a:rect l="l" t="t" r="r" b="b"/>
              <a:pathLst>
                <a:path w="63295" h="5946" extrusionOk="0">
                  <a:moveTo>
                    <a:pt x="50492" y="1"/>
                  </a:moveTo>
                  <a:cubicBezTo>
                    <a:pt x="48526" y="1"/>
                    <a:pt x="46572" y="362"/>
                    <a:pt x="44752" y="768"/>
                  </a:cubicBezTo>
                  <a:cubicBezTo>
                    <a:pt x="43674" y="998"/>
                    <a:pt x="42597" y="1262"/>
                    <a:pt x="41555" y="1510"/>
                  </a:cubicBezTo>
                  <a:cubicBezTo>
                    <a:pt x="37801" y="2409"/>
                    <a:pt x="33922" y="3336"/>
                    <a:pt x="30079" y="3336"/>
                  </a:cubicBezTo>
                  <a:cubicBezTo>
                    <a:pt x="29618" y="3336"/>
                    <a:pt x="29157" y="3322"/>
                    <a:pt x="28698" y="3294"/>
                  </a:cubicBezTo>
                  <a:cubicBezTo>
                    <a:pt x="26491" y="3153"/>
                    <a:pt x="24266" y="2658"/>
                    <a:pt x="22111" y="2181"/>
                  </a:cubicBezTo>
                  <a:cubicBezTo>
                    <a:pt x="20292" y="1792"/>
                    <a:pt x="18420" y="1387"/>
                    <a:pt x="16531" y="1175"/>
                  </a:cubicBezTo>
                  <a:cubicBezTo>
                    <a:pt x="15347" y="1038"/>
                    <a:pt x="14155" y="979"/>
                    <a:pt x="12967" y="979"/>
                  </a:cubicBezTo>
                  <a:cubicBezTo>
                    <a:pt x="8640" y="979"/>
                    <a:pt x="4370" y="1763"/>
                    <a:pt x="795" y="2428"/>
                  </a:cubicBezTo>
                  <a:cubicBezTo>
                    <a:pt x="319" y="2499"/>
                    <a:pt x="1" y="2958"/>
                    <a:pt x="88" y="3435"/>
                  </a:cubicBezTo>
                  <a:cubicBezTo>
                    <a:pt x="169" y="3865"/>
                    <a:pt x="551" y="4152"/>
                    <a:pt x="962" y="4152"/>
                  </a:cubicBezTo>
                  <a:cubicBezTo>
                    <a:pt x="1006" y="4152"/>
                    <a:pt x="1051" y="4149"/>
                    <a:pt x="1096" y="4142"/>
                  </a:cubicBezTo>
                  <a:cubicBezTo>
                    <a:pt x="4617" y="3487"/>
                    <a:pt x="8798" y="2723"/>
                    <a:pt x="12979" y="2723"/>
                  </a:cubicBezTo>
                  <a:cubicBezTo>
                    <a:pt x="14102" y="2723"/>
                    <a:pt x="15225" y="2778"/>
                    <a:pt x="16336" y="2905"/>
                  </a:cubicBezTo>
                  <a:cubicBezTo>
                    <a:pt x="18137" y="3099"/>
                    <a:pt x="19957" y="3506"/>
                    <a:pt x="21740" y="3894"/>
                  </a:cubicBezTo>
                  <a:cubicBezTo>
                    <a:pt x="23948" y="4371"/>
                    <a:pt x="26261" y="4883"/>
                    <a:pt x="28592" y="5025"/>
                  </a:cubicBezTo>
                  <a:cubicBezTo>
                    <a:pt x="29094" y="5056"/>
                    <a:pt x="29595" y="5070"/>
                    <a:pt x="30094" y="5070"/>
                  </a:cubicBezTo>
                  <a:cubicBezTo>
                    <a:pt x="34131" y="5070"/>
                    <a:pt x="38096" y="4116"/>
                    <a:pt x="41961" y="3205"/>
                  </a:cubicBezTo>
                  <a:cubicBezTo>
                    <a:pt x="43003" y="2958"/>
                    <a:pt x="44081" y="2694"/>
                    <a:pt x="45122" y="2463"/>
                  </a:cubicBezTo>
                  <a:cubicBezTo>
                    <a:pt x="47083" y="2034"/>
                    <a:pt x="48755" y="1747"/>
                    <a:pt x="50400" y="1747"/>
                  </a:cubicBezTo>
                  <a:cubicBezTo>
                    <a:pt x="50578" y="1747"/>
                    <a:pt x="50755" y="1750"/>
                    <a:pt x="50933" y="1757"/>
                  </a:cubicBezTo>
                  <a:cubicBezTo>
                    <a:pt x="54959" y="1898"/>
                    <a:pt x="58703" y="3894"/>
                    <a:pt x="61847" y="5819"/>
                  </a:cubicBezTo>
                  <a:cubicBezTo>
                    <a:pt x="61988" y="5905"/>
                    <a:pt x="62144" y="5946"/>
                    <a:pt x="62298" y="5946"/>
                  </a:cubicBezTo>
                  <a:cubicBezTo>
                    <a:pt x="62587" y="5946"/>
                    <a:pt x="62868" y="5801"/>
                    <a:pt x="63029" y="5536"/>
                  </a:cubicBezTo>
                  <a:cubicBezTo>
                    <a:pt x="63295" y="5112"/>
                    <a:pt x="63154" y="4582"/>
                    <a:pt x="62747" y="4335"/>
                  </a:cubicBezTo>
                  <a:cubicBezTo>
                    <a:pt x="60293" y="2816"/>
                    <a:pt x="57467" y="1262"/>
                    <a:pt x="54376" y="504"/>
                  </a:cubicBezTo>
                  <a:cubicBezTo>
                    <a:pt x="53281" y="221"/>
                    <a:pt x="52151" y="44"/>
                    <a:pt x="51003" y="9"/>
                  </a:cubicBezTo>
                  <a:cubicBezTo>
                    <a:pt x="50833" y="4"/>
                    <a:pt x="50663" y="1"/>
                    <a:pt x="504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0"/>
            <p:cNvSpPr/>
            <p:nvPr/>
          </p:nvSpPr>
          <p:spPr>
            <a:xfrm rot="407692">
              <a:off x="6565432" y="450476"/>
              <a:ext cx="718947" cy="467145"/>
            </a:xfrm>
            <a:custGeom>
              <a:avLst/>
              <a:gdLst/>
              <a:ahLst/>
              <a:cxnLst/>
              <a:rect l="l" t="t" r="r" b="b"/>
              <a:pathLst>
                <a:path w="14553" h="9456" extrusionOk="0">
                  <a:moveTo>
                    <a:pt x="13948" y="1"/>
                  </a:moveTo>
                  <a:cubicBezTo>
                    <a:pt x="13914" y="1"/>
                    <a:pt x="13880" y="4"/>
                    <a:pt x="13846" y="11"/>
                  </a:cubicBezTo>
                  <a:cubicBezTo>
                    <a:pt x="13104" y="187"/>
                    <a:pt x="12416" y="399"/>
                    <a:pt x="11780" y="699"/>
                  </a:cubicBezTo>
                  <a:lnTo>
                    <a:pt x="11286" y="911"/>
                  </a:lnTo>
                  <a:lnTo>
                    <a:pt x="10826" y="1158"/>
                  </a:lnTo>
                  <a:lnTo>
                    <a:pt x="10349" y="1405"/>
                  </a:lnTo>
                  <a:lnTo>
                    <a:pt x="9908" y="1671"/>
                  </a:lnTo>
                  <a:cubicBezTo>
                    <a:pt x="8689" y="2359"/>
                    <a:pt x="7542" y="3136"/>
                    <a:pt x="6428" y="3948"/>
                  </a:cubicBezTo>
                  <a:cubicBezTo>
                    <a:pt x="5316" y="4760"/>
                    <a:pt x="4222" y="5608"/>
                    <a:pt x="3162" y="6491"/>
                  </a:cubicBezTo>
                  <a:cubicBezTo>
                    <a:pt x="2102" y="7357"/>
                    <a:pt x="1060" y="8257"/>
                    <a:pt x="71" y="9211"/>
                  </a:cubicBezTo>
                  <a:cubicBezTo>
                    <a:pt x="0" y="9264"/>
                    <a:pt x="0" y="9352"/>
                    <a:pt x="54" y="9406"/>
                  </a:cubicBezTo>
                  <a:cubicBezTo>
                    <a:pt x="84" y="9436"/>
                    <a:pt x="127" y="9455"/>
                    <a:pt x="168" y="9455"/>
                  </a:cubicBezTo>
                  <a:cubicBezTo>
                    <a:pt x="197" y="9455"/>
                    <a:pt x="225" y="9445"/>
                    <a:pt x="247" y="9423"/>
                  </a:cubicBezTo>
                  <a:cubicBezTo>
                    <a:pt x="1290" y="8540"/>
                    <a:pt x="2367" y="7692"/>
                    <a:pt x="3461" y="6863"/>
                  </a:cubicBezTo>
                  <a:cubicBezTo>
                    <a:pt x="4556" y="6050"/>
                    <a:pt x="5670" y="5255"/>
                    <a:pt x="6817" y="4513"/>
                  </a:cubicBezTo>
                  <a:cubicBezTo>
                    <a:pt x="7966" y="3771"/>
                    <a:pt x="9131" y="3065"/>
                    <a:pt x="10332" y="2448"/>
                  </a:cubicBezTo>
                  <a:cubicBezTo>
                    <a:pt x="11514" y="1829"/>
                    <a:pt x="12769" y="1282"/>
                    <a:pt x="14005" y="1087"/>
                  </a:cubicBezTo>
                  <a:lnTo>
                    <a:pt x="14041" y="1087"/>
                  </a:lnTo>
                  <a:cubicBezTo>
                    <a:pt x="14058" y="1087"/>
                    <a:pt x="14058" y="1070"/>
                    <a:pt x="14076" y="1070"/>
                  </a:cubicBezTo>
                  <a:cubicBezTo>
                    <a:pt x="14358" y="1016"/>
                    <a:pt x="14552" y="717"/>
                    <a:pt x="14481" y="434"/>
                  </a:cubicBezTo>
                  <a:cubicBezTo>
                    <a:pt x="14435" y="170"/>
                    <a:pt x="14197" y="1"/>
                    <a:pt x="13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0"/>
            <p:cNvSpPr/>
            <p:nvPr/>
          </p:nvSpPr>
          <p:spPr>
            <a:xfrm rot="407692">
              <a:off x="6811817" y="618034"/>
              <a:ext cx="114415" cy="266227"/>
            </a:xfrm>
            <a:custGeom>
              <a:avLst/>
              <a:gdLst/>
              <a:ahLst/>
              <a:cxnLst/>
              <a:rect l="l" t="t" r="r" b="b"/>
              <a:pathLst>
                <a:path w="2316" h="5389" extrusionOk="0">
                  <a:moveTo>
                    <a:pt x="1972" y="1"/>
                  </a:moveTo>
                  <a:cubicBezTo>
                    <a:pt x="1871" y="1"/>
                    <a:pt x="1773" y="55"/>
                    <a:pt x="1715" y="149"/>
                  </a:cubicBezTo>
                  <a:cubicBezTo>
                    <a:pt x="867" y="1757"/>
                    <a:pt x="425" y="3505"/>
                    <a:pt x="19" y="5219"/>
                  </a:cubicBezTo>
                  <a:cubicBezTo>
                    <a:pt x="1" y="5289"/>
                    <a:pt x="36" y="5360"/>
                    <a:pt x="125" y="5377"/>
                  </a:cubicBezTo>
                  <a:cubicBezTo>
                    <a:pt x="141" y="5385"/>
                    <a:pt x="156" y="5388"/>
                    <a:pt x="172" y="5388"/>
                  </a:cubicBezTo>
                  <a:cubicBezTo>
                    <a:pt x="225" y="5388"/>
                    <a:pt x="274" y="5344"/>
                    <a:pt x="302" y="5289"/>
                  </a:cubicBezTo>
                  <a:cubicBezTo>
                    <a:pt x="796" y="3594"/>
                    <a:pt x="1326" y="1915"/>
                    <a:pt x="2226" y="450"/>
                  </a:cubicBezTo>
                  <a:lnTo>
                    <a:pt x="2226" y="432"/>
                  </a:lnTo>
                  <a:cubicBezTo>
                    <a:pt x="2315" y="291"/>
                    <a:pt x="2261" y="114"/>
                    <a:pt x="2120" y="44"/>
                  </a:cubicBezTo>
                  <a:cubicBezTo>
                    <a:pt x="2073" y="14"/>
                    <a:pt x="2022" y="1"/>
                    <a:pt x="1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0"/>
            <p:cNvSpPr/>
            <p:nvPr/>
          </p:nvSpPr>
          <p:spPr>
            <a:xfrm rot="407692">
              <a:off x="6152335" y="699938"/>
              <a:ext cx="570692" cy="580078"/>
            </a:xfrm>
            <a:custGeom>
              <a:avLst/>
              <a:gdLst/>
              <a:ahLst/>
              <a:cxnLst/>
              <a:rect l="l" t="t" r="r" b="b"/>
              <a:pathLst>
                <a:path w="11552" h="11742" extrusionOk="0">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0"/>
            <p:cNvSpPr/>
            <p:nvPr/>
          </p:nvSpPr>
          <p:spPr>
            <a:xfrm rot="407692">
              <a:off x="6157031" y="696914"/>
              <a:ext cx="569704" cy="582400"/>
            </a:xfrm>
            <a:custGeom>
              <a:avLst/>
              <a:gdLst/>
              <a:ahLst/>
              <a:cxnLst/>
              <a:rect l="l" t="t" r="r" b="b"/>
              <a:pathLst>
                <a:path w="11532" h="11789" extrusionOk="0">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0"/>
            <p:cNvSpPr/>
            <p:nvPr/>
          </p:nvSpPr>
          <p:spPr>
            <a:xfrm rot="407692">
              <a:off x="6181130" y="1097699"/>
              <a:ext cx="124789" cy="87293"/>
            </a:xfrm>
            <a:custGeom>
              <a:avLst/>
              <a:gdLst/>
              <a:ahLst/>
              <a:cxnLst/>
              <a:rect l="l" t="t" r="r" b="b"/>
              <a:pathLst>
                <a:path w="2526" h="1767" extrusionOk="0">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0"/>
            <p:cNvSpPr/>
            <p:nvPr/>
          </p:nvSpPr>
          <p:spPr>
            <a:xfrm rot="407692">
              <a:off x="6274814" y="984293"/>
              <a:ext cx="185010" cy="116391"/>
            </a:xfrm>
            <a:custGeom>
              <a:avLst/>
              <a:gdLst/>
              <a:ahLst/>
              <a:cxnLst/>
              <a:rect l="l" t="t" r="r" b="b"/>
              <a:pathLst>
                <a:path w="3745" h="2356" extrusionOk="0">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0"/>
            <p:cNvSpPr/>
            <p:nvPr/>
          </p:nvSpPr>
          <p:spPr>
            <a:xfrm rot="407692">
              <a:off x="6415267" y="889820"/>
              <a:ext cx="162335" cy="128544"/>
            </a:xfrm>
            <a:custGeom>
              <a:avLst/>
              <a:gdLst/>
              <a:ahLst/>
              <a:cxnLst/>
              <a:rect l="l" t="t" r="r" b="b"/>
              <a:pathLst>
                <a:path w="3286" h="2602" extrusionOk="0">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0"/>
            <p:cNvSpPr/>
            <p:nvPr/>
          </p:nvSpPr>
          <p:spPr>
            <a:xfrm rot="407692">
              <a:off x="6559740" y="815660"/>
              <a:ext cx="104732" cy="105671"/>
            </a:xfrm>
            <a:custGeom>
              <a:avLst/>
              <a:gdLst/>
              <a:ahLst/>
              <a:cxnLst/>
              <a:rect l="l" t="t" r="r" b="b"/>
              <a:pathLst>
                <a:path w="2120" h="2139" extrusionOk="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0"/>
            <p:cNvSpPr/>
            <p:nvPr/>
          </p:nvSpPr>
          <p:spPr>
            <a:xfrm rot="407692">
              <a:off x="6680758" y="812218"/>
              <a:ext cx="191136" cy="549054"/>
            </a:xfrm>
            <a:custGeom>
              <a:avLst/>
              <a:gdLst/>
              <a:ahLst/>
              <a:cxnLst/>
              <a:rect l="l" t="t" r="r" b="b"/>
              <a:pathLst>
                <a:path w="3869" h="11114" extrusionOk="0">
                  <a:moveTo>
                    <a:pt x="2155" y="0"/>
                  </a:moveTo>
                  <a:cubicBezTo>
                    <a:pt x="2155" y="0"/>
                    <a:pt x="601" y="3869"/>
                    <a:pt x="266" y="6270"/>
                  </a:cubicBezTo>
                  <a:cubicBezTo>
                    <a:pt x="0" y="8072"/>
                    <a:pt x="777" y="10085"/>
                    <a:pt x="1184" y="10968"/>
                  </a:cubicBezTo>
                  <a:cubicBezTo>
                    <a:pt x="1228" y="11065"/>
                    <a:pt x="1316" y="11113"/>
                    <a:pt x="1405" y="11113"/>
                  </a:cubicBezTo>
                  <a:cubicBezTo>
                    <a:pt x="1493" y="11113"/>
                    <a:pt x="1581" y="11065"/>
                    <a:pt x="1625" y="10968"/>
                  </a:cubicBezTo>
                  <a:cubicBezTo>
                    <a:pt x="1926" y="10279"/>
                    <a:pt x="2526" y="8813"/>
                    <a:pt x="3073" y="6482"/>
                  </a:cubicBezTo>
                  <a:cubicBezTo>
                    <a:pt x="3868" y="3127"/>
                    <a:pt x="2155" y="0"/>
                    <a:pt x="2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0"/>
            <p:cNvSpPr/>
            <p:nvPr/>
          </p:nvSpPr>
          <p:spPr>
            <a:xfrm rot="407692">
              <a:off x="6747172" y="808724"/>
              <a:ext cx="42832" cy="553154"/>
            </a:xfrm>
            <a:custGeom>
              <a:avLst/>
              <a:gdLst/>
              <a:ahLst/>
              <a:cxnLst/>
              <a:rect l="l" t="t" r="r" b="b"/>
              <a:pathLst>
                <a:path w="867" h="11197" extrusionOk="0">
                  <a:moveTo>
                    <a:pt x="831" y="0"/>
                  </a:moveTo>
                  <a:cubicBezTo>
                    <a:pt x="796" y="0"/>
                    <a:pt x="777" y="17"/>
                    <a:pt x="760" y="52"/>
                  </a:cubicBezTo>
                  <a:lnTo>
                    <a:pt x="0" y="11143"/>
                  </a:lnTo>
                  <a:cubicBezTo>
                    <a:pt x="0" y="11178"/>
                    <a:pt x="19" y="11197"/>
                    <a:pt x="54" y="11197"/>
                  </a:cubicBezTo>
                  <a:cubicBezTo>
                    <a:pt x="71" y="11197"/>
                    <a:pt x="106" y="11178"/>
                    <a:pt x="106" y="11143"/>
                  </a:cubicBezTo>
                  <a:lnTo>
                    <a:pt x="866" y="52"/>
                  </a:lnTo>
                  <a:cubicBezTo>
                    <a:pt x="866" y="35"/>
                    <a:pt x="848" y="0"/>
                    <a:pt x="8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0"/>
            <p:cNvSpPr/>
            <p:nvPr/>
          </p:nvSpPr>
          <p:spPr>
            <a:xfrm rot="407692">
              <a:off x="6684718" y="1209704"/>
              <a:ext cx="101225" cy="51378"/>
            </a:xfrm>
            <a:custGeom>
              <a:avLst/>
              <a:gdLst/>
              <a:ahLst/>
              <a:cxnLst/>
              <a:rect l="l" t="t" r="r" b="b"/>
              <a:pathLst>
                <a:path w="2049" h="1040" extrusionOk="0">
                  <a:moveTo>
                    <a:pt x="1166" y="1"/>
                  </a:moveTo>
                  <a:cubicBezTo>
                    <a:pt x="1148" y="1"/>
                    <a:pt x="1131" y="1"/>
                    <a:pt x="1112" y="19"/>
                  </a:cubicBezTo>
                  <a:lnTo>
                    <a:pt x="17" y="955"/>
                  </a:lnTo>
                  <a:cubicBezTo>
                    <a:pt x="0" y="973"/>
                    <a:pt x="0" y="1008"/>
                    <a:pt x="17" y="1025"/>
                  </a:cubicBezTo>
                  <a:cubicBezTo>
                    <a:pt x="27" y="1034"/>
                    <a:pt x="40" y="1039"/>
                    <a:pt x="53" y="1039"/>
                  </a:cubicBezTo>
                  <a:cubicBezTo>
                    <a:pt x="66" y="1039"/>
                    <a:pt x="80" y="1034"/>
                    <a:pt x="88" y="1025"/>
                  </a:cubicBezTo>
                  <a:lnTo>
                    <a:pt x="1148" y="125"/>
                  </a:lnTo>
                  <a:lnTo>
                    <a:pt x="1960" y="832"/>
                  </a:lnTo>
                  <a:cubicBezTo>
                    <a:pt x="1967" y="839"/>
                    <a:pt x="1978" y="843"/>
                    <a:pt x="1989" y="843"/>
                  </a:cubicBezTo>
                  <a:cubicBezTo>
                    <a:pt x="2004" y="843"/>
                    <a:pt x="2021" y="834"/>
                    <a:pt x="2031" y="813"/>
                  </a:cubicBezTo>
                  <a:cubicBezTo>
                    <a:pt x="2049" y="796"/>
                    <a:pt x="2049" y="761"/>
                    <a:pt x="2031" y="743"/>
                  </a:cubicBezTo>
                  <a:lnTo>
                    <a:pt x="1183" y="19"/>
                  </a:lnTo>
                  <a:cubicBezTo>
                    <a:pt x="1166" y="19"/>
                    <a:pt x="1166" y="1"/>
                    <a:pt x="116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0"/>
            <p:cNvSpPr/>
            <p:nvPr/>
          </p:nvSpPr>
          <p:spPr>
            <a:xfrm rot="407692">
              <a:off x="6682754" y="1094515"/>
              <a:ext cx="146625" cy="66050"/>
            </a:xfrm>
            <a:custGeom>
              <a:avLst/>
              <a:gdLst/>
              <a:ahLst/>
              <a:cxnLst/>
              <a:rect l="l" t="t" r="r" b="b"/>
              <a:pathLst>
                <a:path w="2968" h="1337" extrusionOk="0">
                  <a:moveTo>
                    <a:pt x="1573" y="1"/>
                  </a:moveTo>
                  <a:lnTo>
                    <a:pt x="36" y="1237"/>
                  </a:lnTo>
                  <a:cubicBezTo>
                    <a:pt x="19" y="1255"/>
                    <a:pt x="0" y="1290"/>
                    <a:pt x="19" y="1307"/>
                  </a:cubicBezTo>
                  <a:cubicBezTo>
                    <a:pt x="29" y="1328"/>
                    <a:pt x="45" y="1337"/>
                    <a:pt x="61" y="1337"/>
                  </a:cubicBezTo>
                  <a:cubicBezTo>
                    <a:pt x="72" y="1337"/>
                    <a:pt x="82" y="1333"/>
                    <a:pt x="89" y="1326"/>
                  </a:cubicBezTo>
                  <a:lnTo>
                    <a:pt x="1608" y="107"/>
                  </a:lnTo>
                  <a:lnTo>
                    <a:pt x="2880" y="884"/>
                  </a:lnTo>
                  <a:cubicBezTo>
                    <a:pt x="2887" y="891"/>
                    <a:pt x="2897" y="896"/>
                    <a:pt x="2908" y="896"/>
                  </a:cubicBezTo>
                  <a:cubicBezTo>
                    <a:pt x="2923" y="896"/>
                    <a:pt x="2940" y="887"/>
                    <a:pt x="2950" y="867"/>
                  </a:cubicBezTo>
                  <a:cubicBezTo>
                    <a:pt x="2967" y="848"/>
                    <a:pt x="2950" y="813"/>
                    <a:pt x="2932" y="796"/>
                  </a:cubicBezTo>
                  <a:lnTo>
                    <a:pt x="1625"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0"/>
            <p:cNvSpPr/>
            <p:nvPr/>
          </p:nvSpPr>
          <p:spPr>
            <a:xfrm rot="407692">
              <a:off x="6714809" y="991620"/>
              <a:ext cx="139659" cy="57405"/>
            </a:xfrm>
            <a:custGeom>
              <a:avLst/>
              <a:gdLst/>
              <a:ahLst/>
              <a:cxnLst/>
              <a:rect l="l" t="t" r="r" b="b"/>
              <a:pathLst>
                <a:path w="2827" h="1162" extrusionOk="0">
                  <a:moveTo>
                    <a:pt x="1432" y="0"/>
                  </a:moveTo>
                  <a:cubicBezTo>
                    <a:pt x="1414" y="0"/>
                    <a:pt x="1397" y="0"/>
                    <a:pt x="1378" y="17"/>
                  </a:cubicBezTo>
                  <a:lnTo>
                    <a:pt x="19" y="1060"/>
                  </a:lnTo>
                  <a:cubicBezTo>
                    <a:pt x="1" y="1095"/>
                    <a:pt x="1" y="1112"/>
                    <a:pt x="19" y="1148"/>
                  </a:cubicBezTo>
                  <a:cubicBezTo>
                    <a:pt x="28" y="1157"/>
                    <a:pt x="41" y="1161"/>
                    <a:pt x="54" y="1161"/>
                  </a:cubicBezTo>
                  <a:cubicBezTo>
                    <a:pt x="67" y="1161"/>
                    <a:pt x="81" y="1157"/>
                    <a:pt x="90" y="1148"/>
                  </a:cubicBezTo>
                  <a:lnTo>
                    <a:pt x="1414" y="123"/>
                  </a:lnTo>
                  <a:lnTo>
                    <a:pt x="2739" y="1042"/>
                  </a:lnTo>
                  <a:cubicBezTo>
                    <a:pt x="2747" y="1051"/>
                    <a:pt x="2761" y="1055"/>
                    <a:pt x="2774" y="1055"/>
                  </a:cubicBezTo>
                  <a:cubicBezTo>
                    <a:pt x="2787" y="1055"/>
                    <a:pt x="2800" y="1051"/>
                    <a:pt x="2810" y="1042"/>
                  </a:cubicBezTo>
                  <a:cubicBezTo>
                    <a:pt x="2827" y="1006"/>
                    <a:pt x="2827" y="989"/>
                    <a:pt x="2791" y="971"/>
                  </a:cubicBezTo>
                  <a:lnTo>
                    <a:pt x="1449" y="17"/>
                  </a:lnTo>
                  <a:cubicBezTo>
                    <a:pt x="1432" y="17"/>
                    <a:pt x="1432" y="0"/>
                    <a:pt x="143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0"/>
            <p:cNvSpPr/>
            <p:nvPr/>
          </p:nvSpPr>
          <p:spPr>
            <a:xfrm rot="407692">
              <a:off x="6756839" y="908921"/>
              <a:ext cx="99496" cy="46043"/>
            </a:xfrm>
            <a:custGeom>
              <a:avLst/>
              <a:gdLst/>
              <a:ahLst/>
              <a:cxnLst/>
              <a:rect l="l" t="t" r="r" b="b"/>
              <a:pathLst>
                <a:path w="2014" h="932" extrusionOk="0">
                  <a:moveTo>
                    <a:pt x="813" y="1"/>
                  </a:moveTo>
                  <a:lnTo>
                    <a:pt x="19" y="672"/>
                  </a:lnTo>
                  <a:cubicBezTo>
                    <a:pt x="1" y="690"/>
                    <a:pt x="1" y="725"/>
                    <a:pt x="19" y="742"/>
                  </a:cubicBezTo>
                  <a:cubicBezTo>
                    <a:pt x="28" y="752"/>
                    <a:pt x="41" y="756"/>
                    <a:pt x="54" y="756"/>
                  </a:cubicBezTo>
                  <a:cubicBezTo>
                    <a:pt x="67" y="756"/>
                    <a:pt x="81" y="752"/>
                    <a:pt x="90" y="742"/>
                  </a:cubicBezTo>
                  <a:lnTo>
                    <a:pt x="848" y="107"/>
                  </a:lnTo>
                  <a:lnTo>
                    <a:pt x="1908" y="919"/>
                  </a:lnTo>
                  <a:cubicBezTo>
                    <a:pt x="1923" y="927"/>
                    <a:pt x="1938" y="931"/>
                    <a:pt x="1951" y="931"/>
                  </a:cubicBezTo>
                  <a:cubicBezTo>
                    <a:pt x="1970" y="931"/>
                    <a:pt x="1986" y="923"/>
                    <a:pt x="1997" y="902"/>
                  </a:cubicBezTo>
                  <a:cubicBezTo>
                    <a:pt x="2014" y="884"/>
                    <a:pt x="1997" y="848"/>
                    <a:pt x="1979" y="831"/>
                  </a:cubicBezTo>
                  <a:lnTo>
                    <a:pt x="88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0"/>
            <p:cNvSpPr/>
            <p:nvPr/>
          </p:nvSpPr>
          <p:spPr>
            <a:xfrm rot="1622924">
              <a:off x="8295953" y="456392"/>
              <a:ext cx="663949" cy="641768"/>
            </a:xfrm>
            <a:custGeom>
              <a:avLst/>
              <a:gdLst/>
              <a:ahLst/>
              <a:cxnLst/>
              <a:rect l="l" t="t" r="r" b="b"/>
              <a:pathLst>
                <a:path w="13440" h="12991" extrusionOk="0">
                  <a:moveTo>
                    <a:pt x="12954" y="0"/>
                  </a:moveTo>
                  <a:cubicBezTo>
                    <a:pt x="12910" y="0"/>
                    <a:pt x="12866" y="7"/>
                    <a:pt x="12822" y="20"/>
                  </a:cubicBezTo>
                  <a:cubicBezTo>
                    <a:pt x="11320" y="479"/>
                    <a:pt x="9907" y="1186"/>
                    <a:pt x="8601" y="2050"/>
                  </a:cubicBezTo>
                  <a:cubicBezTo>
                    <a:pt x="7312" y="2916"/>
                    <a:pt x="6128" y="3941"/>
                    <a:pt x="5069" y="5088"/>
                  </a:cubicBezTo>
                  <a:cubicBezTo>
                    <a:pt x="2968" y="7348"/>
                    <a:pt x="1360" y="10016"/>
                    <a:pt x="36" y="12788"/>
                  </a:cubicBezTo>
                  <a:cubicBezTo>
                    <a:pt x="1" y="12858"/>
                    <a:pt x="36" y="12929"/>
                    <a:pt x="107" y="12964"/>
                  </a:cubicBezTo>
                  <a:cubicBezTo>
                    <a:pt x="130" y="12982"/>
                    <a:pt x="156" y="12990"/>
                    <a:pt x="181" y="12990"/>
                  </a:cubicBezTo>
                  <a:cubicBezTo>
                    <a:pt x="230" y="12990"/>
                    <a:pt x="277" y="12959"/>
                    <a:pt x="300" y="12912"/>
                  </a:cubicBezTo>
                  <a:cubicBezTo>
                    <a:pt x="1696" y="10209"/>
                    <a:pt x="3373" y="7631"/>
                    <a:pt x="5492" y="5495"/>
                  </a:cubicBezTo>
                  <a:cubicBezTo>
                    <a:pt x="7612" y="3357"/>
                    <a:pt x="10208" y="1662"/>
                    <a:pt x="13069" y="868"/>
                  </a:cubicBezTo>
                  <a:lnTo>
                    <a:pt x="13086" y="868"/>
                  </a:lnTo>
                  <a:cubicBezTo>
                    <a:pt x="13317" y="779"/>
                    <a:pt x="13439" y="531"/>
                    <a:pt x="13369" y="303"/>
                  </a:cubicBezTo>
                  <a:cubicBezTo>
                    <a:pt x="13312" y="116"/>
                    <a:pt x="13139" y="0"/>
                    <a:pt x="12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0"/>
            <p:cNvSpPr/>
            <p:nvPr/>
          </p:nvSpPr>
          <p:spPr>
            <a:xfrm rot="1622924">
              <a:off x="8432302" y="694492"/>
              <a:ext cx="37545" cy="263653"/>
            </a:xfrm>
            <a:custGeom>
              <a:avLst/>
              <a:gdLst/>
              <a:ahLst/>
              <a:cxnLst/>
              <a:rect l="l" t="t" r="r" b="b"/>
              <a:pathLst>
                <a:path w="760" h="5337" extrusionOk="0">
                  <a:moveTo>
                    <a:pt x="554" y="0"/>
                  </a:moveTo>
                  <a:cubicBezTo>
                    <a:pt x="477" y="0"/>
                    <a:pt x="404" y="65"/>
                    <a:pt x="389" y="145"/>
                  </a:cubicBezTo>
                  <a:cubicBezTo>
                    <a:pt x="88" y="1840"/>
                    <a:pt x="0" y="3571"/>
                    <a:pt x="71" y="5283"/>
                  </a:cubicBezTo>
                  <a:cubicBezTo>
                    <a:pt x="88" y="5318"/>
                    <a:pt x="106" y="5337"/>
                    <a:pt x="142" y="5337"/>
                  </a:cubicBezTo>
                  <a:cubicBezTo>
                    <a:pt x="194" y="5337"/>
                    <a:pt x="212" y="5318"/>
                    <a:pt x="212" y="5266"/>
                  </a:cubicBezTo>
                  <a:cubicBezTo>
                    <a:pt x="212" y="3571"/>
                    <a:pt x="389" y="1875"/>
                    <a:pt x="742" y="215"/>
                  </a:cubicBezTo>
                  <a:cubicBezTo>
                    <a:pt x="759" y="109"/>
                    <a:pt x="688" y="20"/>
                    <a:pt x="583" y="3"/>
                  </a:cubicBezTo>
                  <a:cubicBezTo>
                    <a:pt x="573" y="1"/>
                    <a:pt x="564" y="0"/>
                    <a:pt x="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0"/>
            <p:cNvSpPr/>
            <p:nvPr/>
          </p:nvSpPr>
          <p:spPr>
            <a:xfrm rot="1622924">
              <a:off x="7861784" y="705919"/>
              <a:ext cx="359491" cy="630307"/>
            </a:xfrm>
            <a:custGeom>
              <a:avLst/>
              <a:gdLst/>
              <a:ahLst/>
              <a:cxnLst/>
              <a:rect l="l" t="t" r="r" b="b"/>
              <a:pathLst>
                <a:path w="7277" h="12759" extrusionOk="0">
                  <a:moveTo>
                    <a:pt x="6888" y="1"/>
                  </a:moveTo>
                  <a:lnTo>
                    <a:pt x="6888" y="1"/>
                  </a:lnTo>
                  <a:cubicBezTo>
                    <a:pt x="6888" y="1"/>
                    <a:pt x="3038" y="3762"/>
                    <a:pt x="1378" y="6411"/>
                  </a:cubicBezTo>
                  <a:cubicBezTo>
                    <a:pt x="125" y="8407"/>
                    <a:pt x="1" y="11197"/>
                    <a:pt x="19" y="12450"/>
                  </a:cubicBezTo>
                  <a:cubicBezTo>
                    <a:pt x="19" y="12635"/>
                    <a:pt x="172" y="12759"/>
                    <a:pt x="337" y="12759"/>
                  </a:cubicBezTo>
                  <a:cubicBezTo>
                    <a:pt x="409" y="12759"/>
                    <a:pt x="484" y="12735"/>
                    <a:pt x="549" y="12681"/>
                  </a:cubicBezTo>
                  <a:cubicBezTo>
                    <a:pt x="1273" y="12045"/>
                    <a:pt x="2721" y="10614"/>
                    <a:pt x="4593" y="8141"/>
                  </a:cubicBezTo>
                  <a:cubicBezTo>
                    <a:pt x="7277" y="4574"/>
                    <a:pt x="6888" y="1"/>
                    <a:pt x="6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0"/>
            <p:cNvSpPr/>
            <p:nvPr/>
          </p:nvSpPr>
          <p:spPr>
            <a:xfrm rot="1622924">
              <a:off x="7868834" y="700555"/>
              <a:ext cx="338545" cy="635544"/>
            </a:xfrm>
            <a:custGeom>
              <a:avLst/>
              <a:gdLst/>
              <a:ahLst/>
              <a:cxnLst/>
              <a:rect l="l" t="t" r="r" b="b"/>
              <a:pathLst>
                <a:path w="6853" h="12865" extrusionOk="0">
                  <a:moveTo>
                    <a:pt x="6782" y="1"/>
                  </a:moveTo>
                  <a:cubicBezTo>
                    <a:pt x="6763" y="1"/>
                    <a:pt x="6728" y="18"/>
                    <a:pt x="6711" y="36"/>
                  </a:cubicBezTo>
                  <a:lnTo>
                    <a:pt x="17" y="12769"/>
                  </a:lnTo>
                  <a:cubicBezTo>
                    <a:pt x="0" y="12787"/>
                    <a:pt x="17" y="12839"/>
                    <a:pt x="53" y="12858"/>
                  </a:cubicBezTo>
                  <a:cubicBezTo>
                    <a:pt x="62" y="12862"/>
                    <a:pt x="71" y="12864"/>
                    <a:pt x="80" y="12864"/>
                  </a:cubicBezTo>
                  <a:cubicBezTo>
                    <a:pt x="106" y="12864"/>
                    <a:pt x="128" y="12848"/>
                    <a:pt x="142" y="12822"/>
                  </a:cubicBezTo>
                  <a:lnTo>
                    <a:pt x="6834" y="107"/>
                  </a:lnTo>
                  <a:cubicBezTo>
                    <a:pt x="6852" y="72"/>
                    <a:pt x="6834" y="36"/>
                    <a:pt x="6799" y="18"/>
                  </a:cubicBezTo>
                  <a:cubicBezTo>
                    <a:pt x="6799" y="1"/>
                    <a:pt x="6782" y="1"/>
                    <a:pt x="678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0"/>
            <p:cNvSpPr/>
            <p:nvPr/>
          </p:nvSpPr>
          <p:spPr>
            <a:xfrm rot="1622924">
              <a:off x="7796527" y="1094990"/>
              <a:ext cx="126565" cy="71088"/>
            </a:xfrm>
            <a:custGeom>
              <a:avLst/>
              <a:gdLst/>
              <a:ahLst/>
              <a:cxnLst/>
              <a:rect l="l" t="t" r="r" b="b"/>
              <a:pathLst>
                <a:path w="2562" h="1439" extrusionOk="0">
                  <a:moveTo>
                    <a:pt x="1838" y="1"/>
                  </a:moveTo>
                  <a:lnTo>
                    <a:pt x="53" y="531"/>
                  </a:lnTo>
                  <a:cubicBezTo>
                    <a:pt x="18" y="549"/>
                    <a:pt x="1" y="584"/>
                    <a:pt x="18" y="620"/>
                  </a:cubicBezTo>
                  <a:cubicBezTo>
                    <a:pt x="18" y="646"/>
                    <a:pt x="47" y="662"/>
                    <a:pt x="76" y="662"/>
                  </a:cubicBezTo>
                  <a:cubicBezTo>
                    <a:pt x="87" y="662"/>
                    <a:pt x="98" y="659"/>
                    <a:pt x="107" y="655"/>
                  </a:cubicBezTo>
                  <a:lnTo>
                    <a:pt x="1819" y="142"/>
                  </a:lnTo>
                  <a:lnTo>
                    <a:pt x="2420" y="1397"/>
                  </a:lnTo>
                  <a:cubicBezTo>
                    <a:pt x="2433" y="1423"/>
                    <a:pt x="2456" y="1439"/>
                    <a:pt x="2481" y="1439"/>
                  </a:cubicBezTo>
                  <a:cubicBezTo>
                    <a:pt x="2490" y="1439"/>
                    <a:pt x="2499" y="1437"/>
                    <a:pt x="2509" y="1432"/>
                  </a:cubicBezTo>
                  <a:cubicBezTo>
                    <a:pt x="2544" y="1414"/>
                    <a:pt x="2561" y="1378"/>
                    <a:pt x="2544" y="1343"/>
                  </a:cubicBezTo>
                  <a:lnTo>
                    <a:pt x="1925" y="36"/>
                  </a:lnTo>
                  <a:cubicBezTo>
                    <a:pt x="1908" y="19"/>
                    <a:pt x="1890" y="1"/>
                    <a:pt x="187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0"/>
            <p:cNvSpPr/>
            <p:nvPr/>
          </p:nvSpPr>
          <p:spPr>
            <a:xfrm rot="1622924">
              <a:off x="7883781" y="1003885"/>
              <a:ext cx="185007" cy="86798"/>
            </a:xfrm>
            <a:custGeom>
              <a:avLst/>
              <a:gdLst/>
              <a:ahLst/>
              <a:cxnLst/>
              <a:rect l="l" t="t" r="r" b="b"/>
              <a:pathLst>
                <a:path w="3745" h="1757" extrusionOk="0">
                  <a:moveTo>
                    <a:pt x="2537" y="0"/>
                  </a:moveTo>
                  <a:cubicBezTo>
                    <a:pt x="2530" y="0"/>
                    <a:pt x="2525" y="5"/>
                    <a:pt x="2525" y="13"/>
                  </a:cubicBezTo>
                  <a:lnTo>
                    <a:pt x="71" y="667"/>
                  </a:lnTo>
                  <a:cubicBezTo>
                    <a:pt x="36" y="667"/>
                    <a:pt x="1" y="703"/>
                    <a:pt x="18" y="738"/>
                  </a:cubicBezTo>
                  <a:cubicBezTo>
                    <a:pt x="18" y="767"/>
                    <a:pt x="53" y="795"/>
                    <a:pt x="85" y="795"/>
                  </a:cubicBezTo>
                  <a:cubicBezTo>
                    <a:pt x="93" y="795"/>
                    <a:pt x="100" y="794"/>
                    <a:pt x="107" y="790"/>
                  </a:cubicBezTo>
                  <a:lnTo>
                    <a:pt x="2508" y="154"/>
                  </a:lnTo>
                  <a:lnTo>
                    <a:pt x="3620" y="1727"/>
                  </a:lnTo>
                  <a:cubicBezTo>
                    <a:pt x="3631" y="1747"/>
                    <a:pt x="3647" y="1756"/>
                    <a:pt x="3666" y="1756"/>
                  </a:cubicBezTo>
                  <a:cubicBezTo>
                    <a:pt x="3680" y="1756"/>
                    <a:pt x="3695" y="1752"/>
                    <a:pt x="3709" y="1744"/>
                  </a:cubicBezTo>
                  <a:cubicBezTo>
                    <a:pt x="3745" y="1727"/>
                    <a:pt x="3745" y="1692"/>
                    <a:pt x="3726" y="1656"/>
                  </a:cubicBezTo>
                  <a:lnTo>
                    <a:pt x="2596" y="32"/>
                  </a:lnTo>
                  <a:cubicBezTo>
                    <a:pt x="2579" y="13"/>
                    <a:pt x="2561" y="13"/>
                    <a:pt x="2561" y="13"/>
                  </a:cubicBezTo>
                  <a:cubicBezTo>
                    <a:pt x="2552" y="5"/>
                    <a:pt x="2543" y="0"/>
                    <a:pt x="253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0"/>
            <p:cNvSpPr/>
            <p:nvPr/>
          </p:nvSpPr>
          <p:spPr>
            <a:xfrm rot="1622924">
              <a:off x="8009408" y="930973"/>
              <a:ext cx="168408" cy="97221"/>
            </a:xfrm>
            <a:custGeom>
              <a:avLst/>
              <a:gdLst/>
              <a:ahLst/>
              <a:cxnLst/>
              <a:rect l="l" t="t" r="r" b="b"/>
              <a:pathLst>
                <a:path w="3409" h="1968" extrusionOk="0">
                  <a:moveTo>
                    <a:pt x="2208" y="0"/>
                  </a:moveTo>
                  <a:lnTo>
                    <a:pt x="53" y="547"/>
                  </a:lnTo>
                  <a:cubicBezTo>
                    <a:pt x="18" y="547"/>
                    <a:pt x="1" y="583"/>
                    <a:pt x="18" y="618"/>
                  </a:cubicBezTo>
                  <a:cubicBezTo>
                    <a:pt x="18" y="653"/>
                    <a:pt x="53" y="672"/>
                    <a:pt x="88" y="672"/>
                  </a:cubicBezTo>
                  <a:lnTo>
                    <a:pt x="2191" y="142"/>
                  </a:lnTo>
                  <a:lnTo>
                    <a:pt x="3267" y="1925"/>
                  </a:lnTo>
                  <a:cubicBezTo>
                    <a:pt x="3281" y="1950"/>
                    <a:pt x="3312" y="1967"/>
                    <a:pt x="3342" y="1967"/>
                  </a:cubicBezTo>
                  <a:cubicBezTo>
                    <a:pt x="3353" y="1967"/>
                    <a:pt x="3364" y="1965"/>
                    <a:pt x="3373" y="1960"/>
                  </a:cubicBezTo>
                  <a:cubicBezTo>
                    <a:pt x="3392" y="1943"/>
                    <a:pt x="3408" y="1889"/>
                    <a:pt x="3392" y="1854"/>
                  </a:cubicBezTo>
                  <a:lnTo>
                    <a:pt x="2278" y="36"/>
                  </a:lnTo>
                  <a:cubicBezTo>
                    <a:pt x="2278" y="17"/>
                    <a:pt x="2261" y="0"/>
                    <a:pt x="224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0"/>
            <p:cNvSpPr/>
            <p:nvPr/>
          </p:nvSpPr>
          <p:spPr>
            <a:xfrm rot="1622924">
              <a:off x="8141994" y="873075"/>
              <a:ext cx="113474" cy="83290"/>
            </a:xfrm>
            <a:custGeom>
              <a:avLst/>
              <a:gdLst/>
              <a:ahLst/>
              <a:cxnLst/>
              <a:rect l="l" t="t" r="r" b="b"/>
              <a:pathLst>
                <a:path w="2297" h="1686" extrusionOk="0">
                  <a:moveTo>
                    <a:pt x="1343" y="0"/>
                  </a:moveTo>
                  <a:lnTo>
                    <a:pt x="54" y="372"/>
                  </a:lnTo>
                  <a:cubicBezTo>
                    <a:pt x="19" y="372"/>
                    <a:pt x="0" y="407"/>
                    <a:pt x="0" y="442"/>
                  </a:cubicBezTo>
                  <a:cubicBezTo>
                    <a:pt x="15" y="471"/>
                    <a:pt x="41" y="500"/>
                    <a:pt x="70" y="500"/>
                  </a:cubicBezTo>
                  <a:cubicBezTo>
                    <a:pt x="76" y="500"/>
                    <a:pt x="83" y="498"/>
                    <a:pt x="89" y="495"/>
                  </a:cubicBezTo>
                  <a:lnTo>
                    <a:pt x="1326" y="141"/>
                  </a:lnTo>
                  <a:lnTo>
                    <a:pt x="2155" y="1643"/>
                  </a:lnTo>
                  <a:cubicBezTo>
                    <a:pt x="2168" y="1669"/>
                    <a:pt x="2200" y="1685"/>
                    <a:pt x="2230" y="1685"/>
                  </a:cubicBezTo>
                  <a:cubicBezTo>
                    <a:pt x="2241" y="1685"/>
                    <a:pt x="2251" y="1683"/>
                    <a:pt x="2261" y="1679"/>
                  </a:cubicBezTo>
                  <a:cubicBezTo>
                    <a:pt x="2279" y="1660"/>
                    <a:pt x="2296" y="1608"/>
                    <a:pt x="2279" y="1590"/>
                  </a:cubicBezTo>
                  <a:lnTo>
                    <a:pt x="1413" y="35"/>
                  </a:lnTo>
                  <a:cubicBezTo>
                    <a:pt x="1413" y="18"/>
                    <a:pt x="1396" y="0"/>
                    <a:pt x="13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0"/>
            <p:cNvSpPr/>
            <p:nvPr/>
          </p:nvSpPr>
          <p:spPr>
            <a:xfrm rot="1622924">
              <a:off x="8255389" y="831430"/>
              <a:ext cx="153637" cy="560750"/>
            </a:xfrm>
            <a:custGeom>
              <a:avLst/>
              <a:gdLst/>
              <a:ahLst/>
              <a:cxnLst/>
              <a:rect l="l" t="t" r="r" b="b"/>
              <a:pathLst>
                <a:path w="3110" h="11351" extrusionOk="0">
                  <a:moveTo>
                    <a:pt x="707" y="0"/>
                  </a:moveTo>
                  <a:cubicBezTo>
                    <a:pt x="707" y="0"/>
                    <a:pt x="1" y="4239"/>
                    <a:pt x="178" y="6730"/>
                  </a:cubicBezTo>
                  <a:cubicBezTo>
                    <a:pt x="302" y="8602"/>
                    <a:pt x="1538" y="10455"/>
                    <a:pt x="2120" y="11251"/>
                  </a:cubicBezTo>
                  <a:cubicBezTo>
                    <a:pt x="2175" y="11319"/>
                    <a:pt x="2249" y="11351"/>
                    <a:pt x="2322" y="11351"/>
                  </a:cubicBezTo>
                  <a:cubicBezTo>
                    <a:pt x="2436" y="11351"/>
                    <a:pt x="2547" y="11274"/>
                    <a:pt x="2579" y="11145"/>
                  </a:cubicBezTo>
                  <a:cubicBezTo>
                    <a:pt x="2739" y="10403"/>
                    <a:pt x="3003" y="8795"/>
                    <a:pt x="3057" y="6341"/>
                  </a:cubicBezTo>
                  <a:cubicBezTo>
                    <a:pt x="3109" y="2774"/>
                    <a:pt x="707" y="0"/>
                    <a:pt x="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0"/>
            <p:cNvSpPr/>
            <p:nvPr/>
          </p:nvSpPr>
          <p:spPr>
            <a:xfrm rot="1622924">
              <a:off x="8287914" y="828711"/>
              <a:ext cx="88131" cy="565345"/>
            </a:xfrm>
            <a:custGeom>
              <a:avLst/>
              <a:gdLst/>
              <a:ahLst/>
              <a:cxnLst/>
              <a:rect l="l" t="t" r="r" b="b"/>
              <a:pathLst>
                <a:path w="1784" h="11444" extrusionOk="0">
                  <a:moveTo>
                    <a:pt x="52" y="0"/>
                  </a:moveTo>
                  <a:cubicBezTo>
                    <a:pt x="17" y="17"/>
                    <a:pt x="0" y="35"/>
                    <a:pt x="0" y="71"/>
                  </a:cubicBezTo>
                  <a:lnTo>
                    <a:pt x="1660" y="11390"/>
                  </a:lnTo>
                  <a:cubicBezTo>
                    <a:pt x="1677" y="11426"/>
                    <a:pt x="1695" y="11444"/>
                    <a:pt x="1731" y="11444"/>
                  </a:cubicBezTo>
                  <a:cubicBezTo>
                    <a:pt x="1766" y="11426"/>
                    <a:pt x="1783" y="11409"/>
                    <a:pt x="1783" y="11373"/>
                  </a:cubicBezTo>
                  <a:lnTo>
                    <a:pt x="106" y="52"/>
                  </a:lnTo>
                  <a:cubicBezTo>
                    <a:pt x="106" y="35"/>
                    <a:pt x="88" y="17"/>
                    <a:pt x="7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0"/>
            <p:cNvSpPr/>
            <p:nvPr/>
          </p:nvSpPr>
          <p:spPr>
            <a:xfrm rot="1622924">
              <a:off x="8227706" y="1233549"/>
              <a:ext cx="100333" cy="63530"/>
            </a:xfrm>
            <a:custGeom>
              <a:avLst/>
              <a:gdLst/>
              <a:ahLst/>
              <a:cxnLst/>
              <a:rect l="l" t="t" r="r" b="b"/>
              <a:pathLst>
                <a:path w="2031" h="1286" extrusionOk="0">
                  <a:moveTo>
                    <a:pt x="971" y="1"/>
                  </a:moveTo>
                  <a:cubicBezTo>
                    <a:pt x="954" y="1"/>
                    <a:pt x="935" y="1"/>
                    <a:pt x="918" y="19"/>
                  </a:cubicBezTo>
                  <a:lnTo>
                    <a:pt x="17" y="1202"/>
                  </a:lnTo>
                  <a:cubicBezTo>
                    <a:pt x="0" y="1220"/>
                    <a:pt x="0" y="1255"/>
                    <a:pt x="35" y="1272"/>
                  </a:cubicBezTo>
                  <a:cubicBezTo>
                    <a:pt x="44" y="1281"/>
                    <a:pt x="57" y="1286"/>
                    <a:pt x="70" y="1286"/>
                  </a:cubicBezTo>
                  <a:cubicBezTo>
                    <a:pt x="83" y="1286"/>
                    <a:pt x="97" y="1281"/>
                    <a:pt x="106" y="1272"/>
                  </a:cubicBezTo>
                  <a:lnTo>
                    <a:pt x="971" y="125"/>
                  </a:lnTo>
                  <a:lnTo>
                    <a:pt x="1943" y="655"/>
                  </a:lnTo>
                  <a:cubicBezTo>
                    <a:pt x="1948" y="660"/>
                    <a:pt x="1954" y="662"/>
                    <a:pt x="1961" y="662"/>
                  </a:cubicBezTo>
                  <a:cubicBezTo>
                    <a:pt x="1979" y="662"/>
                    <a:pt x="2000" y="649"/>
                    <a:pt x="2013" y="636"/>
                  </a:cubicBezTo>
                  <a:cubicBezTo>
                    <a:pt x="2030" y="601"/>
                    <a:pt x="2013" y="566"/>
                    <a:pt x="1995" y="566"/>
                  </a:cubicBezTo>
                  <a:lnTo>
                    <a:pt x="989" y="19"/>
                  </a:lnTo>
                  <a:lnTo>
                    <a:pt x="97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0"/>
            <p:cNvSpPr/>
            <p:nvPr/>
          </p:nvSpPr>
          <p:spPr>
            <a:xfrm rot="1622924">
              <a:off x="8242563" y="1118878"/>
              <a:ext cx="142225" cy="83537"/>
            </a:xfrm>
            <a:custGeom>
              <a:avLst/>
              <a:gdLst/>
              <a:ahLst/>
              <a:cxnLst/>
              <a:rect l="l" t="t" r="r" b="b"/>
              <a:pathLst>
                <a:path w="2879" h="1691" extrusionOk="0">
                  <a:moveTo>
                    <a:pt x="1342" y="1"/>
                  </a:moveTo>
                  <a:cubicBezTo>
                    <a:pt x="1324" y="1"/>
                    <a:pt x="1307" y="1"/>
                    <a:pt x="1289" y="18"/>
                  </a:cubicBezTo>
                  <a:lnTo>
                    <a:pt x="17" y="1590"/>
                  </a:lnTo>
                  <a:cubicBezTo>
                    <a:pt x="0" y="1626"/>
                    <a:pt x="0" y="1661"/>
                    <a:pt x="17" y="1678"/>
                  </a:cubicBezTo>
                  <a:cubicBezTo>
                    <a:pt x="32" y="1686"/>
                    <a:pt x="47" y="1690"/>
                    <a:pt x="60" y="1690"/>
                  </a:cubicBezTo>
                  <a:cubicBezTo>
                    <a:pt x="79" y="1690"/>
                    <a:pt x="96" y="1681"/>
                    <a:pt x="106" y="1661"/>
                  </a:cubicBezTo>
                  <a:lnTo>
                    <a:pt x="1342" y="124"/>
                  </a:lnTo>
                  <a:lnTo>
                    <a:pt x="2808" y="618"/>
                  </a:lnTo>
                  <a:cubicBezTo>
                    <a:pt x="2812" y="623"/>
                    <a:pt x="2819" y="626"/>
                    <a:pt x="2825" y="626"/>
                  </a:cubicBezTo>
                  <a:cubicBezTo>
                    <a:pt x="2842" y="626"/>
                    <a:pt x="2861" y="609"/>
                    <a:pt x="2861" y="583"/>
                  </a:cubicBezTo>
                  <a:cubicBezTo>
                    <a:pt x="2878" y="566"/>
                    <a:pt x="2861" y="531"/>
                    <a:pt x="2843" y="512"/>
                  </a:cubicBezTo>
                  <a:lnTo>
                    <a:pt x="1342"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0"/>
            <p:cNvSpPr/>
            <p:nvPr/>
          </p:nvSpPr>
          <p:spPr>
            <a:xfrm rot="1622924">
              <a:off x="8288717" y="1020229"/>
              <a:ext cx="139657" cy="72274"/>
            </a:xfrm>
            <a:custGeom>
              <a:avLst/>
              <a:gdLst/>
              <a:ahLst/>
              <a:cxnLst/>
              <a:rect l="l" t="t" r="r" b="b"/>
              <a:pathLst>
                <a:path w="2827" h="1463" extrusionOk="0">
                  <a:moveTo>
                    <a:pt x="1187" y="0"/>
                  </a:moveTo>
                  <a:cubicBezTo>
                    <a:pt x="1174" y="0"/>
                    <a:pt x="1162" y="12"/>
                    <a:pt x="1150" y="25"/>
                  </a:cubicBezTo>
                  <a:lnTo>
                    <a:pt x="19" y="1368"/>
                  </a:lnTo>
                  <a:cubicBezTo>
                    <a:pt x="1" y="1403"/>
                    <a:pt x="1" y="1438"/>
                    <a:pt x="19" y="1455"/>
                  </a:cubicBezTo>
                  <a:cubicBezTo>
                    <a:pt x="30" y="1461"/>
                    <a:pt x="40" y="1463"/>
                    <a:pt x="50" y="1463"/>
                  </a:cubicBezTo>
                  <a:cubicBezTo>
                    <a:pt x="74" y="1463"/>
                    <a:pt x="95" y="1450"/>
                    <a:pt x="107" y="1438"/>
                  </a:cubicBezTo>
                  <a:lnTo>
                    <a:pt x="1202" y="113"/>
                  </a:lnTo>
                  <a:lnTo>
                    <a:pt x="2739" y="767"/>
                  </a:lnTo>
                  <a:cubicBezTo>
                    <a:pt x="2774" y="767"/>
                    <a:pt x="2810" y="767"/>
                    <a:pt x="2810" y="732"/>
                  </a:cubicBezTo>
                  <a:cubicBezTo>
                    <a:pt x="2827" y="696"/>
                    <a:pt x="2810" y="678"/>
                    <a:pt x="2791" y="661"/>
                  </a:cubicBezTo>
                  <a:lnTo>
                    <a:pt x="1220" y="7"/>
                  </a:lnTo>
                  <a:lnTo>
                    <a:pt x="1202" y="7"/>
                  </a:lnTo>
                  <a:cubicBezTo>
                    <a:pt x="1197" y="2"/>
                    <a:pt x="1192" y="0"/>
                    <a:pt x="118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0"/>
            <p:cNvSpPr/>
            <p:nvPr/>
          </p:nvSpPr>
          <p:spPr>
            <a:xfrm rot="1622924">
              <a:off x="8343804" y="939452"/>
              <a:ext cx="101272" cy="47277"/>
            </a:xfrm>
            <a:custGeom>
              <a:avLst/>
              <a:gdLst/>
              <a:ahLst/>
              <a:cxnLst/>
              <a:rect l="l" t="t" r="r" b="b"/>
              <a:pathLst>
                <a:path w="2050" h="957" extrusionOk="0">
                  <a:moveTo>
                    <a:pt x="725" y="0"/>
                  </a:moveTo>
                  <a:cubicBezTo>
                    <a:pt x="707" y="0"/>
                    <a:pt x="690" y="18"/>
                    <a:pt x="672" y="35"/>
                  </a:cubicBezTo>
                  <a:lnTo>
                    <a:pt x="19" y="866"/>
                  </a:lnTo>
                  <a:cubicBezTo>
                    <a:pt x="1" y="883"/>
                    <a:pt x="1" y="918"/>
                    <a:pt x="19" y="937"/>
                  </a:cubicBezTo>
                  <a:cubicBezTo>
                    <a:pt x="34" y="951"/>
                    <a:pt x="45" y="957"/>
                    <a:pt x="55" y="957"/>
                  </a:cubicBezTo>
                  <a:cubicBezTo>
                    <a:pt x="69" y="957"/>
                    <a:pt x="79" y="947"/>
                    <a:pt x="90" y="937"/>
                  </a:cubicBezTo>
                  <a:lnTo>
                    <a:pt x="725" y="124"/>
                  </a:lnTo>
                  <a:lnTo>
                    <a:pt x="1978" y="706"/>
                  </a:lnTo>
                  <a:cubicBezTo>
                    <a:pt x="1983" y="711"/>
                    <a:pt x="1990" y="714"/>
                    <a:pt x="1996" y="714"/>
                  </a:cubicBezTo>
                  <a:cubicBezTo>
                    <a:pt x="2015" y="714"/>
                    <a:pt x="2037" y="697"/>
                    <a:pt x="2049" y="671"/>
                  </a:cubicBezTo>
                  <a:cubicBezTo>
                    <a:pt x="2049" y="654"/>
                    <a:pt x="2049" y="619"/>
                    <a:pt x="2014" y="600"/>
                  </a:cubicBezTo>
                  <a:lnTo>
                    <a:pt x="742" y="18"/>
                  </a:lnTo>
                  <a:cubicBezTo>
                    <a:pt x="725" y="18"/>
                    <a:pt x="725" y="0"/>
                    <a:pt x="72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20"/>
            <p:cNvSpPr/>
            <p:nvPr/>
          </p:nvSpPr>
          <p:spPr>
            <a:xfrm rot="-374591">
              <a:off x="8528181" y="371708"/>
              <a:ext cx="597677" cy="357282"/>
            </a:xfrm>
            <a:custGeom>
              <a:avLst/>
              <a:gdLst/>
              <a:ahLst/>
              <a:cxnLst/>
              <a:rect l="l" t="t" r="r" b="b"/>
              <a:pathLst>
                <a:path w="12098" h="7232" extrusionOk="0">
                  <a:moveTo>
                    <a:pt x="159" y="1"/>
                  </a:moveTo>
                  <a:cubicBezTo>
                    <a:pt x="124" y="1"/>
                    <a:pt x="88" y="14"/>
                    <a:pt x="53" y="40"/>
                  </a:cubicBezTo>
                  <a:cubicBezTo>
                    <a:pt x="1" y="94"/>
                    <a:pt x="1" y="200"/>
                    <a:pt x="53" y="252"/>
                  </a:cubicBezTo>
                  <a:cubicBezTo>
                    <a:pt x="1607" y="1841"/>
                    <a:pt x="3232" y="3414"/>
                    <a:pt x="5104" y="4667"/>
                  </a:cubicBezTo>
                  <a:cubicBezTo>
                    <a:pt x="6041" y="5303"/>
                    <a:pt x="7030" y="5868"/>
                    <a:pt x="8089" y="6310"/>
                  </a:cubicBezTo>
                  <a:cubicBezTo>
                    <a:pt x="9149" y="6751"/>
                    <a:pt x="10261" y="7069"/>
                    <a:pt x="11426" y="7228"/>
                  </a:cubicBezTo>
                  <a:lnTo>
                    <a:pt x="11462" y="7228"/>
                  </a:lnTo>
                  <a:cubicBezTo>
                    <a:pt x="11482" y="7231"/>
                    <a:pt x="11502" y="7232"/>
                    <a:pt x="11522" y="7232"/>
                  </a:cubicBezTo>
                  <a:cubicBezTo>
                    <a:pt x="11813" y="7232"/>
                    <a:pt x="12047" y="6996"/>
                    <a:pt x="12080" y="6698"/>
                  </a:cubicBezTo>
                  <a:cubicBezTo>
                    <a:pt x="12097" y="6381"/>
                    <a:pt x="11850" y="6115"/>
                    <a:pt x="11551" y="6098"/>
                  </a:cubicBezTo>
                  <a:cubicBezTo>
                    <a:pt x="9431" y="5957"/>
                    <a:pt x="7364" y="5180"/>
                    <a:pt x="5476" y="4066"/>
                  </a:cubicBezTo>
                  <a:cubicBezTo>
                    <a:pt x="3604" y="2972"/>
                    <a:pt x="1890" y="1542"/>
                    <a:pt x="265" y="40"/>
                  </a:cubicBezTo>
                  <a:cubicBezTo>
                    <a:pt x="230" y="14"/>
                    <a:pt x="194" y="1"/>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0"/>
            <p:cNvSpPr/>
            <p:nvPr/>
          </p:nvSpPr>
          <p:spPr>
            <a:xfrm rot="-374591">
              <a:off x="8015123" y="64558"/>
              <a:ext cx="569320" cy="442601"/>
            </a:xfrm>
            <a:custGeom>
              <a:avLst/>
              <a:gdLst/>
              <a:ahLst/>
              <a:cxnLst/>
              <a:rect l="l" t="t" r="r" b="b"/>
              <a:pathLst>
                <a:path w="11524" h="8959" extrusionOk="0">
                  <a:moveTo>
                    <a:pt x="421" y="1"/>
                  </a:moveTo>
                  <a:cubicBezTo>
                    <a:pt x="165" y="1"/>
                    <a:pt x="1" y="264"/>
                    <a:pt x="134" y="482"/>
                  </a:cubicBezTo>
                  <a:cubicBezTo>
                    <a:pt x="645" y="1311"/>
                    <a:pt x="1794" y="2989"/>
                    <a:pt x="3895" y="5250"/>
                  </a:cubicBezTo>
                  <a:cubicBezTo>
                    <a:pt x="6951" y="8535"/>
                    <a:pt x="11524" y="8958"/>
                    <a:pt x="11524" y="8958"/>
                  </a:cubicBezTo>
                  <a:cubicBezTo>
                    <a:pt x="11524" y="8958"/>
                    <a:pt x="8486" y="4508"/>
                    <a:pt x="6174" y="2406"/>
                  </a:cubicBezTo>
                  <a:cubicBezTo>
                    <a:pt x="4424" y="835"/>
                    <a:pt x="1688" y="216"/>
                    <a:pt x="469" y="4"/>
                  </a:cubicBezTo>
                  <a:cubicBezTo>
                    <a:pt x="452" y="2"/>
                    <a:pt x="436" y="1"/>
                    <a:pt x="4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0"/>
            <p:cNvSpPr/>
            <p:nvPr/>
          </p:nvSpPr>
          <p:spPr>
            <a:xfrm rot="-374591">
              <a:off x="8019424" y="67788"/>
              <a:ext cx="568875" cy="442107"/>
            </a:xfrm>
            <a:custGeom>
              <a:avLst/>
              <a:gdLst/>
              <a:ahLst/>
              <a:cxnLst/>
              <a:rect l="l" t="t" r="r" b="b"/>
              <a:pathLst>
                <a:path w="11515" h="8949" extrusionOk="0">
                  <a:moveTo>
                    <a:pt x="106" y="1"/>
                  </a:moveTo>
                  <a:cubicBezTo>
                    <a:pt x="71" y="1"/>
                    <a:pt x="54" y="1"/>
                    <a:pt x="35" y="36"/>
                  </a:cubicBezTo>
                  <a:cubicBezTo>
                    <a:pt x="0" y="54"/>
                    <a:pt x="18" y="107"/>
                    <a:pt x="35" y="125"/>
                  </a:cubicBezTo>
                  <a:lnTo>
                    <a:pt x="11392" y="8937"/>
                  </a:lnTo>
                  <a:cubicBezTo>
                    <a:pt x="11406" y="8944"/>
                    <a:pt x="11424" y="8949"/>
                    <a:pt x="11441" y="8949"/>
                  </a:cubicBezTo>
                  <a:cubicBezTo>
                    <a:pt x="11465" y="8949"/>
                    <a:pt x="11487" y="8940"/>
                    <a:pt x="11498" y="8920"/>
                  </a:cubicBezTo>
                  <a:cubicBezTo>
                    <a:pt x="11515" y="8884"/>
                    <a:pt x="11515" y="8849"/>
                    <a:pt x="11479" y="8831"/>
                  </a:cubicBezTo>
                  <a:lnTo>
                    <a:pt x="124" y="19"/>
                  </a:lnTo>
                  <a:lnTo>
                    <a:pt x="10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0"/>
            <p:cNvSpPr/>
            <p:nvPr/>
          </p:nvSpPr>
          <p:spPr>
            <a:xfrm rot="-374591">
              <a:off x="8084591" y="109465"/>
              <a:ext cx="75932" cy="116986"/>
            </a:xfrm>
            <a:custGeom>
              <a:avLst/>
              <a:gdLst/>
              <a:ahLst/>
              <a:cxnLst/>
              <a:rect l="l" t="t" r="r" b="b"/>
              <a:pathLst>
                <a:path w="1537" h="2368" extrusionOk="0">
                  <a:moveTo>
                    <a:pt x="1254" y="1"/>
                  </a:moveTo>
                  <a:cubicBezTo>
                    <a:pt x="1219" y="1"/>
                    <a:pt x="1183" y="36"/>
                    <a:pt x="1183" y="71"/>
                  </a:cubicBezTo>
                  <a:lnTo>
                    <a:pt x="1395" y="1873"/>
                  </a:lnTo>
                  <a:lnTo>
                    <a:pt x="53" y="2226"/>
                  </a:lnTo>
                  <a:cubicBezTo>
                    <a:pt x="18" y="2244"/>
                    <a:pt x="1" y="2280"/>
                    <a:pt x="18" y="2315"/>
                  </a:cubicBezTo>
                  <a:cubicBezTo>
                    <a:pt x="18" y="2350"/>
                    <a:pt x="53" y="2367"/>
                    <a:pt x="88" y="2367"/>
                  </a:cubicBezTo>
                  <a:lnTo>
                    <a:pt x="1484" y="1979"/>
                  </a:lnTo>
                  <a:cubicBezTo>
                    <a:pt x="1520" y="1979"/>
                    <a:pt x="1537" y="1943"/>
                    <a:pt x="1537" y="1908"/>
                  </a:cubicBezTo>
                  <a:lnTo>
                    <a:pt x="1325" y="54"/>
                  </a:lnTo>
                  <a:cubicBezTo>
                    <a:pt x="1325" y="36"/>
                    <a:pt x="1289" y="19"/>
                    <a:pt x="127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0"/>
            <p:cNvSpPr/>
            <p:nvPr/>
          </p:nvSpPr>
          <p:spPr>
            <a:xfrm rot="-374591">
              <a:off x="8193686" y="155444"/>
              <a:ext cx="95990" cy="173157"/>
            </a:xfrm>
            <a:custGeom>
              <a:avLst/>
              <a:gdLst/>
              <a:ahLst/>
              <a:cxnLst/>
              <a:rect l="l" t="t" r="r" b="b"/>
              <a:pathLst>
                <a:path w="1943" h="3505" extrusionOk="0">
                  <a:moveTo>
                    <a:pt x="1660" y="1"/>
                  </a:moveTo>
                  <a:cubicBezTo>
                    <a:pt x="1608" y="1"/>
                    <a:pt x="1589" y="36"/>
                    <a:pt x="1589" y="71"/>
                  </a:cubicBezTo>
                  <a:lnTo>
                    <a:pt x="1801" y="2561"/>
                  </a:lnTo>
                  <a:lnTo>
                    <a:pt x="54" y="3373"/>
                  </a:lnTo>
                  <a:cubicBezTo>
                    <a:pt x="18" y="3391"/>
                    <a:pt x="0" y="3427"/>
                    <a:pt x="18" y="3462"/>
                  </a:cubicBezTo>
                  <a:cubicBezTo>
                    <a:pt x="31" y="3488"/>
                    <a:pt x="53" y="3504"/>
                    <a:pt x="78" y="3504"/>
                  </a:cubicBezTo>
                  <a:cubicBezTo>
                    <a:pt x="87" y="3504"/>
                    <a:pt x="97" y="3502"/>
                    <a:pt x="106" y="3497"/>
                  </a:cubicBezTo>
                  <a:lnTo>
                    <a:pt x="1907" y="2667"/>
                  </a:lnTo>
                  <a:cubicBezTo>
                    <a:pt x="1926" y="2650"/>
                    <a:pt x="1943" y="2631"/>
                    <a:pt x="1943" y="2596"/>
                  </a:cubicBezTo>
                  <a:lnTo>
                    <a:pt x="1731" y="71"/>
                  </a:lnTo>
                  <a:cubicBezTo>
                    <a:pt x="1731" y="36"/>
                    <a:pt x="1695" y="18"/>
                    <a:pt x="1678"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0"/>
            <p:cNvSpPr/>
            <p:nvPr/>
          </p:nvSpPr>
          <p:spPr>
            <a:xfrm rot="-374591">
              <a:off x="8299109" y="246001"/>
              <a:ext cx="105673" cy="154483"/>
            </a:xfrm>
            <a:custGeom>
              <a:avLst/>
              <a:gdLst/>
              <a:ahLst/>
              <a:cxnLst/>
              <a:rect l="l" t="t" r="r" b="b"/>
              <a:pathLst>
                <a:path w="2139" h="3127" extrusionOk="0">
                  <a:moveTo>
                    <a:pt x="1908" y="0"/>
                  </a:moveTo>
                  <a:cubicBezTo>
                    <a:pt x="1873" y="19"/>
                    <a:pt x="1856" y="36"/>
                    <a:pt x="1856" y="71"/>
                  </a:cubicBezTo>
                  <a:lnTo>
                    <a:pt x="1997" y="2244"/>
                  </a:lnTo>
                  <a:lnTo>
                    <a:pt x="54" y="2986"/>
                  </a:lnTo>
                  <a:cubicBezTo>
                    <a:pt x="19" y="3002"/>
                    <a:pt x="1" y="3038"/>
                    <a:pt x="19" y="3073"/>
                  </a:cubicBezTo>
                  <a:cubicBezTo>
                    <a:pt x="36" y="3108"/>
                    <a:pt x="71" y="3127"/>
                    <a:pt x="107" y="3127"/>
                  </a:cubicBezTo>
                  <a:lnTo>
                    <a:pt x="2103" y="2350"/>
                  </a:lnTo>
                  <a:cubicBezTo>
                    <a:pt x="2120" y="2331"/>
                    <a:pt x="2138" y="2314"/>
                    <a:pt x="2138" y="2279"/>
                  </a:cubicBezTo>
                  <a:lnTo>
                    <a:pt x="1979" y="71"/>
                  </a:lnTo>
                  <a:cubicBezTo>
                    <a:pt x="1979" y="36"/>
                    <a:pt x="1962" y="19"/>
                    <a:pt x="192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0"/>
            <p:cNvSpPr/>
            <p:nvPr/>
          </p:nvSpPr>
          <p:spPr>
            <a:xfrm rot="-374591">
              <a:off x="8412185" y="344064"/>
              <a:ext cx="89963" cy="101276"/>
            </a:xfrm>
            <a:custGeom>
              <a:avLst/>
              <a:gdLst/>
              <a:ahLst/>
              <a:cxnLst/>
              <a:rect l="l" t="t" r="r" b="b"/>
              <a:pathLst>
                <a:path w="1821" h="2050" extrusionOk="0">
                  <a:moveTo>
                    <a:pt x="1609" y="0"/>
                  </a:moveTo>
                  <a:cubicBezTo>
                    <a:pt x="1573" y="0"/>
                    <a:pt x="1538" y="36"/>
                    <a:pt x="1538" y="71"/>
                  </a:cubicBezTo>
                  <a:lnTo>
                    <a:pt x="1679" y="1360"/>
                  </a:lnTo>
                  <a:lnTo>
                    <a:pt x="55" y="1908"/>
                  </a:lnTo>
                  <a:cubicBezTo>
                    <a:pt x="19" y="1925"/>
                    <a:pt x="1" y="1960"/>
                    <a:pt x="1" y="1995"/>
                  </a:cubicBezTo>
                  <a:cubicBezTo>
                    <a:pt x="19" y="2031"/>
                    <a:pt x="55" y="2049"/>
                    <a:pt x="90" y="2049"/>
                  </a:cubicBezTo>
                  <a:lnTo>
                    <a:pt x="1767" y="1466"/>
                  </a:lnTo>
                  <a:cubicBezTo>
                    <a:pt x="1802" y="1449"/>
                    <a:pt x="1821" y="1430"/>
                    <a:pt x="1821" y="1395"/>
                  </a:cubicBezTo>
                  <a:lnTo>
                    <a:pt x="1679" y="53"/>
                  </a:lnTo>
                  <a:cubicBezTo>
                    <a:pt x="1679" y="36"/>
                    <a:pt x="1661" y="0"/>
                    <a:pt x="162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0"/>
            <p:cNvSpPr/>
            <p:nvPr/>
          </p:nvSpPr>
          <p:spPr>
            <a:xfrm rot="-203132">
              <a:off x="7026291" y="253307"/>
              <a:ext cx="541020" cy="353434"/>
            </a:xfrm>
            <a:custGeom>
              <a:avLst/>
              <a:gdLst/>
              <a:ahLst/>
              <a:cxnLst/>
              <a:rect l="l" t="t" r="r" b="b"/>
              <a:pathLst>
                <a:path w="10951" h="7154" extrusionOk="0">
                  <a:moveTo>
                    <a:pt x="168" y="0"/>
                  </a:moveTo>
                  <a:cubicBezTo>
                    <a:pt x="133" y="0"/>
                    <a:pt x="98" y="14"/>
                    <a:pt x="71" y="41"/>
                  </a:cubicBezTo>
                  <a:cubicBezTo>
                    <a:pt x="1" y="93"/>
                    <a:pt x="1" y="182"/>
                    <a:pt x="53" y="234"/>
                  </a:cubicBezTo>
                  <a:cubicBezTo>
                    <a:pt x="2879" y="3307"/>
                    <a:pt x="6446" y="5692"/>
                    <a:pt x="10402" y="7140"/>
                  </a:cubicBezTo>
                  <a:lnTo>
                    <a:pt x="10420" y="7140"/>
                  </a:lnTo>
                  <a:cubicBezTo>
                    <a:pt x="10453" y="7149"/>
                    <a:pt x="10487" y="7153"/>
                    <a:pt x="10521" y="7153"/>
                  </a:cubicBezTo>
                  <a:cubicBezTo>
                    <a:pt x="10682" y="7153"/>
                    <a:pt x="10838" y="7053"/>
                    <a:pt x="10896" y="6893"/>
                  </a:cubicBezTo>
                  <a:cubicBezTo>
                    <a:pt x="10950" y="6698"/>
                    <a:pt x="10844" y="6486"/>
                    <a:pt x="10649" y="6415"/>
                  </a:cubicBezTo>
                  <a:cubicBezTo>
                    <a:pt x="6764" y="5162"/>
                    <a:pt x="3161" y="2972"/>
                    <a:pt x="265" y="41"/>
                  </a:cubicBezTo>
                  <a:cubicBezTo>
                    <a:pt x="239" y="14"/>
                    <a:pt x="203" y="0"/>
                    <a:pt x="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0"/>
            <p:cNvSpPr/>
            <p:nvPr/>
          </p:nvSpPr>
          <p:spPr>
            <a:xfrm rot="-203132">
              <a:off x="6735454" y="87007"/>
              <a:ext cx="451599" cy="327448"/>
            </a:xfrm>
            <a:custGeom>
              <a:avLst/>
              <a:gdLst/>
              <a:ahLst/>
              <a:cxnLst/>
              <a:rect l="l" t="t" r="r" b="b"/>
              <a:pathLst>
                <a:path w="9141" h="6628" extrusionOk="0">
                  <a:moveTo>
                    <a:pt x="302" y="0"/>
                  </a:moveTo>
                  <a:cubicBezTo>
                    <a:pt x="115" y="0"/>
                    <a:pt x="1" y="211"/>
                    <a:pt x="116" y="376"/>
                  </a:cubicBezTo>
                  <a:cubicBezTo>
                    <a:pt x="522" y="993"/>
                    <a:pt x="1459" y="2265"/>
                    <a:pt x="3154" y="3960"/>
                  </a:cubicBezTo>
                  <a:cubicBezTo>
                    <a:pt x="5591" y="6415"/>
                    <a:pt x="9140" y="6627"/>
                    <a:pt x="9140" y="6627"/>
                  </a:cubicBezTo>
                  <a:cubicBezTo>
                    <a:pt x="9140" y="6627"/>
                    <a:pt x="6668" y="3253"/>
                    <a:pt x="4831" y="1699"/>
                  </a:cubicBezTo>
                  <a:cubicBezTo>
                    <a:pt x="3437" y="534"/>
                    <a:pt x="1299" y="128"/>
                    <a:pt x="345" y="4"/>
                  </a:cubicBezTo>
                  <a:cubicBezTo>
                    <a:pt x="331" y="2"/>
                    <a:pt x="316" y="0"/>
                    <a:pt x="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0"/>
            <p:cNvSpPr/>
            <p:nvPr/>
          </p:nvSpPr>
          <p:spPr>
            <a:xfrm rot="-203132">
              <a:off x="6738665" y="89651"/>
              <a:ext cx="451155" cy="327003"/>
            </a:xfrm>
            <a:custGeom>
              <a:avLst/>
              <a:gdLst/>
              <a:ahLst/>
              <a:cxnLst/>
              <a:rect l="l" t="t" r="r" b="b"/>
              <a:pathLst>
                <a:path w="9132" h="6619" extrusionOk="0">
                  <a:moveTo>
                    <a:pt x="71" y="1"/>
                  </a:moveTo>
                  <a:cubicBezTo>
                    <a:pt x="54" y="1"/>
                    <a:pt x="36" y="1"/>
                    <a:pt x="19" y="18"/>
                  </a:cubicBezTo>
                  <a:cubicBezTo>
                    <a:pt x="1" y="53"/>
                    <a:pt x="1" y="88"/>
                    <a:pt x="19" y="107"/>
                  </a:cubicBezTo>
                  <a:lnTo>
                    <a:pt x="9043" y="6606"/>
                  </a:lnTo>
                  <a:cubicBezTo>
                    <a:pt x="9052" y="6614"/>
                    <a:pt x="9065" y="6618"/>
                    <a:pt x="9079" y="6618"/>
                  </a:cubicBezTo>
                  <a:cubicBezTo>
                    <a:pt x="9092" y="6618"/>
                    <a:pt x="9105" y="6614"/>
                    <a:pt x="9113" y="6606"/>
                  </a:cubicBezTo>
                  <a:cubicBezTo>
                    <a:pt x="9132" y="6570"/>
                    <a:pt x="9132" y="6535"/>
                    <a:pt x="9113" y="6517"/>
                  </a:cubicBezTo>
                  <a:lnTo>
                    <a:pt x="90" y="18"/>
                  </a:lnTo>
                  <a:lnTo>
                    <a:pt x="7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0"/>
            <p:cNvSpPr/>
            <p:nvPr/>
          </p:nvSpPr>
          <p:spPr>
            <a:xfrm rot="-203132">
              <a:off x="6797349" y="111592"/>
              <a:ext cx="58543" cy="91990"/>
            </a:xfrm>
            <a:custGeom>
              <a:avLst/>
              <a:gdLst/>
              <a:ahLst/>
              <a:cxnLst/>
              <a:rect l="l" t="t" r="r" b="b"/>
              <a:pathLst>
                <a:path w="1185" h="1862" extrusionOk="0">
                  <a:moveTo>
                    <a:pt x="902" y="0"/>
                  </a:moveTo>
                  <a:cubicBezTo>
                    <a:pt x="884" y="0"/>
                    <a:pt x="848" y="36"/>
                    <a:pt x="867" y="53"/>
                  </a:cubicBezTo>
                  <a:lnTo>
                    <a:pt x="1060" y="1448"/>
                  </a:lnTo>
                  <a:lnTo>
                    <a:pt x="36" y="1766"/>
                  </a:lnTo>
                  <a:cubicBezTo>
                    <a:pt x="19" y="1766"/>
                    <a:pt x="1" y="1802"/>
                    <a:pt x="19" y="1819"/>
                  </a:cubicBezTo>
                  <a:cubicBezTo>
                    <a:pt x="19" y="1844"/>
                    <a:pt x="38" y="1861"/>
                    <a:pt x="55" y="1861"/>
                  </a:cubicBezTo>
                  <a:cubicBezTo>
                    <a:pt x="61" y="1861"/>
                    <a:pt x="67" y="1859"/>
                    <a:pt x="71" y="1854"/>
                  </a:cubicBezTo>
                  <a:lnTo>
                    <a:pt x="1131" y="1519"/>
                  </a:lnTo>
                  <a:cubicBezTo>
                    <a:pt x="1166" y="1519"/>
                    <a:pt x="1185" y="1501"/>
                    <a:pt x="1185" y="1465"/>
                  </a:cubicBezTo>
                  <a:lnTo>
                    <a:pt x="973" y="53"/>
                  </a:lnTo>
                  <a:cubicBezTo>
                    <a:pt x="954" y="17"/>
                    <a:pt x="937" y="0"/>
                    <a:pt x="91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0"/>
            <p:cNvSpPr/>
            <p:nvPr/>
          </p:nvSpPr>
          <p:spPr>
            <a:xfrm rot="-203132">
              <a:off x="6882138" y="148121"/>
              <a:ext cx="72426" cy="136157"/>
            </a:xfrm>
            <a:custGeom>
              <a:avLst/>
              <a:gdLst/>
              <a:ahLst/>
              <a:cxnLst/>
              <a:rect l="l" t="t" r="r" b="b"/>
              <a:pathLst>
                <a:path w="1466" h="2756" extrusionOk="0">
                  <a:moveTo>
                    <a:pt x="1183" y="1"/>
                  </a:moveTo>
                  <a:cubicBezTo>
                    <a:pt x="1148" y="18"/>
                    <a:pt x="1131" y="36"/>
                    <a:pt x="1131" y="72"/>
                  </a:cubicBezTo>
                  <a:lnTo>
                    <a:pt x="1360" y="1979"/>
                  </a:lnTo>
                  <a:lnTo>
                    <a:pt x="36" y="2650"/>
                  </a:lnTo>
                  <a:cubicBezTo>
                    <a:pt x="1" y="2667"/>
                    <a:pt x="1" y="2702"/>
                    <a:pt x="1" y="2721"/>
                  </a:cubicBezTo>
                  <a:cubicBezTo>
                    <a:pt x="18" y="2756"/>
                    <a:pt x="53" y="2756"/>
                    <a:pt x="71" y="2756"/>
                  </a:cubicBezTo>
                  <a:lnTo>
                    <a:pt x="1449" y="2066"/>
                  </a:lnTo>
                  <a:cubicBezTo>
                    <a:pt x="1466" y="2050"/>
                    <a:pt x="1466" y="2031"/>
                    <a:pt x="1466" y="2014"/>
                  </a:cubicBezTo>
                  <a:lnTo>
                    <a:pt x="1237" y="53"/>
                  </a:lnTo>
                  <a:cubicBezTo>
                    <a:pt x="1237" y="36"/>
                    <a:pt x="1219" y="18"/>
                    <a:pt x="120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0"/>
            <p:cNvSpPr/>
            <p:nvPr/>
          </p:nvSpPr>
          <p:spPr>
            <a:xfrm rot="-203132">
              <a:off x="6961977" y="220080"/>
              <a:ext cx="81220" cy="121286"/>
            </a:xfrm>
            <a:custGeom>
              <a:avLst/>
              <a:gdLst/>
              <a:ahLst/>
              <a:cxnLst/>
              <a:rect l="l" t="t" r="r" b="b"/>
              <a:pathLst>
                <a:path w="1644" h="2455" extrusionOk="0">
                  <a:moveTo>
                    <a:pt x="1396" y="0"/>
                  </a:moveTo>
                  <a:cubicBezTo>
                    <a:pt x="1361" y="0"/>
                    <a:pt x="1343" y="17"/>
                    <a:pt x="1343" y="52"/>
                  </a:cubicBezTo>
                  <a:lnTo>
                    <a:pt x="1519" y="1712"/>
                  </a:lnTo>
                  <a:lnTo>
                    <a:pt x="36" y="2348"/>
                  </a:lnTo>
                  <a:cubicBezTo>
                    <a:pt x="19" y="2367"/>
                    <a:pt x="0" y="2402"/>
                    <a:pt x="19" y="2419"/>
                  </a:cubicBezTo>
                  <a:cubicBezTo>
                    <a:pt x="19" y="2454"/>
                    <a:pt x="54" y="2454"/>
                    <a:pt x="89" y="2454"/>
                  </a:cubicBezTo>
                  <a:lnTo>
                    <a:pt x="1608" y="1801"/>
                  </a:lnTo>
                  <a:cubicBezTo>
                    <a:pt x="1625" y="1783"/>
                    <a:pt x="1644" y="1766"/>
                    <a:pt x="1644" y="1748"/>
                  </a:cubicBezTo>
                  <a:lnTo>
                    <a:pt x="1449" y="35"/>
                  </a:lnTo>
                  <a:cubicBezTo>
                    <a:pt x="1449" y="17"/>
                    <a:pt x="1432" y="0"/>
                    <a:pt x="141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0"/>
            <p:cNvSpPr/>
            <p:nvPr/>
          </p:nvSpPr>
          <p:spPr>
            <a:xfrm rot="-203132">
              <a:off x="7047439" y="296560"/>
              <a:ext cx="69017" cy="80676"/>
            </a:xfrm>
            <a:custGeom>
              <a:avLst/>
              <a:gdLst/>
              <a:ahLst/>
              <a:cxnLst/>
              <a:rect l="l" t="t" r="r" b="b"/>
              <a:pathLst>
                <a:path w="1397" h="1633" extrusionOk="0">
                  <a:moveTo>
                    <a:pt x="1201" y="1"/>
                  </a:moveTo>
                  <a:cubicBezTo>
                    <a:pt x="1166" y="1"/>
                    <a:pt x="1149" y="36"/>
                    <a:pt x="1149" y="71"/>
                  </a:cubicBezTo>
                  <a:lnTo>
                    <a:pt x="1290" y="1043"/>
                  </a:lnTo>
                  <a:lnTo>
                    <a:pt x="36" y="1520"/>
                  </a:lnTo>
                  <a:cubicBezTo>
                    <a:pt x="19" y="1538"/>
                    <a:pt x="0" y="1573"/>
                    <a:pt x="19" y="1590"/>
                  </a:cubicBezTo>
                  <a:cubicBezTo>
                    <a:pt x="19" y="1616"/>
                    <a:pt x="38" y="1633"/>
                    <a:pt x="62" y="1633"/>
                  </a:cubicBezTo>
                  <a:cubicBezTo>
                    <a:pt x="70" y="1633"/>
                    <a:pt x="80" y="1630"/>
                    <a:pt x="89" y="1625"/>
                  </a:cubicBezTo>
                  <a:lnTo>
                    <a:pt x="1361" y="1131"/>
                  </a:lnTo>
                  <a:cubicBezTo>
                    <a:pt x="1396" y="1131"/>
                    <a:pt x="1396" y="1096"/>
                    <a:pt x="1396" y="1079"/>
                  </a:cubicBezTo>
                  <a:lnTo>
                    <a:pt x="1255" y="54"/>
                  </a:lnTo>
                  <a:cubicBezTo>
                    <a:pt x="1255" y="36"/>
                    <a:pt x="1237" y="19"/>
                    <a:pt x="12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0" name="Google Shape;910;p20"/>
          <p:cNvGrpSpPr/>
          <p:nvPr/>
        </p:nvGrpSpPr>
        <p:grpSpPr>
          <a:xfrm rot="1658120">
            <a:off x="8215091" y="4402883"/>
            <a:ext cx="706076" cy="717654"/>
            <a:chOff x="3034575" y="1045775"/>
            <a:chExt cx="290550" cy="295325"/>
          </a:xfrm>
        </p:grpSpPr>
        <p:sp>
          <p:nvSpPr>
            <p:cNvPr id="911" name="Google Shape;911;p20"/>
            <p:cNvSpPr/>
            <p:nvPr/>
          </p:nvSpPr>
          <p:spPr>
            <a:xfrm>
              <a:off x="3034575" y="1047550"/>
              <a:ext cx="288800" cy="293550"/>
            </a:xfrm>
            <a:custGeom>
              <a:avLst/>
              <a:gdLst/>
              <a:ahLst/>
              <a:cxnLst/>
              <a:rect l="l" t="t" r="r" b="b"/>
              <a:pathLst>
                <a:path w="11552" h="11742" extrusionOk="0">
                  <a:moveTo>
                    <a:pt x="11551" y="0"/>
                  </a:moveTo>
                  <a:lnTo>
                    <a:pt x="11551" y="0"/>
                  </a:lnTo>
                  <a:cubicBezTo>
                    <a:pt x="11551" y="0"/>
                    <a:pt x="6147" y="2844"/>
                    <a:pt x="3498" y="5175"/>
                  </a:cubicBezTo>
                  <a:cubicBezTo>
                    <a:pt x="1485" y="6941"/>
                    <a:pt x="461" y="9925"/>
                    <a:pt x="72" y="11286"/>
                  </a:cubicBezTo>
                  <a:cubicBezTo>
                    <a:pt x="0" y="11531"/>
                    <a:pt x="189" y="11742"/>
                    <a:pt x="415" y="11742"/>
                  </a:cubicBezTo>
                  <a:cubicBezTo>
                    <a:pt x="464" y="11742"/>
                    <a:pt x="516" y="11732"/>
                    <a:pt x="567" y="11710"/>
                  </a:cubicBezTo>
                  <a:cubicBezTo>
                    <a:pt x="1556" y="11250"/>
                    <a:pt x="3587" y="10172"/>
                    <a:pt x="6413" y="8107"/>
                  </a:cubicBezTo>
                  <a:cubicBezTo>
                    <a:pt x="10492" y="5086"/>
                    <a:pt x="11551" y="0"/>
                    <a:pt x="11551"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0"/>
            <p:cNvSpPr/>
            <p:nvPr/>
          </p:nvSpPr>
          <p:spPr>
            <a:xfrm>
              <a:off x="3036825" y="1045775"/>
              <a:ext cx="288300" cy="294725"/>
            </a:xfrm>
            <a:custGeom>
              <a:avLst/>
              <a:gdLst/>
              <a:ahLst/>
              <a:cxnLst/>
              <a:rect l="l" t="t" r="r" b="b"/>
              <a:pathLst>
                <a:path w="11532" h="11789" extrusionOk="0">
                  <a:moveTo>
                    <a:pt x="11480" y="1"/>
                  </a:moveTo>
                  <a:cubicBezTo>
                    <a:pt x="11444" y="1"/>
                    <a:pt x="11426" y="1"/>
                    <a:pt x="11391" y="19"/>
                  </a:cubicBezTo>
                  <a:lnTo>
                    <a:pt x="36" y="11656"/>
                  </a:lnTo>
                  <a:cubicBezTo>
                    <a:pt x="1" y="11692"/>
                    <a:pt x="1" y="11745"/>
                    <a:pt x="36" y="11762"/>
                  </a:cubicBezTo>
                  <a:cubicBezTo>
                    <a:pt x="53" y="11780"/>
                    <a:pt x="75" y="11789"/>
                    <a:pt x="95" y="11789"/>
                  </a:cubicBezTo>
                  <a:cubicBezTo>
                    <a:pt x="115" y="11789"/>
                    <a:pt x="133" y="11780"/>
                    <a:pt x="142" y="11762"/>
                  </a:cubicBezTo>
                  <a:lnTo>
                    <a:pt x="11515" y="125"/>
                  </a:lnTo>
                  <a:cubicBezTo>
                    <a:pt x="11532" y="90"/>
                    <a:pt x="11532" y="54"/>
                    <a:pt x="11515" y="19"/>
                  </a:cubicBezTo>
                  <a:cubicBezTo>
                    <a:pt x="11497" y="1"/>
                    <a:pt x="11480" y="1"/>
                    <a:pt x="114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0"/>
            <p:cNvSpPr/>
            <p:nvPr/>
          </p:nvSpPr>
          <p:spPr>
            <a:xfrm>
              <a:off x="3058900" y="1259925"/>
              <a:ext cx="63150" cy="44175"/>
            </a:xfrm>
            <a:custGeom>
              <a:avLst/>
              <a:gdLst/>
              <a:ahLst/>
              <a:cxnLst/>
              <a:rect l="l" t="t" r="r" b="b"/>
              <a:pathLst>
                <a:path w="2526" h="1767" extrusionOk="0">
                  <a:moveTo>
                    <a:pt x="88" y="0"/>
                  </a:moveTo>
                  <a:cubicBezTo>
                    <a:pt x="36" y="0"/>
                    <a:pt x="1" y="36"/>
                    <a:pt x="1" y="88"/>
                  </a:cubicBezTo>
                  <a:cubicBezTo>
                    <a:pt x="1" y="123"/>
                    <a:pt x="36" y="159"/>
                    <a:pt x="88" y="159"/>
                  </a:cubicBezTo>
                  <a:lnTo>
                    <a:pt x="2120" y="159"/>
                  </a:lnTo>
                  <a:lnTo>
                    <a:pt x="2367" y="1713"/>
                  </a:lnTo>
                  <a:cubicBezTo>
                    <a:pt x="2367" y="1748"/>
                    <a:pt x="2402" y="1766"/>
                    <a:pt x="2455" y="1766"/>
                  </a:cubicBezTo>
                  <a:cubicBezTo>
                    <a:pt x="2490" y="1766"/>
                    <a:pt x="2525" y="1731"/>
                    <a:pt x="2508" y="1677"/>
                  </a:cubicBezTo>
                  <a:lnTo>
                    <a:pt x="2261" y="71"/>
                  </a:lnTo>
                  <a:cubicBezTo>
                    <a:pt x="2261" y="36"/>
                    <a:pt x="2226" y="17"/>
                    <a:pt x="220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0"/>
            <p:cNvSpPr/>
            <p:nvPr/>
          </p:nvSpPr>
          <p:spPr>
            <a:xfrm>
              <a:off x="3099950" y="1195475"/>
              <a:ext cx="93625" cy="58900"/>
            </a:xfrm>
            <a:custGeom>
              <a:avLst/>
              <a:gdLst/>
              <a:ahLst/>
              <a:cxnLst/>
              <a:rect l="l" t="t" r="r" b="b"/>
              <a:pathLst>
                <a:path w="3745" h="2356" extrusionOk="0">
                  <a:moveTo>
                    <a:pt x="89" y="0"/>
                  </a:moveTo>
                  <a:cubicBezTo>
                    <a:pt x="54" y="0"/>
                    <a:pt x="19" y="35"/>
                    <a:pt x="0" y="71"/>
                  </a:cubicBezTo>
                  <a:cubicBezTo>
                    <a:pt x="0" y="123"/>
                    <a:pt x="36" y="141"/>
                    <a:pt x="89" y="158"/>
                  </a:cubicBezTo>
                  <a:lnTo>
                    <a:pt x="2896" y="229"/>
                  </a:lnTo>
                  <a:lnTo>
                    <a:pt x="3586" y="2296"/>
                  </a:lnTo>
                  <a:cubicBezTo>
                    <a:pt x="3599" y="2335"/>
                    <a:pt x="3632" y="2355"/>
                    <a:pt x="3663" y="2355"/>
                  </a:cubicBezTo>
                  <a:cubicBezTo>
                    <a:pt x="3673" y="2355"/>
                    <a:pt x="3683" y="2353"/>
                    <a:pt x="3692" y="2348"/>
                  </a:cubicBezTo>
                  <a:cubicBezTo>
                    <a:pt x="3727" y="2331"/>
                    <a:pt x="3744" y="2296"/>
                    <a:pt x="3744" y="2261"/>
                  </a:cubicBezTo>
                  <a:lnTo>
                    <a:pt x="3038" y="141"/>
                  </a:lnTo>
                  <a:cubicBezTo>
                    <a:pt x="3021" y="106"/>
                    <a:pt x="3002" y="88"/>
                    <a:pt x="2985" y="88"/>
                  </a:cubicBezTo>
                  <a:lnTo>
                    <a:pt x="2967" y="88"/>
                  </a:lnTo>
                  <a:lnTo>
                    <a:pt x="89"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0"/>
            <p:cNvSpPr/>
            <p:nvPr/>
          </p:nvSpPr>
          <p:spPr>
            <a:xfrm>
              <a:off x="3165275" y="1140250"/>
              <a:ext cx="82150" cy="65050"/>
            </a:xfrm>
            <a:custGeom>
              <a:avLst/>
              <a:gdLst/>
              <a:ahLst/>
              <a:cxnLst/>
              <a:rect l="l" t="t" r="r" b="b"/>
              <a:pathLst>
                <a:path w="3286" h="2602" extrusionOk="0">
                  <a:moveTo>
                    <a:pt x="90" y="1"/>
                  </a:moveTo>
                  <a:cubicBezTo>
                    <a:pt x="36" y="1"/>
                    <a:pt x="1" y="36"/>
                    <a:pt x="1" y="71"/>
                  </a:cubicBezTo>
                  <a:cubicBezTo>
                    <a:pt x="1" y="107"/>
                    <a:pt x="36" y="142"/>
                    <a:pt x="72" y="160"/>
                  </a:cubicBezTo>
                  <a:lnTo>
                    <a:pt x="2527" y="266"/>
                  </a:lnTo>
                  <a:lnTo>
                    <a:pt x="3127" y="2544"/>
                  </a:lnTo>
                  <a:cubicBezTo>
                    <a:pt x="3127" y="2573"/>
                    <a:pt x="3163" y="2602"/>
                    <a:pt x="3195" y="2602"/>
                  </a:cubicBezTo>
                  <a:cubicBezTo>
                    <a:pt x="3202" y="2602"/>
                    <a:pt x="3209" y="2601"/>
                    <a:pt x="3215" y="2598"/>
                  </a:cubicBezTo>
                  <a:cubicBezTo>
                    <a:pt x="3250" y="2598"/>
                    <a:pt x="3286" y="2544"/>
                    <a:pt x="3269" y="2509"/>
                  </a:cubicBezTo>
                  <a:lnTo>
                    <a:pt x="2668" y="160"/>
                  </a:lnTo>
                  <a:cubicBezTo>
                    <a:pt x="2650" y="142"/>
                    <a:pt x="2633" y="125"/>
                    <a:pt x="2598" y="107"/>
                  </a:cubicBezTo>
                  <a:lnTo>
                    <a:pt x="90"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0"/>
            <p:cNvSpPr/>
            <p:nvPr/>
          </p:nvSpPr>
          <p:spPr>
            <a:xfrm>
              <a:off x="3232850" y="1096100"/>
              <a:ext cx="53000" cy="53475"/>
            </a:xfrm>
            <a:custGeom>
              <a:avLst/>
              <a:gdLst/>
              <a:ahLst/>
              <a:cxnLst/>
              <a:rect l="l" t="t" r="r" b="b"/>
              <a:pathLst>
                <a:path w="2120" h="2139" extrusionOk="0">
                  <a:moveTo>
                    <a:pt x="88" y="1"/>
                  </a:moveTo>
                  <a:cubicBezTo>
                    <a:pt x="36" y="1"/>
                    <a:pt x="1" y="36"/>
                    <a:pt x="1" y="90"/>
                  </a:cubicBezTo>
                  <a:cubicBezTo>
                    <a:pt x="1" y="125"/>
                    <a:pt x="36" y="160"/>
                    <a:pt x="88" y="160"/>
                  </a:cubicBezTo>
                  <a:lnTo>
                    <a:pt x="1536" y="177"/>
                  </a:lnTo>
                  <a:lnTo>
                    <a:pt x="1960" y="2085"/>
                  </a:lnTo>
                  <a:cubicBezTo>
                    <a:pt x="1960" y="2120"/>
                    <a:pt x="2014" y="2138"/>
                    <a:pt x="2049" y="2138"/>
                  </a:cubicBezTo>
                  <a:cubicBezTo>
                    <a:pt x="2085" y="2120"/>
                    <a:pt x="2120" y="2085"/>
                    <a:pt x="2101" y="2049"/>
                  </a:cubicBezTo>
                  <a:lnTo>
                    <a:pt x="1678" y="90"/>
                  </a:lnTo>
                  <a:cubicBezTo>
                    <a:pt x="1678" y="55"/>
                    <a:pt x="1642" y="36"/>
                    <a:pt x="1625" y="19"/>
                  </a:cubicBezTo>
                  <a:lnTo>
                    <a:pt x="1607" y="19"/>
                  </a:lnTo>
                  <a:lnTo>
                    <a:pt x="88"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7" name="Google Shape;917;p20"/>
          <p:cNvGrpSpPr/>
          <p:nvPr/>
        </p:nvGrpSpPr>
        <p:grpSpPr>
          <a:xfrm rot="6363565" flipH="1">
            <a:off x="269294" y="4112800"/>
            <a:ext cx="720345" cy="1159552"/>
            <a:chOff x="1395350" y="2163450"/>
            <a:chExt cx="324125" cy="538800"/>
          </a:xfrm>
        </p:grpSpPr>
        <p:sp>
          <p:nvSpPr>
            <p:cNvPr id="918" name="Google Shape;918;p20"/>
            <p:cNvSpPr/>
            <p:nvPr/>
          </p:nvSpPr>
          <p:spPr>
            <a:xfrm>
              <a:off x="1429625" y="2163450"/>
              <a:ext cx="191550" cy="313525"/>
            </a:xfrm>
            <a:custGeom>
              <a:avLst/>
              <a:gdLst/>
              <a:ahLst/>
              <a:cxnLst/>
              <a:rect l="l" t="t" r="r" b="b"/>
              <a:pathLst>
                <a:path w="7662" h="12541" extrusionOk="0">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0"/>
            <p:cNvSpPr/>
            <p:nvPr/>
          </p:nvSpPr>
          <p:spPr>
            <a:xfrm>
              <a:off x="1459375" y="2458375"/>
              <a:ext cx="260100" cy="84400"/>
            </a:xfrm>
            <a:custGeom>
              <a:avLst/>
              <a:gdLst/>
              <a:ahLst/>
              <a:cxnLst/>
              <a:rect l="l" t="t" r="r" b="b"/>
              <a:pathLst>
                <a:path w="10404" h="3376" extrusionOk="0">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0"/>
            <p:cNvSpPr/>
            <p:nvPr/>
          </p:nvSpPr>
          <p:spPr>
            <a:xfrm>
              <a:off x="1395350" y="2417075"/>
              <a:ext cx="109900" cy="285175"/>
            </a:xfrm>
            <a:custGeom>
              <a:avLst/>
              <a:gdLst/>
              <a:ahLst/>
              <a:cxnLst/>
              <a:rect l="l" t="t" r="r" b="b"/>
              <a:pathLst>
                <a:path w="4396" h="11407" extrusionOk="0">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0"/>
            <p:cNvSpPr/>
            <p:nvPr/>
          </p:nvSpPr>
          <p:spPr>
            <a:xfrm>
              <a:off x="1409975" y="2524825"/>
              <a:ext cx="96275" cy="49425"/>
            </a:xfrm>
            <a:custGeom>
              <a:avLst/>
              <a:gdLst/>
              <a:ahLst/>
              <a:cxnLst/>
              <a:rect l="l" t="t" r="r" b="b"/>
              <a:pathLst>
                <a:path w="3851" h="1977" extrusionOk="0">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5041900" y="2608826"/>
            <a:ext cx="3307800" cy="621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8" name="Google Shape;48;p3"/>
          <p:cNvSpPr txBox="1"/>
          <p:nvPr>
            <p:ph type="title" idx="2" hasCustomPrompt="1"/>
          </p:nvPr>
        </p:nvSpPr>
        <p:spPr>
          <a:xfrm>
            <a:off x="5121100" y="1505326"/>
            <a:ext cx="1196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 name="Google Shape;49;p3"/>
          <p:cNvSpPr txBox="1"/>
          <p:nvPr>
            <p:ph type="subTitle" idx="1"/>
          </p:nvPr>
        </p:nvSpPr>
        <p:spPr>
          <a:xfrm>
            <a:off x="5041900" y="3265874"/>
            <a:ext cx="2324700" cy="54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50" name="Google Shape;50;p3"/>
          <p:cNvGrpSpPr/>
          <p:nvPr/>
        </p:nvGrpSpPr>
        <p:grpSpPr>
          <a:xfrm rot="1916876">
            <a:off x="2929990" y="4045306"/>
            <a:ext cx="1219834" cy="1110497"/>
            <a:chOff x="5429222" y="1072895"/>
            <a:chExt cx="1442398" cy="1313030"/>
          </a:xfrm>
        </p:grpSpPr>
        <p:sp>
          <p:nvSpPr>
            <p:cNvPr id="51" name="Google Shape;51;p3"/>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 name="Google Shape;61;p3"/>
          <p:cNvGrpSpPr/>
          <p:nvPr/>
        </p:nvGrpSpPr>
        <p:grpSpPr>
          <a:xfrm>
            <a:off x="6393614" y="382332"/>
            <a:ext cx="3548347" cy="1512802"/>
            <a:chOff x="237650" y="676925"/>
            <a:chExt cx="1613325" cy="687825"/>
          </a:xfrm>
        </p:grpSpPr>
        <p:sp>
          <p:nvSpPr>
            <p:cNvPr id="62" name="Google Shape;62;p3"/>
            <p:cNvSpPr/>
            <p:nvPr/>
          </p:nvSpPr>
          <p:spPr>
            <a:xfrm>
              <a:off x="398400" y="704525"/>
              <a:ext cx="1452575" cy="381600"/>
            </a:xfrm>
            <a:custGeom>
              <a:avLst/>
              <a:gdLst/>
              <a:ahLst/>
              <a:cxnLst/>
              <a:rect l="l" t="t" r="r" b="b"/>
              <a:pathLst>
                <a:path w="58103" h="15264" extrusionOk="0">
                  <a:moveTo>
                    <a:pt x="57342" y="0"/>
                  </a:moveTo>
                  <a:cubicBezTo>
                    <a:pt x="57272" y="0"/>
                    <a:pt x="57201" y="0"/>
                    <a:pt x="57149" y="17"/>
                  </a:cubicBezTo>
                  <a:cubicBezTo>
                    <a:pt x="48176" y="2042"/>
                    <a:pt x="24483" y="7207"/>
                    <a:pt x="21312" y="7207"/>
                  </a:cubicBezTo>
                  <a:cubicBezTo>
                    <a:pt x="21275" y="7207"/>
                    <a:pt x="21241" y="7207"/>
                    <a:pt x="21210" y="7205"/>
                  </a:cubicBezTo>
                  <a:cubicBezTo>
                    <a:pt x="20627" y="7170"/>
                    <a:pt x="20062" y="7116"/>
                    <a:pt x="19532" y="7081"/>
                  </a:cubicBezTo>
                  <a:cubicBezTo>
                    <a:pt x="18783" y="7013"/>
                    <a:pt x="18062" y="6948"/>
                    <a:pt x="17305" y="6948"/>
                  </a:cubicBezTo>
                  <a:cubicBezTo>
                    <a:pt x="15509" y="6948"/>
                    <a:pt x="13501" y="7313"/>
                    <a:pt x="10385" y="8865"/>
                  </a:cubicBezTo>
                  <a:cubicBezTo>
                    <a:pt x="5280" y="11408"/>
                    <a:pt x="547" y="13862"/>
                    <a:pt x="495" y="13898"/>
                  </a:cubicBezTo>
                  <a:cubicBezTo>
                    <a:pt x="142" y="14074"/>
                    <a:pt x="0" y="14517"/>
                    <a:pt x="177" y="14870"/>
                  </a:cubicBezTo>
                  <a:cubicBezTo>
                    <a:pt x="314" y="15120"/>
                    <a:pt x="576" y="15264"/>
                    <a:pt x="842" y="15264"/>
                  </a:cubicBezTo>
                  <a:cubicBezTo>
                    <a:pt x="952" y="15264"/>
                    <a:pt x="1063" y="15239"/>
                    <a:pt x="1166" y="15188"/>
                  </a:cubicBezTo>
                  <a:cubicBezTo>
                    <a:pt x="1201" y="15152"/>
                    <a:pt x="5934" y="12697"/>
                    <a:pt x="11037" y="10154"/>
                  </a:cubicBezTo>
                  <a:cubicBezTo>
                    <a:pt x="13886" y="8742"/>
                    <a:pt x="15675" y="8399"/>
                    <a:pt x="17319" y="8399"/>
                  </a:cubicBezTo>
                  <a:cubicBezTo>
                    <a:pt x="18018" y="8399"/>
                    <a:pt x="18691" y="8461"/>
                    <a:pt x="19408" y="8529"/>
                  </a:cubicBezTo>
                  <a:cubicBezTo>
                    <a:pt x="19956" y="8564"/>
                    <a:pt x="20521" y="8618"/>
                    <a:pt x="21139" y="8653"/>
                  </a:cubicBezTo>
                  <a:cubicBezTo>
                    <a:pt x="21177" y="8655"/>
                    <a:pt x="21219" y="8656"/>
                    <a:pt x="21264" y="8656"/>
                  </a:cubicBezTo>
                  <a:cubicBezTo>
                    <a:pt x="25311" y="8656"/>
                    <a:pt x="56139" y="1727"/>
                    <a:pt x="57467" y="1430"/>
                  </a:cubicBezTo>
                  <a:cubicBezTo>
                    <a:pt x="57855" y="1342"/>
                    <a:pt x="58102" y="954"/>
                    <a:pt x="58013" y="565"/>
                  </a:cubicBezTo>
                  <a:cubicBezTo>
                    <a:pt x="57943" y="247"/>
                    <a:pt x="57660" y="17"/>
                    <a:pt x="5734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818250" y="892825"/>
              <a:ext cx="172675" cy="223550"/>
            </a:xfrm>
            <a:custGeom>
              <a:avLst/>
              <a:gdLst/>
              <a:ahLst/>
              <a:cxnLst/>
              <a:rect l="l" t="t" r="r" b="b"/>
              <a:pathLst>
                <a:path w="6907" h="8942" extrusionOk="0">
                  <a:moveTo>
                    <a:pt x="6587" y="0"/>
                  </a:moveTo>
                  <a:cubicBezTo>
                    <a:pt x="6564" y="0"/>
                    <a:pt x="6541" y="3"/>
                    <a:pt x="6518" y="8"/>
                  </a:cubicBezTo>
                  <a:cubicBezTo>
                    <a:pt x="6040" y="133"/>
                    <a:pt x="5616" y="361"/>
                    <a:pt x="5228" y="644"/>
                  </a:cubicBezTo>
                  <a:cubicBezTo>
                    <a:pt x="4839" y="927"/>
                    <a:pt x="4486" y="1263"/>
                    <a:pt x="4168" y="1616"/>
                  </a:cubicBezTo>
                  <a:cubicBezTo>
                    <a:pt x="3532" y="2322"/>
                    <a:pt x="3021" y="3081"/>
                    <a:pt x="2544" y="3858"/>
                  </a:cubicBezTo>
                  <a:cubicBezTo>
                    <a:pt x="1573" y="5431"/>
                    <a:pt x="742" y="7055"/>
                    <a:pt x="19" y="8732"/>
                  </a:cubicBezTo>
                  <a:cubicBezTo>
                    <a:pt x="0" y="8803"/>
                    <a:pt x="19" y="8892"/>
                    <a:pt x="89" y="8927"/>
                  </a:cubicBezTo>
                  <a:cubicBezTo>
                    <a:pt x="108" y="8937"/>
                    <a:pt x="129" y="8941"/>
                    <a:pt x="149" y="8941"/>
                  </a:cubicBezTo>
                  <a:cubicBezTo>
                    <a:pt x="205" y="8941"/>
                    <a:pt x="262" y="8908"/>
                    <a:pt x="301" y="8857"/>
                  </a:cubicBezTo>
                  <a:cubicBezTo>
                    <a:pt x="1114" y="7249"/>
                    <a:pt x="2032" y="5678"/>
                    <a:pt x="3038" y="4176"/>
                  </a:cubicBezTo>
                  <a:cubicBezTo>
                    <a:pt x="3532" y="3434"/>
                    <a:pt x="4062" y="2711"/>
                    <a:pt x="4681" y="2075"/>
                  </a:cubicBezTo>
                  <a:cubicBezTo>
                    <a:pt x="5282" y="1439"/>
                    <a:pt x="5988" y="962"/>
                    <a:pt x="6730" y="538"/>
                  </a:cubicBezTo>
                  <a:cubicBezTo>
                    <a:pt x="6853" y="486"/>
                    <a:pt x="6906" y="344"/>
                    <a:pt x="6871" y="220"/>
                  </a:cubicBezTo>
                  <a:cubicBezTo>
                    <a:pt x="6841" y="85"/>
                    <a:pt x="6720" y="0"/>
                    <a:pt x="658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831500" y="1007800"/>
              <a:ext cx="78175" cy="189300"/>
            </a:xfrm>
            <a:custGeom>
              <a:avLst/>
              <a:gdLst/>
              <a:ahLst/>
              <a:cxnLst/>
              <a:rect l="l" t="t" r="r" b="b"/>
              <a:pathLst>
                <a:path w="3127" h="7572" extrusionOk="0">
                  <a:moveTo>
                    <a:pt x="2244" y="1"/>
                  </a:moveTo>
                  <a:cubicBezTo>
                    <a:pt x="2244" y="1"/>
                    <a:pt x="813" y="2527"/>
                    <a:pt x="353" y="4133"/>
                  </a:cubicBezTo>
                  <a:cubicBezTo>
                    <a:pt x="0" y="5353"/>
                    <a:pt x="337" y="6801"/>
                    <a:pt x="530" y="7453"/>
                  </a:cubicBezTo>
                  <a:cubicBezTo>
                    <a:pt x="550" y="7531"/>
                    <a:pt x="617" y="7572"/>
                    <a:pt x="686" y="7572"/>
                  </a:cubicBezTo>
                  <a:cubicBezTo>
                    <a:pt x="742" y="7572"/>
                    <a:pt x="799" y="7545"/>
                    <a:pt x="831" y="7489"/>
                  </a:cubicBezTo>
                  <a:cubicBezTo>
                    <a:pt x="1114" y="7048"/>
                    <a:pt x="1660" y="6094"/>
                    <a:pt x="2261" y="4557"/>
                  </a:cubicBezTo>
                  <a:cubicBezTo>
                    <a:pt x="3127" y="2315"/>
                    <a:pt x="2244" y="1"/>
                    <a:pt x="2244"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846975" y="1006925"/>
              <a:ext cx="41950" cy="190750"/>
            </a:xfrm>
            <a:custGeom>
              <a:avLst/>
              <a:gdLst/>
              <a:ahLst/>
              <a:cxnLst/>
              <a:rect l="l" t="t" r="r" b="b"/>
              <a:pathLst>
                <a:path w="1678" h="7630" extrusionOk="0">
                  <a:moveTo>
                    <a:pt x="1625" y="0"/>
                  </a:moveTo>
                  <a:cubicBezTo>
                    <a:pt x="1606" y="0"/>
                    <a:pt x="1589" y="19"/>
                    <a:pt x="1589" y="36"/>
                  </a:cubicBezTo>
                  <a:lnTo>
                    <a:pt x="17" y="7594"/>
                  </a:lnTo>
                  <a:cubicBezTo>
                    <a:pt x="0" y="7613"/>
                    <a:pt x="17" y="7630"/>
                    <a:pt x="35" y="7630"/>
                  </a:cubicBezTo>
                  <a:cubicBezTo>
                    <a:pt x="52" y="7630"/>
                    <a:pt x="71" y="7630"/>
                    <a:pt x="88" y="7594"/>
                  </a:cubicBezTo>
                  <a:lnTo>
                    <a:pt x="1660" y="54"/>
                  </a:lnTo>
                  <a:cubicBezTo>
                    <a:pt x="1677" y="36"/>
                    <a:pt x="1660" y="19"/>
                    <a:pt x="164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36375" y="1146450"/>
              <a:ext cx="35750" cy="16250"/>
            </a:xfrm>
            <a:custGeom>
              <a:avLst/>
              <a:gdLst/>
              <a:ahLst/>
              <a:cxnLst/>
              <a:rect l="l" t="t" r="r" b="b"/>
              <a:pathLst>
                <a:path w="1430" h="650" extrusionOk="0">
                  <a:moveTo>
                    <a:pt x="865" y="0"/>
                  </a:moveTo>
                  <a:lnTo>
                    <a:pt x="17" y="530"/>
                  </a:lnTo>
                  <a:cubicBezTo>
                    <a:pt x="0" y="548"/>
                    <a:pt x="0" y="565"/>
                    <a:pt x="0" y="584"/>
                  </a:cubicBezTo>
                  <a:cubicBezTo>
                    <a:pt x="17" y="601"/>
                    <a:pt x="36" y="601"/>
                    <a:pt x="53" y="601"/>
                  </a:cubicBezTo>
                  <a:lnTo>
                    <a:pt x="865" y="71"/>
                  </a:lnTo>
                  <a:lnTo>
                    <a:pt x="1359" y="636"/>
                  </a:lnTo>
                  <a:cubicBezTo>
                    <a:pt x="1369" y="645"/>
                    <a:pt x="1377" y="650"/>
                    <a:pt x="1386" y="650"/>
                  </a:cubicBezTo>
                  <a:cubicBezTo>
                    <a:pt x="1395" y="650"/>
                    <a:pt x="1404" y="645"/>
                    <a:pt x="1413" y="636"/>
                  </a:cubicBezTo>
                  <a:cubicBezTo>
                    <a:pt x="1430" y="619"/>
                    <a:pt x="1430" y="601"/>
                    <a:pt x="1413" y="584"/>
                  </a:cubicBezTo>
                  <a:lnTo>
                    <a:pt x="900"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36375" y="1105825"/>
              <a:ext cx="51650" cy="19350"/>
            </a:xfrm>
            <a:custGeom>
              <a:avLst/>
              <a:gdLst/>
              <a:ahLst/>
              <a:cxnLst/>
              <a:rect l="l" t="t" r="r" b="b"/>
              <a:pathLst>
                <a:path w="2066" h="774" extrusionOk="0">
                  <a:moveTo>
                    <a:pt x="1201" y="0"/>
                  </a:moveTo>
                  <a:lnTo>
                    <a:pt x="17" y="707"/>
                  </a:lnTo>
                  <a:cubicBezTo>
                    <a:pt x="0" y="707"/>
                    <a:pt x="0" y="742"/>
                    <a:pt x="0" y="760"/>
                  </a:cubicBezTo>
                  <a:cubicBezTo>
                    <a:pt x="9" y="769"/>
                    <a:pt x="18" y="773"/>
                    <a:pt x="26" y="773"/>
                  </a:cubicBezTo>
                  <a:cubicBezTo>
                    <a:pt x="35" y="773"/>
                    <a:pt x="44" y="769"/>
                    <a:pt x="53" y="760"/>
                  </a:cubicBezTo>
                  <a:lnTo>
                    <a:pt x="1201" y="89"/>
                  </a:lnTo>
                  <a:lnTo>
                    <a:pt x="2013" y="742"/>
                  </a:lnTo>
                  <a:cubicBezTo>
                    <a:pt x="2030" y="742"/>
                    <a:pt x="2049" y="742"/>
                    <a:pt x="2066" y="725"/>
                  </a:cubicBezTo>
                  <a:cubicBezTo>
                    <a:pt x="2066" y="707"/>
                    <a:pt x="2066" y="690"/>
                    <a:pt x="2049" y="671"/>
                  </a:cubicBezTo>
                  <a:lnTo>
                    <a:pt x="1236"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848275" y="1069625"/>
              <a:ext cx="49050" cy="21550"/>
            </a:xfrm>
            <a:custGeom>
              <a:avLst/>
              <a:gdLst/>
              <a:ahLst/>
              <a:cxnLst/>
              <a:rect l="l" t="t" r="r" b="b"/>
              <a:pathLst>
                <a:path w="1962" h="862" extrusionOk="0">
                  <a:moveTo>
                    <a:pt x="1060" y="0"/>
                  </a:moveTo>
                  <a:lnTo>
                    <a:pt x="19" y="601"/>
                  </a:lnTo>
                  <a:cubicBezTo>
                    <a:pt x="0" y="619"/>
                    <a:pt x="0" y="636"/>
                    <a:pt x="19" y="654"/>
                  </a:cubicBezTo>
                  <a:cubicBezTo>
                    <a:pt x="19" y="671"/>
                    <a:pt x="54" y="671"/>
                    <a:pt x="71" y="671"/>
                  </a:cubicBezTo>
                  <a:lnTo>
                    <a:pt x="1078" y="89"/>
                  </a:lnTo>
                  <a:lnTo>
                    <a:pt x="1891" y="848"/>
                  </a:lnTo>
                  <a:cubicBezTo>
                    <a:pt x="1899" y="857"/>
                    <a:pt x="1908" y="862"/>
                    <a:pt x="1917" y="862"/>
                  </a:cubicBezTo>
                  <a:cubicBezTo>
                    <a:pt x="1926" y="862"/>
                    <a:pt x="1934" y="857"/>
                    <a:pt x="1943" y="848"/>
                  </a:cubicBezTo>
                  <a:cubicBezTo>
                    <a:pt x="1961" y="831"/>
                    <a:pt x="1961" y="813"/>
                    <a:pt x="1943" y="796"/>
                  </a:cubicBezTo>
                  <a:lnTo>
                    <a:pt x="1095" y="19"/>
                  </a:lnTo>
                  <a:cubicBezTo>
                    <a:pt x="1095" y="0"/>
                    <a:pt x="1078" y="0"/>
                    <a:pt x="10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864175" y="1040475"/>
              <a:ext cx="34025" cy="18475"/>
            </a:xfrm>
            <a:custGeom>
              <a:avLst/>
              <a:gdLst/>
              <a:ahLst/>
              <a:cxnLst/>
              <a:rect l="l" t="t" r="r" b="b"/>
              <a:pathLst>
                <a:path w="1361" h="739" extrusionOk="0">
                  <a:moveTo>
                    <a:pt x="636" y="1"/>
                  </a:moveTo>
                  <a:lnTo>
                    <a:pt x="18" y="372"/>
                  </a:lnTo>
                  <a:cubicBezTo>
                    <a:pt x="0" y="389"/>
                    <a:pt x="0" y="408"/>
                    <a:pt x="18" y="424"/>
                  </a:cubicBezTo>
                  <a:cubicBezTo>
                    <a:pt x="18" y="443"/>
                    <a:pt x="54" y="443"/>
                    <a:pt x="71" y="443"/>
                  </a:cubicBezTo>
                  <a:lnTo>
                    <a:pt x="654" y="71"/>
                  </a:lnTo>
                  <a:lnTo>
                    <a:pt x="1307" y="725"/>
                  </a:lnTo>
                  <a:cubicBezTo>
                    <a:pt x="1316" y="734"/>
                    <a:pt x="1325" y="738"/>
                    <a:pt x="1334" y="738"/>
                  </a:cubicBezTo>
                  <a:cubicBezTo>
                    <a:pt x="1343" y="738"/>
                    <a:pt x="1351" y="734"/>
                    <a:pt x="1361" y="725"/>
                  </a:cubicBezTo>
                  <a:lnTo>
                    <a:pt x="1361" y="672"/>
                  </a:lnTo>
                  <a:lnTo>
                    <a:pt x="690"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21775" y="991500"/>
              <a:ext cx="160525" cy="111825"/>
            </a:xfrm>
            <a:custGeom>
              <a:avLst/>
              <a:gdLst/>
              <a:ahLst/>
              <a:cxnLst/>
              <a:rect l="l" t="t" r="r" b="b"/>
              <a:pathLst>
                <a:path w="6421" h="4473" extrusionOk="0">
                  <a:moveTo>
                    <a:pt x="6421" y="0"/>
                  </a:moveTo>
                  <a:cubicBezTo>
                    <a:pt x="6421" y="0"/>
                    <a:pt x="3648" y="848"/>
                    <a:pt x="2199" y="1695"/>
                  </a:cubicBezTo>
                  <a:cubicBezTo>
                    <a:pt x="1104" y="2331"/>
                    <a:pt x="363" y="3638"/>
                    <a:pt x="63" y="4220"/>
                  </a:cubicBezTo>
                  <a:cubicBezTo>
                    <a:pt x="0" y="4347"/>
                    <a:pt x="92" y="4473"/>
                    <a:pt x="213" y="4473"/>
                  </a:cubicBezTo>
                  <a:cubicBezTo>
                    <a:pt x="227" y="4473"/>
                    <a:pt x="242" y="4471"/>
                    <a:pt x="257" y="4467"/>
                  </a:cubicBezTo>
                  <a:cubicBezTo>
                    <a:pt x="751" y="4344"/>
                    <a:pt x="1794" y="4027"/>
                    <a:pt x="3294" y="3320"/>
                  </a:cubicBezTo>
                  <a:cubicBezTo>
                    <a:pt x="5467" y="2278"/>
                    <a:pt x="6421" y="0"/>
                    <a:pt x="6421"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a:off x="722875" y="990600"/>
              <a:ext cx="160325" cy="111900"/>
            </a:xfrm>
            <a:custGeom>
              <a:avLst/>
              <a:gdLst/>
              <a:ahLst/>
              <a:cxnLst/>
              <a:rect l="l" t="t" r="r" b="b"/>
              <a:pathLst>
                <a:path w="6413" h="4476" extrusionOk="0">
                  <a:moveTo>
                    <a:pt x="6359" y="1"/>
                  </a:moveTo>
                  <a:lnTo>
                    <a:pt x="19" y="4416"/>
                  </a:lnTo>
                  <a:cubicBezTo>
                    <a:pt x="1" y="4416"/>
                    <a:pt x="1" y="4451"/>
                    <a:pt x="1" y="4451"/>
                  </a:cubicBezTo>
                  <a:cubicBezTo>
                    <a:pt x="14" y="4463"/>
                    <a:pt x="26" y="4476"/>
                    <a:pt x="39" y="4476"/>
                  </a:cubicBezTo>
                  <a:cubicBezTo>
                    <a:pt x="44" y="4476"/>
                    <a:pt x="49" y="4473"/>
                    <a:pt x="55" y="4468"/>
                  </a:cubicBezTo>
                  <a:lnTo>
                    <a:pt x="6394" y="71"/>
                  </a:lnTo>
                  <a:cubicBezTo>
                    <a:pt x="6412" y="53"/>
                    <a:pt x="6412" y="36"/>
                    <a:pt x="6394" y="18"/>
                  </a:cubicBezTo>
                  <a:cubicBezTo>
                    <a:pt x="6394" y="1"/>
                    <a:pt x="6394" y="1"/>
                    <a:pt x="63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739650" y="1066975"/>
              <a:ext cx="26525" cy="25625"/>
            </a:xfrm>
            <a:custGeom>
              <a:avLst/>
              <a:gdLst/>
              <a:ahLst/>
              <a:cxnLst/>
              <a:rect l="l" t="t" r="r" b="b"/>
              <a:pathLst>
                <a:path w="1061" h="1025" extrusionOk="0">
                  <a:moveTo>
                    <a:pt x="55" y="0"/>
                  </a:moveTo>
                  <a:cubicBezTo>
                    <a:pt x="36" y="0"/>
                    <a:pt x="19" y="0"/>
                    <a:pt x="1" y="19"/>
                  </a:cubicBezTo>
                  <a:cubicBezTo>
                    <a:pt x="1" y="54"/>
                    <a:pt x="19" y="71"/>
                    <a:pt x="36" y="71"/>
                  </a:cubicBezTo>
                  <a:lnTo>
                    <a:pt x="990" y="248"/>
                  </a:lnTo>
                  <a:lnTo>
                    <a:pt x="955" y="989"/>
                  </a:lnTo>
                  <a:cubicBezTo>
                    <a:pt x="955" y="1008"/>
                    <a:pt x="973" y="1025"/>
                    <a:pt x="990" y="1025"/>
                  </a:cubicBezTo>
                  <a:cubicBezTo>
                    <a:pt x="1008" y="1025"/>
                    <a:pt x="1025" y="1025"/>
                    <a:pt x="1025" y="989"/>
                  </a:cubicBezTo>
                  <a:lnTo>
                    <a:pt x="1061" y="231"/>
                  </a:lnTo>
                  <a:cubicBezTo>
                    <a:pt x="1061" y="212"/>
                    <a:pt x="1044" y="195"/>
                    <a:pt x="1025" y="195"/>
                  </a:cubicBezTo>
                  <a:lnTo>
                    <a:pt x="55"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64850" y="1040475"/>
              <a:ext cx="38425" cy="35550"/>
            </a:xfrm>
            <a:custGeom>
              <a:avLst/>
              <a:gdLst/>
              <a:ahLst/>
              <a:cxnLst/>
              <a:rect l="l" t="t" r="r" b="b"/>
              <a:pathLst>
                <a:path w="1537" h="1422" extrusionOk="0">
                  <a:moveTo>
                    <a:pt x="36" y="1"/>
                  </a:moveTo>
                  <a:cubicBezTo>
                    <a:pt x="17" y="1"/>
                    <a:pt x="0" y="19"/>
                    <a:pt x="0" y="36"/>
                  </a:cubicBezTo>
                  <a:cubicBezTo>
                    <a:pt x="0" y="54"/>
                    <a:pt x="17" y="71"/>
                    <a:pt x="36" y="71"/>
                  </a:cubicBezTo>
                  <a:lnTo>
                    <a:pt x="1342" y="372"/>
                  </a:lnTo>
                  <a:lnTo>
                    <a:pt x="1465" y="1397"/>
                  </a:lnTo>
                  <a:cubicBezTo>
                    <a:pt x="1465" y="1408"/>
                    <a:pt x="1474" y="1421"/>
                    <a:pt x="1486" y="1421"/>
                  </a:cubicBezTo>
                  <a:cubicBezTo>
                    <a:pt x="1491" y="1421"/>
                    <a:pt x="1496" y="1419"/>
                    <a:pt x="1501" y="1413"/>
                  </a:cubicBezTo>
                  <a:cubicBezTo>
                    <a:pt x="1536" y="1413"/>
                    <a:pt x="1536" y="1397"/>
                    <a:pt x="1536" y="1378"/>
                  </a:cubicBezTo>
                  <a:lnTo>
                    <a:pt x="1395" y="337"/>
                  </a:lnTo>
                  <a:cubicBezTo>
                    <a:pt x="1395" y="319"/>
                    <a:pt x="1395" y="302"/>
                    <a:pt x="1378" y="302"/>
                  </a:cubicBezTo>
                  <a:lnTo>
                    <a:pt x="53"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800175" y="1020625"/>
              <a:ext cx="32675" cy="37550"/>
            </a:xfrm>
            <a:custGeom>
              <a:avLst/>
              <a:gdLst/>
              <a:ahLst/>
              <a:cxnLst/>
              <a:rect l="l" t="t" r="r" b="b"/>
              <a:pathLst>
                <a:path w="1307" h="1502" extrusionOk="0">
                  <a:moveTo>
                    <a:pt x="35" y="1"/>
                  </a:moveTo>
                  <a:cubicBezTo>
                    <a:pt x="17" y="1"/>
                    <a:pt x="0" y="18"/>
                    <a:pt x="0" y="36"/>
                  </a:cubicBezTo>
                  <a:cubicBezTo>
                    <a:pt x="0" y="53"/>
                    <a:pt x="17" y="71"/>
                    <a:pt x="35" y="71"/>
                  </a:cubicBezTo>
                  <a:lnTo>
                    <a:pt x="1166" y="335"/>
                  </a:lnTo>
                  <a:lnTo>
                    <a:pt x="1236" y="1466"/>
                  </a:lnTo>
                  <a:cubicBezTo>
                    <a:pt x="1236" y="1484"/>
                    <a:pt x="1253" y="1501"/>
                    <a:pt x="1272" y="1501"/>
                  </a:cubicBezTo>
                  <a:cubicBezTo>
                    <a:pt x="1289" y="1501"/>
                    <a:pt x="1307" y="1484"/>
                    <a:pt x="1307" y="1466"/>
                  </a:cubicBezTo>
                  <a:lnTo>
                    <a:pt x="1236" y="319"/>
                  </a:lnTo>
                  <a:cubicBezTo>
                    <a:pt x="1236" y="300"/>
                    <a:pt x="1218" y="283"/>
                    <a:pt x="1201" y="283"/>
                  </a:cubicBezTo>
                  <a:lnTo>
                    <a:pt x="52"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835475" y="1006050"/>
              <a:ext cx="20350" cy="29625"/>
            </a:xfrm>
            <a:custGeom>
              <a:avLst/>
              <a:gdLst/>
              <a:ahLst/>
              <a:cxnLst/>
              <a:rect l="l" t="t" r="r" b="b"/>
              <a:pathLst>
                <a:path w="814" h="1185" extrusionOk="0">
                  <a:moveTo>
                    <a:pt x="53" y="0"/>
                  </a:moveTo>
                  <a:cubicBezTo>
                    <a:pt x="36" y="0"/>
                    <a:pt x="18" y="19"/>
                    <a:pt x="1" y="35"/>
                  </a:cubicBezTo>
                  <a:cubicBezTo>
                    <a:pt x="1" y="54"/>
                    <a:pt x="18" y="71"/>
                    <a:pt x="36" y="89"/>
                  </a:cubicBezTo>
                  <a:lnTo>
                    <a:pt x="707" y="212"/>
                  </a:lnTo>
                  <a:lnTo>
                    <a:pt x="743" y="1149"/>
                  </a:lnTo>
                  <a:cubicBezTo>
                    <a:pt x="743" y="1166"/>
                    <a:pt x="760" y="1184"/>
                    <a:pt x="778" y="1184"/>
                  </a:cubicBezTo>
                  <a:cubicBezTo>
                    <a:pt x="795" y="1184"/>
                    <a:pt x="813" y="1166"/>
                    <a:pt x="813" y="1149"/>
                  </a:cubicBezTo>
                  <a:lnTo>
                    <a:pt x="778" y="195"/>
                  </a:lnTo>
                  <a:cubicBezTo>
                    <a:pt x="778" y="177"/>
                    <a:pt x="778" y="160"/>
                    <a:pt x="760" y="160"/>
                  </a:cubicBezTo>
                  <a:lnTo>
                    <a:pt x="53" y="19"/>
                  </a:lnTo>
                  <a:lnTo>
                    <a:pt x="53"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558650" y="954050"/>
              <a:ext cx="104225" cy="112525"/>
            </a:xfrm>
            <a:custGeom>
              <a:avLst/>
              <a:gdLst/>
              <a:ahLst/>
              <a:cxnLst/>
              <a:rect l="l" t="t" r="r" b="b"/>
              <a:pathLst>
                <a:path w="4169" h="4501" extrusionOk="0">
                  <a:moveTo>
                    <a:pt x="3877" y="0"/>
                  </a:moveTo>
                  <a:cubicBezTo>
                    <a:pt x="3826" y="0"/>
                    <a:pt x="3774" y="16"/>
                    <a:pt x="3727" y="50"/>
                  </a:cubicBezTo>
                  <a:cubicBezTo>
                    <a:pt x="3303" y="333"/>
                    <a:pt x="2915" y="615"/>
                    <a:pt x="2543" y="950"/>
                  </a:cubicBezTo>
                  <a:cubicBezTo>
                    <a:pt x="2190" y="1268"/>
                    <a:pt x="1837" y="1604"/>
                    <a:pt x="1519" y="1974"/>
                  </a:cubicBezTo>
                  <a:cubicBezTo>
                    <a:pt x="1201" y="2327"/>
                    <a:pt x="919" y="2734"/>
                    <a:pt x="654" y="3140"/>
                  </a:cubicBezTo>
                  <a:cubicBezTo>
                    <a:pt x="389" y="3547"/>
                    <a:pt x="195" y="3987"/>
                    <a:pt x="19" y="4430"/>
                  </a:cubicBezTo>
                  <a:cubicBezTo>
                    <a:pt x="0" y="4447"/>
                    <a:pt x="19" y="4482"/>
                    <a:pt x="36" y="4500"/>
                  </a:cubicBezTo>
                  <a:cubicBezTo>
                    <a:pt x="54" y="4500"/>
                    <a:pt x="89" y="4500"/>
                    <a:pt x="106" y="4465"/>
                  </a:cubicBezTo>
                  <a:cubicBezTo>
                    <a:pt x="318" y="4041"/>
                    <a:pt x="548" y="3634"/>
                    <a:pt x="831" y="3246"/>
                  </a:cubicBezTo>
                  <a:cubicBezTo>
                    <a:pt x="1114" y="2876"/>
                    <a:pt x="1413" y="2522"/>
                    <a:pt x="1749" y="2186"/>
                  </a:cubicBezTo>
                  <a:cubicBezTo>
                    <a:pt x="2084" y="1868"/>
                    <a:pt x="2456" y="1550"/>
                    <a:pt x="2826" y="1268"/>
                  </a:cubicBezTo>
                  <a:cubicBezTo>
                    <a:pt x="3197" y="1004"/>
                    <a:pt x="3603" y="738"/>
                    <a:pt x="3991" y="526"/>
                  </a:cubicBezTo>
                  <a:lnTo>
                    <a:pt x="3991" y="509"/>
                  </a:lnTo>
                  <a:lnTo>
                    <a:pt x="4010" y="509"/>
                  </a:lnTo>
                  <a:cubicBezTo>
                    <a:pt x="4133" y="420"/>
                    <a:pt x="4168" y="262"/>
                    <a:pt x="4097" y="121"/>
                  </a:cubicBezTo>
                  <a:cubicBezTo>
                    <a:pt x="4043" y="43"/>
                    <a:pt x="3961" y="0"/>
                    <a:pt x="387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397050" y="1039175"/>
              <a:ext cx="186800" cy="325150"/>
            </a:xfrm>
            <a:custGeom>
              <a:avLst/>
              <a:gdLst/>
              <a:ahLst/>
              <a:cxnLst/>
              <a:rect l="l" t="t" r="r" b="b"/>
              <a:pathLst>
                <a:path w="7472" h="13006" extrusionOk="0">
                  <a:moveTo>
                    <a:pt x="7083" y="0"/>
                  </a:moveTo>
                  <a:cubicBezTo>
                    <a:pt x="7083" y="0"/>
                    <a:pt x="3144" y="3832"/>
                    <a:pt x="1432" y="6516"/>
                  </a:cubicBezTo>
                  <a:cubicBezTo>
                    <a:pt x="142" y="8548"/>
                    <a:pt x="1" y="11409"/>
                    <a:pt x="19" y="12680"/>
                  </a:cubicBezTo>
                  <a:cubicBezTo>
                    <a:pt x="19" y="12877"/>
                    <a:pt x="173" y="13005"/>
                    <a:pt x="339" y="13005"/>
                  </a:cubicBezTo>
                  <a:cubicBezTo>
                    <a:pt x="411" y="13005"/>
                    <a:pt x="485" y="12981"/>
                    <a:pt x="549" y="12928"/>
                  </a:cubicBezTo>
                  <a:cubicBezTo>
                    <a:pt x="1291" y="12257"/>
                    <a:pt x="2791" y="10825"/>
                    <a:pt x="4698" y="8301"/>
                  </a:cubicBezTo>
                  <a:cubicBezTo>
                    <a:pt x="7472" y="4680"/>
                    <a:pt x="7083" y="0"/>
                    <a:pt x="7083"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400150" y="1037400"/>
              <a:ext cx="176175" cy="327350"/>
            </a:xfrm>
            <a:custGeom>
              <a:avLst/>
              <a:gdLst/>
              <a:ahLst/>
              <a:cxnLst/>
              <a:rect l="l" t="t" r="r" b="b"/>
              <a:pathLst>
                <a:path w="7047" h="13094" extrusionOk="0">
                  <a:moveTo>
                    <a:pt x="6976" y="1"/>
                  </a:moveTo>
                  <a:cubicBezTo>
                    <a:pt x="6941" y="1"/>
                    <a:pt x="6924" y="18"/>
                    <a:pt x="6905" y="36"/>
                  </a:cubicBezTo>
                  <a:lnTo>
                    <a:pt x="18" y="12999"/>
                  </a:lnTo>
                  <a:cubicBezTo>
                    <a:pt x="1" y="13034"/>
                    <a:pt x="18" y="13069"/>
                    <a:pt x="36" y="13086"/>
                  </a:cubicBezTo>
                  <a:cubicBezTo>
                    <a:pt x="47" y="13092"/>
                    <a:pt x="59" y="13094"/>
                    <a:pt x="71" y="13094"/>
                  </a:cubicBezTo>
                  <a:cubicBezTo>
                    <a:pt x="100" y="13094"/>
                    <a:pt x="129" y="13081"/>
                    <a:pt x="142" y="13069"/>
                  </a:cubicBezTo>
                  <a:lnTo>
                    <a:pt x="7030" y="107"/>
                  </a:lnTo>
                  <a:cubicBezTo>
                    <a:pt x="7047" y="71"/>
                    <a:pt x="7030" y="18"/>
                    <a:pt x="699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399700" y="1276250"/>
              <a:ext cx="64950" cy="36850"/>
            </a:xfrm>
            <a:custGeom>
              <a:avLst/>
              <a:gdLst/>
              <a:ahLst/>
              <a:cxnLst/>
              <a:rect l="l" t="t" r="r" b="b"/>
              <a:pathLst>
                <a:path w="2598" h="1474" extrusionOk="0">
                  <a:moveTo>
                    <a:pt x="1873" y="0"/>
                  </a:moveTo>
                  <a:lnTo>
                    <a:pt x="54" y="530"/>
                  </a:lnTo>
                  <a:cubicBezTo>
                    <a:pt x="19" y="548"/>
                    <a:pt x="1" y="584"/>
                    <a:pt x="1" y="619"/>
                  </a:cubicBezTo>
                  <a:cubicBezTo>
                    <a:pt x="19" y="654"/>
                    <a:pt x="54" y="671"/>
                    <a:pt x="90" y="671"/>
                  </a:cubicBezTo>
                  <a:lnTo>
                    <a:pt x="1856" y="141"/>
                  </a:lnTo>
                  <a:lnTo>
                    <a:pt x="2456" y="1431"/>
                  </a:lnTo>
                  <a:cubicBezTo>
                    <a:pt x="2469" y="1457"/>
                    <a:pt x="2491" y="1473"/>
                    <a:pt x="2516" y="1473"/>
                  </a:cubicBezTo>
                  <a:cubicBezTo>
                    <a:pt x="2525" y="1473"/>
                    <a:pt x="2534" y="1471"/>
                    <a:pt x="2544" y="1467"/>
                  </a:cubicBezTo>
                  <a:cubicBezTo>
                    <a:pt x="2579" y="1448"/>
                    <a:pt x="2597" y="1396"/>
                    <a:pt x="2579" y="1361"/>
                  </a:cubicBezTo>
                  <a:lnTo>
                    <a:pt x="1962" y="35"/>
                  </a:lnTo>
                  <a:cubicBezTo>
                    <a:pt x="1943" y="19"/>
                    <a:pt x="1926" y="0"/>
                    <a:pt x="189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418700" y="1206475"/>
              <a:ext cx="95400" cy="45125"/>
            </a:xfrm>
            <a:custGeom>
              <a:avLst/>
              <a:gdLst/>
              <a:ahLst/>
              <a:cxnLst/>
              <a:rect l="l" t="t" r="r" b="b"/>
              <a:pathLst>
                <a:path w="3816" h="1805" extrusionOk="0">
                  <a:moveTo>
                    <a:pt x="2579" y="1"/>
                  </a:moveTo>
                  <a:lnTo>
                    <a:pt x="71" y="672"/>
                  </a:lnTo>
                  <a:cubicBezTo>
                    <a:pt x="36" y="672"/>
                    <a:pt x="1" y="707"/>
                    <a:pt x="18" y="743"/>
                  </a:cubicBezTo>
                  <a:cubicBezTo>
                    <a:pt x="18" y="772"/>
                    <a:pt x="54" y="801"/>
                    <a:pt x="86" y="801"/>
                  </a:cubicBezTo>
                  <a:cubicBezTo>
                    <a:pt x="94" y="801"/>
                    <a:pt x="100" y="799"/>
                    <a:pt x="107" y="796"/>
                  </a:cubicBezTo>
                  <a:lnTo>
                    <a:pt x="2561" y="161"/>
                  </a:lnTo>
                  <a:lnTo>
                    <a:pt x="3691" y="1767"/>
                  </a:lnTo>
                  <a:cubicBezTo>
                    <a:pt x="3702" y="1789"/>
                    <a:pt x="3720" y="1804"/>
                    <a:pt x="3741" y="1804"/>
                  </a:cubicBezTo>
                  <a:cubicBezTo>
                    <a:pt x="3753" y="1804"/>
                    <a:pt x="3767" y="1799"/>
                    <a:pt x="3780" y="1785"/>
                  </a:cubicBezTo>
                  <a:cubicBezTo>
                    <a:pt x="3815" y="1767"/>
                    <a:pt x="3815" y="1732"/>
                    <a:pt x="3797" y="1696"/>
                  </a:cubicBezTo>
                  <a:lnTo>
                    <a:pt x="2650" y="36"/>
                  </a:lnTo>
                  <a:cubicBezTo>
                    <a:pt x="2631" y="19"/>
                    <a:pt x="2614" y="1"/>
                    <a:pt x="25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461525" y="1145125"/>
              <a:ext cx="86550" cy="50525"/>
            </a:xfrm>
            <a:custGeom>
              <a:avLst/>
              <a:gdLst/>
              <a:ahLst/>
              <a:cxnLst/>
              <a:rect l="l" t="t" r="r" b="b"/>
              <a:pathLst>
                <a:path w="3462" h="2021" extrusionOk="0">
                  <a:moveTo>
                    <a:pt x="2244" y="1"/>
                  </a:moveTo>
                  <a:lnTo>
                    <a:pt x="54" y="548"/>
                  </a:lnTo>
                  <a:cubicBezTo>
                    <a:pt x="18" y="548"/>
                    <a:pt x="0" y="583"/>
                    <a:pt x="0" y="637"/>
                  </a:cubicBezTo>
                  <a:cubicBezTo>
                    <a:pt x="14" y="662"/>
                    <a:pt x="36" y="679"/>
                    <a:pt x="61" y="679"/>
                  </a:cubicBezTo>
                  <a:cubicBezTo>
                    <a:pt x="70" y="679"/>
                    <a:pt x="80" y="676"/>
                    <a:pt x="89" y="672"/>
                  </a:cubicBezTo>
                  <a:lnTo>
                    <a:pt x="2225" y="159"/>
                  </a:lnTo>
                  <a:lnTo>
                    <a:pt x="3339" y="1979"/>
                  </a:lnTo>
                  <a:cubicBezTo>
                    <a:pt x="3351" y="2005"/>
                    <a:pt x="3373" y="2021"/>
                    <a:pt x="3398" y="2021"/>
                  </a:cubicBezTo>
                  <a:cubicBezTo>
                    <a:pt x="3407" y="2021"/>
                    <a:pt x="3417" y="2019"/>
                    <a:pt x="3426" y="2014"/>
                  </a:cubicBezTo>
                  <a:cubicBezTo>
                    <a:pt x="3461" y="1979"/>
                    <a:pt x="3461" y="1943"/>
                    <a:pt x="3444" y="1908"/>
                  </a:cubicBezTo>
                  <a:lnTo>
                    <a:pt x="2331" y="36"/>
                  </a:lnTo>
                  <a:cubicBezTo>
                    <a:pt x="2314" y="18"/>
                    <a:pt x="2296" y="1"/>
                    <a:pt x="227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508775" y="1094350"/>
              <a:ext cx="58725" cy="43125"/>
            </a:xfrm>
            <a:custGeom>
              <a:avLst/>
              <a:gdLst/>
              <a:ahLst/>
              <a:cxnLst/>
              <a:rect l="l" t="t" r="r" b="b"/>
              <a:pathLst>
                <a:path w="2349" h="1725" extrusionOk="0">
                  <a:moveTo>
                    <a:pt x="1378" y="0"/>
                  </a:moveTo>
                  <a:lnTo>
                    <a:pt x="53" y="372"/>
                  </a:lnTo>
                  <a:cubicBezTo>
                    <a:pt x="17" y="372"/>
                    <a:pt x="0" y="424"/>
                    <a:pt x="17" y="459"/>
                  </a:cubicBezTo>
                  <a:cubicBezTo>
                    <a:pt x="17" y="485"/>
                    <a:pt x="36" y="502"/>
                    <a:pt x="60" y="502"/>
                  </a:cubicBezTo>
                  <a:cubicBezTo>
                    <a:pt x="69" y="502"/>
                    <a:pt x="78" y="500"/>
                    <a:pt x="88" y="495"/>
                  </a:cubicBezTo>
                  <a:lnTo>
                    <a:pt x="1360" y="141"/>
                  </a:lnTo>
                  <a:lnTo>
                    <a:pt x="2207" y="1696"/>
                  </a:lnTo>
                  <a:cubicBezTo>
                    <a:pt x="2218" y="1716"/>
                    <a:pt x="2235" y="1725"/>
                    <a:pt x="2254" y="1725"/>
                  </a:cubicBezTo>
                  <a:cubicBezTo>
                    <a:pt x="2267" y="1725"/>
                    <a:pt x="2282" y="1721"/>
                    <a:pt x="2296" y="1714"/>
                  </a:cubicBezTo>
                  <a:cubicBezTo>
                    <a:pt x="2332" y="1696"/>
                    <a:pt x="2348" y="1660"/>
                    <a:pt x="2332" y="1625"/>
                  </a:cubicBezTo>
                  <a:lnTo>
                    <a:pt x="1449" y="36"/>
                  </a:lnTo>
                  <a:cubicBezTo>
                    <a:pt x="1449" y="19"/>
                    <a:pt x="1430" y="0"/>
                    <a:pt x="139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439900" y="887300"/>
              <a:ext cx="329375" cy="33600"/>
            </a:xfrm>
            <a:custGeom>
              <a:avLst/>
              <a:gdLst/>
              <a:ahLst/>
              <a:cxnLst/>
              <a:rect l="l" t="t" r="r" b="b"/>
              <a:pathLst>
                <a:path w="13175" h="1344" extrusionOk="0">
                  <a:moveTo>
                    <a:pt x="12998" y="0"/>
                  </a:moveTo>
                  <a:cubicBezTo>
                    <a:pt x="11920" y="142"/>
                    <a:pt x="10896" y="424"/>
                    <a:pt x="9836" y="565"/>
                  </a:cubicBezTo>
                  <a:cubicBezTo>
                    <a:pt x="8777" y="724"/>
                    <a:pt x="7700" y="813"/>
                    <a:pt x="6622" y="830"/>
                  </a:cubicBezTo>
                  <a:cubicBezTo>
                    <a:pt x="6164" y="849"/>
                    <a:pt x="5705" y="857"/>
                    <a:pt x="5244" y="857"/>
                  </a:cubicBezTo>
                  <a:cubicBezTo>
                    <a:pt x="3555" y="857"/>
                    <a:pt x="1851" y="743"/>
                    <a:pt x="159" y="618"/>
                  </a:cubicBezTo>
                  <a:cubicBezTo>
                    <a:pt x="150" y="616"/>
                    <a:pt x="141" y="615"/>
                    <a:pt x="132" y="615"/>
                  </a:cubicBezTo>
                  <a:cubicBezTo>
                    <a:pt x="71" y="615"/>
                    <a:pt x="17" y="664"/>
                    <a:pt x="17" y="742"/>
                  </a:cubicBezTo>
                  <a:cubicBezTo>
                    <a:pt x="0" y="813"/>
                    <a:pt x="53" y="883"/>
                    <a:pt x="142" y="900"/>
                  </a:cubicBezTo>
                  <a:cubicBezTo>
                    <a:pt x="2183" y="1170"/>
                    <a:pt x="4259" y="1344"/>
                    <a:pt x="6350" y="1344"/>
                  </a:cubicBezTo>
                  <a:cubicBezTo>
                    <a:pt x="6447" y="1344"/>
                    <a:pt x="6544" y="1343"/>
                    <a:pt x="6641" y="1342"/>
                  </a:cubicBezTo>
                  <a:cubicBezTo>
                    <a:pt x="7736" y="1307"/>
                    <a:pt x="8830" y="1237"/>
                    <a:pt x="9907" y="1095"/>
                  </a:cubicBezTo>
                  <a:cubicBezTo>
                    <a:pt x="10985" y="936"/>
                    <a:pt x="12080" y="777"/>
                    <a:pt x="13086" y="283"/>
                  </a:cubicBezTo>
                  <a:cubicBezTo>
                    <a:pt x="13140" y="248"/>
                    <a:pt x="13175" y="194"/>
                    <a:pt x="13175" y="123"/>
                  </a:cubicBezTo>
                  <a:cubicBezTo>
                    <a:pt x="13157" y="53"/>
                    <a:pt x="13086" y="0"/>
                    <a:pt x="1299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237650" y="853575"/>
              <a:ext cx="358575" cy="97675"/>
            </a:xfrm>
            <a:custGeom>
              <a:avLst/>
              <a:gdLst/>
              <a:ahLst/>
              <a:cxnLst/>
              <a:rect l="l" t="t" r="r" b="b"/>
              <a:pathLst>
                <a:path w="14343" h="3907" extrusionOk="0">
                  <a:moveTo>
                    <a:pt x="5367" y="0"/>
                  </a:moveTo>
                  <a:cubicBezTo>
                    <a:pt x="3307" y="0"/>
                    <a:pt x="1235" y="852"/>
                    <a:pt x="249" y="1314"/>
                  </a:cubicBezTo>
                  <a:cubicBezTo>
                    <a:pt x="1" y="1420"/>
                    <a:pt x="19" y="1773"/>
                    <a:pt x="249" y="1879"/>
                  </a:cubicBezTo>
                  <a:cubicBezTo>
                    <a:pt x="1132" y="2268"/>
                    <a:pt x="3021" y="2991"/>
                    <a:pt x="6023" y="3662"/>
                  </a:cubicBezTo>
                  <a:cubicBezTo>
                    <a:pt x="6797" y="3835"/>
                    <a:pt x="7559" y="3906"/>
                    <a:pt x="8289" y="3906"/>
                  </a:cubicBezTo>
                  <a:cubicBezTo>
                    <a:pt x="11657" y="3906"/>
                    <a:pt x="14342" y="2391"/>
                    <a:pt x="14342" y="2391"/>
                  </a:cubicBezTo>
                  <a:cubicBezTo>
                    <a:pt x="14342" y="2391"/>
                    <a:pt x="9344" y="466"/>
                    <a:pt x="6271" y="59"/>
                  </a:cubicBezTo>
                  <a:cubicBezTo>
                    <a:pt x="5972" y="19"/>
                    <a:pt x="5670" y="0"/>
                    <a:pt x="536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238125" y="891700"/>
              <a:ext cx="359850" cy="23425"/>
            </a:xfrm>
            <a:custGeom>
              <a:avLst/>
              <a:gdLst/>
              <a:ahLst/>
              <a:cxnLst/>
              <a:rect l="l" t="t" r="r" b="b"/>
              <a:pathLst>
                <a:path w="14394" h="937" extrusionOk="0">
                  <a:moveTo>
                    <a:pt x="71" y="1"/>
                  </a:moveTo>
                  <a:cubicBezTo>
                    <a:pt x="35" y="1"/>
                    <a:pt x="0" y="18"/>
                    <a:pt x="0" y="53"/>
                  </a:cubicBezTo>
                  <a:cubicBezTo>
                    <a:pt x="0" y="107"/>
                    <a:pt x="18" y="124"/>
                    <a:pt x="54" y="124"/>
                  </a:cubicBezTo>
                  <a:lnTo>
                    <a:pt x="14305" y="936"/>
                  </a:lnTo>
                  <a:cubicBezTo>
                    <a:pt x="14358" y="936"/>
                    <a:pt x="14375" y="901"/>
                    <a:pt x="14375" y="866"/>
                  </a:cubicBezTo>
                  <a:cubicBezTo>
                    <a:pt x="14394" y="830"/>
                    <a:pt x="14358" y="795"/>
                    <a:pt x="14323" y="795"/>
                  </a:cubicBezTo>
                  <a:lnTo>
                    <a:pt x="7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301275" y="861700"/>
              <a:ext cx="34000" cy="65625"/>
            </a:xfrm>
            <a:custGeom>
              <a:avLst/>
              <a:gdLst/>
              <a:ahLst/>
              <a:cxnLst/>
              <a:rect l="l" t="t" r="r" b="b"/>
              <a:pathLst>
                <a:path w="1360" h="2625" extrusionOk="0">
                  <a:moveTo>
                    <a:pt x="71" y="0"/>
                  </a:moveTo>
                  <a:cubicBezTo>
                    <a:pt x="52" y="0"/>
                    <a:pt x="35" y="17"/>
                    <a:pt x="17" y="17"/>
                  </a:cubicBezTo>
                  <a:cubicBezTo>
                    <a:pt x="0" y="52"/>
                    <a:pt x="0" y="88"/>
                    <a:pt x="17" y="123"/>
                  </a:cubicBezTo>
                  <a:lnTo>
                    <a:pt x="1201" y="1465"/>
                  </a:lnTo>
                  <a:lnTo>
                    <a:pt x="318" y="2508"/>
                  </a:lnTo>
                  <a:cubicBezTo>
                    <a:pt x="283" y="2543"/>
                    <a:pt x="283" y="2578"/>
                    <a:pt x="318" y="2614"/>
                  </a:cubicBezTo>
                  <a:cubicBezTo>
                    <a:pt x="332" y="2621"/>
                    <a:pt x="347" y="2625"/>
                    <a:pt x="360" y="2625"/>
                  </a:cubicBezTo>
                  <a:cubicBezTo>
                    <a:pt x="379" y="2625"/>
                    <a:pt x="396" y="2616"/>
                    <a:pt x="406" y="2595"/>
                  </a:cubicBezTo>
                  <a:lnTo>
                    <a:pt x="1342" y="1500"/>
                  </a:lnTo>
                  <a:cubicBezTo>
                    <a:pt x="1359" y="1483"/>
                    <a:pt x="1359" y="1448"/>
                    <a:pt x="1324" y="1413"/>
                  </a:cubicBezTo>
                  <a:lnTo>
                    <a:pt x="123" y="35"/>
                  </a:lnTo>
                  <a:cubicBezTo>
                    <a:pt x="106" y="17"/>
                    <a:pt x="88" y="0"/>
                    <a:pt x="7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3"/>
            <p:cNvSpPr/>
            <p:nvPr/>
          </p:nvSpPr>
          <p:spPr>
            <a:xfrm>
              <a:off x="367500" y="851975"/>
              <a:ext cx="43700" cy="94225"/>
            </a:xfrm>
            <a:custGeom>
              <a:avLst/>
              <a:gdLst/>
              <a:ahLst/>
              <a:cxnLst/>
              <a:rect l="l" t="t" r="r" b="b"/>
              <a:pathLst>
                <a:path w="1748" h="3769" extrusionOk="0">
                  <a:moveTo>
                    <a:pt x="35" y="0"/>
                  </a:moveTo>
                  <a:cubicBezTo>
                    <a:pt x="0" y="36"/>
                    <a:pt x="0" y="71"/>
                    <a:pt x="35" y="106"/>
                  </a:cubicBezTo>
                  <a:lnTo>
                    <a:pt x="1607" y="2014"/>
                  </a:lnTo>
                  <a:lnTo>
                    <a:pt x="636" y="3655"/>
                  </a:lnTo>
                  <a:cubicBezTo>
                    <a:pt x="601" y="3691"/>
                    <a:pt x="618" y="3744"/>
                    <a:pt x="653" y="3761"/>
                  </a:cubicBezTo>
                  <a:cubicBezTo>
                    <a:pt x="662" y="3766"/>
                    <a:pt x="672" y="3769"/>
                    <a:pt x="681" y="3769"/>
                  </a:cubicBezTo>
                  <a:cubicBezTo>
                    <a:pt x="706" y="3769"/>
                    <a:pt x="728" y="3752"/>
                    <a:pt x="742" y="3726"/>
                  </a:cubicBezTo>
                  <a:lnTo>
                    <a:pt x="1748" y="2049"/>
                  </a:lnTo>
                  <a:cubicBezTo>
                    <a:pt x="1748" y="2014"/>
                    <a:pt x="1748" y="1995"/>
                    <a:pt x="1731" y="1960"/>
                  </a:cubicBezTo>
                  <a:lnTo>
                    <a:pt x="123" y="17"/>
                  </a:lnTo>
                  <a:cubicBezTo>
                    <a:pt x="123" y="0"/>
                    <a:pt x="106" y="0"/>
                    <a:pt x="8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441675" y="863000"/>
              <a:ext cx="37975" cy="90400"/>
            </a:xfrm>
            <a:custGeom>
              <a:avLst/>
              <a:gdLst/>
              <a:ahLst/>
              <a:cxnLst/>
              <a:rect l="l" t="t" r="r" b="b"/>
              <a:pathLst>
                <a:path w="1519" h="3616" extrusionOk="0">
                  <a:moveTo>
                    <a:pt x="88" y="0"/>
                  </a:moveTo>
                  <a:cubicBezTo>
                    <a:pt x="71" y="0"/>
                    <a:pt x="52" y="0"/>
                    <a:pt x="35" y="19"/>
                  </a:cubicBezTo>
                  <a:cubicBezTo>
                    <a:pt x="0" y="36"/>
                    <a:pt x="0" y="89"/>
                    <a:pt x="17" y="106"/>
                  </a:cubicBezTo>
                  <a:lnTo>
                    <a:pt x="1359" y="1802"/>
                  </a:lnTo>
                  <a:lnTo>
                    <a:pt x="194" y="3515"/>
                  </a:lnTo>
                  <a:cubicBezTo>
                    <a:pt x="177" y="3532"/>
                    <a:pt x="177" y="3586"/>
                    <a:pt x="212" y="3603"/>
                  </a:cubicBezTo>
                  <a:cubicBezTo>
                    <a:pt x="227" y="3611"/>
                    <a:pt x="242" y="3615"/>
                    <a:pt x="255" y="3615"/>
                  </a:cubicBezTo>
                  <a:cubicBezTo>
                    <a:pt x="274" y="3615"/>
                    <a:pt x="290" y="3607"/>
                    <a:pt x="300" y="3586"/>
                  </a:cubicBezTo>
                  <a:lnTo>
                    <a:pt x="1500" y="1837"/>
                  </a:lnTo>
                  <a:cubicBezTo>
                    <a:pt x="1519" y="1802"/>
                    <a:pt x="1519" y="1766"/>
                    <a:pt x="1500" y="1749"/>
                  </a:cubicBezTo>
                  <a:lnTo>
                    <a:pt x="123" y="36"/>
                  </a:lnTo>
                  <a:cubicBezTo>
                    <a:pt x="123" y="19"/>
                    <a:pt x="106" y="0"/>
                    <a:pt x="8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05250" y="882425"/>
              <a:ext cx="30025" cy="64325"/>
            </a:xfrm>
            <a:custGeom>
              <a:avLst/>
              <a:gdLst/>
              <a:ahLst/>
              <a:cxnLst/>
              <a:rect l="l" t="t" r="r" b="b"/>
              <a:pathLst>
                <a:path w="1201" h="2573" extrusionOk="0">
                  <a:moveTo>
                    <a:pt x="264" y="0"/>
                  </a:moveTo>
                  <a:cubicBezTo>
                    <a:pt x="247" y="0"/>
                    <a:pt x="229" y="0"/>
                    <a:pt x="212" y="19"/>
                  </a:cubicBezTo>
                  <a:cubicBezTo>
                    <a:pt x="194" y="36"/>
                    <a:pt x="177" y="89"/>
                    <a:pt x="212" y="106"/>
                  </a:cubicBezTo>
                  <a:lnTo>
                    <a:pt x="1041" y="1095"/>
                  </a:lnTo>
                  <a:lnTo>
                    <a:pt x="17" y="2456"/>
                  </a:lnTo>
                  <a:cubicBezTo>
                    <a:pt x="0" y="2491"/>
                    <a:pt x="0" y="2526"/>
                    <a:pt x="35" y="2562"/>
                  </a:cubicBezTo>
                  <a:cubicBezTo>
                    <a:pt x="50" y="2569"/>
                    <a:pt x="64" y="2573"/>
                    <a:pt x="78" y="2573"/>
                  </a:cubicBezTo>
                  <a:cubicBezTo>
                    <a:pt x="97" y="2573"/>
                    <a:pt x="113" y="2564"/>
                    <a:pt x="123" y="2543"/>
                  </a:cubicBezTo>
                  <a:lnTo>
                    <a:pt x="1183" y="1131"/>
                  </a:lnTo>
                  <a:cubicBezTo>
                    <a:pt x="1201" y="1095"/>
                    <a:pt x="1201" y="1060"/>
                    <a:pt x="1166" y="1043"/>
                  </a:cubicBezTo>
                  <a:lnTo>
                    <a:pt x="318" y="19"/>
                  </a:lnTo>
                  <a:cubicBezTo>
                    <a:pt x="300" y="19"/>
                    <a:pt x="283" y="0"/>
                    <a:pt x="26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1110975" y="730450"/>
              <a:ext cx="483475" cy="62625"/>
            </a:xfrm>
            <a:custGeom>
              <a:avLst/>
              <a:gdLst/>
              <a:ahLst/>
              <a:cxnLst/>
              <a:rect l="l" t="t" r="r" b="b"/>
              <a:pathLst>
                <a:path w="19339" h="2505" extrusionOk="0">
                  <a:moveTo>
                    <a:pt x="176" y="0"/>
                  </a:moveTo>
                  <a:cubicBezTo>
                    <a:pt x="114" y="0"/>
                    <a:pt x="50" y="34"/>
                    <a:pt x="36" y="93"/>
                  </a:cubicBezTo>
                  <a:cubicBezTo>
                    <a:pt x="1" y="181"/>
                    <a:pt x="36" y="251"/>
                    <a:pt x="124" y="287"/>
                  </a:cubicBezTo>
                  <a:cubicBezTo>
                    <a:pt x="1626" y="870"/>
                    <a:pt x="3180" y="1329"/>
                    <a:pt x="4769" y="1683"/>
                  </a:cubicBezTo>
                  <a:cubicBezTo>
                    <a:pt x="6359" y="2018"/>
                    <a:pt x="7965" y="2265"/>
                    <a:pt x="9590" y="2406"/>
                  </a:cubicBezTo>
                  <a:cubicBezTo>
                    <a:pt x="10461" y="2473"/>
                    <a:pt x="11336" y="2504"/>
                    <a:pt x="12215" y="2504"/>
                  </a:cubicBezTo>
                  <a:cubicBezTo>
                    <a:pt x="12958" y="2504"/>
                    <a:pt x="13702" y="2482"/>
                    <a:pt x="14447" y="2441"/>
                  </a:cubicBezTo>
                  <a:lnTo>
                    <a:pt x="15665" y="2335"/>
                  </a:lnTo>
                  <a:lnTo>
                    <a:pt x="16884" y="2212"/>
                  </a:lnTo>
                  <a:cubicBezTo>
                    <a:pt x="17273" y="2159"/>
                    <a:pt x="17678" y="2088"/>
                    <a:pt x="18085" y="2001"/>
                  </a:cubicBezTo>
                  <a:cubicBezTo>
                    <a:pt x="18473" y="1895"/>
                    <a:pt x="18862" y="1789"/>
                    <a:pt x="19250" y="1647"/>
                  </a:cubicBezTo>
                  <a:cubicBezTo>
                    <a:pt x="19303" y="1629"/>
                    <a:pt x="19338" y="1577"/>
                    <a:pt x="19338" y="1506"/>
                  </a:cubicBezTo>
                  <a:cubicBezTo>
                    <a:pt x="19338" y="1435"/>
                    <a:pt x="19286" y="1365"/>
                    <a:pt x="19197" y="1365"/>
                  </a:cubicBezTo>
                  <a:cubicBezTo>
                    <a:pt x="19138" y="1362"/>
                    <a:pt x="19079" y="1361"/>
                    <a:pt x="19021" y="1361"/>
                  </a:cubicBezTo>
                  <a:cubicBezTo>
                    <a:pt x="18664" y="1361"/>
                    <a:pt x="18328" y="1405"/>
                    <a:pt x="17979" y="1435"/>
                  </a:cubicBezTo>
                  <a:cubicBezTo>
                    <a:pt x="17590" y="1471"/>
                    <a:pt x="17183" y="1523"/>
                    <a:pt x="16795" y="1594"/>
                  </a:cubicBezTo>
                  <a:lnTo>
                    <a:pt x="15612" y="1735"/>
                  </a:lnTo>
                  <a:lnTo>
                    <a:pt x="14412" y="1841"/>
                  </a:lnTo>
                  <a:cubicBezTo>
                    <a:pt x="13617" y="1894"/>
                    <a:pt x="12818" y="1920"/>
                    <a:pt x="12018" y="1920"/>
                  </a:cubicBezTo>
                  <a:cubicBezTo>
                    <a:pt x="11219" y="1920"/>
                    <a:pt x="10420" y="1894"/>
                    <a:pt x="9625" y="1841"/>
                  </a:cubicBezTo>
                  <a:cubicBezTo>
                    <a:pt x="6429" y="1647"/>
                    <a:pt x="3267" y="1012"/>
                    <a:pt x="213" y="4"/>
                  </a:cubicBezTo>
                  <a:cubicBezTo>
                    <a:pt x="201" y="1"/>
                    <a:pt x="189" y="0"/>
                    <a:pt x="1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3"/>
            <p:cNvSpPr/>
            <p:nvPr/>
          </p:nvSpPr>
          <p:spPr>
            <a:xfrm>
              <a:off x="894200" y="676925"/>
              <a:ext cx="294050" cy="95050"/>
            </a:xfrm>
            <a:custGeom>
              <a:avLst/>
              <a:gdLst/>
              <a:ahLst/>
              <a:cxnLst/>
              <a:rect l="l" t="t" r="r" b="b"/>
              <a:pathLst>
                <a:path w="11762" h="3802" extrusionOk="0">
                  <a:moveTo>
                    <a:pt x="3562" y="1"/>
                  </a:moveTo>
                  <a:cubicBezTo>
                    <a:pt x="2220" y="1"/>
                    <a:pt x="939" y="315"/>
                    <a:pt x="247" y="521"/>
                  </a:cubicBezTo>
                  <a:cubicBezTo>
                    <a:pt x="35" y="574"/>
                    <a:pt x="0" y="857"/>
                    <a:pt x="177" y="980"/>
                  </a:cubicBezTo>
                  <a:cubicBezTo>
                    <a:pt x="866" y="1422"/>
                    <a:pt x="2331" y="2270"/>
                    <a:pt x="4716" y="3205"/>
                  </a:cubicBezTo>
                  <a:cubicBezTo>
                    <a:pt x="5875" y="3652"/>
                    <a:pt x="7045" y="3801"/>
                    <a:pt x="8089" y="3801"/>
                  </a:cubicBezTo>
                  <a:cubicBezTo>
                    <a:pt x="10176" y="3801"/>
                    <a:pt x="11762" y="3205"/>
                    <a:pt x="11762" y="3205"/>
                  </a:cubicBezTo>
                  <a:cubicBezTo>
                    <a:pt x="11762" y="3205"/>
                    <a:pt x="7876" y="980"/>
                    <a:pt x="5387" y="238"/>
                  </a:cubicBezTo>
                  <a:cubicBezTo>
                    <a:pt x="4800" y="66"/>
                    <a:pt x="4175" y="1"/>
                    <a:pt x="3562"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894650" y="693450"/>
              <a:ext cx="294950" cy="65125"/>
            </a:xfrm>
            <a:custGeom>
              <a:avLst/>
              <a:gdLst/>
              <a:ahLst/>
              <a:cxnLst/>
              <a:rect l="l" t="t" r="r" b="b"/>
              <a:pathLst>
                <a:path w="11798" h="2605" extrusionOk="0">
                  <a:moveTo>
                    <a:pt x="53" y="1"/>
                  </a:moveTo>
                  <a:cubicBezTo>
                    <a:pt x="36" y="1"/>
                    <a:pt x="17" y="19"/>
                    <a:pt x="0" y="54"/>
                  </a:cubicBezTo>
                  <a:cubicBezTo>
                    <a:pt x="0" y="90"/>
                    <a:pt x="17" y="107"/>
                    <a:pt x="53" y="125"/>
                  </a:cubicBezTo>
                  <a:lnTo>
                    <a:pt x="11727" y="2598"/>
                  </a:lnTo>
                  <a:cubicBezTo>
                    <a:pt x="11736" y="2602"/>
                    <a:pt x="11746" y="2604"/>
                    <a:pt x="11754" y="2604"/>
                  </a:cubicBezTo>
                  <a:cubicBezTo>
                    <a:pt x="11778" y="2604"/>
                    <a:pt x="11797" y="2588"/>
                    <a:pt x="11797" y="2562"/>
                  </a:cubicBezTo>
                  <a:cubicBezTo>
                    <a:pt x="11797" y="2527"/>
                    <a:pt x="11779" y="2492"/>
                    <a:pt x="11762" y="2492"/>
                  </a:cubicBezTo>
                  <a:lnTo>
                    <a:pt x="7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948925" y="677150"/>
              <a:ext cx="25650" cy="55075"/>
            </a:xfrm>
            <a:custGeom>
              <a:avLst/>
              <a:gdLst/>
              <a:ahLst/>
              <a:cxnLst/>
              <a:rect l="l" t="t" r="r" b="b"/>
              <a:pathLst>
                <a:path w="1026" h="2203" extrusionOk="0">
                  <a:moveTo>
                    <a:pt x="107" y="0"/>
                  </a:moveTo>
                  <a:cubicBezTo>
                    <a:pt x="72" y="17"/>
                    <a:pt x="72" y="52"/>
                    <a:pt x="90" y="88"/>
                  </a:cubicBezTo>
                  <a:lnTo>
                    <a:pt x="884" y="1342"/>
                  </a:lnTo>
                  <a:lnTo>
                    <a:pt x="19" y="2101"/>
                  </a:lnTo>
                  <a:cubicBezTo>
                    <a:pt x="1" y="2119"/>
                    <a:pt x="1" y="2155"/>
                    <a:pt x="19" y="2190"/>
                  </a:cubicBezTo>
                  <a:cubicBezTo>
                    <a:pt x="28" y="2198"/>
                    <a:pt x="41" y="2203"/>
                    <a:pt x="54" y="2203"/>
                  </a:cubicBezTo>
                  <a:cubicBezTo>
                    <a:pt x="67" y="2203"/>
                    <a:pt x="81" y="2198"/>
                    <a:pt x="90" y="2190"/>
                  </a:cubicBezTo>
                  <a:lnTo>
                    <a:pt x="990" y="1395"/>
                  </a:lnTo>
                  <a:cubicBezTo>
                    <a:pt x="1025" y="1378"/>
                    <a:pt x="1025" y="1359"/>
                    <a:pt x="1008" y="1324"/>
                  </a:cubicBezTo>
                  <a:lnTo>
                    <a:pt x="177" y="17"/>
                  </a:lnTo>
                  <a:cubicBezTo>
                    <a:pt x="177" y="0"/>
                    <a:pt x="161" y="0"/>
                    <a:pt x="14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1006800" y="677150"/>
              <a:ext cx="30025" cy="80225"/>
            </a:xfrm>
            <a:custGeom>
              <a:avLst/>
              <a:gdLst/>
              <a:ahLst/>
              <a:cxnLst/>
              <a:rect l="l" t="t" r="r" b="b"/>
              <a:pathLst>
                <a:path w="1201" h="3209" extrusionOk="0">
                  <a:moveTo>
                    <a:pt x="71" y="0"/>
                  </a:moveTo>
                  <a:cubicBezTo>
                    <a:pt x="52" y="0"/>
                    <a:pt x="52" y="0"/>
                    <a:pt x="35" y="17"/>
                  </a:cubicBezTo>
                  <a:cubicBezTo>
                    <a:pt x="17" y="35"/>
                    <a:pt x="0" y="71"/>
                    <a:pt x="17" y="88"/>
                  </a:cubicBezTo>
                  <a:lnTo>
                    <a:pt x="1077" y="1872"/>
                  </a:lnTo>
                  <a:lnTo>
                    <a:pt x="71" y="3108"/>
                  </a:lnTo>
                  <a:cubicBezTo>
                    <a:pt x="35" y="3144"/>
                    <a:pt x="52" y="3179"/>
                    <a:pt x="71" y="3196"/>
                  </a:cubicBezTo>
                  <a:cubicBezTo>
                    <a:pt x="78" y="3204"/>
                    <a:pt x="88" y="3208"/>
                    <a:pt x="99" y="3208"/>
                  </a:cubicBezTo>
                  <a:cubicBezTo>
                    <a:pt x="114" y="3208"/>
                    <a:pt x="131" y="3199"/>
                    <a:pt x="141" y="3179"/>
                  </a:cubicBezTo>
                  <a:lnTo>
                    <a:pt x="1183" y="1907"/>
                  </a:lnTo>
                  <a:cubicBezTo>
                    <a:pt x="1201" y="1889"/>
                    <a:pt x="1201" y="1872"/>
                    <a:pt x="1201" y="1854"/>
                  </a:cubicBezTo>
                  <a:lnTo>
                    <a:pt x="123" y="35"/>
                  </a:lnTo>
                  <a:cubicBezTo>
                    <a:pt x="106" y="17"/>
                    <a:pt x="88" y="0"/>
                    <a:pt x="7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1059300" y="696100"/>
              <a:ext cx="33600" cy="75325"/>
            </a:xfrm>
            <a:custGeom>
              <a:avLst/>
              <a:gdLst/>
              <a:ahLst/>
              <a:cxnLst/>
              <a:rect l="l" t="t" r="r" b="b"/>
              <a:pathLst>
                <a:path w="1344" h="3013" extrusionOk="0">
                  <a:moveTo>
                    <a:pt x="337" y="1"/>
                  </a:moveTo>
                  <a:cubicBezTo>
                    <a:pt x="302" y="19"/>
                    <a:pt x="302" y="54"/>
                    <a:pt x="319" y="90"/>
                  </a:cubicBezTo>
                  <a:lnTo>
                    <a:pt x="1202" y="1644"/>
                  </a:lnTo>
                  <a:lnTo>
                    <a:pt x="19" y="2915"/>
                  </a:lnTo>
                  <a:cubicBezTo>
                    <a:pt x="1" y="2932"/>
                    <a:pt x="1" y="2968"/>
                    <a:pt x="19" y="2986"/>
                  </a:cubicBezTo>
                  <a:cubicBezTo>
                    <a:pt x="37" y="3004"/>
                    <a:pt x="55" y="3013"/>
                    <a:pt x="70" y="3013"/>
                  </a:cubicBezTo>
                  <a:cubicBezTo>
                    <a:pt x="85" y="3013"/>
                    <a:pt x="98" y="3004"/>
                    <a:pt x="107" y="2986"/>
                  </a:cubicBezTo>
                  <a:lnTo>
                    <a:pt x="1326" y="1696"/>
                  </a:lnTo>
                  <a:cubicBezTo>
                    <a:pt x="1343" y="1679"/>
                    <a:pt x="1343" y="1644"/>
                    <a:pt x="1326" y="1625"/>
                  </a:cubicBezTo>
                  <a:lnTo>
                    <a:pt x="408" y="19"/>
                  </a:lnTo>
                  <a:cubicBezTo>
                    <a:pt x="408" y="1"/>
                    <a:pt x="389" y="1"/>
                    <a:pt x="37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3"/>
            <p:cNvSpPr/>
            <p:nvPr/>
          </p:nvSpPr>
          <p:spPr>
            <a:xfrm>
              <a:off x="1109225" y="720825"/>
              <a:ext cx="29150" cy="52475"/>
            </a:xfrm>
            <a:custGeom>
              <a:avLst/>
              <a:gdLst/>
              <a:ahLst/>
              <a:cxnLst/>
              <a:rect l="l" t="t" r="r" b="b"/>
              <a:pathLst>
                <a:path w="1166" h="2099" extrusionOk="0">
                  <a:moveTo>
                    <a:pt x="495" y="1"/>
                  </a:moveTo>
                  <a:cubicBezTo>
                    <a:pt x="459" y="19"/>
                    <a:pt x="459" y="54"/>
                    <a:pt x="476" y="90"/>
                  </a:cubicBezTo>
                  <a:lnTo>
                    <a:pt x="1025" y="990"/>
                  </a:lnTo>
                  <a:lnTo>
                    <a:pt x="17" y="1997"/>
                  </a:lnTo>
                  <a:cubicBezTo>
                    <a:pt x="0" y="2032"/>
                    <a:pt x="0" y="2068"/>
                    <a:pt x="17" y="2085"/>
                  </a:cubicBezTo>
                  <a:cubicBezTo>
                    <a:pt x="26" y="2094"/>
                    <a:pt x="40" y="2098"/>
                    <a:pt x="53" y="2098"/>
                  </a:cubicBezTo>
                  <a:cubicBezTo>
                    <a:pt x="66" y="2098"/>
                    <a:pt x="79" y="2094"/>
                    <a:pt x="88" y="2085"/>
                  </a:cubicBezTo>
                  <a:lnTo>
                    <a:pt x="1147" y="1043"/>
                  </a:lnTo>
                  <a:cubicBezTo>
                    <a:pt x="1166" y="1025"/>
                    <a:pt x="1166" y="990"/>
                    <a:pt x="1147" y="973"/>
                  </a:cubicBezTo>
                  <a:lnTo>
                    <a:pt x="565" y="19"/>
                  </a:lnTo>
                  <a:cubicBezTo>
                    <a:pt x="565" y="1"/>
                    <a:pt x="547" y="1"/>
                    <a:pt x="53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 name="Google Shape;97;p3"/>
          <p:cNvGrpSpPr/>
          <p:nvPr/>
        </p:nvGrpSpPr>
        <p:grpSpPr>
          <a:xfrm>
            <a:off x="8122761" y="4297985"/>
            <a:ext cx="544965" cy="389653"/>
            <a:chOff x="2377650" y="912450"/>
            <a:chExt cx="328075" cy="234575"/>
          </a:xfrm>
        </p:grpSpPr>
        <p:sp>
          <p:nvSpPr>
            <p:cNvPr id="98" name="Google Shape;98;p3"/>
            <p:cNvSpPr/>
            <p:nvPr/>
          </p:nvSpPr>
          <p:spPr>
            <a:xfrm>
              <a:off x="2377650" y="1021600"/>
              <a:ext cx="327625" cy="125425"/>
            </a:xfrm>
            <a:custGeom>
              <a:avLst/>
              <a:gdLst/>
              <a:ahLst/>
              <a:cxnLst/>
              <a:rect l="l" t="t" r="r" b="b"/>
              <a:pathLst>
                <a:path w="13105" h="5017" extrusionOk="0">
                  <a:moveTo>
                    <a:pt x="139" y="0"/>
                  </a:moveTo>
                  <a:cubicBezTo>
                    <a:pt x="90" y="0"/>
                    <a:pt x="49" y="33"/>
                    <a:pt x="35" y="85"/>
                  </a:cubicBezTo>
                  <a:cubicBezTo>
                    <a:pt x="0" y="138"/>
                    <a:pt x="35" y="226"/>
                    <a:pt x="89" y="244"/>
                  </a:cubicBezTo>
                  <a:cubicBezTo>
                    <a:pt x="160" y="280"/>
                    <a:pt x="6958" y="3211"/>
                    <a:pt x="12946" y="5012"/>
                  </a:cubicBezTo>
                  <a:cubicBezTo>
                    <a:pt x="12958" y="5015"/>
                    <a:pt x="12969" y="5017"/>
                    <a:pt x="12981" y="5017"/>
                  </a:cubicBezTo>
                  <a:cubicBezTo>
                    <a:pt x="13038" y="5017"/>
                    <a:pt x="13090" y="4982"/>
                    <a:pt x="13104" y="4923"/>
                  </a:cubicBezTo>
                  <a:lnTo>
                    <a:pt x="13104" y="4888"/>
                  </a:lnTo>
                  <a:cubicBezTo>
                    <a:pt x="13104" y="4836"/>
                    <a:pt x="13069" y="4782"/>
                    <a:pt x="13016" y="4765"/>
                  </a:cubicBezTo>
                  <a:cubicBezTo>
                    <a:pt x="7047" y="2981"/>
                    <a:pt x="266" y="49"/>
                    <a:pt x="195" y="14"/>
                  </a:cubicBezTo>
                  <a:cubicBezTo>
                    <a:pt x="176" y="4"/>
                    <a:pt x="157" y="0"/>
                    <a:pt x="139"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2442550" y="913175"/>
              <a:ext cx="263175" cy="232875"/>
            </a:xfrm>
            <a:custGeom>
              <a:avLst/>
              <a:gdLst/>
              <a:ahLst/>
              <a:cxnLst/>
              <a:rect l="l" t="t" r="r" b="b"/>
              <a:pathLst>
                <a:path w="10527" h="9315" extrusionOk="0">
                  <a:moveTo>
                    <a:pt x="151" y="0"/>
                  </a:moveTo>
                  <a:cubicBezTo>
                    <a:pt x="117" y="0"/>
                    <a:pt x="83" y="13"/>
                    <a:pt x="53" y="42"/>
                  </a:cubicBezTo>
                  <a:cubicBezTo>
                    <a:pt x="1" y="77"/>
                    <a:pt x="1" y="166"/>
                    <a:pt x="53" y="218"/>
                  </a:cubicBezTo>
                  <a:cubicBezTo>
                    <a:pt x="107" y="272"/>
                    <a:pt x="5387" y="5464"/>
                    <a:pt x="10314" y="9296"/>
                  </a:cubicBezTo>
                  <a:cubicBezTo>
                    <a:pt x="10340" y="9308"/>
                    <a:pt x="10365" y="9314"/>
                    <a:pt x="10388" y="9314"/>
                  </a:cubicBezTo>
                  <a:cubicBezTo>
                    <a:pt x="10431" y="9314"/>
                    <a:pt x="10468" y="9295"/>
                    <a:pt x="10491" y="9260"/>
                  </a:cubicBezTo>
                  <a:cubicBezTo>
                    <a:pt x="10508" y="9243"/>
                    <a:pt x="10526" y="9208"/>
                    <a:pt x="10526" y="9190"/>
                  </a:cubicBezTo>
                  <a:cubicBezTo>
                    <a:pt x="10526" y="9154"/>
                    <a:pt x="10508" y="9119"/>
                    <a:pt x="10473" y="9084"/>
                  </a:cubicBezTo>
                  <a:cubicBezTo>
                    <a:pt x="5546" y="5269"/>
                    <a:pt x="283" y="77"/>
                    <a:pt x="230" y="25"/>
                  </a:cubicBezTo>
                  <a:cubicBezTo>
                    <a:pt x="206" y="9"/>
                    <a:pt x="179" y="0"/>
                    <a:pt x="151"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2389125" y="1004275"/>
              <a:ext cx="95850" cy="89675"/>
            </a:xfrm>
            <a:custGeom>
              <a:avLst/>
              <a:gdLst/>
              <a:ahLst/>
              <a:cxnLst/>
              <a:rect l="l" t="t" r="r" b="b"/>
              <a:pathLst>
                <a:path w="3834" h="3587" extrusionOk="0">
                  <a:moveTo>
                    <a:pt x="1914" y="0"/>
                  </a:moveTo>
                  <a:cubicBezTo>
                    <a:pt x="1043" y="0"/>
                    <a:pt x="270" y="637"/>
                    <a:pt x="142" y="1538"/>
                  </a:cubicBezTo>
                  <a:cubicBezTo>
                    <a:pt x="0" y="2527"/>
                    <a:pt x="690" y="3427"/>
                    <a:pt x="1679" y="3568"/>
                  </a:cubicBezTo>
                  <a:cubicBezTo>
                    <a:pt x="1764" y="3580"/>
                    <a:pt x="1848" y="3586"/>
                    <a:pt x="1932" y="3586"/>
                  </a:cubicBezTo>
                  <a:cubicBezTo>
                    <a:pt x="2804" y="3586"/>
                    <a:pt x="3579" y="2934"/>
                    <a:pt x="3692" y="2032"/>
                  </a:cubicBezTo>
                  <a:cubicBezTo>
                    <a:pt x="3833" y="1060"/>
                    <a:pt x="3162" y="142"/>
                    <a:pt x="2173" y="19"/>
                  </a:cubicBezTo>
                  <a:cubicBezTo>
                    <a:pt x="2086" y="6"/>
                    <a:pt x="2000" y="0"/>
                    <a:pt x="1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2441675" y="912450"/>
              <a:ext cx="99350" cy="93175"/>
            </a:xfrm>
            <a:custGeom>
              <a:avLst/>
              <a:gdLst/>
              <a:ahLst/>
              <a:cxnLst/>
              <a:rect l="l" t="t" r="r" b="b"/>
              <a:pathLst>
                <a:path w="3974" h="3727" extrusionOk="0">
                  <a:moveTo>
                    <a:pt x="2000" y="1"/>
                  </a:moveTo>
                  <a:cubicBezTo>
                    <a:pt x="1082" y="1"/>
                    <a:pt x="288" y="671"/>
                    <a:pt x="159" y="1608"/>
                  </a:cubicBezTo>
                  <a:cubicBezTo>
                    <a:pt x="1" y="2614"/>
                    <a:pt x="724" y="3568"/>
                    <a:pt x="1731" y="3709"/>
                  </a:cubicBezTo>
                  <a:cubicBezTo>
                    <a:pt x="1819" y="3721"/>
                    <a:pt x="1906" y="3727"/>
                    <a:pt x="1992" y="3727"/>
                  </a:cubicBezTo>
                  <a:cubicBezTo>
                    <a:pt x="2910" y="3727"/>
                    <a:pt x="3703" y="3056"/>
                    <a:pt x="3832" y="2119"/>
                  </a:cubicBezTo>
                  <a:cubicBezTo>
                    <a:pt x="3973" y="1114"/>
                    <a:pt x="3267" y="160"/>
                    <a:pt x="2261" y="19"/>
                  </a:cubicBezTo>
                  <a:cubicBezTo>
                    <a:pt x="2173" y="6"/>
                    <a:pt x="2086" y="1"/>
                    <a:pt x="20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2" name="Google Shape;102;p3"/>
          <p:cNvSpPr/>
          <p:nvPr/>
        </p:nvSpPr>
        <p:spPr>
          <a:xfrm rot="10800000">
            <a:off x="611342" y="218005"/>
            <a:ext cx="760443" cy="455464"/>
          </a:xfrm>
          <a:custGeom>
            <a:avLst/>
            <a:gdLst/>
            <a:ahLst/>
            <a:cxnLst/>
            <a:rect l="l" t="t" r="r" b="b"/>
            <a:pathLst>
              <a:path w="17272" h="10345" extrusionOk="0">
                <a:moveTo>
                  <a:pt x="2752" y="1"/>
                </a:moveTo>
                <a:cubicBezTo>
                  <a:pt x="2661" y="1"/>
                  <a:pt x="2568" y="4"/>
                  <a:pt x="2476" y="12"/>
                </a:cubicBezTo>
                <a:cubicBezTo>
                  <a:pt x="1027" y="154"/>
                  <a:pt x="1" y="1563"/>
                  <a:pt x="685" y="2951"/>
                </a:cubicBezTo>
                <a:cubicBezTo>
                  <a:pt x="906" y="3415"/>
                  <a:pt x="1249" y="3817"/>
                  <a:pt x="1611" y="4180"/>
                </a:cubicBezTo>
                <a:cubicBezTo>
                  <a:pt x="3624" y="6192"/>
                  <a:pt x="6260" y="7460"/>
                  <a:pt x="8917" y="8386"/>
                </a:cubicBezTo>
                <a:cubicBezTo>
                  <a:pt x="10186" y="8829"/>
                  <a:pt x="11493" y="9212"/>
                  <a:pt x="12822" y="9553"/>
                </a:cubicBezTo>
                <a:cubicBezTo>
                  <a:pt x="14030" y="9856"/>
                  <a:pt x="15258" y="10258"/>
                  <a:pt x="16526" y="10318"/>
                </a:cubicBezTo>
                <a:cubicBezTo>
                  <a:pt x="16615" y="10327"/>
                  <a:pt x="16718" y="10345"/>
                  <a:pt x="16814" y="10345"/>
                </a:cubicBezTo>
                <a:cubicBezTo>
                  <a:pt x="16955" y="10345"/>
                  <a:pt x="17081" y="10305"/>
                  <a:pt x="17129" y="10138"/>
                </a:cubicBezTo>
                <a:cubicBezTo>
                  <a:pt x="17271" y="9674"/>
                  <a:pt x="16284" y="9010"/>
                  <a:pt x="16023" y="8748"/>
                </a:cubicBezTo>
                <a:cubicBezTo>
                  <a:pt x="15379" y="8144"/>
                  <a:pt x="14754" y="7521"/>
                  <a:pt x="14110" y="6917"/>
                </a:cubicBezTo>
                <a:cubicBezTo>
                  <a:pt x="11292" y="4260"/>
                  <a:pt x="8273" y="1603"/>
                  <a:pt x="4529" y="355"/>
                </a:cubicBezTo>
                <a:cubicBezTo>
                  <a:pt x="3953" y="162"/>
                  <a:pt x="3360" y="1"/>
                  <a:pt x="2752"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rot="10800000">
            <a:off x="329488" y="317438"/>
            <a:ext cx="281864" cy="766695"/>
          </a:xfrm>
          <a:custGeom>
            <a:avLst/>
            <a:gdLst/>
            <a:ahLst/>
            <a:cxnLst/>
            <a:rect l="l" t="t" r="r" b="b"/>
            <a:pathLst>
              <a:path w="6402" h="17414" extrusionOk="0">
                <a:moveTo>
                  <a:pt x="5268" y="1"/>
                </a:moveTo>
                <a:cubicBezTo>
                  <a:pt x="4814" y="1"/>
                  <a:pt x="4346" y="332"/>
                  <a:pt x="4007" y="686"/>
                </a:cubicBezTo>
                <a:cubicBezTo>
                  <a:pt x="2759" y="2035"/>
                  <a:pt x="2075" y="3785"/>
                  <a:pt x="1571" y="5537"/>
                </a:cubicBezTo>
                <a:cubicBezTo>
                  <a:pt x="988" y="7590"/>
                  <a:pt x="604" y="9703"/>
                  <a:pt x="464" y="11837"/>
                </a:cubicBezTo>
                <a:cubicBezTo>
                  <a:pt x="403" y="12703"/>
                  <a:pt x="1" y="17252"/>
                  <a:pt x="907" y="17413"/>
                </a:cubicBezTo>
                <a:cubicBezTo>
                  <a:pt x="1732" y="14998"/>
                  <a:pt x="2416" y="12561"/>
                  <a:pt x="3382" y="10186"/>
                </a:cubicBezTo>
                <a:cubicBezTo>
                  <a:pt x="4348" y="7851"/>
                  <a:pt x="5335" y="5516"/>
                  <a:pt x="6020" y="3061"/>
                </a:cubicBezTo>
                <a:cubicBezTo>
                  <a:pt x="6221" y="2357"/>
                  <a:pt x="6401" y="1592"/>
                  <a:pt x="6200" y="887"/>
                </a:cubicBezTo>
                <a:cubicBezTo>
                  <a:pt x="6120" y="565"/>
                  <a:pt x="5959" y="243"/>
                  <a:pt x="5677" y="103"/>
                </a:cubicBezTo>
                <a:cubicBezTo>
                  <a:pt x="5545" y="32"/>
                  <a:pt x="5407" y="1"/>
                  <a:pt x="526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4" name="Google Shape;104;p3"/>
          <p:cNvGrpSpPr/>
          <p:nvPr/>
        </p:nvGrpSpPr>
        <p:grpSpPr>
          <a:xfrm rot="6388792">
            <a:off x="595628" y="4389284"/>
            <a:ext cx="358922" cy="673067"/>
            <a:chOff x="5167125" y="1772450"/>
            <a:chExt cx="203800" cy="382175"/>
          </a:xfrm>
        </p:grpSpPr>
        <p:sp>
          <p:nvSpPr>
            <p:cNvPr id="105" name="Google Shape;105;p3"/>
            <p:cNvSpPr/>
            <p:nvPr/>
          </p:nvSpPr>
          <p:spPr>
            <a:xfrm>
              <a:off x="5167125" y="1773500"/>
              <a:ext cx="203800" cy="379100"/>
            </a:xfrm>
            <a:custGeom>
              <a:avLst/>
              <a:gdLst/>
              <a:ahLst/>
              <a:cxnLst/>
              <a:rect l="l" t="t" r="r" b="b"/>
              <a:pathLst>
                <a:path w="8152" h="15164" extrusionOk="0">
                  <a:moveTo>
                    <a:pt x="7703" y="0"/>
                  </a:moveTo>
                  <a:cubicBezTo>
                    <a:pt x="7613" y="0"/>
                    <a:pt x="7521" y="34"/>
                    <a:pt x="7448" y="108"/>
                  </a:cubicBezTo>
                  <a:cubicBezTo>
                    <a:pt x="6643" y="892"/>
                    <a:pt x="5011" y="2623"/>
                    <a:pt x="2958" y="5583"/>
                  </a:cubicBezTo>
                  <a:cubicBezTo>
                    <a:pt x="0" y="9869"/>
                    <a:pt x="685" y="15164"/>
                    <a:pt x="685" y="15164"/>
                  </a:cubicBezTo>
                  <a:cubicBezTo>
                    <a:pt x="685" y="15164"/>
                    <a:pt x="4992" y="10594"/>
                    <a:pt x="6783" y="7435"/>
                  </a:cubicBezTo>
                  <a:cubicBezTo>
                    <a:pt x="8132" y="5059"/>
                    <a:pt x="8151" y="1799"/>
                    <a:pt x="8071" y="349"/>
                  </a:cubicBezTo>
                  <a:cubicBezTo>
                    <a:pt x="8058" y="135"/>
                    <a:pt x="7883" y="0"/>
                    <a:pt x="7703"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5182225" y="1772450"/>
              <a:ext cx="183175" cy="382175"/>
            </a:xfrm>
            <a:custGeom>
              <a:avLst/>
              <a:gdLst/>
              <a:ahLst/>
              <a:cxnLst/>
              <a:rect l="l" t="t" r="r" b="b"/>
              <a:pathLst>
                <a:path w="7327" h="15287" extrusionOk="0">
                  <a:moveTo>
                    <a:pt x="7234" y="1"/>
                  </a:moveTo>
                  <a:cubicBezTo>
                    <a:pt x="7205" y="1"/>
                    <a:pt x="7180" y="19"/>
                    <a:pt x="7166" y="48"/>
                  </a:cubicBezTo>
                  <a:lnTo>
                    <a:pt x="19" y="15185"/>
                  </a:lnTo>
                  <a:cubicBezTo>
                    <a:pt x="0" y="15225"/>
                    <a:pt x="19" y="15266"/>
                    <a:pt x="60" y="15286"/>
                  </a:cubicBezTo>
                  <a:lnTo>
                    <a:pt x="81" y="15286"/>
                  </a:lnTo>
                  <a:cubicBezTo>
                    <a:pt x="121" y="15286"/>
                    <a:pt x="140" y="15266"/>
                    <a:pt x="161" y="15246"/>
                  </a:cubicBezTo>
                  <a:lnTo>
                    <a:pt x="7306" y="129"/>
                  </a:lnTo>
                  <a:cubicBezTo>
                    <a:pt x="7327" y="89"/>
                    <a:pt x="7306" y="29"/>
                    <a:pt x="7266" y="8"/>
                  </a:cubicBezTo>
                  <a:cubicBezTo>
                    <a:pt x="7255" y="3"/>
                    <a:pt x="7244" y="1"/>
                    <a:pt x="723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5294400" y="1834850"/>
              <a:ext cx="75525" cy="41000"/>
            </a:xfrm>
            <a:custGeom>
              <a:avLst/>
              <a:gdLst/>
              <a:ahLst/>
              <a:cxnLst/>
              <a:rect l="l" t="t" r="r" b="b"/>
              <a:pathLst>
                <a:path w="3021" h="1640" extrusionOk="0">
                  <a:moveTo>
                    <a:pt x="94" y="0"/>
                  </a:moveTo>
                  <a:cubicBezTo>
                    <a:pt x="83" y="0"/>
                    <a:pt x="73" y="3"/>
                    <a:pt x="62" y="8"/>
                  </a:cubicBezTo>
                  <a:cubicBezTo>
                    <a:pt x="22" y="29"/>
                    <a:pt x="1" y="89"/>
                    <a:pt x="22" y="129"/>
                  </a:cubicBezTo>
                  <a:lnTo>
                    <a:pt x="806" y="1599"/>
                  </a:lnTo>
                  <a:cubicBezTo>
                    <a:pt x="827" y="1639"/>
                    <a:pt x="846" y="1639"/>
                    <a:pt x="887" y="1639"/>
                  </a:cubicBezTo>
                  <a:lnTo>
                    <a:pt x="907" y="1639"/>
                  </a:lnTo>
                  <a:lnTo>
                    <a:pt x="2940" y="934"/>
                  </a:lnTo>
                  <a:cubicBezTo>
                    <a:pt x="2980" y="934"/>
                    <a:pt x="3020" y="874"/>
                    <a:pt x="3001" y="834"/>
                  </a:cubicBezTo>
                  <a:cubicBezTo>
                    <a:pt x="2986" y="805"/>
                    <a:pt x="2960" y="786"/>
                    <a:pt x="2932" y="786"/>
                  </a:cubicBezTo>
                  <a:cubicBezTo>
                    <a:pt x="2921" y="786"/>
                    <a:pt x="2910" y="788"/>
                    <a:pt x="2899" y="794"/>
                  </a:cubicBezTo>
                  <a:lnTo>
                    <a:pt x="907" y="1478"/>
                  </a:lnTo>
                  <a:lnTo>
                    <a:pt x="162" y="48"/>
                  </a:lnTo>
                  <a:cubicBezTo>
                    <a:pt x="148" y="19"/>
                    <a:pt x="122" y="0"/>
                    <a:pt x="9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5241600" y="1907675"/>
              <a:ext cx="109725" cy="49700"/>
            </a:xfrm>
            <a:custGeom>
              <a:avLst/>
              <a:gdLst/>
              <a:ahLst/>
              <a:cxnLst/>
              <a:rect l="l" t="t" r="r" b="b"/>
              <a:pathLst>
                <a:path w="4389" h="1988" extrusionOk="0">
                  <a:moveTo>
                    <a:pt x="81" y="1"/>
                  </a:moveTo>
                  <a:cubicBezTo>
                    <a:pt x="64" y="1"/>
                    <a:pt x="49" y="6"/>
                    <a:pt x="40" y="14"/>
                  </a:cubicBezTo>
                  <a:cubicBezTo>
                    <a:pt x="0" y="34"/>
                    <a:pt x="0" y="95"/>
                    <a:pt x="20" y="114"/>
                  </a:cubicBezTo>
                  <a:lnTo>
                    <a:pt x="1409" y="1947"/>
                  </a:lnTo>
                  <a:cubicBezTo>
                    <a:pt x="1429" y="1966"/>
                    <a:pt x="1449" y="1987"/>
                    <a:pt x="1469" y="1987"/>
                  </a:cubicBezTo>
                  <a:cubicBezTo>
                    <a:pt x="1490" y="1987"/>
                    <a:pt x="1490" y="1987"/>
                    <a:pt x="1509" y="1966"/>
                  </a:cubicBezTo>
                  <a:lnTo>
                    <a:pt x="4327" y="1101"/>
                  </a:lnTo>
                  <a:cubicBezTo>
                    <a:pt x="4367" y="1080"/>
                    <a:pt x="4388" y="1040"/>
                    <a:pt x="4367" y="1000"/>
                  </a:cubicBezTo>
                  <a:cubicBezTo>
                    <a:pt x="4367" y="967"/>
                    <a:pt x="4341" y="935"/>
                    <a:pt x="4309" y="935"/>
                  </a:cubicBezTo>
                  <a:cubicBezTo>
                    <a:pt x="4302" y="935"/>
                    <a:pt x="4294" y="936"/>
                    <a:pt x="4287" y="940"/>
                  </a:cubicBezTo>
                  <a:lnTo>
                    <a:pt x="1509" y="1805"/>
                  </a:lnTo>
                  <a:lnTo>
                    <a:pt x="140" y="34"/>
                  </a:lnTo>
                  <a:cubicBezTo>
                    <a:pt x="129" y="10"/>
                    <a:pt x="104" y="1"/>
                    <a:pt x="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3"/>
            <p:cNvSpPr/>
            <p:nvPr/>
          </p:nvSpPr>
          <p:spPr>
            <a:xfrm>
              <a:off x="5205850" y="1973100"/>
              <a:ext cx="100650" cy="55725"/>
            </a:xfrm>
            <a:custGeom>
              <a:avLst/>
              <a:gdLst/>
              <a:ahLst/>
              <a:cxnLst/>
              <a:rect l="l" t="t" r="r" b="b"/>
              <a:pathLst>
                <a:path w="4026" h="2229" extrusionOk="0">
                  <a:moveTo>
                    <a:pt x="90" y="0"/>
                  </a:moveTo>
                  <a:cubicBezTo>
                    <a:pt x="74" y="0"/>
                    <a:pt x="57" y="5"/>
                    <a:pt x="41" y="14"/>
                  </a:cubicBezTo>
                  <a:cubicBezTo>
                    <a:pt x="0" y="34"/>
                    <a:pt x="0" y="95"/>
                    <a:pt x="21" y="135"/>
                  </a:cubicBezTo>
                  <a:lnTo>
                    <a:pt x="1390" y="2207"/>
                  </a:lnTo>
                  <a:cubicBezTo>
                    <a:pt x="1409" y="2228"/>
                    <a:pt x="1430" y="2228"/>
                    <a:pt x="1470" y="2228"/>
                  </a:cubicBezTo>
                  <a:lnTo>
                    <a:pt x="1490" y="2228"/>
                  </a:lnTo>
                  <a:lnTo>
                    <a:pt x="3966" y="1504"/>
                  </a:lnTo>
                  <a:cubicBezTo>
                    <a:pt x="4007" y="1483"/>
                    <a:pt x="4026" y="1443"/>
                    <a:pt x="4007" y="1402"/>
                  </a:cubicBezTo>
                  <a:cubicBezTo>
                    <a:pt x="4007" y="1362"/>
                    <a:pt x="3945" y="1343"/>
                    <a:pt x="3905" y="1343"/>
                  </a:cubicBezTo>
                  <a:lnTo>
                    <a:pt x="1490" y="2067"/>
                  </a:lnTo>
                  <a:lnTo>
                    <a:pt x="142" y="34"/>
                  </a:lnTo>
                  <a:cubicBezTo>
                    <a:pt x="130" y="10"/>
                    <a:pt x="111" y="0"/>
                    <a:pt x="9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
            <p:cNvSpPr/>
            <p:nvPr/>
          </p:nvSpPr>
          <p:spPr>
            <a:xfrm>
              <a:off x="5186725" y="2040150"/>
              <a:ext cx="68450" cy="48050"/>
            </a:xfrm>
            <a:custGeom>
              <a:avLst/>
              <a:gdLst/>
              <a:ahLst/>
              <a:cxnLst/>
              <a:rect l="l" t="t" r="r" b="b"/>
              <a:pathLst>
                <a:path w="2738" h="1922" extrusionOk="0">
                  <a:moveTo>
                    <a:pt x="93" y="1"/>
                  </a:moveTo>
                  <a:cubicBezTo>
                    <a:pt x="83" y="1"/>
                    <a:pt x="72" y="3"/>
                    <a:pt x="62" y="8"/>
                  </a:cubicBezTo>
                  <a:cubicBezTo>
                    <a:pt x="21" y="49"/>
                    <a:pt x="0" y="89"/>
                    <a:pt x="21" y="129"/>
                  </a:cubicBezTo>
                  <a:lnTo>
                    <a:pt x="1108" y="1881"/>
                  </a:lnTo>
                  <a:cubicBezTo>
                    <a:pt x="1128" y="1921"/>
                    <a:pt x="1148" y="1921"/>
                    <a:pt x="1168" y="1921"/>
                  </a:cubicBezTo>
                  <a:lnTo>
                    <a:pt x="1208" y="1921"/>
                  </a:lnTo>
                  <a:lnTo>
                    <a:pt x="2678" y="1438"/>
                  </a:lnTo>
                  <a:cubicBezTo>
                    <a:pt x="2719" y="1417"/>
                    <a:pt x="2738" y="1377"/>
                    <a:pt x="2738" y="1337"/>
                  </a:cubicBezTo>
                  <a:cubicBezTo>
                    <a:pt x="2719" y="1297"/>
                    <a:pt x="2678" y="1277"/>
                    <a:pt x="2638" y="1277"/>
                  </a:cubicBezTo>
                  <a:lnTo>
                    <a:pt x="1208" y="1760"/>
                  </a:lnTo>
                  <a:lnTo>
                    <a:pt x="161" y="49"/>
                  </a:lnTo>
                  <a:cubicBezTo>
                    <a:pt x="147" y="19"/>
                    <a:pt x="122" y="1"/>
                    <a:pt x="9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 name="Google Shape;111;p3"/>
          <p:cNvGrpSpPr/>
          <p:nvPr/>
        </p:nvGrpSpPr>
        <p:grpSpPr>
          <a:xfrm rot="2700000">
            <a:off x="454514" y="3951714"/>
            <a:ext cx="303319" cy="568852"/>
            <a:chOff x="5167125" y="1772450"/>
            <a:chExt cx="203800" cy="382175"/>
          </a:xfrm>
        </p:grpSpPr>
        <p:sp>
          <p:nvSpPr>
            <p:cNvPr id="112" name="Google Shape;112;p3"/>
            <p:cNvSpPr/>
            <p:nvPr/>
          </p:nvSpPr>
          <p:spPr>
            <a:xfrm>
              <a:off x="5167125" y="1773500"/>
              <a:ext cx="203800" cy="379100"/>
            </a:xfrm>
            <a:custGeom>
              <a:avLst/>
              <a:gdLst/>
              <a:ahLst/>
              <a:cxnLst/>
              <a:rect l="l" t="t" r="r" b="b"/>
              <a:pathLst>
                <a:path w="8152" h="15164" extrusionOk="0">
                  <a:moveTo>
                    <a:pt x="7703" y="0"/>
                  </a:moveTo>
                  <a:cubicBezTo>
                    <a:pt x="7613" y="0"/>
                    <a:pt x="7521" y="34"/>
                    <a:pt x="7448" y="108"/>
                  </a:cubicBezTo>
                  <a:cubicBezTo>
                    <a:pt x="6643" y="892"/>
                    <a:pt x="5011" y="2623"/>
                    <a:pt x="2958" y="5583"/>
                  </a:cubicBezTo>
                  <a:cubicBezTo>
                    <a:pt x="0" y="9869"/>
                    <a:pt x="685" y="15164"/>
                    <a:pt x="685" y="15164"/>
                  </a:cubicBezTo>
                  <a:cubicBezTo>
                    <a:pt x="685" y="15164"/>
                    <a:pt x="4992" y="10594"/>
                    <a:pt x="6783" y="7435"/>
                  </a:cubicBezTo>
                  <a:cubicBezTo>
                    <a:pt x="8132" y="5059"/>
                    <a:pt x="8151" y="1799"/>
                    <a:pt x="8071" y="349"/>
                  </a:cubicBezTo>
                  <a:cubicBezTo>
                    <a:pt x="8058" y="135"/>
                    <a:pt x="7883" y="0"/>
                    <a:pt x="7703"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5182225" y="1772450"/>
              <a:ext cx="183175" cy="382175"/>
            </a:xfrm>
            <a:custGeom>
              <a:avLst/>
              <a:gdLst/>
              <a:ahLst/>
              <a:cxnLst/>
              <a:rect l="l" t="t" r="r" b="b"/>
              <a:pathLst>
                <a:path w="7327" h="15287" extrusionOk="0">
                  <a:moveTo>
                    <a:pt x="7234" y="1"/>
                  </a:moveTo>
                  <a:cubicBezTo>
                    <a:pt x="7205" y="1"/>
                    <a:pt x="7180" y="19"/>
                    <a:pt x="7166" y="48"/>
                  </a:cubicBezTo>
                  <a:lnTo>
                    <a:pt x="19" y="15185"/>
                  </a:lnTo>
                  <a:cubicBezTo>
                    <a:pt x="0" y="15225"/>
                    <a:pt x="19" y="15266"/>
                    <a:pt x="60" y="15286"/>
                  </a:cubicBezTo>
                  <a:lnTo>
                    <a:pt x="81" y="15286"/>
                  </a:lnTo>
                  <a:cubicBezTo>
                    <a:pt x="121" y="15286"/>
                    <a:pt x="140" y="15266"/>
                    <a:pt x="161" y="15246"/>
                  </a:cubicBezTo>
                  <a:lnTo>
                    <a:pt x="7306" y="129"/>
                  </a:lnTo>
                  <a:cubicBezTo>
                    <a:pt x="7327" y="89"/>
                    <a:pt x="7306" y="29"/>
                    <a:pt x="7266" y="8"/>
                  </a:cubicBezTo>
                  <a:cubicBezTo>
                    <a:pt x="7255" y="3"/>
                    <a:pt x="7244" y="1"/>
                    <a:pt x="723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5294400" y="1834850"/>
              <a:ext cx="75525" cy="41000"/>
            </a:xfrm>
            <a:custGeom>
              <a:avLst/>
              <a:gdLst/>
              <a:ahLst/>
              <a:cxnLst/>
              <a:rect l="l" t="t" r="r" b="b"/>
              <a:pathLst>
                <a:path w="3021" h="1640" extrusionOk="0">
                  <a:moveTo>
                    <a:pt x="94" y="0"/>
                  </a:moveTo>
                  <a:cubicBezTo>
                    <a:pt x="83" y="0"/>
                    <a:pt x="73" y="3"/>
                    <a:pt x="62" y="8"/>
                  </a:cubicBezTo>
                  <a:cubicBezTo>
                    <a:pt x="22" y="29"/>
                    <a:pt x="1" y="89"/>
                    <a:pt x="22" y="129"/>
                  </a:cubicBezTo>
                  <a:lnTo>
                    <a:pt x="806" y="1599"/>
                  </a:lnTo>
                  <a:cubicBezTo>
                    <a:pt x="827" y="1639"/>
                    <a:pt x="846" y="1639"/>
                    <a:pt x="887" y="1639"/>
                  </a:cubicBezTo>
                  <a:lnTo>
                    <a:pt x="907" y="1639"/>
                  </a:lnTo>
                  <a:lnTo>
                    <a:pt x="2940" y="934"/>
                  </a:lnTo>
                  <a:cubicBezTo>
                    <a:pt x="2980" y="934"/>
                    <a:pt x="3020" y="874"/>
                    <a:pt x="3001" y="834"/>
                  </a:cubicBezTo>
                  <a:cubicBezTo>
                    <a:pt x="2986" y="805"/>
                    <a:pt x="2960" y="786"/>
                    <a:pt x="2932" y="786"/>
                  </a:cubicBezTo>
                  <a:cubicBezTo>
                    <a:pt x="2921" y="786"/>
                    <a:pt x="2910" y="788"/>
                    <a:pt x="2899" y="794"/>
                  </a:cubicBezTo>
                  <a:lnTo>
                    <a:pt x="907" y="1478"/>
                  </a:lnTo>
                  <a:lnTo>
                    <a:pt x="162" y="48"/>
                  </a:lnTo>
                  <a:cubicBezTo>
                    <a:pt x="148" y="19"/>
                    <a:pt x="122" y="0"/>
                    <a:pt x="9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a:off x="5241600" y="1907675"/>
              <a:ext cx="109725" cy="49700"/>
            </a:xfrm>
            <a:custGeom>
              <a:avLst/>
              <a:gdLst/>
              <a:ahLst/>
              <a:cxnLst/>
              <a:rect l="l" t="t" r="r" b="b"/>
              <a:pathLst>
                <a:path w="4389" h="1988" extrusionOk="0">
                  <a:moveTo>
                    <a:pt x="81" y="1"/>
                  </a:moveTo>
                  <a:cubicBezTo>
                    <a:pt x="64" y="1"/>
                    <a:pt x="49" y="6"/>
                    <a:pt x="40" y="14"/>
                  </a:cubicBezTo>
                  <a:cubicBezTo>
                    <a:pt x="0" y="34"/>
                    <a:pt x="0" y="95"/>
                    <a:pt x="20" y="114"/>
                  </a:cubicBezTo>
                  <a:lnTo>
                    <a:pt x="1409" y="1947"/>
                  </a:lnTo>
                  <a:cubicBezTo>
                    <a:pt x="1429" y="1966"/>
                    <a:pt x="1449" y="1987"/>
                    <a:pt x="1469" y="1987"/>
                  </a:cubicBezTo>
                  <a:cubicBezTo>
                    <a:pt x="1490" y="1987"/>
                    <a:pt x="1490" y="1987"/>
                    <a:pt x="1509" y="1966"/>
                  </a:cubicBezTo>
                  <a:lnTo>
                    <a:pt x="4327" y="1101"/>
                  </a:lnTo>
                  <a:cubicBezTo>
                    <a:pt x="4367" y="1080"/>
                    <a:pt x="4388" y="1040"/>
                    <a:pt x="4367" y="1000"/>
                  </a:cubicBezTo>
                  <a:cubicBezTo>
                    <a:pt x="4367" y="967"/>
                    <a:pt x="4341" y="935"/>
                    <a:pt x="4309" y="935"/>
                  </a:cubicBezTo>
                  <a:cubicBezTo>
                    <a:pt x="4302" y="935"/>
                    <a:pt x="4294" y="936"/>
                    <a:pt x="4287" y="940"/>
                  </a:cubicBezTo>
                  <a:lnTo>
                    <a:pt x="1509" y="1805"/>
                  </a:lnTo>
                  <a:lnTo>
                    <a:pt x="140" y="34"/>
                  </a:lnTo>
                  <a:cubicBezTo>
                    <a:pt x="129" y="10"/>
                    <a:pt x="104" y="1"/>
                    <a:pt x="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5205850" y="1973100"/>
              <a:ext cx="100650" cy="55725"/>
            </a:xfrm>
            <a:custGeom>
              <a:avLst/>
              <a:gdLst/>
              <a:ahLst/>
              <a:cxnLst/>
              <a:rect l="l" t="t" r="r" b="b"/>
              <a:pathLst>
                <a:path w="4026" h="2229" extrusionOk="0">
                  <a:moveTo>
                    <a:pt x="90" y="0"/>
                  </a:moveTo>
                  <a:cubicBezTo>
                    <a:pt x="74" y="0"/>
                    <a:pt x="57" y="5"/>
                    <a:pt x="41" y="14"/>
                  </a:cubicBezTo>
                  <a:cubicBezTo>
                    <a:pt x="0" y="34"/>
                    <a:pt x="0" y="95"/>
                    <a:pt x="21" y="135"/>
                  </a:cubicBezTo>
                  <a:lnTo>
                    <a:pt x="1390" y="2207"/>
                  </a:lnTo>
                  <a:cubicBezTo>
                    <a:pt x="1409" y="2228"/>
                    <a:pt x="1430" y="2228"/>
                    <a:pt x="1470" y="2228"/>
                  </a:cubicBezTo>
                  <a:lnTo>
                    <a:pt x="1490" y="2228"/>
                  </a:lnTo>
                  <a:lnTo>
                    <a:pt x="3966" y="1504"/>
                  </a:lnTo>
                  <a:cubicBezTo>
                    <a:pt x="4007" y="1483"/>
                    <a:pt x="4026" y="1443"/>
                    <a:pt x="4007" y="1402"/>
                  </a:cubicBezTo>
                  <a:cubicBezTo>
                    <a:pt x="4007" y="1362"/>
                    <a:pt x="3945" y="1343"/>
                    <a:pt x="3905" y="1343"/>
                  </a:cubicBezTo>
                  <a:lnTo>
                    <a:pt x="1490" y="2067"/>
                  </a:lnTo>
                  <a:lnTo>
                    <a:pt x="142" y="34"/>
                  </a:lnTo>
                  <a:cubicBezTo>
                    <a:pt x="130" y="10"/>
                    <a:pt x="111" y="0"/>
                    <a:pt x="9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a:off x="5186725" y="2040150"/>
              <a:ext cx="68450" cy="48050"/>
            </a:xfrm>
            <a:custGeom>
              <a:avLst/>
              <a:gdLst/>
              <a:ahLst/>
              <a:cxnLst/>
              <a:rect l="l" t="t" r="r" b="b"/>
              <a:pathLst>
                <a:path w="2738" h="1922" extrusionOk="0">
                  <a:moveTo>
                    <a:pt x="93" y="1"/>
                  </a:moveTo>
                  <a:cubicBezTo>
                    <a:pt x="83" y="1"/>
                    <a:pt x="72" y="3"/>
                    <a:pt x="62" y="8"/>
                  </a:cubicBezTo>
                  <a:cubicBezTo>
                    <a:pt x="21" y="49"/>
                    <a:pt x="0" y="89"/>
                    <a:pt x="21" y="129"/>
                  </a:cubicBezTo>
                  <a:lnTo>
                    <a:pt x="1108" y="1881"/>
                  </a:lnTo>
                  <a:cubicBezTo>
                    <a:pt x="1128" y="1921"/>
                    <a:pt x="1148" y="1921"/>
                    <a:pt x="1168" y="1921"/>
                  </a:cubicBezTo>
                  <a:lnTo>
                    <a:pt x="1208" y="1921"/>
                  </a:lnTo>
                  <a:lnTo>
                    <a:pt x="2678" y="1438"/>
                  </a:lnTo>
                  <a:cubicBezTo>
                    <a:pt x="2719" y="1417"/>
                    <a:pt x="2738" y="1377"/>
                    <a:pt x="2738" y="1337"/>
                  </a:cubicBezTo>
                  <a:cubicBezTo>
                    <a:pt x="2719" y="1297"/>
                    <a:pt x="2678" y="1277"/>
                    <a:pt x="2638" y="1277"/>
                  </a:cubicBezTo>
                  <a:lnTo>
                    <a:pt x="1208" y="1760"/>
                  </a:lnTo>
                  <a:lnTo>
                    <a:pt x="161" y="49"/>
                  </a:lnTo>
                  <a:cubicBezTo>
                    <a:pt x="147" y="19"/>
                    <a:pt x="122" y="1"/>
                    <a:pt x="9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3"/>
          <p:cNvGrpSpPr/>
          <p:nvPr/>
        </p:nvGrpSpPr>
        <p:grpSpPr>
          <a:xfrm rot="-10473913">
            <a:off x="8594407" y="3388129"/>
            <a:ext cx="358916" cy="673055"/>
            <a:chOff x="5167125" y="1772450"/>
            <a:chExt cx="203800" cy="382175"/>
          </a:xfrm>
        </p:grpSpPr>
        <p:sp>
          <p:nvSpPr>
            <p:cNvPr id="119" name="Google Shape;119;p3"/>
            <p:cNvSpPr/>
            <p:nvPr/>
          </p:nvSpPr>
          <p:spPr>
            <a:xfrm>
              <a:off x="5167125" y="1773500"/>
              <a:ext cx="203800" cy="379100"/>
            </a:xfrm>
            <a:custGeom>
              <a:avLst/>
              <a:gdLst/>
              <a:ahLst/>
              <a:cxnLst/>
              <a:rect l="l" t="t" r="r" b="b"/>
              <a:pathLst>
                <a:path w="8152" h="15164" extrusionOk="0">
                  <a:moveTo>
                    <a:pt x="7703" y="0"/>
                  </a:moveTo>
                  <a:cubicBezTo>
                    <a:pt x="7613" y="0"/>
                    <a:pt x="7521" y="34"/>
                    <a:pt x="7448" y="108"/>
                  </a:cubicBezTo>
                  <a:cubicBezTo>
                    <a:pt x="6643" y="892"/>
                    <a:pt x="5011" y="2623"/>
                    <a:pt x="2958" y="5583"/>
                  </a:cubicBezTo>
                  <a:cubicBezTo>
                    <a:pt x="0" y="9869"/>
                    <a:pt x="685" y="15164"/>
                    <a:pt x="685" y="15164"/>
                  </a:cubicBezTo>
                  <a:cubicBezTo>
                    <a:pt x="685" y="15164"/>
                    <a:pt x="4992" y="10594"/>
                    <a:pt x="6783" y="7435"/>
                  </a:cubicBezTo>
                  <a:cubicBezTo>
                    <a:pt x="8132" y="5059"/>
                    <a:pt x="8151" y="1799"/>
                    <a:pt x="8071" y="349"/>
                  </a:cubicBezTo>
                  <a:cubicBezTo>
                    <a:pt x="8058" y="135"/>
                    <a:pt x="7883" y="0"/>
                    <a:pt x="7703"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5182225" y="1772450"/>
              <a:ext cx="183175" cy="382175"/>
            </a:xfrm>
            <a:custGeom>
              <a:avLst/>
              <a:gdLst/>
              <a:ahLst/>
              <a:cxnLst/>
              <a:rect l="l" t="t" r="r" b="b"/>
              <a:pathLst>
                <a:path w="7327" h="15287" extrusionOk="0">
                  <a:moveTo>
                    <a:pt x="7234" y="1"/>
                  </a:moveTo>
                  <a:cubicBezTo>
                    <a:pt x="7205" y="1"/>
                    <a:pt x="7180" y="19"/>
                    <a:pt x="7166" y="48"/>
                  </a:cubicBezTo>
                  <a:lnTo>
                    <a:pt x="19" y="15185"/>
                  </a:lnTo>
                  <a:cubicBezTo>
                    <a:pt x="0" y="15225"/>
                    <a:pt x="19" y="15266"/>
                    <a:pt x="60" y="15286"/>
                  </a:cubicBezTo>
                  <a:lnTo>
                    <a:pt x="81" y="15286"/>
                  </a:lnTo>
                  <a:cubicBezTo>
                    <a:pt x="121" y="15286"/>
                    <a:pt x="140" y="15266"/>
                    <a:pt x="161" y="15246"/>
                  </a:cubicBezTo>
                  <a:lnTo>
                    <a:pt x="7306" y="129"/>
                  </a:lnTo>
                  <a:cubicBezTo>
                    <a:pt x="7327" y="89"/>
                    <a:pt x="7306" y="29"/>
                    <a:pt x="7266" y="8"/>
                  </a:cubicBezTo>
                  <a:cubicBezTo>
                    <a:pt x="7255" y="3"/>
                    <a:pt x="7244" y="1"/>
                    <a:pt x="723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5294400" y="1834850"/>
              <a:ext cx="75525" cy="41000"/>
            </a:xfrm>
            <a:custGeom>
              <a:avLst/>
              <a:gdLst/>
              <a:ahLst/>
              <a:cxnLst/>
              <a:rect l="l" t="t" r="r" b="b"/>
              <a:pathLst>
                <a:path w="3021" h="1640" extrusionOk="0">
                  <a:moveTo>
                    <a:pt x="94" y="0"/>
                  </a:moveTo>
                  <a:cubicBezTo>
                    <a:pt x="83" y="0"/>
                    <a:pt x="73" y="3"/>
                    <a:pt x="62" y="8"/>
                  </a:cubicBezTo>
                  <a:cubicBezTo>
                    <a:pt x="22" y="29"/>
                    <a:pt x="1" y="89"/>
                    <a:pt x="22" y="129"/>
                  </a:cubicBezTo>
                  <a:lnTo>
                    <a:pt x="806" y="1599"/>
                  </a:lnTo>
                  <a:cubicBezTo>
                    <a:pt x="827" y="1639"/>
                    <a:pt x="846" y="1639"/>
                    <a:pt x="887" y="1639"/>
                  </a:cubicBezTo>
                  <a:lnTo>
                    <a:pt x="907" y="1639"/>
                  </a:lnTo>
                  <a:lnTo>
                    <a:pt x="2940" y="934"/>
                  </a:lnTo>
                  <a:cubicBezTo>
                    <a:pt x="2980" y="934"/>
                    <a:pt x="3020" y="874"/>
                    <a:pt x="3001" y="834"/>
                  </a:cubicBezTo>
                  <a:cubicBezTo>
                    <a:pt x="2986" y="805"/>
                    <a:pt x="2960" y="786"/>
                    <a:pt x="2932" y="786"/>
                  </a:cubicBezTo>
                  <a:cubicBezTo>
                    <a:pt x="2921" y="786"/>
                    <a:pt x="2910" y="788"/>
                    <a:pt x="2899" y="794"/>
                  </a:cubicBezTo>
                  <a:lnTo>
                    <a:pt x="907" y="1478"/>
                  </a:lnTo>
                  <a:lnTo>
                    <a:pt x="162" y="48"/>
                  </a:lnTo>
                  <a:cubicBezTo>
                    <a:pt x="148" y="19"/>
                    <a:pt x="122" y="0"/>
                    <a:pt x="9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5241600" y="1907675"/>
              <a:ext cx="109725" cy="49700"/>
            </a:xfrm>
            <a:custGeom>
              <a:avLst/>
              <a:gdLst/>
              <a:ahLst/>
              <a:cxnLst/>
              <a:rect l="l" t="t" r="r" b="b"/>
              <a:pathLst>
                <a:path w="4389" h="1988" extrusionOk="0">
                  <a:moveTo>
                    <a:pt x="81" y="1"/>
                  </a:moveTo>
                  <a:cubicBezTo>
                    <a:pt x="64" y="1"/>
                    <a:pt x="49" y="6"/>
                    <a:pt x="40" y="14"/>
                  </a:cubicBezTo>
                  <a:cubicBezTo>
                    <a:pt x="0" y="34"/>
                    <a:pt x="0" y="95"/>
                    <a:pt x="20" y="114"/>
                  </a:cubicBezTo>
                  <a:lnTo>
                    <a:pt x="1409" y="1947"/>
                  </a:lnTo>
                  <a:cubicBezTo>
                    <a:pt x="1429" y="1966"/>
                    <a:pt x="1449" y="1987"/>
                    <a:pt x="1469" y="1987"/>
                  </a:cubicBezTo>
                  <a:cubicBezTo>
                    <a:pt x="1490" y="1987"/>
                    <a:pt x="1490" y="1987"/>
                    <a:pt x="1509" y="1966"/>
                  </a:cubicBezTo>
                  <a:lnTo>
                    <a:pt x="4327" y="1101"/>
                  </a:lnTo>
                  <a:cubicBezTo>
                    <a:pt x="4367" y="1080"/>
                    <a:pt x="4388" y="1040"/>
                    <a:pt x="4367" y="1000"/>
                  </a:cubicBezTo>
                  <a:cubicBezTo>
                    <a:pt x="4367" y="967"/>
                    <a:pt x="4341" y="935"/>
                    <a:pt x="4309" y="935"/>
                  </a:cubicBezTo>
                  <a:cubicBezTo>
                    <a:pt x="4302" y="935"/>
                    <a:pt x="4294" y="936"/>
                    <a:pt x="4287" y="940"/>
                  </a:cubicBezTo>
                  <a:lnTo>
                    <a:pt x="1509" y="1805"/>
                  </a:lnTo>
                  <a:lnTo>
                    <a:pt x="140" y="34"/>
                  </a:lnTo>
                  <a:cubicBezTo>
                    <a:pt x="129" y="10"/>
                    <a:pt x="104" y="1"/>
                    <a:pt x="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5205850" y="1973100"/>
              <a:ext cx="100650" cy="55725"/>
            </a:xfrm>
            <a:custGeom>
              <a:avLst/>
              <a:gdLst/>
              <a:ahLst/>
              <a:cxnLst/>
              <a:rect l="l" t="t" r="r" b="b"/>
              <a:pathLst>
                <a:path w="4026" h="2229" extrusionOk="0">
                  <a:moveTo>
                    <a:pt x="90" y="0"/>
                  </a:moveTo>
                  <a:cubicBezTo>
                    <a:pt x="74" y="0"/>
                    <a:pt x="57" y="5"/>
                    <a:pt x="41" y="14"/>
                  </a:cubicBezTo>
                  <a:cubicBezTo>
                    <a:pt x="0" y="34"/>
                    <a:pt x="0" y="95"/>
                    <a:pt x="21" y="135"/>
                  </a:cubicBezTo>
                  <a:lnTo>
                    <a:pt x="1390" y="2207"/>
                  </a:lnTo>
                  <a:cubicBezTo>
                    <a:pt x="1409" y="2228"/>
                    <a:pt x="1430" y="2228"/>
                    <a:pt x="1470" y="2228"/>
                  </a:cubicBezTo>
                  <a:lnTo>
                    <a:pt x="1490" y="2228"/>
                  </a:lnTo>
                  <a:lnTo>
                    <a:pt x="3966" y="1504"/>
                  </a:lnTo>
                  <a:cubicBezTo>
                    <a:pt x="4007" y="1483"/>
                    <a:pt x="4026" y="1443"/>
                    <a:pt x="4007" y="1402"/>
                  </a:cubicBezTo>
                  <a:cubicBezTo>
                    <a:pt x="4007" y="1362"/>
                    <a:pt x="3945" y="1343"/>
                    <a:pt x="3905" y="1343"/>
                  </a:cubicBezTo>
                  <a:lnTo>
                    <a:pt x="1490" y="2067"/>
                  </a:lnTo>
                  <a:lnTo>
                    <a:pt x="142" y="34"/>
                  </a:lnTo>
                  <a:cubicBezTo>
                    <a:pt x="130" y="10"/>
                    <a:pt x="111" y="0"/>
                    <a:pt x="9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5186725" y="2040150"/>
              <a:ext cx="68450" cy="48050"/>
            </a:xfrm>
            <a:custGeom>
              <a:avLst/>
              <a:gdLst/>
              <a:ahLst/>
              <a:cxnLst/>
              <a:rect l="l" t="t" r="r" b="b"/>
              <a:pathLst>
                <a:path w="2738" h="1922" extrusionOk="0">
                  <a:moveTo>
                    <a:pt x="93" y="1"/>
                  </a:moveTo>
                  <a:cubicBezTo>
                    <a:pt x="83" y="1"/>
                    <a:pt x="72" y="3"/>
                    <a:pt x="62" y="8"/>
                  </a:cubicBezTo>
                  <a:cubicBezTo>
                    <a:pt x="21" y="49"/>
                    <a:pt x="0" y="89"/>
                    <a:pt x="21" y="129"/>
                  </a:cubicBezTo>
                  <a:lnTo>
                    <a:pt x="1108" y="1881"/>
                  </a:lnTo>
                  <a:cubicBezTo>
                    <a:pt x="1128" y="1921"/>
                    <a:pt x="1148" y="1921"/>
                    <a:pt x="1168" y="1921"/>
                  </a:cubicBezTo>
                  <a:lnTo>
                    <a:pt x="1208" y="1921"/>
                  </a:lnTo>
                  <a:lnTo>
                    <a:pt x="2678" y="1438"/>
                  </a:lnTo>
                  <a:cubicBezTo>
                    <a:pt x="2719" y="1417"/>
                    <a:pt x="2738" y="1377"/>
                    <a:pt x="2738" y="1337"/>
                  </a:cubicBezTo>
                  <a:cubicBezTo>
                    <a:pt x="2719" y="1297"/>
                    <a:pt x="2678" y="1277"/>
                    <a:pt x="2638" y="1277"/>
                  </a:cubicBezTo>
                  <a:lnTo>
                    <a:pt x="1208" y="1760"/>
                  </a:lnTo>
                  <a:lnTo>
                    <a:pt x="161" y="49"/>
                  </a:lnTo>
                  <a:cubicBezTo>
                    <a:pt x="147" y="19"/>
                    <a:pt x="122" y="1"/>
                    <a:pt x="9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922" name="Shape 922"/>
        <p:cNvGrpSpPr/>
        <p:nvPr/>
      </p:nvGrpSpPr>
      <p:grpSpPr>
        <a:xfrm>
          <a:off x="0" y="0"/>
          <a:ext cx="0" cy="0"/>
          <a:chOff x="0" y="0"/>
          <a:chExt cx="0" cy="0"/>
        </a:xfrm>
      </p:grpSpPr>
      <p:sp>
        <p:nvSpPr>
          <p:cNvPr id="923" name="Google Shape;923;p21"/>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924" name="Google Shape;924;p21"/>
          <p:cNvGrpSpPr/>
          <p:nvPr/>
        </p:nvGrpSpPr>
        <p:grpSpPr>
          <a:xfrm rot="-3733140">
            <a:off x="7075524" y="-212289"/>
            <a:ext cx="2096135" cy="2585785"/>
            <a:chOff x="3840375" y="1558675"/>
            <a:chExt cx="1116310" cy="1377175"/>
          </a:xfrm>
        </p:grpSpPr>
        <p:sp>
          <p:nvSpPr>
            <p:cNvPr id="925" name="Google Shape;925;p21"/>
            <p:cNvSpPr/>
            <p:nvPr/>
          </p:nvSpPr>
          <p:spPr>
            <a:xfrm>
              <a:off x="4197100" y="1580300"/>
              <a:ext cx="589875" cy="1355550"/>
            </a:xfrm>
            <a:custGeom>
              <a:avLst/>
              <a:gdLst/>
              <a:ahLst/>
              <a:cxnLst/>
              <a:rect l="l" t="t" r="r" b="b"/>
              <a:pathLst>
                <a:path w="23595" h="54222" extrusionOk="0">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1"/>
            <p:cNvSpPr/>
            <p:nvPr/>
          </p:nvSpPr>
          <p:spPr>
            <a:xfrm>
              <a:off x="4100850" y="1858975"/>
              <a:ext cx="336450" cy="91100"/>
            </a:xfrm>
            <a:custGeom>
              <a:avLst/>
              <a:gdLst/>
              <a:ahLst/>
              <a:cxnLst/>
              <a:rect l="l" t="t" r="r" b="b"/>
              <a:pathLst>
                <a:path w="13458" h="3644" extrusionOk="0">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1"/>
            <p:cNvSpPr/>
            <p:nvPr/>
          </p:nvSpPr>
          <p:spPr>
            <a:xfrm>
              <a:off x="3840375" y="1658250"/>
              <a:ext cx="378825" cy="135800"/>
            </a:xfrm>
            <a:custGeom>
              <a:avLst/>
              <a:gdLst/>
              <a:ahLst/>
              <a:cxnLst/>
              <a:rect l="l" t="t" r="r" b="b"/>
              <a:pathLst>
                <a:path w="15153" h="5432" extrusionOk="0">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1"/>
            <p:cNvSpPr/>
            <p:nvPr/>
          </p:nvSpPr>
          <p:spPr>
            <a:xfrm>
              <a:off x="4109675" y="1738400"/>
              <a:ext cx="369550" cy="174275"/>
            </a:xfrm>
            <a:custGeom>
              <a:avLst/>
              <a:gdLst/>
              <a:ahLst/>
              <a:cxnLst/>
              <a:rect l="l" t="t" r="r" b="b"/>
              <a:pathLst>
                <a:path w="14782" h="6971" extrusionOk="0">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1"/>
            <p:cNvSpPr/>
            <p:nvPr/>
          </p:nvSpPr>
          <p:spPr>
            <a:xfrm>
              <a:off x="4144550" y="1670225"/>
              <a:ext cx="196925" cy="150700"/>
            </a:xfrm>
            <a:custGeom>
              <a:avLst/>
              <a:gdLst/>
              <a:ahLst/>
              <a:cxnLst/>
              <a:rect l="l" t="t" r="r" b="b"/>
              <a:pathLst>
                <a:path w="7877" h="6028" extrusionOk="0">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1"/>
            <p:cNvSpPr/>
            <p:nvPr/>
          </p:nvSpPr>
          <p:spPr>
            <a:xfrm>
              <a:off x="4027975" y="1558675"/>
              <a:ext cx="149725" cy="156050"/>
            </a:xfrm>
            <a:custGeom>
              <a:avLst/>
              <a:gdLst/>
              <a:ahLst/>
              <a:cxnLst/>
              <a:rect l="l" t="t" r="r" b="b"/>
              <a:pathLst>
                <a:path w="5989" h="6242" extrusionOk="0">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1"/>
            <p:cNvSpPr/>
            <p:nvPr/>
          </p:nvSpPr>
          <p:spPr>
            <a:xfrm>
              <a:off x="4027975" y="1663450"/>
              <a:ext cx="138675" cy="38800"/>
            </a:xfrm>
            <a:custGeom>
              <a:avLst/>
              <a:gdLst/>
              <a:ahLst/>
              <a:cxnLst/>
              <a:rect l="l" t="t" r="r" b="b"/>
              <a:pathLst>
                <a:path w="5547" h="1552" extrusionOk="0">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1"/>
            <p:cNvSpPr/>
            <p:nvPr/>
          </p:nvSpPr>
          <p:spPr>
            <a:xfrm>
              <a:off x="4042575" y="1646675"/>
              <a:ext cx="124525" cy="40150"/>
            </a:xfrm>
            <a:custGeom>
              <a:avLst/>
              <a:gdLst/>
              <a:ahLst/>
              <a:cxnLst/>
              <a:rect l="l" t="t" r="r" b="b"/>
              <a:pathLst>
                <a:path w="4981" h="1606" extrusionOk="0">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1"/>
            <p:cNvSpPr/>
            <p:nvPr/>
          </p:nvSpPr>
          <p:spPr>
            <a:xfrm>
              <a:off x="4049175" y="1619300"/>
              <a:ext cx="121450" cy="62275"/>
            </a:xfrm>
            <a:custGeom>
              <a:avLst/>
              <a:gdLst/>
              <a:ahLst/>
              <a:cxnLst/>
              <a:rect l="l" t="t" r="r" b="b"/>
              <a:pathLst>
                <a:path w="4858" h="2491" extrusionOk="0">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1"/>
            <p:cNvSpPr/>
            <p:nvPr/>
          </p:nvSpPr>
          <p:spPr>
            <a:xfrm>
              <a:off x="4095975" y="1562325"/>
              <a:ext cx="72900" cy="113950"/>
            </a:xfrm>
            <a:custGeom>
              <a:avLst/>
              <a:gdLst/>
              <a:ahLst/>
              <a:cxnLst/>
              <a:rect l="l" t="t" r="r" b="b"/>
              <a:pathLst>
                <a:path w="2916" h="4558" extrusionOk="0">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1"/>
            <p:cNvSpPr/>
            <p:nvPr/>
          </p:nvSpPr>
          <p:spPr>
            <a:xfrm>
              <a:off x="4075250" y="1597225"/>
              <a:ext cx="97575" cy="83450"/>
            </a:xfrm>
            <a:custGeom>
              <a:avLst/>
              <a:gdLst/>
              <a:ahLst/>
              <a:cxnLst/>
              <a:rect l="l" t="t" r="r" b="b"/>
              <a:pathLst>
                <a:path w="3903" h="3338" extrusionOk="0">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1"/>
            <p:cNvSpPr/>
            <p:nvPr/>
          </p:nvSpPr>
          <p:spPr>
            <a:xfrm>
              <a:off x="4111450" y="1682100"/>
              <a:ext cx="73300" cy="25875"/>
            </a:xfrm>
            <a:custGeom>
              <a:avLst/>
              <a:gdLst/>
              <a:ahLst/>
              <a:cxnLst/>
              <a:rect l="l" t="t" r="r" b="b"/>
              <a:pathLst>
                <a:path w="2932" h="1035" extrusionOk="0">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1"/>
            <p:cNvSpPr/>
            <p:nvPr/>
          </p:nvSpPr>
          <p:spPr>
            <a:xfrm>
              <a:off x="4152500" y="1626900"/>
              <a:ext cx="26500" cy="62500"/>
            </a:xfrm>
            <a:custGeom>
              <a:avLst/>
              <a:gdLst/>
              <a:ahLst/>
              <a:cxnLst/>
              <a:rect l="l" t="t" r="r" b="b"/>
              <a:pathLst>
                <a:path w="1060" h="2500" extrusionOk="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1"/>
            <p:cNvSpPr/>
            <p:nvPr/>
          </p:nvSpPr>
          <p:spPr>
            <a:xfrm rot="1133165">
              <a:off x="4642429" y="2079952"/>
              <a:ext cx="270235" cy="317027"/>
            </a:xfrm>
            <a:custGeom>
              <a:avLst/>
              <a:gdLst/>
              <a:ahLst/>
              <a:cxnLst/>
              <a:rect l="l" t="t" r="r" b="b"/>
              <a:pathLst>
                <a:path w="10809" h="12681" extrusionOk="0">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1"/>
            <p:cNvSpPr/>
            <p:nvPr/>
          </p:nvSpPr>
          <p:spPr>
            <a:xfrm rot="1133165">
              <a:off x="4552649" y="2220667"/>
              <a:ext cx="193832" cy="286002"/>
            </a:xfrm>
            <a:custGeom>
              <a:avLst/>
              <a:gdLst/>
              <a:ahLst/>
              <a:cxnLst/>
              <a:rect l="l" t="t" r="r" b="b"/>
              <a:pathLst>
                <a:path w="7753" h="11440" extrusionOk="0">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1"/>
            <p:cNvSpPr/>
            <p:nvPr/>
          </p:nvSpPr>
          <p:spPr>
            <a:xfrm rot="1133165">
              <a:off x="4586555" y="2181280"/>
              <a:ext cx="26076" cy="243326"/>
            </a:xfrm>
            <a:custGeom>
              <a:avLst/>
              <a:gdLst/>
              <a:ahLst/>
              <a:cxnLst/>
              <a:rect l="l" t="t" r="r" b="b"/>
              <a:pathLst>
                <a:path w="1043" h="9733" extrusionOk="0">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1"/>
            <p:cNvSpPr/>
            <p:nvPr/>
          </p:nvSpPr>
          <p:spPr>
            <a:xfrm rot="1133165">
              <a:off x="4587774" y="2079078"/>
              <a:ext cx="148806" cy="141801"/>
            </a:xfrm>
            <a:custGeom>
              <a:avLst/>
              <a:gdLst/>
              <a:ahLst/>
              <a:cxnLst/>
              <a:rect l="l" t="t" r="r" b="b"/>
              <a:pathLst>
                <a:path w="5952" h="5672" extrusionOk="0">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1"/>
            <p:cNvSpPr/>
            <p:nvPr/>
          </p:nvSpPr>
          <p:spPr>
            <a:xfrm rot="1133165">
              <a:off x="4597990" y="2079793"/>
              <a:ext cx="56077" cy="130726"/>
            </a:xfrm>
            <a:custGeom>
              <a:avLst/>
              <a:gdLst/>
              <a:ahLst/>
              <a:cxnLst/>
              <a:rect l="l" t="t" r="r" b="b"/>
              <a:pathLst>
                <a:path w="2243" h="5229" extrusionOk="0">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1"/>
            <p:cNvSpPr/>
            <p:nvPr/>
          </p:nvSpPr>
          <p:spPr>
            <a:xfrm rot="1133165">
              <a:off x="4619381" y="2087452"/>
              <a:ext cx="40177" cy="124101"/>
            </a:xfrm>
            <a:custGeom>
              <a:avLst/>
              <a:gdLst/>
              <a:ahLst/>
              <a:cxnLst/>
              <a:rect l="l" t="t" r="r" b="b"/>
              <a:pathLst>
                <a:path w="1607" h="4964" extrusionOk="0">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1"/>
            <p:cNvSpPr/>
            <p:nvPr/>
          </p:nvSpPr>
          <p:spPr>
            <a:xfrm rot="1133165">
              <a:off x="4641438" y="2081876"/>
              <a:ext cx="24276" cy="134651"/>
            </a:xfrm>
            <a:custGeom>
              <a:avLst/>
              <a:gdLst/>
              <a:ahLst/>
              <a:cxnLst/>
              <a:rect l="l" t="t" r="r" b="b"/>
              <a:pathLst>
                <a:path w="971" h="5386" extrusionOk="0">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1"/>
            <p:cNvSpPr/>
            <p:nvPr/>
          </p:nvSpPr>
          <p:spPr>
            <a:xfrm rot="1133165">
              <a:off x="4664188" y="2102536"/>
              <a:ext cx="55202" cy="123651"/>
            </a:xfrm>
            <a:custGeom>
              <a:avLst/>
              <a:gdLst/>
              <a:ahLst/>
              <a:cxnLst/>
              <a:rect l="l" t="t" r="r" b="b"/>
              <a:pathLst>
                <a:path w="2208" h="4946" extrusionOk="0">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1"/>
            <p:cNvSpPr/>
            <p:nvPr/>
          </p:nvSpPr>
          <p:spPr>
            <a:xfrm rot="1133165">
              <a:off x="4662800" y="2097468"/>
              <a:ext cx="16801" cy="127176"/>
            </a:xfrm>
            <a:custGeom>
              <a:avLst/>
              <a:gdLst/>
              <a:ahLst/>
              <a:cxnLst/>
              <a:rect l="l" t="t" r="r" b="b"/>
              <a:pathLst>
                <a:path w="672" h="5087" extrusionOk="0">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1"/>
            <p:cNvSpPr/>
            <p:nvPr/>
          </p:nvSpPr>
          <p:spPr>
            <a:xfrm rot="1133165">
              <a:off x="4596848" y="2170653"/>
              <a:ext cx="51752" cy="44875"/>
            </a:xfrm>
            <a:custGeom>
              <a:avLst/>
              <a:gdLst/>
              <a:ahLst/>
              <a:cxnLst/>
              <a:rect l="l" t="t" r="r" b="b"/>
              <a:pathLst>
                <a:path w="2070" h="1795" extrusionOk="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1"/>
            <p:cNvSpPr/>
            <p:nvPr/>
          </p:nvSpPr>
          <p:spPr>
            <a:xfrm rot="1133165">
              <a:off x="4638630" y="2183666"/>
              <a:ext cx="49627" cy="46100"/>
            </a:xfrm>
            <a:custGeom>
              <a:avLst/>
              <a:gdLst/>
              <a:ahLst/>
              <a:cxnLst/>
              <a:rect l="l" t="t" r="r" b="b"/>
              <a:pathLst>
                <a:path w="1985" h="1844" extrusionOk="0">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9" name="Google Shape;949;p21"/>
          <p:cNvSpPr/>
          <p:nvPr/>
        </p:nvSpPr>
        <p:spPr>
          <a:xfrm rot="2947996">
            <a:off x="6663100" y="407669"/>
            <a:ext cx="631761" cy="171047"/>
          </a:xfrm>
          <a:custGeom>
            <a:avLst/>
            <a:gdLst/>
            <a:ahLst/>
            <a:cxnLst/>
            <a:rect l="l" t="t" r="r" b="b"/>
            <a:pathLst>
              <a:path w="13458" h="3644" extrusionOk="0">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0" name="Google Shape;950;p21"/>
          <p:cNvGrpSpPr/>
          <p:nvPr/>
        </p:nvGrpSpPr>
        <p:grpSpPr>
          <a:xfrm rot="-3733139">
            <a:off x="403651" y="4553723"/>
            <a:ext cx="407973" cy="398456"/>
            <a:chOff x="4568836" y="2058810"/>
            <a:chExt cx="186681" cy="182338"/>
          </a:xfrm>
        </p:grpSpPr>
        <p:sp>
          <p:nvSpPr>
            <p:cNvPr id="951" name="Google Shape;951;p21"/>
            <p:cNvSpPr/>
            <p:nvPr/>
          </p:nvSpPr>
          <p:spPr>
            <a:xfrm rot="1133165">
              <a:off x="4587774" y="2079078"/>
              <a:ext cx="148806" cy="141801"/>
            </a:xfrm>
            <a:custGeom>
              <a:avLst/>
              <a:gdLst/>
              <a:ahLst/>
              <a:cxnLst/>
              <a:rect l="l" t="t" r="r" b="b"/>
              <a:pathLst>
                <a:path w="5952" h="5672" extrusionOk="0">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1"/>
            <p:cNvSpPr/>
            <p:nvPr/>
          </p:nvSpPr>
          <p:spPr>
            <a:xfrm rot="1133165">
              <a:off x="4597990" y="2079793"/>
              <a:ext cx="56077" cy="130726"/>
            </a:xfrm>
            <a:custGeom>
              <a:avLst/>
              <a:gdLst/>
              <a:ahLst/>
              <a:cxnLst/>
              <a:rect l="l" t="t" r="r" b="b"/>
              <a:pathLst>
                <a:path w="2243" h="5229" extrusionOk="0">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1"/>
            <p:cNvSpPr/>
            <p:nvPr/>
          </p:nvSpPr>
          <p:spPr>
            <a:xfrm rot="1133165">
              <a:off x="4619381" y="2087452"/>
              <a:ext cx="40177" cy="124101"/>
            </a:xfrm>
            <a:custGeom>
              <a:avLst/>
              <a:gdLst/>
              <a:ahLst/>
              <a:cxnLst/>
              <a:rect l="l" t="t" r="r" b="b"/>
              <a:pathLst>
                <a:path w="1607" h="4964" extrusionOk="0">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21"/>
            <p:cNvSpPr/>
            <p:nvPr/>
          </p:nvSpPr>
          <p:spPr>
            <a:xfrm rot="1133165">
              <a:off x="4641438" y="2081876"/>
              <a:ext cx="24276" cy="134651"/>
            </a:xfrm>
            <a:custGeom>
              <a:avLst/>
              <a:gdLst/>
              <a:ahLst/>
              <a:cxnLst/>
              <a:rect l="l" t="t" r="r" b="b"/>
              <a:pathLst>
                <a:path w="971" h="5386" extrusionOk="0">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1"/>
            <p:cNvSpPr/>
            <p:nvPr/>
          </p:nvSpPr>
          <p:spPr>
            <a:xfrm rot="1133165">
              <a:off x="4664188" y="2102536"/>
              <a:ext cx="55202" cy="123651"/>
            </a:xfrm>
            <a:custGeom>
              <a:avLst/>
              <a:gdLst/>
              <a:ahLst/>
              <a:cxnLst/>
              <a:rect l="l" t="t" r="r" b="b"/>
              <a:pathLst>
                <a:path w="2208" h="4946" extrusionOk="0">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1"/>
            <p:cNvSpPr/>
            <p:nvPr/>
          </p:nvSpPr>
          <p:spPr>
            <a:xfrm rot="1133165">
              <a:off x="4662800" y="2097468"/>
              <a:ext cx="16801" cy="127176"/>
            </a:xfrm>
            <a:custGeom>
              <a:avLst/>
              <a:gdLst/>
              <a:ahLst/>
              <a:cxnLst/>
              <a:rect l="l" t="t" r="r" b="b"/>
              <a:pathLst>
                <a:path w="672" h="5087" extrusionOk="0">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1"/>
            <p:cNvSpPr/>
            <p:nvPr/>
          </p:nvSpPr>
          <p:spPr>
            <a:xfrm rot="1133165">
              <a:off x="4596848" y="2170653"/>
              <a:ext cx="51752" cy="44875"/>
            </a:xfrm>
            <a:custGeom>
              <a:avLst/>
              <a:gdLst/>
              <a:ahLst/>
              <a:cxnLst/>
              <a:rect l="l" t="t" r="r" b="b"/>
              <a:pathLst>
                <a:path w="2070" h="1795" extrusionOk="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1"/>
            <p:cNvSpPr/>
            <p:nvPr/>
          </p:nvSpPr>
          <p:spPr>
            <a:xfrm rot="1133165">
              <a:off x="4638630" y="2183666"/>
              <a:ext cx="49627" cy="46100"/>
            </a:xfrm>
            <a:custGeom>
              <a:avLst/>
              <a:gdLst/>
              <a:ahLst/>
              <a:cxnLst/>
              <a:rect l="l" t="t" r="r" b="b"/>
              <a:pathLst>
                <a:path w="1985" h="1844" extrusionOk="0">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9" name="Google Shape;959;p21"/>
          <p:cNvGrpSpPr/>
          <p:nvPr/>
        </p:nvGrpSpPr>
        <p:grpSpPr>
          <a:xfrm>
            <a:off x="8180182" y="4220019"/>
            <a:ext cx="754912" cy="706574"/>
            <a:chOff x="8130432" y="4170244"/>
            <a:chExt cx="754912" cy="706574"/>
          </a:xfrm>
        </p:grpSpPr>
        <p:sp>
          <p:nvSpPr>
            <p:cNvPr id="960" name="Google Shape;960;p21"/>
            <p:cNvSpPr/>
            <p:nvPr/>
          </p:nvSpPr>
          <p:spPr>
            <a:xfrm rot="-1267219">
              <a:off x="8243980" y="4597690"/>
              <a:ext cx="631764" cy="171053"/>
            </a:xfrm>
            <a:custGeom>
              <a:avLst/>
              <a:gdLst/>
              <a:ahLst/>
              <a:cxnLst/>
              <a:rect l="l" t="t" r="r" b="b"/>
              <a:pathLst>
                <a:path w="13458" h="3644" extrusionOk="0">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1"/>
            <p:cNvSpPr/>
            <p:nvPr/>
          </p:nvSpPr>
          <p:spPr>
            <a:xfrm rot="-4085592">
              <a:off x="8011752" y="4409706"/>
              <a:ext cx="631783" cy="171055"/>
            </a:xfrm>
            <a:custGeom>
              <a:avLst/>
              <a:gdLst/>
              <a:ahLst/>
              <a:cxnLst/>
              <a:rect l="l" t="t" r="r" b="b"/>
              <a:pathLst>
                <a:path w="13458" h="3644" extrusionOk="0">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962" name="Shape 962"/>
        <p:cNvGrpSpPr/>
        <p:nvPr/>
      </p:nvGrpSpPr>
      <p:grpSpPr>
        <a:xfrm>
          <a:off x="0" y="0"/>
          <a:ext cx="0" cy="0"/>
          <a:chOff x="0" y="0"/>
          <a:chExt cx="0" cy="0"/>
        </a:xfrm>
      </p:grpSpPr>
      <p:sp>
        <p:nvSpPr>
          <p:cNvPr id="963" name="Google Shape;963;p22"/>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64" name="Google Shape;964;p22"/>
          <p:cNvSpPr txBox="1"/>
          <p:nvPr>
            <p:ph type="title" idx="2"/>
          </p:nvPr>
        </p:nvSpPr>
        <p:spPr>
          <a:xfrm>
            <a:off x="1299544" y="3313123"/>
            <a:ext cx="23364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965" name="Google Shape;965;p22"/>
          <p:cNvSpPr txBox="1"/>
          <p:nvPr>
            <p:ph type="subTitle" idx="1"/>
          </p:nvPr>
        </p:nvSpPr>
        <p:spPr>
          <a:xfrm>
            <a:off x="1299556" y="3641484"/>
            <a:ext cx="2336400" cy="50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6" name="Google Shape;966;p22"/>
          <p:cNvSpPr txBox="1"/>
          <p:nvPr>
            <p:ph type="title" idx="3"/>
          </p:nvPr>
        </p:nvSpPr>
        <p:spPr>
          <a:xfrm>
            <a:off x="5518169" y="3313123"/>
            <a:ext cx="23364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967" name="Google Shape;967;p22"/>
          <p:cNvSpPr txBox="1"/>
          <p:nvPr>
            <p:ph type="subTitle" idx="4"/>
          </p:nvPr>
        </p:nvSpPr>
        <p:spPr>
          <a:xfrm>
            <a:off x="5518181" y="3641484"/>
            <a:ext cx="2336400" cy="50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968" name="Google Shape;968;p22"/>
          <p:cNvGrpSpPr/>
          <p:nvPr/>
        </p:nvGrpSpPr>
        <p:grpSpPr>
          <a:xfrm rot="-9054342">
            <a:off x="5281974" y="-49531"/>
            <a:ext cx="3330526" cy="3205580"/>
            <a:chOff x="754250" y="3789250"/>
            <a:chExt cx="1457400" cy="1402725"/>
          </a:xfrm>
        </p:grpSpPr>
        <p:sp>
          <p:nvSpPr>
            <p:cNvPr id="969" name="Google Shape;969;p22"/>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2"/>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2"/>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2"/>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2"/>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2"/>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2"/>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2"/>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2"/>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2"/>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2"/>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2"/>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2"/>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2"/>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2"/>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2"/>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2"/>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2"/>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22"/>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22"/>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2"/>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2"/>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2"/>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2"/>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2"/>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2"/>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2"/>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6" name="Google Shape;996;p22"/>
          <p:cNvGrpSpPr/>
          <p:nvPr/>
        </p:nvGrpSpPr>
        <p:grpSpPr>
          <a:xfrm rot="492818" flipH="1">
            <a:off x="-213840" y="2042729"/>
            <a:ext cx="3407228" cy="3205688"/>
            <a:chOff x="754250" y="3789250"/>
            <a:chExt cx="1457400" cy="1402725"/>
          </a:xfrm>
        </p:grpSpPr>
        <p:sp>
          <p:nvSpPr>
            <p:cNvPr id="997" name="Google Shape;997;p22"/>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2"/>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2"/>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2"/>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2"/>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2"/>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2"/>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2"/>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2"/>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2"/>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2"/>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2"/>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2"/>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2"/>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2"/>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2"/>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2"/>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22"/>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2"/>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2"/>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2"/>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2"/>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2"/>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22"/>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22"/>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2"/>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2"/>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4" name="Google Shape;1024;p22"/>
          <p:cNvGrpSpPr/>
          <p:nvPr/>
        </p:nvGrpSpPr>
        <p:grpSpPr>
          <a:xfrm>
            <a:off x="3551851" y="3351902"/>
            <a:ext cx="1855355" cy="2585784"/>
            <a:chOff x="3840375" y="1558675"/>
            <a:chExt cx="988100" cy="1377175"/>
          </a:xfrm>
        </p:grpSpPr>
        <p:sp>
          <p:nvSpPr>
            <p:cNvPr id="1025" name="Google Shape;1025;p22"/>
            <p:cNvSpPr/>
            <p:nvPr/>
          </p:nvSpPr>
          <p:spPr>
            <a:xfrm>
              <a:off x="4197100" y="1580300"/>
              <a:ext cx="589875" cy="1355550"/>
            </a:xfrm>
            <a:custGeom>
              <a:avLst/>
              <a:gdLst/>
              <a:ahLst/>
              <a:cxnLst/>
              <a:rect l="l" t="t" r="r" b="b"/>
              <a:pathLst>
                <a:path w="23595" h="54222" extrusionOk="0">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2"/>
            <p:cNvSpPr/>
            <p:nvPr/>
          </p:nvSpPr>
          <p:spPr>
            <a:xfrm>
              <a:off x="4100850" y="1858975"/>
              <a:ext cx="336450" cy="91100"/>
            </a:xfrm>
            <a:custGeom>
              <a:avLst/>
              <a:gdLst/>
              <a:ahLst/>
              <a:cxnLst/>
              <a:rect l="l" t="t" r="r" b="b"/>
              <a:pathLst>
                <a:path w="13458" h="3644" extrusionOk="0">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2"/>
            <p:cNvSpPr/>
            <p:nvPr/>
          </p:nvSpPr>
          <p:spPr>
            <a:xfrm>
              <a:off x="3840375" y="1658250"/>
              <a:ext cx="378825" cy="135800"/>
            </a:xfrm>
            <a:custGeom>
              <a:avLst/>
              <a:gdLst/>
              <a:ahLst/>
              <a:cxnLst/>
              <a:rect l="l" t="t" r="r" b="b"/>
              <a:pathLst>
                <a:path w="15153" h="5432" extrusionOk="0">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2"/>
            <p:cNvSpPr/>
            <p:nvPr/>
          </p:nvSpPr>
          <p:spPr>
            <a:xfrm>
              <a:off x="4109675" y="1738400"/>
              <a:ext cx="369550" cy="174275"/>
            </a:xfrm>
            <a:custGeom>
              <a:avLst/>
              <a:gdLst/>
              <a:ahLst/>
              <a:cxnLst/>
              <a:rect l="l" t="t" r="r" b="b"/>
              <a:pathLst>
                <a:path w="14782" h="6971" extrusionOk="0">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2"/>
            <p:cNvSpPr/>
            <p:nvPr/>
          </p:nvSpPr>
          <p:spPr>
            <a:xfrm>
              <a:off x="4144550" y="1670225"/>
              <a:ext cx="196925" cy="150700"/>
            </a:xfrm>
            <a:custGeom>
              <a:avLst/>
              <a:gdLst/>
              <a:ahLst/>
              <a:cxnLst/>
              <a:rect l="l" t="t" r="r" b="b"/>
              <a:pathLst>
                <a:path w="7877" h="6028" extrusionOk="0">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2"/>
            <p:cNvSpPr/>
            <p:nvPr/>
          </p:nvSpPr>
          <p:spPr>
            <a:xfrm>
              <a:off x="4027975" y="1558675"/>
              <a:ext cx="149725" cy="156050"/>
            </a:xfrm>
            <a:custGeom>
              <a:avLst/>
              <a:gdLst/>
              <a:ahLst/>
              <a:cxnLst/>
              <a:rect l="l" t="t" r="r" b="b"/>
              <a:pathLst>
                <a:path w="5989" h="6242" extrusionOk="0">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2"/>
            <p:cNvSpPr/>
            <p:nvPr/>
          </p:nvSpPr>
          <p:spPr>
            <a:xfrm>
              <a:off x="4027975" y="1663450"/>
              <a:ext cx="138675" cy="38800"/>
            </a:xfrm>
            <a:custGeom>
              <a:avLst/>
              <a:gdLst/>
              <a:ahLst/>
              <a:cxnLst/>
              <a:rect l="l" t="t" r="r" b="b"/>
              <a:pathLst>
                <a:path w="5547" h="1552" extrusionOk="0">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2"/>
            <p:cNvSpPr/>
            <p:nvPr/>
          </p:nvSpPr>
          <p:spPr>
            <a:xfrm>
              <a:off x="4042575" y="1646675"/>
              <a:ext cx="124525" cy="40150"/>
            </a:xfrm>
            <a:custGeom>
              <a:avLst/>
              <a:gdLst/>
              <a:ahLst/>
              <a:cxnLst/>
              <a:rect l="l" t="t" r="r" b="b"/>
              <a:pathLst>
                <a:path w="4981" h="1606" extrusionOk="0">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2"/>
            <p:cNvSpPr/>
            <p:nvPr/>
          </p:nvSpPr>
          <p:spPr>
            <a:xfrm>
              <a:off x="4049175" y="1619300"/>
              <a:ext cx="121450" cy="62275"/>
            </a:xfrm>
            <a:custGeom>
              <a:avLst/>
              <a:gdLst/>
              <a:ahLst/>
              <a:cxnLst/>
              <a:rect l="l" t="t" r="r" b="b"/>
              <a:pathLst>
                <a:path w="4858" h="2491" extrusionOk="0">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2"/>
            <p:cNvSpPr/>
            <p:nvPr/>
          </p:nvSpPr>
          <p:spPr>
            <a:xfrm>
              <a:off x="4095975" y="1562325"/>
              <a:ext cx="72900" cy="113950"/>
            </a:xfrm>
            <a:custGeom>
              <a:avLst/>
              <a:gdLst/>
              <a:ahLst/>
              <a:cxnLst/>
              <a:rect l="l" t="t" r="r" b="b"/>
              <a:pathLst>
                <a:path w="2916" h="4558" extrusionOk="0">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2"/>
            <p:cNvSpPr/>
            <p:nvPr/>
          </p:nvSpPr>
          <p:spPr>
            <a:xfrm>
              <a:off x="4075250" y="1597225"/>
              <a:ext cx="97575" cy="83450"/>
            </a:xfrm>
            <a:custGeom>
              <a:avLst/>
              <a:gdLst/>
              <a:ahLst/>
              <a:cxnLst/>
              <a:rect l="l" t="t" r="r" b="b"/>
              <a:pathLst>
                <a:path w="3903" h="3338" extrusionOk="0">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2"/>
            <p:cNvSpPr/>
            <p:nvPr/>
          </p:nvSpPr>
          <p:spPr>
            <a:xfrm>
              <a:off x="4111450" y="1682100"/>
              <a:ext cx="73300" cy="25875"/>
            </a:xfrm>
            <a:custGeom>
              <a:avLst/>
              <a:gdLst/>
              <a:ahLst/>
              <a:cxnLst/>
              <a:rect l="l" t="t" r="r" b="b"/>
              <a:pathLst>
                <a:path w="2932" h="1035" extrusionOk="0">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2"/>
            <p:cNvSpPr/>
            <p:nvPr/>
          </p:nvSpPr>
          <p:spPr>
            <a:xfrm>
              <a:off x="4152500" y="1626900"/>
              <a:ext cx="26500" cy="62500"/>
            </a:xfrm>
            <a:custGeom>
              <a:avLst/>
              <a:gdLst/>
              <a:ahLst/>
              <a:cxnLst/>
              <a:rect l="l" t="t" r="r" b="b"/>
              <a:pathLst>
                <a:path w="1060" h="2500" extrusionOk="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2"/>
            <p:cNvSpPr/>
            <p:nvPr/>
          </p:nvSpPr>
          <p:spPr>
            <a:xfrm>
              <a:off x="4558250" y="1700975"/>
              <a:ext cx="270225" cy="317025"/>
            </a:xfrm>
            <a:custGeom>
              <a:avLst/>
              <a:gdLst/>
              <a:ahLst/>
              <a:cxnLst/>
              <a:rect l="l" t="t" r="r" b="b"/>
              <a:pathLst>
                <a:path w="10809" h="12681" extrusionOk="0">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2"/>
            <p:cNvSpPr/>
            <p:nvPr/>
          </p:nvSpPr>
          <p:spPr>
            <a:xfrm>
              <a:off x="4515875" y="1876375"/>
              <a:ext cx="193825" cy="286000"/>
            </a:xfrm>
            <a:custGeom>
              <a:avLst/>
              <a:gdLst/>
              <a:ahLst/>
              <a:cxnLst/>
              <a:rect l="l" t="t" r="r" b="b"/>
              <a:pathLst>
                <a:path w="7753" h="11440" extrusionOk="0">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2"/>
            <p:cNvSpPr/>
            <p:nvPr/>
          </p:nvSpPr>
          <p:spPr>
            <a:xfrm>
              <a:off x="4525125" y="1841825"/>
              <a:ext cx="26075" cy="243325"/>
            </a:xfrm>
            <a:custGeom>
              <a:avLst/>
              <a:gdLst/>
              <a:ahLst/>
              <a:cxnLst/>
              <a:rect l="l" t="t" r="r" b="b"/>
              <a:pathLst>
                <a:path w="1043" h="9733" extrusionOk="0">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2"/>
            <p:cNvSpPr/>
            <p:nvPr/>
          </p:nvSpPr>
          <p:spPr>
            <a:xfrm>
              <a:off x="4473475" y="1727600"/>
              <a:ext cx="148800" cy="141800"/>
            </a:xfrm>
            <a:custGeom>
              <a:avLst/>
              <a:gdLst/>
              <a:ahLst/>
              <a:cxnLst/>
              <a:rect l="l" t="t" r="r" b="b"/>
              <a:pathLst>
                <a:path w="5952" h="5672" extrusionOk="0">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2"/>
            <p:cNvSpPr/>
            <p:nvPr/>
          </p:nvSpPr>
          <p:spPr>
            <a:xfrm>
              <a:off x="4484075" y="1740275"/>
              <a:ext cx="56075" cy="130725"/>
            </a:xfrm>
            <a:custGeom>
              <a:avLst/>
              <a:gdLst/>
              <a:ahLst/>
              <a:cxnLst/>
              <a:rect l="l" t="t" r="r" b="b"/>
              <a:pathLst>
                <a:path w="2243" h="5229" extrusionOk="0">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2"/>
            <p:cNvSpPr/>
            <p:nvPr/>
          </p:nvSpPr>
          <p:spPr>
            <a:xfrm>
              <a:off x="4506150" y="1743350"/>
              <a:ext cx="40175" cy="124100"/>
            </a:xfrm>
            <a:custGeom>
              <a:avLst/>
              <a:gdLst/>
              <a:ahLst/>
              <a:cxnLst/>
              <a:rect l="l" t="t" r="r" b="b"/>
              <a:pathLst>
                <a:path w="1607" h="4964" extrusionOk="0">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2"/>
            <p:cNvSpPr/>
            <p:nvPr/>
          </p:nvSpPr>
          <p:spPr>
            <a:xfrm>
              <a:off x="4527350" y="1733225"/>
              <a:ext cx="24275" cy="134650"/>
            </a:xfrm>
            <a:custGeom>
              <a:avLst/>
              <a:gdLst/>
              <a:ahLst/>
              <a:cxnLst/>
              <a:rect l="l" t="t" r="r" b="b"/>
              <a:pathLst>
                <a:path w="971" h="5386" extrusionOk="0">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2"/>
            <p:cNvSpPr/>
            <p:nvPr/>
          </p:nvSpPr>
          <p:spPr>
            <a:xfrm>
              <a:off x="4552950" y="1740700"/>
              <a:ext cx="55200" cy="123650"/>
            </a:xfrm>
            <a:custGeom>
              <a:avLst/>
              <a:gdLst/>
              <a:ahLst/>
              <a:cxnLst/>
              <a:rect l="l" t="t" r="r" b="b"/>
              <a:pathLst>
                <a:path w="2208" h="4946" extrusionOk="0">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2"/>
            <p:cNvSpPr/>
            <p:nvPr/>
          </p:nvSpPr>
          <p:spPr>
            <a:xfrm>
              <a:off x="4551600" y="1742475"/>
              <a:ext cx="16800" cy="127175"/>
            </a:xfrm>
            <a:custGeom>
              <a:avLst/>
              <a:gdLst/>
              <a:ahLst/>
              <a:cxnLst/>
              <a:rect l="l" t="t" r="r" b="b"/>
              <a:pathLst>
                <a:path w="672" h="5087" extrusionOk="0">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2"/>
            <p:cNvSpPr/>
            <p:nvPr/>
          </p:nvSpPr>
          <p:spPr>
            <a:xfrm>
              <a:off x="4498625" y="1829625"/>
              <a:ext cx="51750" cy="44875"/>
            </a:xfrm>
            <a:custGeom>
              <a:avLst/>
              <a:gdLst/>
              <a:ahLst/>
              <a:cxnLst/>
              <a:rect l="l" t="t" r="r" b="b"/>
              <a:pathLst>
                <a:path w="2070" h="1795" extrusionOk="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2"/>
            <p:cNvSpPr/>
            <p:nvPr/>
          </p:nvSpPr>
          <p:spPr>
            <a:xfrm>
              <a:off x="4542625" y="1828725"/>
              <a:ext cx="49625" cy="46100"/>
            </a:xfrm>
            <a:custGeom>
              <a:avLst/>
              <a:gdLst/>
              <a:ahLst/>
              <a:cxnLst/>
              <a:rect l="l" t="t" r="r" b="b"/>
              <a:pathLst>
                <a:path w="1985" h="1844" extrusionOk="0">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9" name="Google Shape;1049;p22"/>
          <p:cNvGrpSpPr/>
          <p:nvPr/>
        </p:nvGrpSpPr>
        <p:grpSpPr>
          <a:xfrm>
            <a:off x="390354" y="631401"/>
            <a:ext cx="327124" cy="322325"/>
            <a:chOff x="3828575" y="1069325"/>
            <a:chExt cx="185750" cy="183025"/>
          </a:xfrm>
        </p:grpSpPr>
        <p:sp>
          <p:nvSpPr>
            <p:cNvPr id="1050" name="Google Shape;1050;p22"/>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2"/>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2"/>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3" name="Google Shape;1053;p22"/>
          <p:cNvGrpSpPr/>
          <p:nvPr/>
        </p:nvGrpSpPr>
        <p:grpSpPr>
          <a:xfrm>
            <a:off x="8528954" y="4147863"/>
            <a:ext cx="327124" cy="322325"/>
            <a:chOff x="3828575" y="1069325"/>
            <a:chExt cx="185750" cy="183025"/>
          </a:xfrm>
        </p:grpSpPr>
        <p:sp>
          <p:nvSpPr>
            <p:cNvPr id="1054" name="Google Shape;1054;p22"/>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2"/>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2"/>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057" name="Shape 1057"/>
        <p:cNvGrpSpPr/>
        <p:nvPr/>
      </p:nvGrpSpPr>
      <p:grpSpPr>
        <a:xfrm>
          <a:off x="0" y="0"/>
          <a:ext cx="0" cy="0"/>
          <a:chOff x="0" y="0"/>
          <a:chExt cx="0" cy="0"/>
        </a:xfrm>
      </p:grpSpPr>
      <p:sp>
        <p:nvSpPr>
          <p:cNvPr id="1058" name="Google Shape;1058;p23"/>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59" name="Google Shape;1059;p23"/>
          <p:cNvSpPr txBox="1"/>
          <p:nvPr>
            <p:ph type="body" idx="1"/>
          </p:nvPr>
        </p:nvSpPr>
        <p:spPr>
          <a:xfrm>
            <a:off x="720000" y="1552475"/>
            <a:ext cx="3691200" cy="2535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Char char="●"/>
              <a:defRPr>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p:txBody>
      </p:sp>
      <p:sp>
        <p:nvSpPr>
          <p:cNvPr id="1060" name="Google Shape;1060;p23"/>
          <p:cNvSpPr txBox="1"/>
          <p:nvPr>
            <p:ph type="body" idx="2"/>
          </p:nvPr>
        </p:nvSpPr>
        <p:spPr>
          <a:xfrm>
            <a:off x="4732800" y="1552475"/>
            <a:ext cx="3691200" cy="2535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Char char="●"/>
              <a:defRPr>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p:txBody>
      </p:sp>
      <p:grpSp>
        <p:nvGrpSpPr>
          <p:cNvPr id="1061" name="Google Shape;1061;p23"/>
          <p:cNvGrpSpPr/>
          <p:nvPr/>
        </p:nvGrpSpPr>
        <p:grpSpPr>
          <a:xfrm rot="10800000">
            <a:off x="8426537" y="4600541"/>
            <a:ext cx="305392" cy="301423"/>
            <a:chOff x="3979525" y="2715050"/>
            <a:chExt cx="185750" cy="183325"/>
          </a:xfrm>
        </p:grpSpPr>
        <p:sp>
          <p:nvSpPr>
            <p:cNvPr id="1062" name="Google Shape;1062;p23"/>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rgbClr val="F26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3"/>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rgbClr val="F26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3"/>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rgbClr val="F26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5" name="Google Shape;1065;p23"/>
          <p:cNvGrpSpPr/>
          <p:nvPr/>
        </p:nvGrpSpPr>
        <p:grpSpPr>
          <a:xfrm rot="10800000">
            <a:off x="412087" y="4449829"/>
            <a:ext cx="305392" cy="301423"/>
            <a:chOff x="3979525" y="2715050"/>
            <a:chExt cx="185750" cy="183325"/>
          </a:xfrm>
        </p:grpSpPr>
        <p:sp>
          <p:nvSpPr>
            <p:cNvPr id="1066" name="Google Shape;1066;p23"/>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3"/>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3"/>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9" name="Google Shape;1069;p23"/>
          <p:cNvGrpSpPr/>
          <p:nvPr/>
        </p:nvGrpSpPr>
        <p:grpSpPr>
          <a:xfrm rot="10800000">
            <a:off x="230162" y="580654"/>
            <a:ext cx="305392" cy="301423"/>
            <a:chOff x="3979525" y="2715050"/>
            <a:chExt cx="185750" cy="183325"/>
          </a:xfrm>
        </p:grpSpPr>
        <p:sp>
          <p:nvSpPr>
            <p:cNvPr id="1070" name="Google Shape;1070;p23"/>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3"/>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3"/>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3" name="Google Shape;1073;p23"/>
          <p:cNvGrpSpPr/>
          <p:nvPr/>
        </p:nvGrpSpPr>
        <p:grpSpPr>
          <a:xfrm rot="438328">
            <a:off x="5598985" y="71951"/>
            <a:ext cx="4388416" cy="1480231"/>
            <a:chOff x="3630200" y="3841700"/>
            <a:chExt cx="1794300" cy="605225"/>
          </a:xfrm>
        </p:grpSpPr>
        <p:sp>
          <p:nvSpPr>
            <p:cNvPr id="1074" name="Google Shape;1074;p23"/>
            <p:cNvSpPr/>
            <p:nvPr/>
          </p:nvSpPr>
          <p:spPr>
            <a:xfrm>
              <a:off x="4318500" y="4004450"/>
              <a:ext cx="1106000" cy="279800"/>
            </a:xfrm>
            <a:custGeom>
              <a:avLst/>
              <a:gdLst/>
              <a:ahLst/>
              <a:cxnLst/>
              <a:rect l="l" t="t" r="r" b="b"/>
              <a:pathLst>
                <a:path w="44240" h="11192" extrusionOk="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3"/>
            <p:cNvSpPr/>
            <p:nvPr/>
          </p:nvSpPr>
          <p:spPr>
            <a:xfrm>
              <a:off x="3931325" y="4012225"/>
              <a:ext cx="441525" cy="119175"/>
            </a:xfrm>
            <a:custGeom>
              <a:avLst/>
              <a:gdLst/>
              <a:ahLst/>
              <a:cxnLst/>
              <a:rect l="l" t="t" r="r" b="b"/>
              <a:pathLst>
                <a:path w="17661" h="4767" extrusionOk="0">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3"/>
            <p:cNvSpPr/>
            <p:nvPr/>
          </p:nvSpPr>
          <p:spPr>
            <a:xfrm>
              <a:off x="4358675" y="3894175"/>
              <a:ext cx="106450" cy="147850"/>
            </a:xfrm>
            <a:custGeom>
              <a:avLst/>
              <a:gdLst/>
              <a:ahLst/>
              <a:cxnLst/>
              <a:rect l="l" t="t" r="r" b="b"/>
              <a:pathLst>
                <a:path w="4258" h="5914" extrusionOk="0">
                  <a:moveTo>
                    <a:pt x="669" y="1"/>
                  </a:moveTo>
                  <a:cubicBezTo>
                    <a:pt x="548" y="1"/>
                    <a:pt x="440" y="97"/>
                    <a:pt x="425" y="220"/>
                  </a:cubicBezTo>
                  <a:cubicBezTo>
                    <a:pt x="1" y="4473"/>
                    <a:pt x="3935" y="5914"/>
                    <a:pt x="4238" y="5914"/>
                  </a:cubicBezTo>
                  <a:cubicBezTo>
                    <a:pt x="4251" y="5914"/>
                    <a:pt x="4257" y="5911"/>
                    <a:pt x="4256" y="5906"/>
                  </a:cubicBezTo>
                  <a:cubicBezTo>
                    <a:pt x="3356" y="1015"/>
                    <a:pt x="1431" y="149"/>
                    <a:pt x="724" y="8"/>
                  </a:cubicBezTo>
                  <a:cubicBezTo>
                    <a:pt x="706" y="3"/>
                    <a:pt x="687" y="1"/>
                    <a:pt x="66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23"/>
            <p:cNvSpPr/>
            <p:nvPr/>
          </p:nvSpPr>
          <p:spPr>
            <a:xfrm>
              <a:off x="4371925" y="3894350"/>
              <a:ext cx="94050" cy="148375"/>
            </a:xfrm>
            <a:custGeom>
              <a:avLst/>
              <a:gdLst/>
              <a:ahLst/>
              <a:cxnLst/>
              <a:rect l="l" t="t" r="r" b="b"/>
              <a:pathLst>
                <a:path w="3762" h="5935" extrusionOk="0">
                  <a:moveTo>
                    <a:pt x="18" y="1"/>
                  </a:moveTo>
                  <a:cubicBezTo>
                    <a:pt x="1" y="19"/>
                    <a:pt x="1" y="36"/>
                    <a:pt x="18" y="54"/>
                  </a:cubicBezTo>
                  <a:cubicBezTo>
                    <a:pt x="36" y="90"/>
                    <a:pt x="1943" y="3745"/>
                    <a:pt x="3710" y="5934"/>
                  </a:cubicBezTo>
                  <a:lnTo>
                    <a:pt x="3745" y="5934"/>
                  </a:lnTo>
                  <a:cubicBezTo>
                    <a:pt x="3762" y="5917"/>
                    <a:pt x="3762" y="5899"/>
                    <a:pt x="3762" y="5882"/>
                  </a:cubicBezTo>
                  <a:cubicBezTo>
                    <a:pt x="1996" y="3692"/>
                    <a:pt x="88" y="54"/>
                    <a:pt x="72" y="19"/>
                  </a:cubicBezTo>
                  <a:cubicBezTo>
                    <a:pt x="72" y="1"/>
                    <a:pt x="36" y="1"/>
                    <a:pt x="1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3"/>
            <p:cNvSpPr/>
            <p:nvPr/>
          </p:nvSpPr>
          <p:spPr>
            <a:xfrm>
              <a:off x="4055825" y="3931650"/>
              <a:ext cx="119650" cy="150725"/>
            </a:xfrm>
            <a:custGeom>
              <a:avLst/>
              <a:gdLst/>
              <a:ahLst/>
              <a:cxnLst/>
              <a:rect l="l" t="t" r="r" b="b"/>
              <a:pathLst>
                <a:path w="4786" h="6029" extrusionOk="0">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3"/>
            <p:cNvSpPr/>
            <p:nvPr/>
          </p:nvSpPr>
          <p:spPr>
            <a:xfrm>
              <a:off x="3967525" y="3841700"/>
              <a:ext cx="97575" cy="98100"/>
            </a:xfrm>
            <a:custGeom>
              <a:avLst/>
              <a:gdLst/>
              <a:ahLst/>
              <a:cxnLst/>
              <a:rect l="l" t="t" r="r" b="b"/>
              <a:pathLst>
                <a:path w="3903" h="3924" extrusionOk="0">
                  <a:moveTo>
                    <a:pt x="1186" y="0"/>
                  </a:moveTo>
                  <a:cubicBezTo>
                    <a:pt x="883" y="0"/>
                    <a:pt x="575" y="137"/>
                    <a:pt x="353" y="359"/>
                  </a:cubicBezTo>
                  <a:cubicBezTo>
                    <a:pt x="123" y="623"/>
                    <a:pt x="0" y="976"/>
                    <a:pt x="17" y="1313"/>
                  </a:cubicBezTo>
                  <a:cubicBezTo>
                    <a:pt x="35" y="1612"/>
                    <a:pt x="158" y="1895"/>
                    <a:pt x="318" y="2160"/>
                  </a:cubicBezTo>
                  <a:cubicBezTo>
                    <a:pt x="653" y="2725"/>
                    <a:pt x="1130" y="3220"/>
                    <a:pt x="1696" y="3555"/>
                  </a:cubicBezTo>
                  <a:cubicBezTo>
                    <a:pt x="1995" y="3731"/>
                    <a:pt x="2296" y="3873"/>
                    <a:pt x="2631" y="3908"/>
                  </a:cubicBezTo>
                  <a:cubicBezTo>
                    <a:pt x="2703" y="3918"/>
                    <a:pt x="2782" y="3924"/>
                    <a:pt x="2864" y="3924"/>
                  </a:cubicBezTo>
                  <a:cubicBezTo>
                    <a:pt x="3222" y="3924"/>
                    <a:pt x="3632" y="3815"/>
                    <a:pt x="3761" y="3484"/>
                  </a:cubicBezTo>
                  <a:cubicBezTo>
                    <a:pt x="3902" y="3079"/>
                    <a:pt x="3815" y="2619"/>
                    <a:pt x="3673" y="2248"/>
                  </a:cubicBezTo>
                  <a:cubicBezTo>
                    <a:pt x="3373" y="1489"/>
                    <a:pt x="2861" y="835"/>
                    <a:pt x="2190" y="359"/>
                  </a:cubicBezTo>
                  <a:cubicBezTo>
                    <a:pt x="1924" y="182"/>
                    <a:pt x="1625" y="23"/>
                    <a:pt x="1289" y="6"/>
                  </a:cubicBezTo>
                  <a:cubicBezTo>
                    <a:pt x="1254" y="2"/>
                    <a:pt x="1220" y="0"/>
                    <a:pt x="118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3"/>
            <p:cNvSpPr/>
            <p:nvPr/>
          </p:nvSpPr>
          <p:spPr>
            <a:xfrm>
              <a:off x="3970600" y="3877500"/>
              <a:ext cx="87000" cy="15100"/>
            </a:xfrm>
            <a:custGeom>
              <a:avLst/>
              <a:gdLst/>
              <a:ahLst/>
              <a:cxnLst/>
              <a:rect l="l" t="t" r="r" b="b"/>
              <a:pathLst>
                <a:path w="3480" h="604" extrusionOk="0">
                  <a:moveTo>
                    <a:pt x="1375" y="1"/>
                  </a:moveTo>
                  <a:cubicBezTo>
                    <a:pt x="481" y="1"/>
                    <a:pt x="12" y="357"/>
                    <a:pt x="0" y="357"/>
                  </a:cubicBezTo>
                  <a:lnTo>
                    <a:pt x="0" y="392"/>
                  </a:lnTo>
                  <a:cubicBezTo>
                    <a:pt x="9" y="401"/>
                    <a:pt x="18" y="406"/>
                    <a:pt x="25" y="406"/>
                  </a:cubicBezTo>
                  <a:cubicBezTo>
                    <a:pt x="31" y="406"/>
                    <a:pt x="35" y="401"/>
                    <a:pt x="35" y="392"/>
                  </a:cubicBezTo>
                  <a:cubicBezTo>
                    <a:pt x="47" y="392"/>
                    <a:pt x="502" y="56"/>
                    <a:pt x="1368" y="56"/>
                  </a:cubicBezTo>
                  <a:cubicBezTo>
                    <a:pt x="1904" y="56"/>
                    <a:pt x="2599" y="185"/>
                    <a:pt x="3445" y="604"/>
                  </a:cubicBezTo>
                  <a:cubicBezTo>
                    <a:pt x="3461" y="604"/>
                    <a:pt x="3461" y="587"/>
                    <a:pt x="3480" y="587"/>
                  </a:cubicBezTo>
                  <a:cubicBezTo>
                    <a:pt x="3480" y="569"/>
                    <a:pt x="3480" y="552"/>
                    <a:pt x="3461" y="552"/>
                  </a:cubicBezTo>
                  <a:cubicBezTo>
                    <a:pt x="2615" y="132"/>
                    <a:pt x="1917" y="1"/>
                    <a:pt x="13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3"/>
            <p:cNvSpPr/>
            <p:nvPr/>
          </p:nvSpPr>
          <p:spPr>
            <a:xfrm>
              <a:off x="4001950" y="3843825"/>
              <a:ext cx="7975" cy="35550"/>
            </a:xfrm>
            <a:custGeom>
              <a:avLst/>
              <a:gdLst/>
              <a:ahLst/>
              <a:cxnLst/>
              <a:rect l="l" t="t" r="r" b="b"/>
              <a:pathLst>
                <a:path w="319" h="1422" extrusionOk="0">
                  <a:moveTo>
                    <a:pt x="283" y="1"/>
                  </a:moveTo>
                  <a:cubicBezTo>
                    <a:pt x="273" y="1"/>
                    <a:pt x="265" y="8"/>
                    <a:pt x="265" y="8"/>
                  </a:cubicBezTo>
                  <a:cubicBezTo>
                    <a:pt x="1" y="663"/>
                    <a:pt x="248" y="1386"/>
                    <a:pt x="248" y="1404"/>
                  </a:cubicBezTo>
                  <a:cubicBezTo>
                    <a:pt x="248" y="1404"/>
                    <a:pt x="265" y="1421"/>
                    <a:pt x="283" y="1421"/>
                  </a:cubicBezTo>
                  <a:cubicBezTo>
                    <a:pt x="300" y="1404"/>
                    <a:pt x="300" y="1386"/>
                    <a:pt x="300" y="1386"/>
                  </a:cubicBezTo>
                  <a:cubicBezTo>
                    <a:pt x="300" y="1369"/>
                    <a:pt x="71" y="663"/>
                    <a:pt x="319" y="27"/>
                  </a:cubicBezTo>
                  <a:cubicBezTo>
                    <a:pt x="319" y="27"/>
                    <a:pt x="319" y="8"/>
                    <a:pt x="300" y="8"/>
                  </a:cubicBezTo>
                  <a:cubicBezTo>
                    <a:pt x="295" y="3"/>
                    <a:pt x="289" y="1"/>
                    <a:pt x="28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3"/>
            <p:cNvSpPr/>
            <p:nvPr/>
          </p:nvSpPr>
          <p:spPr>
            <a:xfrm>
              <a:off x="3971050" y="3848100"/>
              <a:ext cx="37100" cy="36150"/>
            </a:xfrm>
            <a:custGeom>
              <a:avLst/>
              <a:gdLst/>
              <a:ahLst/>
              <a:cxnLst/>
              <a:rect l="l" t="t" r="r" b="b"/>
              <a:pathLst>
                <a:path w="1484" h="1446" extrusionOk="0">
                  <a:moveTo>
                    <a:pt x="1200" y="1"/>
                  </a:moveTo>
                  <a:cubicBezTo>
                    <a:pt x="1169" y="1"/>
                    <a:pt x="1139" y="5"/>
                    <a:pt x="1112" y="14"/>
                  </a:cubicBezTo>
                  <a:cubicBezTo>
                    <a:pt x="1042" y="49"/>
                    <a:pt x="989" y="103"/>
                    <a:pt x="954" y="174"/>
                  </a:cubicBezTo>
                  <a:cubicBezTo>
                    <a:pt x="936" y="209"/>
                    <a:pt x="936" y="244"/>
                    <a:pt x="936" y="280"/>
                  </a:cubicBezTo>
                  <a:cubicBezTo>
                    <a:pt x="865" y="244"/>
                    <a:pt x="777" y="226"/>
                    <a:pt x="724" y="209"/>
                  </a:cubicBezTo>
                  <a:lnTo>
                    <a:pt x="707" y="209"/>
                  </a:lnTo>
                  <a:cubicBezTo>
                    <a:pt x="601" y="209"/>
                    <a:pt x="495" y="261"/>
                    <a:pt x="460" y="350"/>
                  </a:cubicBezTo>
                  <a:cubicBezTo>
                    <a:pt x="406" y="421"/>
                    <a:pt x="406" y="527"/>
                    <a:pt x="441" y="614"/>
                  </a:cubicBezTo>
                  <a:lnTo>
                    <a:pt x="547" y="774"/>
                  </a:lnTo>
                  <a:cubicBezTo>
                    <a:pt x="516" y="770"/>
                    <a:pt x="485" y="768"/>
                    <a:pt x="453" y="768"/>
                  </a:cubicBezTo>
                  <a:cubicBezTo>
                    <a:pt x="340" y="768"/>
                    <a:pt x="225" y="797"/>
                    <a:pt x="142" y="880"/>
                  </a:cubicBezTo>
                  <a:cubicBezTo>
                    <a:pt x="0" y="1021"/>
                    <a:pt x="36" y="1269"/>
                    <a:pt x="159" y="1427"/>
                  </a:cubicBezTo>
                  <a:lnTo>
                    <a:pt x="177" y="1445"/>
                  </a:lnTo>
                  <a:cubicBezTo>
                    <a:pt x="194" y="1445"/>
                    <a:pt x="194" y="1445"/>
                    <a:pt x="194" y="1427"/>
                  </a:cubicBezTo>
                  <a:cubicBezTo>
                    <a:pt x="212" y="1427"/>
                    <a:pt x="212" y="1410"/>
                    <a:pt x="194" y="1391"/>
                  </a:cubicBezTo>
                  <a:cubicBezTo>
                    <a:pt x="88" y="1250"/>
                    <a:pt x="53" y="1038"/>
                    <a:pt x="177" y="915"/>
                  </a:cubicBezTo>
                  <a:cubicBezTo>
                    <a:pt x="253" y="840"/>
                    <a:pt x="364" y="818"/>
                    <a:pt x="474" y="818"/>
                  </a:cubicBezTo>
                  <a:cubicBezTo>
                    <a:pt x="517" y="818"/>
                    <a:pt x="561" y="822"/>
                    <a:pt x="601" y="826"/>
                  </a:cubicBezTo>
                  <a:cubicBezTo>
                    <a:pt x="618" y="826"/>
                    <a:pt x="636" y="826"/>
                    <a:pt x="636" y="809"/>
                  </a:cubicBezTo>
                  <a:lnTo>
                    <a:pt x="636" y="791"/>
                  </a:lnTo>
                  <a:cubicBezTo>
                    <a:pt x="583" y="720"/>
                    <a:pt x="530" y="668"/>
                    <a:pt x="495" y="597"/>
                  </a:cubicBezTo>
                  <a:cubicBezTo>
                    <a:pt x="460" y="508"/>
                    <a:pt x="460" y="438"/>
                    <a:pt x="495" y="386"/>
                  </a:cubicBezTo>
                  <a:cubicBezTo>
                    <a:pt x="530" y="315"/>
                    <a:pt x="618" y="261"/>
                    <a:pt x="707" y="261"/>
                  </a:cubicBezTo>
                  <a:cubicBezTo>
                    <a:pt x="794" y="280"/>
                    <a:pt x="865" y="297"/>
                    <a:pt x="954" y="367"/>
                  </a:cubicBezTo>
                  <a:lnTo>
                    <a:pt x="989" y="367"/>
                  </a:lnTo>
                  <a:cubicBezTo>
                    <a:pt x="1006" y="350"/>
                    <a:pt x="1006" y="332"/>
                    <a:pt x="1006" y="332"/>
                  </a:cubicBezTo>
                  <a:cubicBezTo>
                    <a:pt x="989" y="280"/>
                    <a:pt x="989" y="244"/>
                    <a:pt x="1006" y="191"/>
                  </a:cubicBezTo>
                  <a:cubicBezTo>
                    <a:pt x="1025" y="138"/>
                    <a:pt x="1077" y="85"/>
                    <a:pt x="1131" y="68"/>
                  </a:cubicBezTo>
                  <a:cubicBezTo>
                    <a:pt x="1153" y="59"/>
                    <a:pt x="1178" y="54"/>
                    <a:pt x="1205" y="54"/>
                  </a:cubicBezTo>
                  <a:cubicBezTo>
                    <a:pt x="1280" y="54"/>
                    <a:pt x="1365" y="90"/>
                    <a:pt x="1430" y="155"/>
                  </a:cubicBezTo>
                  <a:cubicBezTo>
                    <a:pt x="1430" y="155"/>
                    <a:pt x="1438" y="163"/>
                    <a:pt x="1449" y="163"/>
                  </a:cubicBezTo>
                  <a:cubicBezTo>
                    <a:pt x="1454" y="163"/>
                    <a:pt x="1460" y="161"/>
                    <a:pt x="1466" y="155"/>
                  </a:cubicBezTo>
                  <a:cubicBezTo>
                    <a:pt x="1484" y="138"/>
                    <a:pt x="1484" y="120"/>
                    <a:pt x="1466" y="120"/>
                  </a:cubicBezTo>
                  <a:cubicBezTo>
                    <a:pt x="1400" y="40"/>
                    <a:pt x="1294" y="1"/>
                    <a:pt x="120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3"/>
            <p:cNvSpPr/>
            <p:nvPr/>
          </p:nvSpPr>
          <p:spPr>
            <a:xfrm>
              <a:off x="3630200" y="4051475"/>
              <a:ext cx="312650" cy="113700"/>
            </a:xfrm>
            <a:custGeom>
              <a:avLst/>
              <a:gdLst/>
              <a:ahLst/>
              <a:cxnLst/>
              <a:rect l="l" t="t" r="r" b="b"/>
              <a:pathLst>
                <a:path w="12506" h="4548" extrusionOk="0">
                  <a:moveTo>
                    <a:pt x="3675" y="0"/>
                  </a:moveTo>
                  <a:cubicBezTo>
                    <a:pt x="1790" y="0"/>
                    <a:pt x="725" y="610"/>
                    <a:pt x="230" y="1010"/>
                  </a:cubicBezTo>
                  <a:cubicBezTo>
                    <a:pt x="18" y="1168"/>
                    <a:pt x="1" y="1469"/>
                    <a:pt x="177" y="1663"/>
                  </a:cubicBezTo>
                  <a:cubicBezTo>
                    <a:pt x="2371" y="3870"/>
                    <a:pt x="4743" y="4547"/>
                    <a:pt x="6808" y="4547"/>
                  </a:cubicBezTo>
                  <a:cubicBezTo>
                    <a:pt x="10030" y="4547"/>
                    <a:pt x="12506" y="2900"/>
                    <a:pt x="12398" y="2847"/>
                  </a:cubicBezTo>
                  <a:cubicBezTo>
                    <a:pt x="8435" y="649"/>
                    <a:pt x="5618" y="0"/>
                    <a:pt x="367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3"/>
            <p:cNvSpPr/>
            <p:nvPr/>
          </p:nvSpPr>
          <p:spPr>
            <a:xfrm>
              <a:off x="3631100" y="4081550"/>
              <a:ext cx="310825" cy="42400"/>
            </a:xfrm>
            <a:custGeom>
              <a:avLst/>
              <a:gdLst/>
              <a:ahLst/>
              <a:cxnLst/>
              <a:rect l="l" t="t" r="r" b="b"/>
              <a:pathLst>
                <a:path w="12433" h="1696" extrusionOk="0">
                  <a:moveTo>
                    <a:pt x="88" y="1"/>
                  </a:moveTo>
                  <a:cubicBezTo>
                    <a:pt x="52" y="1"/>
                    <a:pt x="17" y="19"/>
                    <a:pt x="17" y="54"/>
                  </a:cubicBezTo>
                  <a:cubicBezTo>
                    <a:pt x="0" y="90"/>
                    <a:pt x="17" y="125"/>
                    <a:pt x="52" y="125"/>
                  </a:cubicBezTo>
                  <a:cubicBezTo>
                    <a:pt x="141" y="142"/>
                    <a:pt x="7347" y="1644"/>
                    <a:pt x="12362" y="1696"/>
                  </a:cubicBezTo>
                  <a:cubicBezTo>
                    <a:pt x="12398" y="1696"/>
                    <a:pt x="12433" y="1679"/>
                    <a:pt x="12433" y="1644"/>
                  </a:cubicBezTo>
                  <a:cubicBezTo>
                    <a:pt x="12433" y="1608"/>
                    <a:pt x="12398" y="1573"/>
                    <a:pt x="12362" y="1573"/>
                  </a:cubicBezTo>
                  <a:cubicBezTo>
                    <a:pt x="7364" y="1519"/>
                    <a:pt x="158" y="19"/>
                    <a:pt x="8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3"/>
            <p:cNvSpPr/>
            <p:nvPr/>
          </p:nvSpPr>
          <p:spPr>
            <a:xfrm>
              <a:off x="3783400" y="4127425"/>
              <a:ext cx="217875" cy="287025"/>
            </a:xfrm>
            <a:custGeom>
              <a:avLst/>
              <a:gdLst/>
              <a:ahLst/>
              <a:cxnLst/>
              <a:rect l="l" t="t" r="r" b="b"/>
              <a:pathLst>
                <a:path w="8715" h="11481" extrusionOk="0">
                  <a:moveTo>
                    <a:pt x="6292" y="0"/>
                  </a:moveTo>
                  <a:cubicBezTo>
                    <a:pt x="6290" y="0"/>
                    <a:pt x="6288" y="1"/>
                    <a:pt x="6287" y="2"/>
                  </a:cubicBezTo>
                  <a:cubicBezTo>
                    <a:pt x="0" y="6308"/>
                    <a:pt x="671" y="10016"/>
                    <a:pt x="1184" y="11199"/>
                  </a:cubicBezTo>
                  <a:cubicBezTo>
                    <a:pt x="1247" y="11376"/>
                    <a:pt x="1419" y="11480"/>
                    <a:pt x="1596" y="11480"/>
                  </a:cubicBezTo>
                  <a:cubicBezTo>
                    <a:pt x="1666" y="11480"/>
                    <a:pt x="1737" y="11464"/>
                    <a:pt x="1801" y="11429"/>
                  </a:cubicBezTo>
                  <a:cubicBezTo>
                    <a:pt x="8715" y="7614"/>
                    <a:pt x="6470" y="0"/>
                    <a:pt x="629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3"/>
            <p:cNvSpPr/>
            <p:nvPr/>
          </p:nvSpPr>
          <p:spPr>
            <a:xfrm>
              <a:off x="3816525" y="4125600"/>
              <a:ext cx="125825" cy="287975"/>
            </a:xfrm>
            <a:custGeom>
              <a:avLst/>
              <a:gdLst/>
              <a:ahLst/>
              <a:cxnLst/>
              <a:rect l="l" t="t" r="r" b="b"/>
              <a:pathLst>
                <a:path w="5033" h="11519" extrusionOk="0">
                  <a:moveTo>
                    <a:pt x="4962" y="0"/>
                  </a:moveTo>
                  <a:cubicBezTo>
                    <a:pt x="4933" y="0"/>
                    <a:pt x="4907" y="29"/>
                    <a:pt x="4892" y="58"/>
                  </a:cubicBezTo>
                  <a:cubicBezTo>
                    <a:pt x="3479" y="4862"/>
                    <a:pt x="53" y="11361"/>
                    <a:pt x="17" y="11431"/>
                  </a:cubicBezTo>
                  <a:cubicBezTo>
                    <a:pt x="0" y="11467"/>
                    <a:pt x="17" y="11502"/>
                    <a:pt x="53" y="11519"/>
                  </a:cubicBezTo>
                  <a:lnTo>
                    <a:pt x="71" y="11519"/>
                  </a:lnTo>
                  <a:cubicBezTo>
                    <a:pt x="106" y="11519"/>
                    <a:pt x="123" y="11519"/>
                    <a:pt x="142" y="11484"/>
                  </a:cubicBezTo>
                  <a:cubicBezTo>
                    <a:pt x="177" y="11431"/>
                    <a:pt x="3603" y="4914"/>
                    <a:pt x="5033" y="94"/>
                  </a:cubicBezTo>
                  <a:cubicBezTo>
                    <a:pt x="5033" y="58"/>
                    <a:pt x="5016" y="23"/>
                    <a:pt x="4981" y="5"/>
                  </a:cubicBezTo>
                  <a:cubicBezTo>
                    <a:pt x="4974" y="2"/>
                    <a:pt x="4968" y="0"/>
                    <a:pt x="4962"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3"/>
            <p:cNvSpPr/>
            <p:nvPr/>
          </p:nvSpPr>
          <p:spPr>
            <a:xfrm>
              <a:off x="4378550" y="4064650"/>
              <a:ext cx="266675" cy="278575"/>
            </a:xfrm>
            <a:custGeom>
              <a:avLst/>
              <a:gdLst/>
              <a:ahLst/>
              <a:cxnLst/>
              <a:rect l="l" t="t" r="r" b="b"/>
              <a:pathLst>
                <a:path w="10667" h="11143" extrusionOk="0">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3"/>
            <p:cNvSpPr/>
            <p:nvPr/>
          </p:nvSpPr>
          <p:spPr>
            <a:xfrm>
              <a:off x="4332625" y="4332925"/>
              <a:ext cx="75075" cy="114000"/>
            </a:xfrm>
            <a:custGeom>
              <a:avLst/>
              <a:gdLst/>
              <a:ahLst/>
              <a:cxnLst/>
              <a:rect l="l" t="t" r="r" b="b"/>
              <a:pathLst>
                <a:path w="3003" h="4560" extrusionOk="0">
                  <a:moveTo>
                    <a:pt x="1965" y="1"/>
                  </a:moveTo>
                  <a:cubicBezTo>
                    <a:pt x="1929" y="1"/>
                    <a:pt x="1893" y="4"/>
                    <a:pt x="1855" y="12"/>
                  </a:cubicBezTo>
                  <a:cubicBezTo>
                    <a:pt x="1449" y="82"/>
                    <a:pt x="1095" y="400"/>
                    <a:pt x="848" y="737"/>
                  </a:cubicBezTo>
                  <a:cubicBezTo>
                    <a:pt x="372" y="1372"/>
                    <a:pt x="71" y="2166"/>
                    <a:pt x="19" y="2962"/>
                  </a:cubicBezTo>
                  <a:cubicBezTo>
                    <a:pt x="0" y="3297"/>
                    <a:pt x="36" y="3633"/>
                    <a:pt x="177" y="3932"/>
                  </a:cubicBezTo>
                  <a:cubicBezTo>
                    <a:pt x="337" y="4233"/>
                    <a:pt x="636" y="4462"/>
                    <a:pt x="989" y="4533"/>
                  </a:cubicBezTo>
                  <a:cubicBezTo>
                    <a:pt x="1073" y="4550"/>
                    <a:pt x="1160" y="4559"/>
                    <a:pt x="1246" y="4559"/>
                  </a:cubicBezTo>
                  <a:cubicBezTo>
                    <a:pt x="1505" y="4559"/>
                    <a:pt x="1766" y="4480"/>
                    <a:pt x="1978" y="4321"/>
                  </a:cubicBezTo>
                  <a:cubicBezTo>
                    <a:pt x="2209" y="4163"/>
                    <a:pt x="2385" y="3897"/>
                    <a:pt x="2527" y="3633"/>
                  </a:cubicBezTo>
                  <a:cubicBezTo>
                    <a:pt x="2844" y="3049"/>
                    <a:pt x="3003" y="2397"/>
                    <a:pt x="3003" y="1726"/>
                  </a:cubicBezTo>
                  <a:cubicBezTo>
                    <a:pt x="3003" y="1389"/>
                    <a:pt x="2950" y="1054"/>
                    <a:pt x="2809" y="737"/>
                  </a:cubicBezTo>
                  <a:cubicBezTo>
                    <a:pt x="2663" y="413"/>
                    <a:pt x="2354" y="1"/>
                    <a:pt x="196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3"/>
            <p:cNvSpPr/>
            <p:nvPr/>
          </p:nvSpPr>
          <p:spPr>
            <a:xfrm>
              <a:off x="4349400" y="4355750"/>
              <a:ext cx="41975" cy="76850"/>
            </a:xfrm>
            <a:custGeom>
              <a:avLst/>
              <a:gdLst/>
              <a:ahLst/>
              <a:cxnLst/>
              <a:rect l="l" t="t" r="r" b="b"/>
              <a:pathLst>
                <a:path w="1679" h="3074" extrusionOk="0">
                  <a:moveTo>
                    <a:pt x="36" y="0"/>
                  </a:moveTo>
                  <a:cubicBezTo>
                    <a:pt x="19" y="0"/>
                    <a:pt x="0" y="17"/>
                    <a:pt x="0" y="17"/>
                  </a:cubicBezTo>
                  <a:cubicBezTo>
                    <a:pt x="231" y="2508"/>
                    <a:pt x="1625" y="3055"/>
                    <a:pt x="1644" y="3073"/>
                  </a:cubicBezTo>
                  <a:lnTo>
                    <a:pt x="1661" y="3073"/>
                  </a:lnTo>
                  <a:cubicBezTo>
                    <a:pt x="1661" y="3073"/>
                    <a:pt x="1679" y="3073"/>
                    <a:pt x="1679" y="3055"/>
                  </a:cubicBezTo>
                  <a:cubicBezTo>
                    <a:pt x="1679" y="3038"/>
                    <a:pt x="1679" y="3019"/>
                    <a:pt x="1661" y="3019"/>
                  </a:cubicBezTo>
                  <a:cubicBezTo>
                    <a:pt x="1644" y="3019"/>
                    <a:pt x="266" y="2473"/>
                    <a:pt x="54" y="17"/>
                  </a:cubicBezTo>
                  <a:cubicBezTo>
                    <a:pt x="54" y="0"/>
                    <a:pt x="36" y="0"/>
                    <a:pt x="3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3"/>
            <p:cNvSpPr/>
            <p:nvPr/>
          </p:nvSpPr>
          <p:spPr>
            <a:xfrm>
              <a:off x="4333975" y="4403525"/>
              <a:ext cx="30450" cy="18900"/>
            </a:xfrm>
            <a:custGeom>
              <a:avLst/>
              <a:gdLst/>
              <a:ahLst/>
              <a:cxnLst/>
              <a:rect l="l" t="t" r="r" b="b"/>
              <a:pathLst>
                <a:path w="1218" h="756" extrusionOk="0">
                  <a:moveTo>
                    <a:pt x="1194" y="1"/>
                  </a:moveTo>
                  <a:cubicBezTo>
                    <a:pt x="1187" y="1"/>
                    <a:pt x="1183" y="5"/>
                    <a:pt x="1183" y="13"/>
                  </a:cubicBezTo>
                  <a:cubicBezTo>
                    <a:pt x="1166" y="13"/>
                    <a:pt x="688" y="579"/>
                    <a:pt x="17" y="703"/>
                  </a:cubicBezTo>
                  <a:cubicBezTo>
                    <a:pt x="0" y="703"/>
                    <a:pt x="0" y="720"/>
                    <a:pt x="0" y="738"/>
                  </a:cubicBezTo>
                  <a:cubicBezTo>
                    <a:pt x="0" y="738"/>
                    <a:pt x="17" y="755"/>
                    <a:pt x="35" y="755"/>
                  </a:cubicBezTo>
                  <a:cubicBezTo>
                    <a:pt x="723" y="632"/>
                    <a:pt x="1218" y="49"/>
                    <a:pt x="1218" y="49"/>
                  </a:cubicBezTo>
                  <a:lnTo>
                    <a:pt x="1218" y="13"/>
                  </a:lnTo>
                  <a:cubicBezTo>
                    <a:pt x="1209" y="5"/>
                    <a:pt x="1201" y="1"/>
                    <a:pt x="119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3"/>
            <p:cNvSpPr/>
            <p:nvPr/>
          </p:nvSpPr>
          <p:spPr>
            <a:xfrm>
              <a:off x="4340150" y="4418850"/>
              <a:ext cx="45925" cy="19275"/>
            </a:xfrm>
            <a:custGeom>
              <a:avLst/>
              <a:gdLst/>
              <a:ahLst/>
              <a:cxnLst/>
              <a:rect l="l" t="t" r="r" b="b"/>
              <a:pathLst>
                <a:path w="1837" h="771" extrusionOk="0">
                  <a:moveTo>
                    <a:pt x="71" y="1"/>
                  </a:moveTo>
                  <a:cubicBezTo>
                    <a:pt x="53" y="1"/>
                    <a:pt x="36" y="19"/>
                    <a:pt x="36" y="19"/>
                  </a:cubicBezTo>
                  <a:cubicBezTo>
                    <a:pt x="0" y="161"/>
                    <a:pt x="36" y="302"/>
                    <a:pt x="142" y="389"/>
                  </a:cubicBezTo>
                  <a:cubicBezTo>
                    <a:pt x="194" y="425"/>
                    <a:pt x="265" y="443"/>
                    <a:pt x="354" y="443"/>
                  </a:cubicBezTo>
                  <a:lnTo>
                    <a:pt x="460" y="389"/>
                  </a:lnTo>
                  <a:cubicBezTo>
                    <a:pt x="460" y="478"/>
                    <a:pt x="476" y="549"/>
                    <a:pt x="512" y="620"/>
                  </a:cubicBezTo>
                  <a:cubicBezTo>
                    <a:pt x="565" y="707"/>
                    <a:pt x="653" y="761"/>
                    <a:pt x="759" y="761"/>
                  </a:cubicBezTo>
                  <a:cubicBezTo>
                    <a:pt x="848" y="761"/>
                    <a:pt x="936" y="707"/>
                    <a:pt x="989" y="637"/>
                  </a:cubicBezTo>
                  <a:cubicBezTo>
                    <a:pt x="1025" y="584"/>
                    <a:pt x="1060" y="531"/>
                    <a:pt x="1077" y="460"/>
                  </a:cubicBezTo>
                  <a:cubicBezTo>
                    <a:pt x="1148" y="601"/>
                    <a:pt x="1237" y="726"/>
                    <a:pt x="1378" y="761"/>
                  </a:cubicBezTo>
                  <a:cubicBezTo>
                    <a:pt x="1401" y="767"/>
                    <a:pt x="1425" y="770"/>
                    <a:pt x="1448" y="770"/>
                  </a:cubicBezTo>
                  <a:cubicBezTo>
                    <a:pt x="1617" y="770"/>
                    <a:pt x="1775" y="615"/>
                    <a:pt x="1837" y="460"/>
                  </a:cubicBezTo>
                  <a:cubicBezTo>
                    <a:pt x="1837" y="443"/>
                    <a:pt x="1837" y="425"/>
                    <a:pt x="1819" y="425"/>
                  </a:cubicBezTo>
                  <a:cubicBezTo>
                    <a:pt x="1802" y="425"/>
                    <a:pt x="1783" y="425"/>
                    <a:pt x="1783" y="443"/>
                  </a:cubicBezTo>
                  <a:cubicBezTo>
                    <a:pt x="1737" y="585"/>
                    <a:pt x="1590" y="713"/>
                    <a:pt x="1445" y="713"/>
                  </a:cubicBezTo>
                  <a:cubicBezTo>
                    <a:pt x="1428" y="713"/>
                    <a:pt x="1412" y="711"/>
                    <a:pt x="1395" y="707"/>
                  </a:cubicBezTo>
                  <a:cubicBezTo>
                    <a:pt x="1254" y="672"/>
                    <a:pt x="1166" y="531"/>
                    <a:pt x="1095" y="389"/>
                  </a:cubicBezTo>
                  <a:cubicBezTo>
                    <a:pt x="1095" y="372"/>
                    <a:pt x="1077" y="372"/>
                    <a:pt x="1060" y="372"/>
                  </a:cubicBezTo>
                  <a:cubicBezTo>
                    <a:pt x="1060" y="372"/>
                    <a:pt x="1042" y="372"/>
                    <a:pt x="1042" y="389"/>
                  </a:cubicBezTo>
                  <a:cubicBezTo>
                    <a:pt x="1025" y="460"/>
                    <a:pt x="989" y="549"/>
                    <a:pt x="954" y="601"/>
                  </a:cubicBezTo>
                  <a:cubicBezTo>
                    <a:pt x="900" y="672"/>
                    <a:pt x="830" y="707"/>
                    <a:pt x="759" y="707"/>
                  </a:cubicBezTo>
                  <a:cubicBezTo>
                    <a:pt x="671" y="707"/>
                    <a:pt x="601" y="672"/>
                    <a:pt x="565" y="584"/>
                  </a:cubicBezTo>
                  <a:cubicBezTo>
                    <a:pt x="512" y="514"/>
                    <a:pt x="495" y="443"/>
                    <a:pt x="512" y="337"/>
                  </a:cubicBezTo>
                  <a:cubicBezTo>
                    <a:pt x="512" y="319"/>
                    <a:pt x="495" y="302"/>
                    <a:pt x="495" y="302"/>
                  </a:cubicBezTo>
                  <a:cubicBezTo>
                    <a:pt x="476" y="302"/>
                    <a:pt x="460" y="302"/>
                    <a:pt x="460" y="319"/>
                  </a:cubicBezTo>
                  <a:cubicBezTo>
                    <a:pt x="441" y="354"/>
                    <a:pt x="389" y="372"/>
                    <a:pt x="335" y="389"/>
                  </a:cubicBezTo>
                  <a:cubicBezTo>
                    <a:pt x="283" y="389"/>
                    <a:pt x="212" y="372"/>
                    <a:pt x="177" y="337"/>
                  </a:cubicBezTo>
                  <a:cubicBezTo>
                    <a:pt x="88" y="283"/>
                    <a:pt x="53" y="161"/>
                    <a:pt x="88" y="36"/>
                  </a:cubicBezTo>
                  <a:cubicBezTo>
                    <a:pt x="88" y="19"/>
                    <a:pt x="88" y="19"/>
                    <a:pt x="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3"/>
            <p:cNvSpPr/>
            <p:nvPr/>
          </p:nvSpPr>
          <p:spPr>
            <a:xfrm>
              <a:off x="4831975" y="4105825"/>
              <a:ext cx="117075" cy="143475"/>
            </a:xfrm>
            <a:custGeom>
              <a:avLst/>
              <a:gdLst/>
              <a:ahLst/>
              <a:cxnLst/>
              <a:rect l="l" t="t" r="r" b="b"/>
              <a:pathLst>
                <a:path w="4683" h="5739" extrusionOk="0">
                  <a:moveTo>
                    <a:pt x="4241" y="1"/>
                  </a:moveTo>
                  <a:cubicBezTo>
                    <a:pt x="4241" y="1"/>
                    <a:pt x="4240" y="1"/>
                    <a:pt x="4239" y="2"/>
                  </a:cubicBezTo>
                  <a:cubicBezTo>
                    <a:pt x="53" y="2721"/>
                    <a:pt x="1" y="4822"/>
                    <a:pt x="142" y="5528"/>
                  </a:cubicBezTo>
                  <a:cubicBezTo>
                    <a:pt x="170" y="5657"/>
                    <a:pt x="267" y="5739"/>
                    <a:pt x="378" y="5739"/>
                  </a:cubicBezTo>
                  <a:cubicBezTo>
                    <a:pt x="404" y="5739"/>
                    <a:pt x="432" y="5734"/>
                    <a:pt x="460" y="5723"/>
                  </a:cubicBezTo>
                  <a:cubicBezTo>
                    <a:pt x="4682" y="4444"/>
                    <a:pt x="4333" y="1"/>
                    <a:pt x="424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3"/>
            <p:cNvSpPr/>
            <p:nvPr/>
          </p:nvSpPr>
          <p:spPr>
            <a:xfrm>
              <a:off x="4837275" y="4104775"/>
              <a:ext cx="101575" cy="143700"/>
            </a:xfrm>
            <a:custGeom>
              <a:avLst/>
              <a:gdLst/>
              <a:ahLst/>
              <a:cxnLst/>
              <a:rect l="l" t="t" r="r" b="b"/>
              <a:pathLst>
                <a:path w="4063" h="5748" extrusionOk="0">
                  <a:moveTo>
                    <a:pt x="4026" y="1"/>
                  </a:moveTo>
                  <a:cubicBezTo>
                    <a:pt x="4009" y="1"/>
                    <a:pt x="3992" y="13"/>
                    <a:pt x="3992" y="25"/>
                  </a:cubicBezTo>
                  <a:cubicBezTo>
                    <a:pt x="2650" y="2481"/>
                    <a:pt x="36" y="5641"/>
                    <a:pt x="1" y="5676"/>
                  </a:cubicBezTo>
                  <a:cubicBezTo>
                    <a:pt x="1" y="5695"/>
                    <a:pt x="1" y="5712"/>
                    <a:pt x="18" y="5730"/>
                  </a:cubicBezTo>
                  <a:cubicBezTo>
                    <a:pt x="18" y="5730"/>
                    <a:pt x="18" y="5747"/>
                    <a:pt x="36" y="5747"/>
                  </a:cubicBezTo>
                  <a:cubicBezTo>
                    <a:pt x="36" y="5747"/>
                    <a:pt x="53" y="5730"/>
                    <a:pt x="71" y="5730"/>
                  </a:cubicBezTo>
                  <a:cubicBezTo>
                    <a:pt x="88" y="5695"/>
                    <a:pt x="2720" y="2533"/>
                    <a:pt x="4044" y="60"/>
                  </a:cubicBezTo>
                  <a:cubicBezTo>
                    <a:pt x="4063" y="44"/>
                    <a:pt x="4063" y="8"/>
                    <a:pt x="4044" y="8"/>
                  </a:cubicBezTo>
                  <a:cubicBezTo>
                    <a:pt x="4039" y="3"/>
                    <a:pt x="4033" y="1"/>
                    <a:pt x="4026"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3"/>
            <p:cNvSpPr/>
            <p:nvPr/>
          </p:nvSpPr>
          <p:spPr>
            <a:xfrm>
              <a:off x="4512750" y="4145425"/>
              <a:ext cx="133400" cy="183125"/>
            </a:xfrm>
            <a:custGeom>
              <a:avLst/>
              <a:gdLst/>
              <a:ahLst/>
              <a:cxnLst/>
              <a:rect l="l" t="t" r="r" b="b"/>
              <a:pathLst>
                <a:path w="5336" h="7325" extrusionOk="0">
                  <a:moveTo>
                    <a:pt x="18" y="0"/>
                  </a:moveTo>
                  <a:cubicBezTo>
                    <a:pt x="6" y="0"/>
                    <a:pt x="0" y="3"/>
                    <a:pt x="1" y="7"/>
                  </a:cubicBezTo>
                  <a:cubicBezTo>
                    <a:pt x="1220" y="6099"/>
                    <a:pt x="3622" y="7142"/>
                    <a:pt x="4505" y="7318"/>
                  </a:cubicBezTo>
                  <a:cubicBezTo>
                    <a:pt x="4525" y="7322"/>
                    <a:pt x="4545" y="7324"/>
                    <a:pt x="4565" y="7324"/>
                  </a:cubicBezTo>
                  <a:cubicBezTo>
                    <a:pt x="4716" y="7324"/>
                    <a:pt x="4842" y="7209"/>
                    <a:pt x="4858" y="7053"/>
                  </a:cubicBezTo>
                  <a:cubicBezTo>
                    <a:pt x="5335" y="1716"/>
                    <a:pt x="347" y="0"/>
                    <a:pt x="1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3"/>
            <p:cNvSpPr/>
            <p:nvPr/>
          </p:nvSpPr>
          <p:spPr>
            <a:xfrm>
              <a:off x="4511875" y="4144500"/>
              <a:ext cx="119225" cy="183900"/>
            </a:xfrm>
            <a:custGeom>
              <a:avLst/>
              <a:gdLst/>
              <a:ahLst/>
              <a:cxnLst/>
              <a:rect l="l" t="t" r="r" b="b"/>
              <a:pathLst>
                <a:path w="4769" h="7356" extrusionOk="0">
                  <a:moveTo>
                    <a:pt x="37" y="1"/>
                  </a:moveTo>
                  <a:cubicBezTo>
                    <a:pt x="30" y="1"/>
                    <a:pt x="24" y="3"/>
                    <a:pt x="19" y="9"/>
                  </a:cubicBezTo>
                  <a:cubicBezTo>
                    <a:pt x="0" y="26"/>
                    <a:pt x="0" y="61"/>
                    <a:pt x="0" y="79"/>
                  </a:cubicBezTo>
                  <a:cubicBezTo>
                    <a:pt x="2226" y="2764"/>
                    <a:pt x="4663" y="7285"/>
                    <a:pt x="4681" y="7320"/>
                  </a:cubicBezTo>
                  <a:lnTo>
                    <a:pt x="4716" y="7355"/>
                  </a:lnTo>
                  <a:cubicBezTo>
                    <a:pt x="4733" y="7355"/>
                    <a:pt x="4733" y="7337"/>
                    <a:pt x="4752" y="7337"/>
                  </a:cubicBezTo>
                  <a:cubicBezTo>
                    <a:pt x="4769" y="7337"/>
                    <a:pt x="4769" y="7302"/>
                    <a:pt x="4769" y="7285"/>
                  </a:cubicBezTo>
                  <a:cubicBezTo>
                    <a:pt x="4733" y="7231"/>
                    <a:pt x="2315" y="2728"/>
                    <a:pt x="71" y="26"/>
                  </a:cubicBezTo>
                  <a:cubicBezTo>
                    <a:pt x="71" y="14"/>
                    <a:pt x="54" y="1"/>
                    <a:pt x="37"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CUSTOM_3_1_1">
    <p:spTree>
      <p:nvGrpSpPr>
        <p:cNvPr id="1096" name="Shape 1096"/>
        <p:cNvGrpSpPr/>
        <p:nvPr/>
      </p:nvGrpSpPr>
      <p:grpSpPr>
        <a:xfrm>
          <a:off x="0" y="0"/>
          <a:ext cx="0" cy="0"/>
          <a:chOff x="0" y="0"/>
          <a:chExt cx="0" cy="0"/>
        </a:xfrm>
      </p:grpSpPr>
      <p:sp>
        <p:nvSpPr>
          <p:cNvPr id="1097" name="Google Shape;1097;p24"/>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98" name="Google Shape;1098;p24"/>
          <p:cNvSpPr txBox="1"/>
          <p:nvPr>
            <p:ph type="title" idx="2"/>
          </p:nvPr>
        </p:nvSpPr>
        <p:spPr>
          <a:xfrm>
            <a:off x="1722825" y="3911866"/>
            <a:ext cx="2199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99" name="Google Shape;1099;p24"/>
          <p:cNvSpPr txBox="1"/>
          <p:nvPr>
            <p:ph type="subTitle" idx="1"/>
          </p:nvPr>
        </p:nvSpPr>
        <p:spPr>
          <a:xfrm>
            <a:off x="1722825" y="3045953"/>
            <a:ext cx="2199600" cy="73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0" name="Google Shape;1100;p24"/>
          <p:cNvSpPr txBox="1"/>
          <p:nvPr>
            <p:ph type="title" idx="3"/>
          </p:nvPr>
        </p:nvSpPr>
        <p:spPr>
          <a:xfrm>
            <a:off x="5221585" y="3911779"/>
            <a:ext cx="2199600" cy="2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01" name="Google Shape;1101;p24"/>
          <p:cNvSpPr txBox="1"/>
          <p:nvPr>
            <p:ph type="subTitle" idx="4"/>
          </p:nvPr>
        </p:nvSpPr>
        <p:spPr>
          <a:xfrm>
            <a:off x="5221585" y="3045972"/>
            <a:ext cx="2199600" cy="73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102" name="Google Shape;1102;p24"/>
          <p:cNvGrpSpPr/>
          <p:nvPr/>
        </p:nvGrpSpPr>
        <p:grpSpPr>
          <a:xfrm rot="10800000">
            <a:off x="6482317" y="161764"/>
            <a:ext cx="3173210" cy="2188720"/>
            <a:chOff x="1899925" y="3063975"/>
            <a:chExt cx="1552375" cy="1070750"/>
          </a:xfrm>
        </p:grpSpPr>
        <p:sp>
          <p:nvSpPr>
            <p:cNvPr id="1103" name="Google Shape;1103;p24"/>
            <p:cNvSpPr/>
            <p:nvPr/>
          </p:nvSpPr>
          <p:spPr>
            <a:xfrm>
              <a:off x="2575425" y="3924050"/>
              <a:ext cx="154550" cy="206900"/>
            </a:xfrm>
            <a:custGeom>
              <a:avLst/>
              <a:gdLst/>
              <a:ahLst/>
              <a:cxnLst/>
              <a:rect l="l" t="t" r="r" b="b"/>
              <a:pathLst>
                <a:path w="6182" h="8276"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4"/>
            <p:cNvSpPr/>
            <p:nvPr/>
          </p:nvSpPr>
          <p:spPr>
            <a:xfrm>
              <a:off x="2575425" y="3924050"/>
              <a:ext cx="109100" cy="145175"/>
            </a:xfrm>
            <a:custGeom>
              <a:avLst/>
              <a:gdLst/>
              <a:ahLst/>
              <a:cxnLst/>
              <a:rect l="l" t="t" r="r" b="b"/>
              <a:pathLst>
                <a:path w="4364" h="5807"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4"/>
            <p:cNvSpPr/>
            <p:nvPr/>
          </p:nvSpPr>
          <p:spPr>
            <a:xfrm>
              <a:off x="2582500" y="3924050"/>
              <a:ext cx="39750" cy="37475"/>
            </a:xfrm>
            <a:custGeom>
              <a:avLst/>
              <a:gdLst/>
              <a:ahLst/>
              <a:cxnLst/>
              <a:rect l="l" t="t" r="r" b="b"/>
              <a:pathLst>
                <a:path w="1590" h="1499" extrusionOk="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4"/>
            <p:cNvSpPr/>
            <p:nvPr/>
          </p:nvSpPr>
          <p:spPr>
            <a:xfrm>
              <a:off x="2550300" y="3690925"/>
              <a:ext cx="56075" cy="262200"/>
            </a:xfrm>
            <a:custGeom>
              <a:avLst/>
              <a:gdLst/>
              <a:ahLst/>
              <a:cxnLst/>
              <a:rect l="l" t="t" r="r" b="b"/>
              <a:pathLst>
                <a:path w="2243" h="10488" extrusionOk="0">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4"/>
            <p:cNvSpPr/>
            <p:nvPr/>
          </p:nvSpPr>
          <p:spPr>
            <a:xfrm>
              <a:off x="2404600" y="3727050"/>
              <a:ext cx="195575" cy="406475"/>
            </a:xfrm>
            <a:custGeom>
              <a:avLst/>
              <a:gdLst/>
              <a:ahLst/>
              <a:cxnLst/>
              <a:rect l="l" t="t" r="r" b="b"/>
              <a:pathLst>
                <a:path w="7823" h="16259" extrusionOk="0">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4"/>
            <p:cNvSpPr/>
            <p:nvPr/>
          </p:nvSpPr>
          <p:spPr>
            <a:xfrm>
              <a:off x="2423125" y="3725150"/>
              <a:ext cx="148375" cy="409575"/>
            </a:xfrm>
            <a:custGeom>
              <a:avLst/>
              <a:gdLst/>
              <a:ahLst/>
              <a:cxnLst/>
              <a:rect l="l" t="t" r="r" b="b"/>
              <a:pathLst>
                <a:path w="5935" h="16383" extrusionOk="0">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4"/>
            <p:cNvSpPr/>
            <p:nvPr/>
          </p:nvSpPr>
          <p:spPr>
            <a:xfrm>
              <a:off x="2409900" y="4024000"/>
              <a:ext cx="79025" cy="39975"/>
            </a:xfrm>
            <a:custGeom>
              <a:avLst/>
              <a:gdLst/>
              <a:ahLst/>
              <a:cxnLst/>
              <a:rect l="l" t="t" r="r" b="b"/>
              <a:pathLst>
                <a:path w="3161" h="1599" extrusionOk="0">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4"/>
            <p:cNvSpPr/>
            <p:nvPr/>
          </p:nvSpPr>
          <p:spPr>
            <a:xfrm>
              <a:off x="2420900" y="3937000"/>
              <a:ext cx="114825" cy="47300"/>
            </a:xfrm>
            <a:custGeom>
              <a:avLst/>
              <a:gdLst/>
              <a:ahLst/>
              <a:cxnLst/>
              <a:rect l="l" t="t" r="r" b="b"/>
              <a:pathLst>
                <a:path w="4593" h="1892" extrusionOk="0">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4"/>
            <p:cNvSpPr/>
            <p:nvPr/>
          </p:nvSpPr>
          <p:spPr>
            <a:xfrm>
              <a:off x="2458875" y="3859925"/>
              <a:ext cx="106875" cy="53650"/>
            </a:xfrm>
            <a:custGeom>
              <a:avLst/>
              <a:gdLst/>
              <a:ahLst/>
              <a:cxnLst/>
              <a:rect l="l" t="t" r="r" b="b"/>
              <a:pathLst>
                <a:path w="4275" h="2146" extrusionOk="0">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4"/>
            <p:cNvSpPr/>
            <p:nvPr/>
          </p:nvSpPr>
          <p:spPr>
            <a:xfrm>
              <a:off x="2504375" y="3796500"/>
              <a:ext cx="73725" cy="46450"/>
            </a:xfrm>
            <a:custGeom>
              <a:avLst/>
              <a:gdLst/>
              <a:ahLst/>
              <a:cxnLst/>
              <a:rect l="l" t="t" r="r" b="b"/>
              <a:pathLst>
                <a:path w="2949" h="1858" extrusionOk="0">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4"/>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4"/>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4"/>
            <p:cNvSpPr/>
            <p:nvPr/>
          </p:nvSpPr>
          <p:spPr>
            <a:xfrm>
              <a:off x="2266850" y="3569000"/>
              <a:ext cx="38875" cy="38400"/>
            </a:xfrm>
            <a:custGeom>
              <a:avLst/>
              <a:gdLst/>
              <a:ahLst/>
              <a:cxnLst/>
              <a:rect l="l" t="t" r="r" b="b"/>
              <a:pathLst>
                <a:path w="1555" h="1536" extrusionOk="0">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4"/>
            <p:cNvSpPr/>
            <p:nvPr/>
          </p:nvSpPr>
          <p:spPr>
            <a:xfrm>
              <a:off x="2101725" y="3220450"/>
              <a:ext cx="195175" cy="391825"/>
            </a:xfrm>
            <a:custGeom>
              <a:avLst/>
              <a:gdLst/>
              <a:ahLst/>
              <a:cxnLst/>
              <a:rect l="l" t="t" r="r" b="b"/>
              <a:pathLst>
                <a:path w="7807" h="15673" extrusionOk="0">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4"/>
            <p:cNvSpPr/>
            <p:nvPr/>
          </p:nvSpPr>
          <p:spPr>
            <a:xfrm>
              <a:off x="2095550" y="3288200"/>
              <a:ext cx="99325" cy="263975"/>
            </a:xfrm>
            <a:custGeom>
              <a:avLst/>
              <a:gdLst/>
              <a:ahLst/>
              <a:cxnLst/>
              <a:rect l="l" t="t" r="r" b="b"/>
              <a:pathLst>
                <a:path w="3973" h="10559" extrusionOk="0">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4"/>
            <p:cNvSpPr/>
            <p:nvPr/>
          </p:nvSpPr>
          <p:spPr>
            <a:xfrm>
              <a:off x="2122900" y="3287125"/>
              <a:ext cx="37125" cy="266000"/>
            </a:xfrm>
            <a:custGeom>
              <a:avLst/>
              <a:gdLst/>
              <a:ahLst/>
              <a:cxnLst/>
              <a:rect l="l" t="t" r="r" b="b"/>
              <a:pathLst>
                <a:path w="1485" h="10640" extrusionOk="0">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4"/>
            <p:cNvSpPr/>
            <p:nvPr/>
          </p:nvSpPr>
          <p:spPr>
            <a:xfrm>
              <a:off x="2104375" y="3481225"/>
              <a:ext cx="49000" cy="23200"/>
            </a:xfrm>
            <a:custGeom>
              <a:avLst/>
              <a:gdLst/>
              <a:ahLst/>
              <a:cxnLst/>
              <a:rect l="l" t="t" r="r" b="b"/>
              <a:pathLst>
                <a:path w="1960" h="928" extrusionOk="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4"/>
            <p:cNvSpPr/>
            <p:nvPr/>
          </p:nvSpPr>
          <p:spPr>
            <a:xfrm>
              <a:off x="2100375" y="3425050"/>
              <a:ext cx="71125" cy="29475"/>
            </a:xfrm>
            <a:custGeom>
              <a:avLst/>
              <a:gdLst/>
              <a:ahLst/>
              <a:cxnLst/>
              <a:rect l="l" t="t" r="r" b="b"/>
              <a:pathLst>
                <a:path w="2845" h="1179" extrusionOk="0">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4"/>
            <p:cNvSpPr/>
            <p:nvPr/>
          </p:nvSpPr>
          <p:spPr>
            <a:xfrm>
              <a:off x="2112750" y="3374375"/>
              <a:ext cx="67575" cy="27175"/>
            </a:xfrm>
            <a:custGeom>
              <a:avLst/>
              <a:gdLst/>
              <a:ahLst/>
              <a:cxnLst/>
              <a:rect l="l" t="t" r="r" b="b"/>
              <a:pathLst>
                <a:path w="2703" h="1087" extrusionOk="0">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4"/>
            <p:cNvSpPr/>
            <p:nvPr/>
          </p:nvSpPr>
          <p:spPr>
            <a:xfrm>
              <a:off x="2131275" y="3333325"/>
              <a:ext cx="47725" cy="24075"/>
            </a:xfrm>
            <a:custGeom>
              <a:avLst/>
              <a:gdLst/>
              <a:ahLst/>
              <a:cxnLst/>
              <a:rect l="l" t="t" r="r" b="b"/>
              <a:pathLst>
                <a:path w="1909" h="963" extrusionOk="0">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4"/>
            <p:cNvSpPr/>
            <p:nvPr/>
          </p:nvSpPr>
          <p:spPr>
            <a:xfrm>
              <a:off x="1899925" y="3063975"/>
              <a:ext cx="1128975" cy="868275"/>
            </a:xfrm>
            <a:custGeom>
              <a:avLst/>
              <a:gdLst/>
              <a:ahLst/>
              <a:cxnLst/>
              <a:rect l="l" t="t" r="r" b="b"/>
              <a:pathLst>
                <a:path w="45159" h="34731" extrusionOk="0">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4"/>
            <p:cNvSpPr/>
            <p:nvPr/>
          </p:nvSpPr>
          <p:spPr>
            <a:xfrm>
              <a:off x="2672150" y="3824850"/>
              <a:ext cx="459175" cy="63525"/>
            </a:xfrm>
            <a:custGeom>
              <a:avLst/>
              <a:gdLst/>
              <a:ahLst/>
              <a:cxnLst/>
              <a:rect l="l" t="t" r="r" b="b"/>
              <a:pathLst>
                <a:path w="18367" h="2541" extrusionOk="0">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4"/>
            <p:cNvSpPr/>
            <p:nvPr/>
          </p:nvSpPr>
          <p:spPr>
            <a:xfrm>
              <a:off x="2826200" y="3742750"/>
              <a:ext cx="179750" cy="139775"/>
            </a:xfrm>
            <a:custGeom>
              <a:avLst/>
              <a:gdLst/>
              <a:ahLst/>
              <a:cxnLst/>
              <a:rect l="l" t="t" r="r" b="b"/>
              <a:pathLst>
                <a:path w="7190" h="5591" extrusionOk="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4"/>
            <p:cNvSpPr/>
            <p:nvPr/>
          </p:nvSpPr>
          <p:spPr>
            <a:xfrm>
              <a:off x="3027525" y="3736850"/>
              <a:ext cx="424775" cy="112550"/>
            </a:xfrm>
            <a:custGeom>
              <a:avLst/>
              <a:gdLst/>
              <a:ahLst/>
              <a:cxnLst/>
              <a:rect l="l" t="t" r="r" b="b"/>
              <a:pathLst>
                <a:path w="16991" h="4502" extrusionOk="0">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4"/>
            <p:cNvSpPr/>
            <p:nvPr/>
          </p:nvSpPr>
          <p:spPr>
            <a:xfrm>
              <a:off x="3025350" y="3750000"/>
              <a:ext cx="425625" cy="92025"/>
            </a:xfrm>
            <a:custGeom>
              <a:avLst/>
              <a:gdLst/>
              <a:ahLst/>
              <a:cxnLst/>
              <a:rect l="l" t="t" r="r" b="b"/>
              <a:pathLst>
                <a:path w="17025" h="3681" extrusionOk="0">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4"/>
            <p:cNvSpPr/>
            <p:nvPr/>
          </p:nvSpPr>
          <p:spPr>
            <a:xfrm>
              <a:off x="3336175" y="3734375"/>
              <a:ext cx="50775" cy="74200"/>
            </a:xfrm>
            <a:custGeom>
              <a:avLst/>
              <a:gdLst/>
              <a:ahLst/>
              <a:cxnLst/>
              <a:rect l="l" t="t" r="r" b="b"/>
              <a:pathLst>
                <a:path w="2031" h="2968" extrusionOk="0">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4"/>
            <p:cNvSpPr/>
            <p:nvPr/>
          </p:nvSpPr>
          <p:spPr>
            <a:xfrm>
              <a:off x="3246100" y="3735750"/>
              <a:ext cx="66250" cy="105250"/>
            </a:xfrm>
            <a:custGeom>
              <a:avLst/>
              <a:gdLst/>
              <a:ahLst/>
              <a:cxnLst/>
              <a:rect l="l" t="t" r="r" b="b"/>
              <a:pathLst>
                <a:path w="2650" h="4210" extrusionOk="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24"/>
            <p:cNvSpPr/>
            <p:nvPr/>
          </p:nvSpPr>
          <p:spPr>
            <a:xfrm>
              <a:off x="3164850" y="3747175"/>
              <a:ext cx="57850" cy="103800"/>
            </a:xfrm>
            <a:custGeom>
              <a:avLst/>
              <a:gdLst/>
              <a:ahLst/>
              <a:cxnLst/>
              <a:rect l="l" t="t" r="r" b="b"/>
              <a:pathLst>
                <a:path w="2314" h="4152" extrusionOk="0">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4"/>
            <p:cNvSpPr/>
            <p:nvPr/>
          </p:nvSpPr>
          <p:spPr>
            <a:xfrm>
              <a:off x="3099950" y="3773275"/>
              <a:ext cx="37575" cy="76550"/>
            </a:xfrm>
            <a:custGeom>
              <a:avLst/>
              <a:gdLst/>
              <a:ahLst/>
              <a:cxnLst/>
              <a:rect l="l" t="t" r="r" b="b"/>
              <a:pathLst>
                <a:path w="1503" h="3062" extrusionOk="0">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4"/>
            <p:cNvSpPr/>
            <p:nvPr/>
          </p:nvSpPr>
          <p:spPr>
            <a:xfrm>
              <a:off x="2951175" y="3539275"/>
              <a:ext cx="263850" cy="256200"/>
            </a:xfrm>
            <a:custGeom>
              <a:avLst/>
              <a:gdLst/>
              <a:ahLst/>
              <a:cxnLst/>
              <a:rect l="l" t="t" r="r" b="b"/>
              <a:pathLst>
                <a:path w="10554" h="10248" extrusionOk="0">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24"/>
            <p:cNvSpPr/>
            <p:nvPr/>
          </p:nvSpPr>
          <p:spPr>
            <a:xfrm>
              <a:off x="2948950" y="3540500"/>
              <a:ext cx="262725" cy="256650"/>
            </a:xfrm>
            <a:custGeom>
              <a:avLst/>
              <a:gdLst/>
              <a:ahLst/>
              <a:cxnLst/>
              <a:rect l="l" t="t" r="r" b="b"/>
              <a:pathLst>
                <a:path w="10509" h="10266" extrusionOk="0">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24"/>
            <p:cNvSpPr/>
            <p:nvPr/>
          </p:nvSpPr>
          <p:spPr>
            <a:xfrm>
              <a:off x="3128650" y="3568100"/>
              <a:ext cx="69325" cy="47250"/>
            </a:xfrm>
            <a:custGeom>
              <a:avLst/>
              <a:gdLst/>
              <a:ahLst/>
              <a:cxnLst/>
              <a:rect l="l" t="t" r="r" b="b"/>
              <a:pathLst>
                <a:path w="2773" h="1890" extrusionOk="0">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4"/>
            <p:cNvSpPr/>
            <p:nvPr/>
          </p:nvSpPr>
          <p:spPr>
            <a:xfrm>
              <a:off x="3060675" y="3609425"/>
              <a:ext cx="102450" cy="64200"/>
            </a:xfrm>
            <a:custGeom>
              <a:avLst/>
              <a:gdLst/>
              <a:ahLst/>
              <a:cxnLst/>
              <a:rect l="l" t="t" r="r" b="b"/>
              <a:pathLst>
                <a:path w="4098" h="2568" extrusionOk="0">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4"/>
            <p:cNvSpPr/>
            <p:nvPr/>
          </p:nvSpPr>
          <p:spPr>
            <a:xfrm>
              <a:off x="3011225" y="3651375"/>
              <a:ext cx="91400" cy="69175"/>
            </a:xfrm>
            <a:custGeom>
              <a:avLst/>
              <a:gdLst/>
              <a:ahLst/>
              <a:cxnLst/>
              <a:rect l="l" t="t" r="r" b="b"/>
              <a:pathLst>
                <a:path w="3656" h="2767" extrusionOk="0">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24"/>
            <p:cNvSpPr/>
            <p:nvPr/>
          </p:nvSpPr>
          <p:spPr>
            <a:xfrm>
              <a:off x="2977675" y="3701250"/>
              <a:ext cx="60475" cy="55375"/>
            </a:xfrm>
            <a:custGeom>
              <a:avLst/>
              <a:gdLst/>
              <a:ahLst/>
              <a:cxnLst/>
              <a:rect l="l" t="t" r="r" b="b"/>
              <a:pathLst>
                <a:path w="2419" h="2215" extrusionOk="0">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24"/>
            <p:cNvSpPr/>
            <p:nvPr/>
          </p:nvSpPr>
          <p:spPr>
            <a:xfrm>
              <a:off x="2987800" y="3798050"/>
              <a:ext cx="258750" cy="179000"/>
            </a:xfrm>
            <a:custGeom>
              <a:avLst/>
              <a:gdLst/>
              <a:ahLst/>
              <a:cxnLst/>
              <a:rect l="l" t="t" r="r" b="b"/>
              <a:pathLst>
                <a:path w="10350" h="7160" extrusionOk="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4"/>
            <p:cNvSpPr/>
            <p:nvPr/>
          </p:nvSpPr>
          <p:spPr>
            <a:xfrm>
              <a:off x="2987800" y="3843925"/>
              <a:ext cx="185025" cy="132575"/>
            </a:xfrm>
            <a:custGeom>
              <a:avLst/>
              <a:gdLst/>
              <a:ahLst/>
              <a:cxnLst/>
              <a:rect l="l" t="t" r="r" b="b"/>
              <a:pathLst>
                <a:path w="7401" h="5303" extrusionOk="0">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24"/>
            <p:cNvSpPr/>
            <p:nvPr/>
          </p:nvSpPr>
          <p:spPr>
            <a:xfrm>
              <a:off x="2987800" y="3901425"/>
              <a:ext cx="51250" cy="50350"/>
            </a:xfrm>
            <a:custGeom>
              <a:avLst/>
              <a:gdLst/>
              <a:ahLst/>
              <a:cxnLst/>
              <a:rect l="l" t="t" r="r" b="b"/>
              <a:pathLst>
                <a:path w="2050" h="2014" extrusionOk="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24"/>
            <p:cNvSpPr/>
            <p:nvPr/>
          </p:nvSpPr>
          <p:spPr>
            <a:xfrm>
              <a:off x="2526875" y="3357050"/>
              <a:ext cx="5775" cy="1350"/>
            </a:xfrm>
            <a:custGeom>
              <a:avLst/>
              <a:gdLst/>
              <a:ahLst/>
              <a:cxnLst/>
              <a:rect l="l" t="t" r="r" b="b"/>
              <a:pathLst>
                <a:path w="231" h="54" extrusionOk="0">
                  <a:moveTo>
                    <a:pt x="0" y="1"/>
                  </a:moveTo>
                  <a:lnTo>
                    <a:pt x="231" y="53"/>
                  </a:lnTo>
                  <a:cubicBezTo>
                    <a:pt x="195" y="36"/>
                    <a:pt x="142" y="36"/>
                    <a:pt x="106" y="18"/>
                  </a:cubicBezTo>
                  <a:cubicBezTo>
                    <a:pt x="71" y="1"/>
                    <a:pt x="36" y="1"/>
                    <a:pt x="0"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2" name="Google Shape;1142;p24"/>
          <p:cNvGrpSpPr/>
          <p:nvPr/>
        </p:nvGrpSpPr>
        <p:grpSpPr>
          <a:xfrm rot="5659072">
            <a:off x="8524276" y="4491201"/>
            <a:ext cx="322202" cy="420421"/>
            <a:chOff x="2263300" y="3569000"/>
            <a:chExt cx="157625" cy="205675"/>
          </a:xfrm>
        </p:grpSpPr>
        <p:sp>
          <p:nvSpPr>
            <p:cNvPr id="1143" name="Google Shape;1143;p24"/>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4"/>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5" name="Google Shape;1145;p24"/>
          <p:cNvGrpSpPr/>
          <p:nvPr/>
        </p:nvGrpSpPr>
        <p:grpSpPr>
          <a:xfrm rot="7223195">
            <a:off x="561835" y="3972723"/>
            <a:ext cx="311272" cy="1299967"/>
            <a:chOff x="768875" y="1271550"/>
            <a:chExt cx="115425" cy="482050"/>
          </a:xfrm>
        </p:grpSpPr>
        <p:sp>
          <p:nvSpPr>
            <p:cNvPr id="1146" name="Google Shape;1146;p24"/>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4"/>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4"/>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24"/>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24"/>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4"/>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4"/>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4"/>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154" name="Shape 1154"/>
        <p:cNvGrpSpPr/>
        <p:nvPr/>
      </p:nvGrpSpPr>
      <p:grpSpPr>
        <a:xfrm>
          <a:off x="0" y="0"/>
          <a:ext cx="0" cy="0"/>
          <a:chOff x="0" y="0"/>
          <a:chExt cx="0" cy="0"/>
        </a:xfrm>
      </p:grpSpPr>
      <p:sp>
        <p:nvSpPr>
          <p:cNvPr id="1155" name="Google Shape;1155;p25"/>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56" name="Google Shape;1156;p25"/>
          <p:cNvSpPr txBox="1"/>
          <p:nvPr>
            <p:ph type="title" idx="2"/>
          </p:nvPr>
        </p:nvSpPr>
        <p:spPr>
          <a:xfrm>
            <a:off x="729813" y="2919798"/>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57" name="Google Shape;1157;p25"/>
          <p:cNvSpPr txBox="1"/>
          <p:nvPr>
            <p:ph type="subTitle" idx="1"/>
          </p:nvPr>
        </p:nvSpPr>
        <p:spPr>
          <a:xfrm>
            <a:off x="729813" y="3248150"/>
            <a:ext cx="2336400" cy="70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8" name="Google Shape;1158;p25"/>
          <p:cNvSpPr txBox="1"/>
          <p:nvPr>
            <p:ph type="title" idx="3"/>
          </p:nvPr>
        </p:nvSpPr>
        <p:spPr>
          <a:xfrm>
            <a:off x="3403800" y="2919798"/>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59" name="Google Shape;1159;p25"/>
          <p:cNvSpPr txBox="1"/>
          <p:nvPr>
            <p:ph type="subTitle" idx="4"/>
          </p:nvPr>
        </p:nvSpPr>
        <p:spPr>
          <a:xfrm>
            <a:off x="3413613" y="3248150"/>
            <a:ext cx="2336400" cy="70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0" name="Google Shape;1160;p25"/>
          <p:cNvSpPr txBox="1"/>
          <p:nvPr>
            <p:ph type="title" idx="5"/>
          </p:nvPr>
        </p:nvSpPr>
        <p:spPr>
          <a:xfrm>
            <a:off x="6077788" y="2919798"/>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61" name="Google Shape;1161;p25"/>
          <p:cNvSpPr txBox="1"/>
          <p:nvPr>
            <p:ph type="subTitle" idx="6"/>
          </p:nvPr>
        </p:nvSpPr>
        <p:spPr>
          <a:xfrm>
            <a:off x="6077788" y="3248150"/>
            <a:ext cx="2336400" cy="70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2" name="Google Shape;1162;p25"/>
          <p:cNvSpPr/>
          <p:nvPr/>
        </p:nvSpPr>
        <p:spPr>
          <a:xfrm rot="3329258">
            <a:off x="8335202" y="4354162"/>
            <a:ext cx="337200" cy="758352"/>
          </a:xfrm>
          <a:custGeom>
            <a:avLst/>
            <a:gdLst/>
            <a:ahLst/>
            <a:cxnLst/>
            <a:rect l="l" t="t" r="r" b="b"/>
            <a:pathLst>
              <a:path w="6069" h="13649" extrusionOk="0">
                <a:moveTo>
                  <a:pt x="4557" y="0"/>
                </a:moveTo>
                <a:cubicBezTo>
                  <a:pt x="4557" y="0"/>
                  <a:pt x="3549" y="1229"/>
                  <a:pt x="1775" y="5887"/>
                </a:cubicBezTo>
                <a:cubicBezTo>
                  <a:pt x="1" y="10565"/>
                  <a:pt x="2460" y="13648"/>
                  <a:pt x="2460" y="13648"/>
                </a:cubicBezTo>
                <a:cubicBezTo>
                  <a:pt x="2460" y="13648"/>
                  <a:pt x="4476" y="10060"/>
                  <a:pt x="5262" y="6955"/>
                </a:cubicBezTo>
                <a:cubicBezTo>
                  <a:pt x="6068" y="3871"/>
                  <a:pt x="4557" y="0"/>
                  <a:pt x="4557"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63" name="Google Shape;1163;p25"/>
          <p:cNvGrpSpPr/>
          <p:nvPr/>
        </p:nvGrpSpPr>
        <p:grpSpPr>
          <a:xfrm rot="-4106019">
            <a:off x="360871" y="4206058"/>
            <a:ext cx="537706" cy="739776"/>
            <a:chOff x="1521350" y="1648150"/>
            <a:chExt cx="241950" cy="332875"/>
          </a:xfrm>
        </p:grpSpPr>
        <p:sp>
          <p:nvSpPr>
            <p:cNvPr id="1164" name="Google Shape;1164;p25"/>
            <p:cNvSpPr/>
            <p:nvPr/>
          </p:nvSpPr>
          <p:spPr>
            <a:xfrm>
              <a:off x="1521350" y="1648150"/>
              <a:ext cx="128050" cy="332350"/>
            </a:xfrm>
            <a:custGeom>
              <a:avLst/>
              <a:gdLst/>
              <a:ahLst/>
              <a:cxnLst/>
              <a:rect l="l" t="t" r="r" b="b"/>
              <a:pathLst>
                <a:path w="5122" h="13294" extrusionOk="0">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5"/>
            <p:cNvSpPr/>
            <p:nvPr/>
          </p:nvSpPr>
          <p:spPr>
            <a:xfrm>
              <a:off x="1522350" y="1714125"/>
              <a:ext cx="237450" cy="266900"/>
            </a:xfrm>
            <a:custGeom>
              <a:avLst/>
              <a:gdLst/>
              <a:ahLst/>
              <a:cxnLst/>
              <a:rect l="l" t="t" r="r" b="b"/>
              <a:pathLst>
                <a:path w="9498" h="10676" extrusionOk="0">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5"/>
            <p:cNvSpPr/>
            <p:nvPr/>
          </p:nvSpPr>
          <p:spPr>
            <a:xfrm>
              <a:off x="1572750" y="1662500"/>
              <a:ext cx="97325" cy="91650"/>
            </a:xfrm>
            <a:custGeom>
              <a:avLst/>
              <a:gdLst/>
              <a:ahLst/>
              <a:cxnLst/>
              <a:rect l="l" t="t" r="r" b="b"/>
              <a:pathLst>
                <a:path w="3893" h="3666" extrusionOk="0">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5"/>
            <p:cNvSpPr/>
            <p:nvPr/>
          </p:nvSpPr>
          <p:spPr>
            <a:xfrm>
              <a:off x="1662475" y="1716325"/>
              <a:ext cx="100825" cy="94275"/>
            </a:xfrm>
            <a:custGeom>
              <a:avLst/>
              <a:gdLst/>
              <a:ahLst/>
              <a:cxnLst/>
              <a:rect l="l" t="t" r="r" b="b"/>
              <a:pathLst>
                <a:path w="4033" h="3771" extrusionOk="0">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8" name="Google Shape;1168;p25"/>
          <p:cNvGrpSpPr/>
          <p:nvPr/>
        </p:nvGrpSpPr>
        <p:grpSpPr>
          <a:xfrm>
            <a:off x="4855919" y="-1054931"/>
            <a:ext cx="4404651" cy="3321233"/>
            <a:chOff x="4855919" y="-1054931"/>
            <a:chExt cx="4404651" cy="3321233"/>
          </a:xfrm>
        </p:grpSpPr>
        <p:sp>
          <p:nvSpPr>
            <p:cNvPr id="1169" name="Google Shape;1169;p25"/>
            <p:cNvSpPr/>
            <p:nvPr/>
          </p:nvSpPr>
          <p:spPr>
            <a:xfrm rot="-4423644" flipH="1">
              <a:off x="5014090" y="812400"/>
              <a:ext cx="363895" cy="602381"/>
            </a:xfrm>
            <a:custGeom>
              <a:avLst/>
              <a:gdLst/>
              <a:ahLst/>
              <a:cxnLst/>
              <a:rect l="l" t="t" r="r" b="b"/>
              <a:pathLst>
                <a:path w="7153" h="11497" extrusionOk="0">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70" name="Google Shape;1170;p25"/>
            <p:cNvGrpSpPr/>
            <p:nvPr/>
          </p:nvGrpSpPr>
          <p:grpSpPr>
            <a:xfrm rot="-7930660" flipH="1">
              <a:off x="6547916" y="-729636"/>
              <a:ext cx="2061868" cy="2670645"/>
              <a:chOff x="4987400" y="1615775"/>
              <a:chExt cx="1013250" cy="1274250"/>
            </a:xfrm>
          </p:grpSpPr>
          <p:sp>
            <p:nvSpPr>
              <p:cNvPr id="1171" name="Google Shape;1171;p25"/>
              <p:cNvSpPr/>
              <p:nvPr/>
            </p:nvSpPr>
            <p:spPr>
              <a:xfrm>
                <a:off x="4987400" y="1893575"/>
                <a:ext cx="406625" cy="129975"/>
              </a:xfrm>
              <a:custGeom>
                <a:avLst/>
                <a:gdLst/>
                <a:ahLst/>
                <a:cxnLst/>
                <a:rect l="l" t="t" r="r" b="b"/>
                <a:pathLst>
                  <a:path w="16265" h="5199" extrusionOk="0">
                    <a:moveTo>
                      <a:pt x="5897" y="0"/>
                    </a:moveTo>
                    <a:cubicBezTo>
                      <a:pt x="2871" y="0"/>
                      <a:pt x="0" y="1126"/>
                      <a:pt x="0" y="1126"/>
                    </a:cubicBezTo>
                    <a:cubicBezTo>
                      <a:pt x="0" y="1126"/>
                      <a:pt x="1448" y="2310"/>
                      <a:pt x="7011" y="4429"/>
                    </a:cubicBezTo>
                    <a:cubicBezTo>
                      <a:pt x="8488" y="4992"/>
                      <a:pt x="9833" y="5199"/>
                      <a:pt x="11012" y="5199"/>
                    </a:cubicBezTo>
                    <a:cubicBezTo>
                      <a:pt x="14274" y="5199"/>
                      <a:pt x="16264" y="3617"/>
                      <a:pt x="16264" y="3617"/>
                    </a:cubicBezTo>
                    <a:cubicBezTo>
                      <a:pt x="16264" y="3617"/>
                      <a:pt x="11974" y="1215"/>
                      <a:pt x="8282" y="279"/>
                    </a:cubicBezTo>
                    <a:cubicBezTo>
                      <a:pt x="7510" y="79"/>
                      <a:pt x="6698" y="0"/>
                      <a:pt x="5897"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5"/>
              <p:cNvSpPr/>
              <p:nvPr/>
            </p:nvSpPr>
            <p:spPr>
              <a:xfrm>
                <a:off x="5078775" y="1692700"/>
                <a:ext cx="902025" cy="1197325"/>
              </a:xfrm>
              <a:custGeom>
                <a:avLst/>
                <a:gdLst/>
                <a:ahLst/>
                <a:cxnLst/>
                <a:rect l="l" t="t" r="r" b="b"/>
                <a:pathLst>
                  <a:path w="36081" h="47893" extrusionOk="0">
                    <a:moveTo>
                      <a:pt x="737" y="1"/>
                    </a:moveTo>
                    <a:cubicBezTo>
                      <a:pt x="466" y="1"/>
                      <a:pt x="210" y="168"/>
                      <a:pt x="124" y="437"/>
                    </a:cubicBezTo>
                    <a:cubicBezTo>
                      <a:pt x="0" y="773"/>
                      <a:pt x="177" y="1144"/>
                      <a:pt x="513" y="1250"/>
                    </a:cubicBezTo>
                    <a:cubicBezTo>
                      <a:pt x="3073" y="2116"/>
                      <a:pt x="5369" y="3634"/>
                      <a:pt x="7153" y="5648"/>
                    </a:cubicBezTo>
                    <a:cubicBezTo>
                      <a:pt x="7754" y="6319"/>
                      <a:pt x="8300" y="7060"/>
                      <a:pt x="8849" y="7767"/>
                    </a:cubicBezTo>
                    <a:cubicBezTo>
                      <a:pt x="9626" y="8808"/>
                      <a:pt x="10438" y="9886"/>
                      <a:pt x="11427" y="10821"/>
                    </a:cubicBezTo>
                    <a:cubicBezTo>
                      <a:pt x="12927" y="12252"/>
                      <a:pt x="14747" y="13241"/>
                      <a:pt x="16513" y="14230"/>
                    </a:cubicBezTo>
                    <a:cubicBezTo>
                      <a:pt x="18685" y="15413"/>
                      <a:pt x="20716" y="16543"/>
                      <a:pt x="22164" y="18345"/>
                    </a:cubicBezTo>
                    <a:cubicBezTo>
                      <a:pt x="23523" y="20023"/>
                      <a:pt x="24213" y="22142"/>
                      <a:pt x="24884" y="24208"/>
                    </a:cubicBezTo>
                    <a:cubicBezTo>
                      <a:pt x="25944" y="27440"/>
                      <a:pt x="27039" y="30796"/>
                      <a:pt x="27833" y="34151"/>
                    </a:cubicBezTo>
                    <a:cubicBezTo>
                      <a:pt x="27922" y="34575"/>
                      <a:pt x="28009" y="34999"/>
                      <a:pt x="28115" y="35423"/>
                    </a:cubicBezTo>
                    <a:cubicBezTo>
                      <a:pt x="28451" y="36923"/>
                      <a:pt x="28786" y="38460"/>
                      <a:pt x="29334" y="39944"/>
                    </a:cubicBezTo>
                    <a:cubicBezTo>
                      <a:pt x="30465" y="43033"/>
                      <a:pt x="32443" y="45736"/>
                      <a:pt x="35038" y="47749"/>
                    </a:cubicBezTo>
                    <a:cubicBezTo>
                      <a:pt x="35157" y="47846"/>
                      <a:pt x="35299" y="47893"/>
                      <a:pt x="35439" y="47893"/>
                    </a:cubicBezTo>
                    <a:cubicBezTo>
                      <a:pt x="35630" y="47893"/>
                      <a:pt x="35817" y="47806"/>
                      <a:pt x="35939" y="47643"/>
                    </a:cubicBezTo>
                    <a:cubicBezTo>
                      <a:pt x="36045" y="47519"/>
                      <a:pt x="36081" y="47378"/>
                      <a:pt x="36081" y="47255"/>
                    </a:cubicBezTo>
                    <a:cubicBezTo>
                      <a:pt x="36081" y="47060"/>
                      <a:pt x="35992" y="46866"/>
                      <a:pt x="35833" y="46742"/>
                    </a:cubicBezTo>
                    <a:cubicBezTo>
                      <a:pt x="33467" y="44888"/>
                      <a:pt x="31576" y="42327"/>
                      <a:pt x="30535" y="39501"/>
                    </a:cubicBezTo>
                    <a:cubicBezTo>
                      <a:pt x="30022" y="38107"/>
                      <a:pt x="29688" y="36605"/>
                      <a:pt x="29370" y="35140"/>
                    </a:cubicBezTo>
                    <a:cubicBezTo>
                      <a:pt x="29264" y="34716"/>
                      <a:pt x="29175" y="34292"/>
                      <a:pt x="29069" y="33868"/>
                    </a:cubicBezTo>
                    <a:cubicBezTo>
                      <a:pt x="28275" y="30442"/>
                      <a:pt x="27180" y="27069"/>
                      <a:pt x="26102" y="23802"/>
                    </a:cubicBezTo>
                    <a:cubicBezTo>
                      <a:pt x="25431" y="21735"/>
                      <a:pt x="24672" y="19404"/>
                      <a:pt x="23170" y="17532"/>
                    </a:cubicBezTo>
                    <a:cubicBezTo>
                      <a:pt x="21564" y="15537"/>
                      <a:pt x="19320" y="14301"/>
                      <a:pt x="17130" y="13100"/>
                    </a:cubicBezTo>
                    <a:cubicBezTo>
                      <a:pt x="15435" y="12163"/>
                      <a:pt x="13687" y="11193"/>
                      <a:pt x="12310" y="9886"/>
                    </a:cubicBezTo>
                    <a:cubicBezTo>
                      <a:pt x="11409" y="9038"/>
                      <a:pt x="10667" y="8049"/>
                      <a:pt x="9873" y="7007"/>
                    </a:cubicBezTo>
                    <a:cubicBezTo>
                      <a:pt x="9325" y="6265"/>
                      <a:pt x="8743" y="5506"/>
                      <a:pt x="8107" y="4782"/>
                    </a:cubicBezTo>
                    <a:cubicBezTo>
                      <a:pt x="6181" y="2610"/>
                      <a:pt x="3692" y="967"/>
                      <a:pt x="937" y="32"/>
                    </a:cubicBezTo>
                    <a:cubicBezTo>
                      <a:pt x="871" y="11"/>
                      <a:pt x="804" y="1"/>
                      <a:pt x="737"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5"/>
              <p:cNvSpPr/>
              <p:nvPr/>
            </p:nvSpPr>
            <p:spPr>
              <a:xfrm>
                <a:off x="5311875" y="1623275"/>
                <a:ext cx="134250" cy="313050"/>
              </a:xfrm>
              <a:custGeom>
                <a:avLst/>
                <a:gdLst/>
                <a:ahLst/>
                <a:cxnLst/>
                <a:rect l="l" t="t" r="r" b="b"/>
                <a:pathLst>
                  <a:path w="5370" h="12522" extrusionOk="0">
                    <a:moveTo>
                      <a:pt x="231" y="0"/>
                    </a:moveTo>
                    <a:cubicBezTo>
                      <a:pt x="231" y="0"/>
                      <a:pt x="1" y="1537"/>
                      <a:pt x="867" y="6358"/>
                    </a:cubicBezTo>
                    <a:cubicBezTo>
                      <a:pt x="1731" y="11180"/>
                      <a:pt x="5369" y="12522"/>
                      <a:pt x="5369" y="12522"/>
                    </a:cubicBezTo>
                    <a:cubicBezTo>
                      <a:pt x="5369" y="12522"/>
                      <a:pt x="5246" y="8495"/>
                      <a:pt x="4345" y="5493"/>
                    </a:cubicBezTo>
                    <a:cubicBezTo>
                      <a:pt x="3445" y="2491"/>
                      <a:pt x="231" y="0"/>
                      <a:pt x="231"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5"/>
              <p:cNvSpPr/>
              <p:nvPr/>
            </p:nvSpPr>
            <p:spPr>
              <a:xfrm>
                <a:off x="5437275" y="1615775"/>
                <a:ext cx="106425" cy="337325"/>
              </a:xfrm>
              <a:custGeom>
                <a:avLst/>
                <a:gdLst/>
                <a:ahLst/>
                <a:cxnLst/>
                <a:rect l="l" t="t" r="r" b="b"/>
                <a:pathLst>
                  <a:path w="4257" h="13493" extrusionOk="0">
                    <a:moveTo>
                      <a:pt x="1943" y="0"/>
                    </a:moveTo>
                    <a:cubicBezTo>
                      <a:pt x="1943" y="0"/>
                      <a:pt x="1272" y="1395"/>
                      <a:pt x="636" y="6252"/>
                    </a:cubicBezTo>
                    <a:cubicBezTo>
                      <a:pt x="0" y="11108"/>
                      <a:pt x="3056" y="13493"/>
                      <a:pt x="3056" y="13493"/>
                    </a:cubicBezTo>
                    <a:cubicBezTo>
                      <a:pt x="3056" y="13493"/>
                      <a:pt x="4151" y="9608"/>
                      <a:pt x="4203" y="6481"/>
                    </a:cubicBezTo>
                    <a:cubicBezTo>
                      <a:pt x="4257" y="3356"/>
                      <a:pt x="1943" y="0"/>
                      <a:pt x="1943"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5"/>
              <p:cNvSpPr/>
              <p:nvPr/>
            </p:nvSpPr>
            <p:spPr>
              <a:xfrm>
                <a:off x="5400175" y="1825400"/>
                <a:ext cx="203575" cy="265900"/>
              </a:xfrm>
              <a:custGeom>
                <a:avLst/>
                <a:gdLst/>
                <a:ahLst/>
                <a:cxnLst/>
                <a:rect l="l" t="t" r="r" b="b"/>
                <a:pathLst>
                  <a:path w="8143" h="10636" extrusionOk="0">
                    <a:moveTo>
                      <a:pt x="134" y="0"/>
                    </a:moveTo>
                    <a:cubicBezTo>
                      <a:pt x="125" y="0"/>
                      <a:pt x="116" y="1"/>
                      <a:pt x="107" y="3"/>
                    </a:cubicBezTo>
                    <a:cubicBezTo>
                      <a:pt x="36" y="39"/>
                      <a:pt x="1" y="109"/>
                      <a:pt x="19" y="163"/>
                    </a:cubicBezTo>
                    <a:cubicBezTo>
                      <a:pt x="1185" y="4418"/>
                      <a:pt x="3975" y="8198"/>
                      <a:pt x="7701" y="10599"/>
                    </a:cubicBezTo>
                    <a:cubicBezTo>
                      <a:pt x="7743" y="10624"/>
                      <a:pt x="7790" y="10635"/>
                      <a:pt x="7836" y="10635"/>
                    </a:cubicBezTo>
                    <a:cubicBezTo>
                      <a:pt x="7923" y="10635"/>
                      <a:pt x="8007" y="10593"/>
                      <a:pt x="8054" y="10512"/>
                    </a:cubicBezTo>
                    <a:cubicBezTo>
                      <a:pt x="8143" y="10387"/>
                      <a:pt x="8089" y="10229"/>
                      <a:pt x="7983" y="10159"/>
                    </a:cubicBezTo>
                    <a:cubicBezTo>
                      <a:pt x="4310" y="7898"/>
                      <a:pt x="1503" y="4260"/>
                      <a:pt x="266" y="92"/>
                    </a:cubicBezTo>
                    <a:cubicBezTo>
                      <a:pt x="250" y="46"/>
                      <a:pt x="195" y="0"/>
                      <a:pt x="134"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5"/>
              <p:cNvSpPr/>
              <p:nvPr/>
            </p:nvSpPr>
            <p:spPr>
              <a:xfrm>
                <a:off x="5499950" y="1761900"/>
                <a:ext cx="57425" cy="299125"/>
              </a:xfrm>
              <a:custGeom>
                <a:avLst/>
                <a:gdLst/>
                <a:ahLst/>
                <a:cxnLst/>
                <a:rect l="l" t="t" r="r" b="b"/>
                <a:pathLst>
                  <a:path w="2297" h="11965" extrusionOk="0">
                    <a:moveTo>
                      <a:pt x="337" y="0"/>
                    </a:moveTo>
                    <a:cubicBezTo>
                      <a:pt x="267" y="0"/>
                      <a:pt x="196" y="54"/>
                      <a:pt x="196" y="125"/>
                    </a:cubicBezTo>
                    <a:cubicBezTo>
                      <a:pt x="107" y="2103"/>
                      <a:pt x="1" y="4116"/>
                      <a:pt x="177" y="6111"/>
                    </a:cubicBezTo>
                    <a:cubicBezTo>
                      <a:pt x="248" y="7118"/>
                      <a:pt x="389" y="8124"/>
                      <a:pt x="637" y="9096"/>
                    </a:cubicBezTo>
                    <a:cubicBezTo>
                      <a:pt x="884" y="10085"/>
                      <a:pt x="1255" y="11056"/>
                      <a:pt x="1908" y="11886"/>
                    </a:cubicBezTo>
                    <a:cubicBezTo>
                      <a:pt x="1949" y="11937"/>
                      <a:pt x="2009" y="11965"/>
                      <a:pt x="2073" y="11965"/>
                    </a:cubicBezTo>
                    <a:cubicBezTo>
                      <a:pt x="2118" y="11965"/>
                      <a:pt x="2165" y="11951"/>
                      <a:pt x="2209" y="11922"/>
                    </a:cubicBezTo>
                    <a:cubicBezTo>
                      <a:pt x="2297" y="11833"/>
                      <a:pt x="2297" y="11710"/>
                      <a:pt x="2226" y="11621"/>
                    </a:cubicBezTo>
                    <a:cubicBezTo>
                      <a:pt x="1626" y="10862"/>
                      <a:pt x="1255" y="9944"/>
                      <a:pt x="1008" y="9007"/>
                    </a:cubicBezTo>
                    <a:cubicBezTo>
                      <a:pt x="761" y="8053"/>
                      <a:pt x="601" y="7083"/>
                      <a:pt x="514" y="6094"/>
                    </a:cubicBezTo>
                    <a:cubicBezTo>
                      <a:pt x="319" y="4116"/>
                      <a:pt x="389" y="2119"/>
                      <a:pt x="460" y="125"/>
                    </a:cubicBezTo>
                    <a:cubicBezTo>
                      <a:pt x="460" y="54"/>
                      <a:pt x="408" y="0"/>
                      <a:pt x="33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5"/>
              <p:cNvSpPr/>
              <p:nvPr/>
            </p:nvSpPr>
            <p:spPr>
              <a:xfrm>
                <a:off x="5072575" y="1819725"/>
                <a:ext cx="227850" cy="52500"/>
              </a:xfrm>
              <a:custGeom>
                <a:avLst/>
                <a:gdLst/>
                <a:ahLst/>
                <a:cxnLst/>
                <a:rect l="l" t="t" r="r" b="b"/>
                <a:pathLst>
                  <a:path w="9114" h="2100" extrusionOk="0">
                    <a:moveTo>
                      <a:pt x="1585" y="0"/>
                    </a:moveTo>
                    <a:cubicBezTo>
                      <a:pt x="1094" y="0"/>
                      <a:pt x="606" y="20"/>
                      <a:pt x="125" y="54"/>
                    </a:cubicBezTo>
                    <a:cubicBezTo>
                      <a:pt x="55" y="54"/>
                      <a:pt x="1" y="107"/>
                      <a:pt x="1" y="178"/>
                    </a:cubicBezTo>
                    <a:cubicBezTo>
                      <a:pt x="1" y="240"/>
                      <a:pt x="55" y="287"/>
                      <a:pt x="104" y="287"/>
                    </a:cubicBezTo>
                    <a:cubicBezTo>
                      <a:pt x="111" y="287"/>
                      <a:pt x="118" y="286"/>
                      <a:pt x="125" y="284"/>
                    </a:cubicBezTo>
                    <a:lnTo>
                      <a:pt x="142" y="284"/>
                    </a:lnTo>
                    <a:cubicBezTo>
                      <a:pt x="416" y="277"/>
                      <a:pt x="690" y="273"/>
                      <a:pt x="962" y="273"/>
                    </a:cubicBezTo>
                    <a:cubicBezTo>
                      <a:pt x="1429" y="273"/>
                      <a:pt x="1893" y="285"/>
                      <a:pt x="2350" y="319"/>
                    </a:cubicBezTo>
                    <a:cubicBezTo>
                      <a:pt x="3092" y="372"/>
                      <a:pt x="3834" y="496"/>
                      <a:pt x="4557" y="637"/>
                    </a:cubicBezTo>
                    <a:cubicBezTo>
                      <a:pt x="5282" y="779"/>
                      <a:pt x="6005" y="972"/>
                      <a:pt x="6695" y="1202"/>
                    </a:cubicBezTo>
                    <a:cubicBezTo>
                      <a:pt x="7401" y="1450"/>
                      <a:pt x="8089" y="1714"/>
                      <a:pt x="8708" y="2067"/>
                    </a:cubicBezTo>
                    <a:lnTo>
                      <a:pt x="8725" y="2067"/>
                    </a:lnTo>
                    <a:cubicBezTo>
                      <a:pt x="8764" y="2089"/>
                      <a:pt x="8805" y="2099"/>
                      <a:pt x="8845" y="2099"/>
                    </a:cubicBezTo>
                    <a:cubicBezTo>
                      <a:pt x="8931" y="2099"/>
                      <a:pt x="9013" y="2052"/>
                      <a:pt x="9061" y="1979"/>
                    </a:cubicBezTo>
                    <a:cubicBezTo>
                      <a:pt x="9113" y="1855"/>
                      <a:pt x="9061" y="1714"/>
                      <a:pt x="8955" y="1643"/>
                    </a:cubicBezTo>
                    <a:cubicBezTo>
                      <a:pt x="8249" y="1290"/>
                      <a:pt x="7559" y="1043"/>
                      <a:pt x="6818" y="814"/>
                    </a:cubicBezTo>
                    <a:cubicBezTo>
                      <a:pt x="6111" y="584"/>
                      <a:pt x="5370" y="407"/>
                      <a:pt x="4628" y="266"/>
                    </a:cubicBezTo>
                    <a:cubicBezTo>
                      <a:pt x="3886" y="143"/>
                      <a:pt x="3127" y="54"/>
                      <a:pt x="2386" y="18"/>
                    </a:cubicBezTo>
                    <a:cubicBezTo>
                      <a:pt x="2118" y="6"/>
                      <a:pt x="1851" y="0"/>
                      <a:pt x="1585"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5"/>
              <p:cNvSpPr/>
              <p:nvPr/>
            </p:nvSpPr>
            <p:spPr>
              <a:xfrm>
                <a:off x="5089350" y="1779550"/>
                <a:ext cx="93625" cy="93625"/>
              </a:xfrm>
              <a:custGeom>
                <a:avLst/>
                <a:gdLst/>
                <a:ahLst/>
                <a:cxnLst/>
                <a:rect l="l" t="t" r="r" b="b"/>
                <a:pathLst>
                  <a:path w="3745" h="3745" extrusionOk="0">
                    <a:moveTo>
                      <a:pt x="1873" y="1"/>
                    </a:moveTo>
                    <a:cubicBezTo>
                      <a:pt x="832" y="1"/>
                      <a:pt x="1" y="848"/>
                      <a:pt x="1" y="1873"/>
                    </a:cubicBezTo>
                    <a:cubicBezTo>
                      <a:pt x="1" y="2897"/>
                      <a:pt x="832" y="3745"/>
                      <a:pt x="1873" y="3745"/>
                    </a:cubicBezTo>
                    <a:cubicBezTo>
                      <a:pt x="2897" y="3745"/>
                      <a:pt x="3745" y="2897"/>
                      <a:pt x="3745" y="1873"/>
                    </a:cubicBezTo>
                    <a:cubicBezTo>
                      <a:pt x="3745" y="848"/>
                      <a:pt x="2897" y="1"/>
                      <a:pt x="1873" y="1"/>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5"/>
              <p:cNvSpPr/>
              <p:nvPr/>
            </p:nvSpPr>
            <p:spPr>
              <a:xfrm>
                <a:off x="5209025" y="1639025"/>
                <a:ext cx="143500" cy="275100"/>
              </a:xfrm>
              <a:custGeom>
                <a:avLst/>
                <a:gdLst/>
                <a:ahLst/>
                <a:cxnLst/>
                <a:rect l="l" t="t" r="r" b="b"/>
                <a:pathLst>
                  <a:path w="5740" h="11004" extrusionOk="0">
                    <a:moveTo>
                      <a:pt x="167" y="1"/>
                    </a:moveTo>
                    <a:cubicBezTo>
                      <a:pt x="138" y="1"/>
                      <a:pt x="110" y="10"/>
                      <a:pt x="88" y="24"/>
                    </a:cubicBezTo>
                    <a:cubicBezTo>
                      <a:pt x="18" y="76"/>
                      <a:pt x="1" y="182"/>
                      <a:pt x="53" y="236"/>
                    </a:cubicBezTo>
                    <a:cubicBezTo>
                      <a:pt x="672" y="1013"/>
                      <a:pt x="1112" y="1896"/>
                      <a:pt x="1501" y="2796"/>
                    </a:cubicBezTo>
                    <a:cubicBezTo>
                      <a:pt x="1889" y="3697"/>
                      <a:pt x="2207" y="4633"/>
                      <a:pt x="2544" y="5586"/>
                    </a:cubicBezTo>
                    <a:cubicBezTo>
                      <a:pt x="2861" y="6523"/>
                      <a:pt x="3215" y="7458"/>
                      <a:pt x="3639" y="8377"/>
                    </a:cubicBezTo>
                    <a:cubicBezTo>
                      <a:pt x="4062" y="9295"/>
                      <a:pt x="4592" y="10178"/>
                      <a:pt x="5299" y="10920"/>
                    </a:cubicBezTo>
                    <a:lnTo>
                      <a:pt x="5316" y="10938"/>
                    </a:lnTo>
                    <a:cubicBezTo>
                      <a:pt x="5360" y="10982"/>
                      <a:pt x="5418" y="11004"/>
                      <a:pt x="5477" y="11004"/>
                    </a:cubicBezTo>
                    <a:cubicBezTo>
                      <a:pt x="5537" y="11004"/>
                      <a:pt x="5599" y="10982"/>
                      <a:pt x="5652" y="10938"/>
                    </a:cubicBezTo>
                    <a:cubicBezTo>
                      <a:pt x="5739" y="10832"/>
                      <a:pt x="5739" y="10691"/>
                      <a:pt x="5652" y="10602"/>
                    </a:cubicBezTo>
                    <a:cubicBezTo>
                      <a:pt x="4962" y="9914"/>
                      <a:pt x="4451" y="9066"/>
                      <a:pt x="4027" y="8200"/>
                    </a:cubicBezTo>
                    <a:cubicBezTo>
                      <a:pt x="3603" y="7317"/>
                      <a:pt x="3250" y="6382"/>
                      <a:pt x="2897" y="5445"/>
                    </a:cubicBezTo>
                    <a:cubicBezTo>
                      <a:pt x="2561" y="4527"/>
                      <a:pt x="2226" y="3573"/>
                      <a:pt x="1819" y="2655"/>
                    </a:cubicBezTo>
                    <a:cubicBezTo>
                      <a:pt x="1413" y="1736"/>
                      <a:pt x="936" y="837"/>
                      <a:pt x="283" y="59"/>
                    </a:cubicBezTo>
                    <a:cubicBezTo>
                      <a:pt x="252" y="18"/>
                      <a:pt x="209" y="1"/>
                      <a:pt x="167"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5"/>
              <p:cNvSpPr/>
              <p:nvPr/>
            </p:nvSpPr>
            <p:spPr>
              <a:xfrm>
                <a:off x="5196200" y="1646675"/>
                <a:ext cx="93625" cy="93175"/>
              </a:xfrm>
              <a:custGeom>
                <a:avLst/>
                <a:gdLst/>
                <a:ahLst/>
                <a:cxnLst/>
                <a:rect l="l" t="t" r="r" b="b"/>
                <a:pathLst>
                  <a:path w="3745" h="3727" extrusionOk="0">
                    <a:moveTo>
                      <a:pt x="1873" y="1"/>
                    </a:moveTo>
                    <a:cubicBezTo>
                      <a:pt x="848" y="1"/>
                      <a:pt x="1" y="830"/>
                      <a:pt x="1" y="1854"/>
                    </a:cubicBezTo>
                    <a:cubicBezTo>
                      <a:pt x="1" y="2897"/>
                      <a:pt x="848" y="3726"/>
                      <a:pt x="1873" y="3726"/>
                    </a:cubicBezTo>
                    <a:cubicBezTo>
                      <a:pt x="2915" y="3726"/>
                      <a:pt x="3745" y="2897"/>
                      <a:pt x="3745" y="1854"/>
                    </a:cubicBezTo>
                    <a:cubicBezTo>
                      <a:pt x="3745" y="830"/>
                      <a:pt x="2915" y="1"/>
                      <a:pt x="1873" y="1"/>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5"/>
              <p:cNvSpPr/>
              <p:nvPr/>
            </p:nvSpPr>
            <p:spPr>
              <a:xfrm>
                <a:off x="5821825" y="2173825"/>
                <a:ext cx="178825" cy="287425"/>
              </a:xfrm>
              <a:custGeom>
                <a:avLst/>
                <a:gdLst/>
                <a:ahLst/>
                <a:cxnLst/>
                <a:rect l="l" t="t" r="r" b="b"/>
                <a:pathLst>
                  <a:path w="7153" h="11497" extrusionOk="0">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5"/>
              <p:cNvSpPr/>
              <p:nvPr/>
            </p:nvSpPr>
            <p:spPr>
              <a:xfrm>
                <a:off x="5798425" y="2159150"/>
                <a:ext cx="35800" cy="482275"/>
              </a:xfrm>
              <a:custGeom>
                <a:avLst/>
                <a:gdLst/>
                <a:ahLst/>
                <a:cxnLst/>
                <a:rect l="l" t="t" r="r" b="b"/>
                <a:pathLst>
                  <a:path w="1432" h="19291" extrusionOk="0">
                    <a:moveTo>
                      <a:pt x="318" y="0"/>
                    </a:moveTo>
                    <a:cubicBezTo>
                      <a:pt x="306" y="0"/>
                      <a:pt x="295" y="2"/>
                      <a:pt x="283" y="4"/>
                    </a:cubicBezTo>
                    <a:cubicBezTo>
                      <a:pt x="212" y="40"/>
                      <a:pt x="177" y="110"/>
                      <a:pt x="195" y="164"/>
                    </a:cubicBezTo>
                    <a:cubicBezTo>
                      <a:pt x="671" y="1664"/>
                      <a:pt x="883" y="3219"/>
                      <a:pt x="937" y="4773"/>
                    </a:cubicBezTo>
                    <a:cubicBezTo>
                      <a:pt x="989" y="6327"/>
                      <a:pt x="883" y="7899"/>
                      <a:pt x="725" y="9453"/>
                    </a:cubicBezTo>
                    <a:cubicBezTo>
                      <a:pt x="565" y="11007"/>
                      <a:pt x="372" y="12578"/>
                      <a:pt x="230" y="14151"/>
                    </a:cubicBezTo>
                    <a:cubicBezTo>
                      <a:pt x="89" y="15722"/>
                      <a:pt x="0" y="17311"/>
                      <a:pt x="106" y="18919"/>
                    </a:cubicBezTo>
                    <a:lnTo>
                      <a:pt x="106" y="18936"/>
                    </a:lnTo>
                    <a:cubicBezTo>
                      <a:pt x="124" y="19137"/>
                      <a:pt x="315" y="19291"/>
                      <a:pt x="515" y="19291"/>
                    </a:cubicBezTo>
                    <a:cubicBezTo>
                      <a:pt x="526" y="19291"/>
                      <a:pt x="537" y="19290"/>
                      <a:pt x="548" y="19289"/>
                    </a:cubicBezTo>
                    <a:cubicBezTo>
                      <a:pt x="777" y="19272"/>
                      <a:pt x="937" y="19077"/>
                      <a:pt x="918" y="18848"/>
                    </a:cubicBezTo>
                    <a:cubicBezTo>
                      <a:pt x="760" y="17311"/>
                      <a:pt x="796" y="15757"/>
                      <a:pt x="883" y="14203"/>
                    </a:cubicBezTo>
                    <a:cubicBezTo>
                      <a:pt x="989" y="12632"/>
                      <a:pt x="1149" y="11078"/>
                      <a:pt x="1255" y="9506"/>
                    </a:cubicBezTo>
                    <a:cubicBezTo>
                      <a:pt x="1361" y="7916"/>
                      <a:pt x="1431" y="6345"/>
                      <a:pt x="1325" y="4756"/>
                    </a:cubicBezTo>
                    <a:cubicBezTo>
                      <a:pt x="1236" y="3166"/>
                      <a:pt x="972" y="1594"/>
                      <a:pt x="442" y="93"/>
                    </a:cubicBezTo>
                    <a:cubicBezTo>
                      <a:pt x="427" y="35"/>
                      <a:pt x="375" y="0"/>
                      <a:pt x="318"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5"/>
              <p:cNvSpPr/>
              <p:nvPr/>
            </p:nvSpPr>
            <p:spPr>
              <a:xfrm>
                <a:off x="5774150" y="2182675"/>
                <a:ext cx="93175" cy="93150"/>
              </a:xfrm>
              <a:custGeom>
                <a:avLst/>
                <a:gdLst/>
                <a:ahLst/>
                <a:cxnLst/>
                <a:rect l="l" t="t" r="r" b="b"/>
                <a:pathLst>
                  <a:path w="3727" h="3726" extrusionOk="0">
                    <a:moveTo>
                      <a:pt x="1854" y="0"/>
                    </a:moveTo>
                    <a:cubicBezTo>
                      <a:pt x="830" y="0"/>
                      <a:pt x="1" y="829"/>
                      <a:pt x="1" y="1872"/>
                    </a:cubicBezTo>
                    <a:cubicBezTo>
                      <a:pt x="1" y="2896"/>
                      <a:pt x="830" y="3726"/>
                      <a:pt x="1854" y="3726"/>
                    </a:cubicBezTo>
                    <a:cubicBezTo>
                      <a:pt x="2897" y="3726"/>
                      <a:pt x="3726" y="2896"/>
                      <a:pt x="3726" y="1872"/>
                    </a:cubicBezTo>
                    <a:cubicBezTo>
                      <a:pt x="3726" y="829"/>
                      <a:pt x="2897" y="0"/>
                      <a:pt x="1854" y="0"/>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4" name="Google Shape;1184;p25"/>
            <p:cNvGrpSpPr/>
            <p:nvPr/>
          </p:nvGrpSpPr>
          <p:grpSpPr>
            <a:xfrm rot="-6187679" flipH="1">
              <a:off x="5426931" y="254213"/>
              <a:ext cx="612968" cy="1070077"/>
              <a:chOff x="5584006" y="2130847"/>
              <a:chExt cx="301215" cy="510578"/>
            </a:xfrm>
          </p:grpSpPr>
          <p:sp>
            <p:nvSpPr>
              <p:cNvPr id="1185" name="Google Shape;1185;p25"/>
              <p:cNvSpPr/>
              <p:nvPr/>
            </p:nvSpPr>
            <p:spPr>
              <a:xfrm rot="-1723369">
                <a:off x="5645829" y="2153909"/>
                <a:ext cx="177570" cy="289531"/>
              </a:xfrm>
              <a:custGeom>
                <a:avLst/>
                <a:gdLst/>
                <a:ahLst/>
                <a:cxnLst/>
                <a:rect l="l" t="t" r="r" b="b"/>
                <a:pathLst>
                  <a:path w="7153" h="11497" extrusionOk="0">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5"/>
              <p:cNvSpPr/>
              <p:nvPr/>
            </p:nvSpPr>
            <p:spPr>
              <a:xfrm>
                <a:off x="5798425" y="2159150"/>
                <a:ext cx="35800" cy="482275"/>
              </a:xfrm>
              <a:custGeom>
                <a:avLst/>
                <a:gdLst/>
                <a:ahLst/>
                <a:cxnLst/>
                <a:rect l="l" t="t" r="r" b="b"/>
                <a:pathLst>
                  <a:path w="1432" h="19291" extrusionOk="0">
                    <a:moveTo>
                      <a:pt x="318" y="0"/>
                    </a:moveTo>
                    <a:cubicBezTo>
                      <a:pt x="306" y="0"/>
                      <a:pt x="295" y="2"/>
                      <a:pt x="283" y="4"/>
                    </a:cubicBezTo>
                    <a:cubicBezTo>
                      <a:pt x="212" y="40"/>
                      <a:pt x="177" y="110"/>
                      <a:pt x="195" y="164"/>
                    </a:cubicBezTo>
                    <a:cubicBezTo>
                      <a:pt x="671" y="1664"/>
                      <a:pt x="883" y="3219"/>
                      <a:pt x="937" y="4773"/>
                    </a:cubicBezTo>
                    <a:cubicBezTo>
                      <a:pt x="989" y="6327"/>
                      <a:pt x="883" y="7899"/>
                      <a:pt x="725" y="9453"/>
                    </a:cubicBezTo>
                    <a:cubicBezTo>
                      <a:pt x="565" y="11007"/>
                      <a:pt x="372" y="12578"/>
                      <a:pt x="230" y="14151"/>
                    </a:cubicBezTo>
                    <a:cubicBezTo>
                      <a:pt x="89" y="15722"/>
                      <a:pt x="0" y="17311"/>
                      <a:pt x="106" y="18919"/>
                    </a:cubicBezTo>
                    <a:lnTo>
                      <a:pt x="106" y="18936"/>
                    </a:lnTo>
                    <a:cubicBezTo>
                      <a:pt x="124" y="19137"/>
                      <a:pt x="315" y="19291"/>
                      <a:pt x="515" y="19291"/>
                    </a:cubicBezTo>
                    <a:cubicBezTo>
                      <a:pt x="526" y="19291"/>
                      <a:pt x="537" y="19290"/>
                      <a:pt x="548" y="19289"/>
                    </a:cubicBezTo>
                    <a:cubicBezTo>
                      <a:pt x="777" y="19272"/>
                      <a:pt x="937" y="19077"/>
                      <a:pt x="918" y="18848"/>
                    </a:cubicBezTo>
                    <a:cubicBezTo>
                      <a:pt x="760" y="17311"/>
                      <a:pt x="796" y="15757"/>
                      <a:pt x="883" y="14203"/>
                    </a:cubicBezTo>
                    <a:cubicBezTo>
                      <a:pt x="989" y="12632"/>
                      <a:pt x="1149" y="11078"/>
                      <a:pt x="1255" y="9506"/>
                    </a:cubicBezTo>
                    <a:cubicBezTo>
                      <a:pt x="1361" y="7916"/>
                      <a:pt x="1431" y="6345"/>
                      <a:pt x="1325" y="4756"/>
                    </a:cubicBezTo>
                    <a:cubicBezTo>
                      <a:pt x="1236" y="3166"/>
                      <a:pt x="972" y="1594"/>
                      <a:pt x="442" y="93"/>
                    </a:cubicBezTo>
                    <a:cubicBezTo>
                      <a:pt x="427" y="35"/>
                      <a:pt x="375" y="0"/>
                      <a:pt x="318"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87" name="Google Shape;1187;p25"/>
            <p:cNvSpPr/>
            <p:nvPr/>
          </p:nvSpPr>
          <p:spPr>
            <a:xfrm rot="-7930660" flipH="1">
              <a:off x="5668951" y="531657"/>
              <a:ext cx="414256" cy="557288"/>
            </a:xfrm>
            <a:custGeom>
              <a:avLst/>
              <a:gdLst/>
              <a:ahLst/>
              <a:cxnLst/>
              <a:rect l="l" t="t" r="r" b="b"/>
              <a:pathLst>
                <a:path w="8143" h="10636" extrusionOk="0">
                  <a:moveTo>
                    <a:pt x="134" y="0"/>
                  </a:moveTo>
                  <a:cubicBezTo>
                    <a:pt x="125" y="0"/>
                    <a:pt x="116" y="1"/>
                    <a:pt x="107" y="3"/>
                  </a:cubicBezTo>
                  <a:cubicBezTo>
                    <a:pt x="36" y="39"/>
                    <a:pt x="1" y="109"/>
                    <a:pt x="19" y="163"/>
                  </a:cubicBezTo>
                  <a:cubicBezTo>
                    <a:pt x="1185" y="4418"/>
                    <a:pt x="3975" y="8198"/>
                    <a:pt x="7701" y="10599"/>
                  </a:cubicBezTo>
                  <a:cubicBezTo>
                    <a:pt x="7743" y="10624"/>
                    <a:pt x="7790" y="10635"/>
                    <a:pt x="7836" y="10635"/>
                  </a:cubicBezTo>
                  <a:cubicBezTo>
                    <a:pt x="7923" y="10635"/>
                    <a:pt x="8007" y="10593"/>
                    <a:pt x="8054" y="10512"/>
                  </a:cubicBezTo>
                  <a:cubicBezTo>
                    <a:pt x="8143" y="10387"/>
                    <a:pt x="8089" y="10229"/>
                    <a:pt x="7983" y="10159"/>
                  </a:cubicBezTo>
                  <a:cubicBezTo>
                    <a:pt x="4310" y="7898"/>
                    <a:pt x="1503" y="4260"/>
                    <a:pt x="266" y="92"/>
                  </a:cubicBezTo>
                  <a:cubicBezTo>
                    <a:pt x="250" y="46"/>
                    <a:pt x="195" y="0"/>
                    <a:pt x="134"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8" name="Google Shape;1188;p25"/>
          <p:cNvGrpSpPr/>
          <p:nvPr/>
        </p:nvGrpSpPr>
        <p:grpSpPr>
          <a:xfrm>
            <a:off x="4373929" y="4600538"/>
            <a:ext cx="327124" cy="322325"/>
            <a:chOff x="3828575" y="1069325"/>
            <a:chExt cx="185750" cy="183025"/>
          </a:xfrm>
        </p:grpSpPr>
        <p:sp>
          <p:nvSpPr>
            <p:cNvPr id="1189" name="Google Shape;1189;p25"/>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5"/>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5"/>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192" name="Shape 1192"/>
        <p:cNvGrpSpPr/>
        <p:nvPr/>
      </p:nvGrpSpPr>
      <p:grpSpPr>
        <a:xfrm>
          <a:off x="0" y="0"/>
          <a:ext cx="0" cy="0"/>
          <a:chOff x="0" y="0"/>
          <a:chExt cx="0" cy="0"/>
        </a:xfrm>
      </p:grpSpPr>
      <p:sp>
        <p:nvSpPr>
          <p:cNvPr id="1193" name="Google Shape;1193;p26"/>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94" name="Google Shape;1194;p26"/>
          <p:cNvSpPr txBox="1"/>
          <p:nvPr>
            <p:ph type="title" idx="2"/>
          </p:nvPr>
        </p:nvSpPr>
        <p:spPr>
          <a:xfrm>
            <a:off x="1936125" y="16776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95" name="Google Shape;1195;p26"/>
          <p:cNvSpPr txBox="1"/>
          <p:nvPr>
            <p:ph type="subTitle" idx="1"/>
          </p:nvPr>
        </p:nvSpPr>
        <p:spPr>
          <a:xfrm>
            <a:off x="1936125" y="20183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6" name="Google Shape;1196;p26"/>
          <p:cNvSpPr txBox="1"/>
          <p:nvPr>
            <p:ph type="title" idx="3"/>
          </p:nvPr>
        </p:nvSpPr>
        <p:spPr>
          <a:xfrm>
            <a:off x="6089775" y="1677675"/>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97" name="Google Shape;1197;p26"/>
          <p:cNvSpPr txBox="1"/>
          <p:nvPr>
            <p:ph type="subTitle" idx="4"/>
          </p:nvPr>
        </p:nvSpPr>
        <p:spPr>
          <a:xfrm>
            <a:off x="6089775" y="20183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8" name="Google Shape;1198;p26"/>
          <p:cNvSpPr txBox="1"/>
          <p:nvPr>
            <p:ph type="title" idx="5"/>
          </p:nvPr>
        </p:nvSpPr>
        <p:spPr>
          <a:xfrm>
            <a:off x="1936125" y="3384913"/>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99" name="Google Shape;1199;p26"/>
          <p:cNvSpPr txBox="1"/>
          <p:nvPr>
            <p:ph type="subTitle" idx="6"/>
          </p:nvPr>
        </p:nvSpPr>
        <p:spPr>
          <a:xfrm>
            <a:off x="1936125" y="372568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00" name="Google Shape;1200;p26"/>
          <p:cNvSpPr txBox="1"/>
          <p:nvPr>
            <p:ph type="title" idx="7"/>
          </p:nvPr>
        </p:nvSpPr>
        <p:spPr>
          <a:xfrm>
            <a:off x="6089775" y="3384913"/>
            <a:ext cx="23364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01" name="Google Shape;1201;p26"/>
          <p:cNvSpPr txBox="1"/>
          <p:nvPr>
            <p:ph type="subTitle" idx="8"/>
          </p:nvPr>
        </p:nvSpPr>
        <p:spPr>
          <a:xfrm>
            <a:off x="6089775" y="372568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202" name="Google Shape;1202;p26"/>
          <p:cNvGrpSpPr/>
          <p:nvPr/>
        </p:nvGrpSpPr>
        <p:grpSpPr>
          <a:xfrm rot="10800000">
            <a:off x="6482317" y="161764"/>
            <a:ext cx="3173210" cy="2188720"/>
            <a:chOff x="1899925" y="3063975"/>
            <a:chExt cx="1552375" cy="1070750"/>
          </a:xfrm>
        </p:grpSpPr>
        <p:sp>
          <p:nvSpPr>
            <p:cNvPr id="1203" name="Google Shape;1203;p26"/>
            <p:cNvSpPr/>
            <p:nvPr/>
          </p:nvSpPr>
          <p:spPr>
            <a:xfrm>
              <a:off x="2575425" y="3924050"/>
              <a:ext cx="154550" cy="206900"/>
            </a:xfrm>
            <a:custGeom>
              <a:avLst/>
              <a:gdLst/>
              <a:ahLst/>
              <a:cxnLst/>
              <a:rect l="l" t="t" r="r" b="b"/>
              <a:pathLst>
                <a:path w="6182" h="8276"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6"/>
            <p:cNvSpPr/>
            <p:nvPr/>
          </p:nvSpPr>
          <p:spPr>
            <a:xfrm>
              <a:off x="2575425" y="3924050"/>
              <a:ext cx="109100" cy="145175"/>
            </a:xfrm>
            <a:custGeom>
              <a:avLst/>
              <a:gdLst/>
              <a:ahLst/>
              <a:cxnLst/>
              <a:rect l="l" t="t" r="r" b="b"/>
              <a:pathLst>
                <a:path w="4364" h="5807"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6"/>
            <p:cNvSpPr/>
            <p:nvPr/>
          </p:nvSpPr>
          <p:spPr>
            <a:xfrm>
              <a:off x="2582500" y="3924050"/>
              <a:ext cx="39750" cy="37475"/>
            </a:xfrm>
            <a:custGeom>
              <a:avLst/>
              <a:gdLst/>
              <a:ahLst/>
              <a:cxnLst/>
              <a:rect l="l" t="t" r="r" b="b"/>
              <a:pathLst>
                <a:path w="1590" h="1499" extrusionOk="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6"/>
            <p:cNvSpPr/>
            <p:nvPr/>
          </p:nvSpPr>
          <p:spPr>
            <a:xfrm>
              <a:off x="2550300" y="3690925"/>
              <a:ext cx="56075" cy="262200"/>
            </a:xfrm>
            <a:custGeom>
              <a:avLst/>
              <a:gdLst/>
              <a:ahLst/>
              <a:cxnLst/>
              <a:rect l="l" t="t" r="r" b="b"/>
              <a:pathLst>
                <a:path w="2243" h="10488" extrusionOk="0">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6"/>
            <p:cNvSpPr/>
            <p:nvPr/>
          </p:nvSpPr>
          <p:spPr>
            <a:xfrm>
              <a:off x="2404600" y="3727050"/>
              <a:ext cx="195575" cy="406475"/>
            </a:xfrm>
            <a:custGeom>
              <a:avLst/>
              <a:gdLst/>
              <a:ahLst/>
              <a:cxnLst/>
              <a:rect l="l" t="t" r="r" b="b"/>
              <a:pathLst>
                <a:path w="7823" h="16259" extrusionOk="0">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6"/>
            <p:cNvSpPr/>
            <p:nvPr/>
          </p:nvSpPr>
          <p:spPr>
            <a:xfrm>
              <a:off x="2423125" y="3725150"/>
              <a:ext cx="148375" cy="409575"/>
            </a:xfrm>
            <a:custGeom>
              <a:avLst/>
              <a:gdLst/>
              <a:ahLst/>
              <a:cxnLst/>
              <a:rect l="l" t="t" r="r" b="b"/>
              <a:pathLst>
                <a:path w="5935" h="16383" extrusionOk="0">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6"/>
            <p:cNvSpPr/>
            <p:nvPr/>
          </p:nvSpPr>
          <p:spPr>
            <a:xfrm>
              <a:off x="2409900" y="4024000"/>
              <a:ext cx="79025" cy="39975"/>
            </a:xfrm>
            <a:custGeom>
              <a:avLst/>
              <a:gdLst/>
              <a:ahLst/>
              <a:cxnLst/>
              <a:rect l="l" t="t" r="r" b="b"/>
              <a:pathLst>
                <a:path w="3161" h="1599" extrusionOk="0">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6"/>
            <p:cNvSpPr/>
            <p:nvPr/>
          </p:nvSpPr>
          <p:spPr>
            <a:xfrm>
              <a:off x="2420900" y="3937000"/>
              <a:ext cx="114825" cy="47300"/>
            </a:xfrm>
            <a:custGeom>
              <a:avLst/>
              <a:gdLst/>
              <a:ahLst/>
              <a:cxnLst/>
              <a:rect l="l" t="t" r="r" b="b"/>
              <a:pathLst>
                <a:path w="4593" h="1892" extrusionOk="0">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6"/>
            <p:cNvSpPr/>
            <p:nvPr/>
          </p:nvSpPr>
          <p:spPr>
            <a:xfrm>
              <a:off x="2458875" y="3859925"/>
              <a:ext cx="106875" cy="53650"/>
            </a:xfrm>
            <a:custGeom>
              <a:avLst/>
              <a:gdLst/>
              <a:ahLst/>
              <a:cxnLst/>
              <a:rect l="l" t="t" r="r" b="b"/>
              <a:pathLst>
                <a:path w="4275" h="2146" extrusionOk="0">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6"/>
            <p:cNvSpPr/>
            <p:nvPr/>
          </p:nvSpPr>
          <p:spPr>
            <a:xfrm>
              <a:off x="2504375" y="3796500"/>
              <a:ext cx="73725" cy="46450"/>
            </a:xfrm>
            <a:custGeom>
              <a:avLst/>
              <a:gdLst/>
              <a:ahLst/>
              <a:cxnLst/>
              <a:rect l="l" t="t" r="r" b="b"/>
              <a:pathLst>
                <a:path w="2949" h="1858" extrusionOk="0">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6"/>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6"/>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6"/>
            <p:cNvSpPr/>
            <p:nvPr/>
          </p:nvSpPr>
          <p:spPr>
            <a:xfrm>
              <a:off x="2266850" y="3569000"/>
              <a:ext cx="38875" cy="38400"/>
            </a:xfrm>
            <a:custGeom>
              <a:avLst/>
              <a:gdLst/>
              <a:ahLst/>
              <a:cxnLst/>
              <a:rect l="l" t="t" r="r" b="b"/>
              <a:pathLst>
                <a:path w="1555" h="1536" extrusionOk="0">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6"/>
            <p:cNvSpPr/>
            <p:nvPr/>
          </p:nvSpPr>
          <p:spPr>
            <a:xfrm>
              <a:off x="2101725" y="3220450"/>
              <a:ext cx="195175" cy="391825"/>
            </a:xfrm>
            <a:custGeom>
              <a:avLst/>
              <a:gdLst/>
              <a:ahLst/>
              <a:cxnLst/>
              <a:rect l="l" t="t" r="r" b="b"/>
              <a:pathLst>
                <a:path w="7807" h="15673" extrusionOk="0">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6"/>
            <p:cNvSpPr/>
            <p:nvPr/>
          </p:nvSpPr>
          <p:spPr>
            <a:xfrm>
              <a:off x="2095550" y="3288200"/>
              <a:ext cx="99325" cy="263975"/>
            </a:xfrm>
            <a:custGeom>
              <a:avLst/>
              <a:gdLst/>
              <a:ahLst/>
              <a:cxnLst/>
              <a:rect l="l" t="t" r="r" b="b"/>
              <a:pathLst>
                <a:path w="3973" h="10559" extrusionOk="0">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6"/>
            <p:cNvSpPr/>
            <p:nvPr/>
          </p:nvSpPr>
          <p:spPr>
            <a:xfrm>
              <a:off x="2122900" y="3287125"/>
              <a:ext cx="37125" cy="266000"/>
            </a:xfrm>
            <a:custGeom>
              <a:avLst/>
              <a:gdLst/>
              <a:ahLst/>
              <a:cxnLst/>
              <a:rect l="l" t="t" r="r" b="b"/>
              <a:pathLst>
                <a:path w="1485" h="10640" extrusionOk="0">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6"/>
            <p:cNvSpPr/>
            <p:nvPr/>
          </p:nvSpPr>
          <p:spPr>
            <a:xfrm>
              <a:off x="2104375" y="3481225"/>
              <a:ext cx="49000" cy="23200"/>
            </a:xfrm>
            <a:custGeom>
              <a:avLst/>
              <a:gdLst/>
              <a:ahLst/>
              <a:cxnLst/>
              <a:rect l="l" t="t" r="r" b="b"/>
              <a:pathLst>
                <a:path w="1960" h="928" extrusionOk="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6"/>
            <p:cNvSpPr/>
            <p:nvPr/>
          </p:nvSpPr>
          <p:spPr>
            <a:xfrm>
              <a:off x="2100375" y="3425050"/>
              <a:ext cx="71125" cy="29475"/>
            </a:xfrm>
            <a:custGeom>
              <a:avLst/>
              <a:gdLst/>
              <a:ahLst/>
              <a:cxnLst/>
              <a:rect l="l" t="t" r="r" b="b"/>
              <a:pathLst>
                <a:path w="2845" h="1179" extrusionOk="0">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6"/>
            <p:cNvSpPr/>
            <p:nvPr/>
          </p:nvSpPr>
          <p:spPr>
            <a:xfrm>
              <a:off x="2112750" y="3374375"/>
              <a:ext cx="67575" cy="27175"/>
            </a:xfrm>
            <a:custGeom>
              <a:avLst/>
              <a:gdLst/>
              <a:ahLst/>
              <a:cxnLst/>
              <a:rect l="l" t="t" r="r" b="b"/>
              <a:pathLst>
                <a:path w="2703" h="1087" extrusionOk="0">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6"/>
            <p:cNvSpPr/>
            <p:nvPr/>
          </p:nvSpPr>
          <p:spPr>
            <a:xfrm>
              <a:off x="2131275" y="3333325"/>
              <a:ext cx="47725" cy="24075"/>
            </a:xfrm>
            <a:custGeom>
              <a:avLst/>
              <a:gdLst/>
              <a:ahLst/>
              <a:cxnLst/>
              <a:rect l="l" t="t" r="r" b="b"/>
              <a:pathLst>
                <a:path w="1909" h="963" extrusionOk="0">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26"/>
            <p:cNvSpPr/>
            <p:nvPr/>
          </p:nvSpPr>
          <p:spPr>
            <a:xfrm>
              <a:off x="1899925" y="3063975"/>
              <a:ext cx="1128975" cy="868275"/>
            </a:xfrm>
            <a:custGeom>
              <a:avLst/>
              <a:gdLst/>
              <a:ahLst/>
              <a:cxnLst/>
              <a:rect l="l" t="t" r="r" b="b"/>
              <a:pathLst>
                <a:path w="45159" h="34731" extrusionOk="0">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6"/>
            <p:cNvSpPr/>
            <p:nvPr/>
          </p:nvSpPr>
          <p:spPr>
            <a:xfrm>
              <a:off x="2672150" y="3824850"/>
              <a:ext cx="459175" cy="63525"/>
            </a:xfrm>
            <a:custGeom>
              <a:avLst/>
              <a:gdLst/>
              <a:ahLst/>
              <a:cxnLst/>
              <a:rect l="l" t="t" r="r" b="b"/>
              <a:pathLst>
                <a:path w="18367" h="2541" extrusionOk="0">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6"/>
            <p:cNvSpPr/>
            <p:nvPr/>
          </p:nvSpPr>
          <p:spPr>
            <a:xfrm>
              <a:off x="2826200" y="3742750"/>
              <a:ext cx="179750" cy="139775"/>
            </a:xfrm>
            <a:custGeom>
              <a:avLst/>
              <a:gdLst/>
              <a:ahLst/>
              <a:cxnLst/>
              <a:rect l="l" t="t" r="r" b="b"/>
              <a:pathLst>
                <a:path w="7190" h="5591" extrusionOk="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6"/>
            <p:cNvSpPr/>
            <p:nvPr/>
          </p:nvSpPr>
          <p:spPr>
            <a:xfrm>
              <a:off x="3027525" y="3736850"/>
              <a:ext cx="424775" cy="112550"/>
            </a:xfrm>
            <a:custGeom>
              <a:avLst/>
              <a:gdLst/>
              <a:ahLst/>
              <a:cxnLst/>
              <a:rect l="l" t="t" r="r" b="b"/>
              <a:pathLst>
                <a:path w="16991" h="4502" extrusionOk="0">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6"/>
            <p:cNvSpPr/>
            <p:nvPr/>
          </p:nvSpPr>
          <p:spPr>
            <a:xfrm>
              <a:off x="3025350" y="3750000"/>
              <a:ext cx="425625" cy="92025"/>
            </a:xfrm>
            <a:custGeom>
              <a:avLst/>
              <a:gdLst/>
              <a:ahLst/>
              <a:cxnLst/>
              <a:rect l="l" t="t" r="r" b="b"/>
              <a:pathLst>
                <a:path w="17025" h="3681" extrusionOk="0">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6"/>
            <p:cNvSpPr/>
            <p:nvPr/>
          </p:nvSpPr>
          <p:spPr>
            <a:xfrm>
              <a:off x="3336175" y="3734375"/>
              <a:ext cx="50775" cy="74200"/>
            </a:xfrm>
            <a:custGeom>
              <a:avLst/>
              <a:gdLst/>
              <a:ahLst/>
              <a:cxnLst/>
              <a:rect l="l" t="t" r="r" b="b"/>
              <a:pathLst>
                <a:path w="2031" h="2968" extrusionOk="0">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6"/>
            <p:cNvSpPr/>
            <p:nvPr/>
          </p:nvSpPr>
          <p:spPr>
            <a:xfrm>
              <a:off x="3246100" y="3735750"/>
              <a:ext cx="66250" cy="105250"/>
            </a:xfrm>
            <a:custGeom>
              <a:avLst/>
              <a:gdLst/>
              <a:ahLst/>
              <a:cxnLst/>
              <a:rect l="l" t="t" r="r" b="b"/>
              <a:pathLst>
                <a:path w="2650" h="4210" extrusionOk="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6"/>
            <p:cNvSpPr/>
            <p:nvPr/>
          </p:nvSpPr>
          <p:spPr>
            <a:xfrm>
              <a:off x="3164850" y="3747175"/>
              <a:ext cx="57850" cy="103800"/>
            </a:xfrm>
            <a:custGeom>
              <a:avLst/>
              <a:gdLst/>
              <a:ahLst/>
              <a:cxnLst/>
              <a:rect l="l" t="t" r="r" b="b"/>
              <a:pathLst>
                <a:path w="2314" h="4152" extrusionOk="0">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26"/>
            <p:cNvSpPr/>
            <p:nvPr/>
          </p:nvSpPr>
          <p:spPr>
            <a:xfrm>
              <a:off x="3099950" y="3773275"/>
              <a:ext cx="37575" cy="76550"/>
            </a:xfrm>
            <a:custGeom>
              <a:avLst/>
              <a:gdLst/>
              <a:ahLst/>
              <a:cxnLst/>
              <a:rect l="l" t="t" r="r" b="b"/>
              <a:pathLst>
                <a:path w="1503" h="3062" extrusionOk="0">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6"/>
            <p:cNvSpPr/>
            <p:nvPr/>
          </p:nvSpPr>
          <p:spPr>
            <a:xfrm>
              <a:off x="2951175" y="3539275"/>
              <a:ext cx="263850" cy="256200"/>
            </a:xfrm>
            <a:custGeom>
              <a:avLst/>
              <a:gdLst/>
              <a:ahLst/>
              <a:cxnLst/>
              <a:rect l="l" t="t" r="r" b="b"/>
              <a:pathLst>
                <a:path w="10554" h="10248" extrusionOk="0">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6"/>
            <p:cNvSpPr/>
            <p:nvPr/>
          </p:nvSpPr>
          <p:spPr>
            <a:xfrm>
              <a:off x="2948950" y="3540500"/>
              <a:ext cx="262725" cy="256650"/>
            </a:xfrm>
            <a:custGeom>
              <a:avLst/>
              <a:gdLst/>
              <a:ahLst/>
              <a:cxnLst/>
              <a:rect l="l" t="t" r="r" b="b"/>
              <a:pathLst>
                <a:path w="10509" h="10266" extrusionOk="0">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6"/>
            <p:cNvSpPr/>
            <p:nvPr/>
          </p:nvSpPr>
          <p:spPr>
            <a:xfrm>
              <a:off x="3128650" y="3568100"/>
              <a:ext cx="69325" cy="47250"/>
            </a:xfrm>
            <a:custGeom>
              <a:avLst/>
              <a:gdLst/>
              <a:ahLst/>
              <a:cxnLst/>
              <a:rect l="l" t="t" r="r" b="b"/>
              <a:pathLst>
                <a:path w="2773" h="1890" extrusionOk="0">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6"/>
            <p:cNvSpPr/>
            <p:nvPr/>
          </p:nvSpPr>
          <p:spPr>
            <a:xfrm>
              <a:off x="3060675" y="3609425"/>
              <a:ext cx="102450" cy="64200"/>
            </a:xfrm>
            <a:custGeom>
              <a:avLst/>
              <a:gdLst/>
              <a:ahLst/>
              <a:cxnLst/>
              <a:rect l="l" t="t" r="r" b="b"/>
              <a:pathLst>
                <a:path w="4098" h="2568" extrusionOk="0">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6"/>
            <p:cNvSpPr/>
            <p:nvPr/>
          </p:nvSpPr>
          <p:spPr>
            <a:xfrm>
              <a:off x="3011225" y="3651375"/>
              <a:ext cx="91400" cy="69175"/>
            </a:xfrm>
            <a:custGeom>
              <a:avLst/>
              <a:gdLst/>
              <a:ahLst/>
              <a:cxnLst/>
              <a:rect l="l" t="t" r="r" b="b"/>
              <a:pathLst>
                <a:path w="3656" h="2767" extrusionOk="0">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6"/>
            <p:cNvSpPr/>
            <p:nvPr/>
          </p:nvSpPr>
          <p:spPr>
            <a:xfrm>
              <a:off x="2977675" y="3701250"/>
              <a:ext cx="60475" cy="55375"/>
            </a:xfrm>
            <a:custGeom>
              <a:avLst/>
              <a:gdLst/>
              <a:ahLst/>
              <a:cxnLst/>
              <a:rect l="l" t="t" r="r" b="b"/>
              <a:pathLst>
                <a:path w="2419" h="2215" extrusionOk="0">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6"/>
            <p:cNvSpPr/>
            <p:nvPr/>
          </p:nvSpPr>
          <p:spPr>
            <a:xfrm>
              <a:off x="2987800" y="3798050"/>
              <a:ext cx="258750" cy="179000"/>
            </a:xfrm>
            <a:custGeom>
              <a:avLst/>
              <a:gdLst/>
              <a:ahLst/>
              <a:cxnLst/>
              <a:rect l="l" t="t" r="r" b="b"/>
              <a:pathLst>
                <a:path w="10350" h="7160" extrusionOk="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6"/>
            <p:cNvSpPr/>
            <p:nvPr/>
          </p:nvSpPr>
          <p:spPr>
            <a:xfrm>
              <a:off x="2987800" y="3843925"/>
              <a:ext cx="185025" cy="132575"/>
            </a:xfrm>
            <a:custGeom>
              <a:avLst/>
              <a:gdLst/>
              <a:ahLst/>
              <a:cxnLst/>
              <a:rect l="l" t="t" r="r" b="b"/>
              <a:pathLst>
                <a:path w="7401" h="5303" extrusionOk="0">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6"/>
            <p:cNvSpPr/>
            <p:nvPr/>
          </p:nvSpPr>
          <p:spPr>
            <a:xfrm>
              <a:off x="2987800" y="3901425"/>
              <a:ext cx="51250" cy="50350"/>
            </a:xfrm>
            <a:custGeom>
              <a:avLst/>
              <a:gdLst/>
              <a:ahLst/>
              <a:cxnLst/>
              <a:rect l="l" t="t" r="r" b="b"/>
              <a:pathLst>
                <a:path w="2050" h="2014" extrusionOk="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6"/>
            <p:cNvSpPr/>
            <p:nvPr/>
          </p:nvSpPr>
          <p:spPr>
            <a:xfrm>
              <a:off x="2526875" y="3357050"/>
              <a:ext cx="5775" cy="1350"/>
            </a:xfrm>
            <a:custGeom>
              <a:avLst/>
              <a:gdLst/>
              <a:ahLst/>
              <a:cxnLst/>
              <a:rect l="l" t="t" r="r" b="b"/>
              <a:pathLst>
                <a:path w="231" h="54" extrusionOk="0">
                  <a:moveTo>
                    <a:pt x="0" y="1"/>
                  </a:moveTo>
                  <a:lnTo>
                    <a:pt x="231" y="53"/>
                  </a:lnTo>
                  <a:cubicBezTo>
                    <a:pt x="195" y="36"/>
                    <a:pt x="142" y="36"/>
                    <a:pt x="106" y="18"/>
                  </a:cubicBezTo>
                  <a:cubicBezTo>
                    <a:pt x="71" y="1"/>
                    <a:pt x="36" y="1"/>
                    <a:pt x="0"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2" name="Google Shape;1242;p26"/>
          <p:cNvGrpSpPr/>
          <p:nvPr/>
        </p:nvGrpSpPr>
        <p:grpSpPr>
          <a:xfrm rot="5659072">
            <a:off x="8524276" y="4491201"/>
            <a:ext cx="322202" cy="420421"/>
            <a:chOff x="2263300" y="3569000"/>
            <a:chExt cx="157625" cy="205675"/>
          </a:xfrm>
        </p:grpSpPr>
        <p:sp>
          <p:nvSpPr>
            <p:cNvPr id="1243" name="Google Shape;1243;p26"/>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6"/>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5" name="Google Shape;1245;p26"/>
          <p:cNvGrpSpPr/>
          <p:nvPr/>
        </p:nvGrpSpPr>
        <p:grpSpPr>
          <a:xfrm rot="7223195">
            <a:off x="561835" y="3972723"/>
            <a:ext cx="311272" cy="1299967"/>
            <a:chOff x="768875" y="1271550"/>
            <a:chExt cx="115425" cy="482050"/>
          </a:xfrm>
        </p:grpSpPr>
        <p:sp>
          <p:nvSpPr>
            <p:cNvPr id="1246" name="Google Shape;1246;p26"/>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6"/>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6"/>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6"/>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6"/>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6"/>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6"/>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6"/>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254" name="Shape 1254"/>
        <p:cNvGrpSpPr/>
        <p:nvPr/>
      </p:nvGrpSpPr>
      <p:grpSpPr>
        <a:xfrm>
          <a:off x="0" y="0"/>
          <a:ext cx="0" cy="0"/>
          <a:chOff x="0" y="0"/>
          <a:chExt cx="0" cy="0"/>
        </a:xfrm>
      </p:grpSpPr>
      <p:sp>
        <p:nvSpPr>
          <p:cNvPr id="1255" name="Google Shape;1255;p27"/>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56" name="Google Shape;1256;p27"/>
          <p:cNvSpPr txBox="1"/>
          <p:nvPr>
            <p:ph type="title" idx="2"/>
          </p:nvPr>
        </p:nvSpPr>
        <p:spPr>
          <a:xfrm>
            <a:off x="717463" y="1982475"/>
            <a:ext cx="2061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57" name="Google Shape;1257;p27"/>
          <p:cNvSpPr txBox="1"/>
          <p:nvPr>
            <p:ph type="subTitle" idx="1"/>
          </p:nvPr>
        </p:nvSpPr>
        <p:spPr>
          <a:xfrm>
            <a:off x="717463" y="2310827"/>
            <a:ext cx="206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58" name="Google Shape;1258;p27"/>
          <p:cNvSpPr txBox="1"/>
          <p:nvPr>
            <p:ph type="title" idx="3"/>
          </p:nvPr>
        </p:nvSpPr>
        <p:spPr>
          <a:xfrm>
            <a:off x="3541195" y="1982475"/>
            <a:ext cx="2061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59" name="Google Shape;1259;p27"/>
          <p:cNvSpPr txBox="1"/>
          <p:nvPr>
            <p:ph type="subTitle" idx="4"/>
          </p:nvPr>
        </p:nvSpPr>
        <p:spPr>
          <a:xfrm>
            <a:off x="3541195" y="2310827"/>
            <a:ext cx="206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0" name="Google Shape;1260;p27"/>
          <p:cNvSpPr txBox="1"/>
          <p:nvPr>
            <p:ph type="title" idx="5"/>
          </p:nvPr>
        </p:nvSpPr>
        <p:spPr>
          <a:xfrm>
            <a:off x="717463" y="3771773"/>
            <a:ext cx="2061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61" name="Google Shape;1261;p27"/>
          <p:cNvSpPr txBox="1"/>
          <p:nvPr>
            <p:ph type="subTitle" idx="6"/>
          </p:nvPr>
        </p:nvSpPr>
        <p:spPr>
          <a:xfrm>
            <a:off x="717463" y="4100225"/>
            <a:ext cx="206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2" name="Google Shape;1262;p27"/>
          <p:cNvSpPr txBox="1"/>
          <p:nvPr>
            <p:ph type="title" idx="7"/>
          </p:nvPr>
        </p:nvSpPr>
        <p:spPr>
          <a:xfrm>
            <a:off x="3541195" y="3771773"/>
            <a:ext cx="2061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63" name="Google Shape;1263;p27"/>
          <p:cNvSpPr txBox="1"/>
          <p:nvPr>
            <p:ph type="subTitle" idx="8"/>
          </p:nvPr>
        </p:nvSpPr>
        <p:spPr>
          <a:xfrm>
            <a:off x="3541195" y="4100225"/>
            <a:ext cx="206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4" name="Google Shape;1264;p27"/>
          <p:cNvSpPr txBox="1"/>
          <p:nvPr>
            <p:ph type="title" idx="9"/>
          </p:nvPr>
        </p:nvSpPr>
        <p:spPr>
          <a:xfrm>
            <a:off x="6362412" y="1982475"/>
            <a:ext cx="2061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65" name="Google Shape;1265;p27"/>
          <p:cNvSpPr txBox="1"/>
          <p:nvPr>
            <p:ph type="subTitle" idx="13"/>
          </p:nvPr>
        </p:nvSpPr>
        <p:spPr>
          <a:xfrm>
            <a:off x="6362412" y="2310827"/>
            <a:ext cx="206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6" name="Google Shape;1266;p27"/>
          <p:cNvSpPr txBox="1"/>
          <p:nvPr>
            <p:ph type="title" idx="14"/>
          </p:nvPr>
        </p:nvSpPr>
        <p:spPr>
          <a:xfrm>
            <a:off x="6362412" y="3771773"/>
            <a:ext cx="20616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267" name="Google Shape;1267;p27"/>
          <p:cNvSpPr txBox="1"/>
          <p:nvPr>
            <p:ph type="subTitle" idx="15"/>
          </p:nvPr>
        </p:nvSpPr>
        <p:spPr>
          <a:xfrm>
            <a:off x="6362412" y="4100225"/>
            <a:ext cx="2061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268" name="Google Shape;1268;p27"/>
          <p:cNvGrpSpPr/>
          <p:nvPr/>
        </p:nvGrpSpPr>
        <p:grpSpPr>
          <a:xfrm>
            <a:off x="5439174" y="-364380"/>
            <a:ext cx="3801116" cy="2675207"/>
            <a:chOff x="5439174" y="-364380"/>
            <a:chExt cx="3801116" cy="2675207"/>
          </a:xfrm>
        </p:grpSpPr>
        <p:grpSp>
          <p:nvGrpSpPr>
            <p:cNvPr id="1269" name="Google Shape;1269;p27"/>
            <p:cNvGrpSpPr/>
            <p:nvPr/>
          </p:nvGrpSpPr>
          <p:grpSpPr>
            <a:xfrm rot="-4771851">
              <a:off x="5494714" y="772418"/>
              <a:ext cx="662003" cy="663841"/>
              <a:chOff x="4274193" y="2373927"/>
              <a:chExt cx="313500" cy="262250"/>
            </a:xfrm>
          </p:grpSpPr>
          <p:sp>
            <p:nvSpPr>
              <p:cNvPr id="1270" name="Google Shape;1270;p27"/>
              <p:cNvSpPr/>
              <p:nvPr/>
            </p:nvSpPr>
            <p:spPr>
              <a:xfrm>
                <a:off x="4390768" y="2485477"/>
                <a:ext cx="196925" cy="150700"/>
              </a:xfrm>
              <a:custGeom>
                <a:avLst/>
                <a:gdLst/>
                <a:ahLst/>
                <a:cxnLst/>
                <a:rect l="l" t="t" r="r" b="b"/>
                <a:pathLst>
                  <a:path w="7877" h="6028" extrusionOk="0">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7"/>
              <p:cNvSpPr/>
              <p:nvPr/>
            </p:nvSpPr>
            <p:spPr>
              <a:xfrm>
                <a:off x="4274193" y="2373927"/>
                <a:ext cx="149725" cy="156050"/>
              </a:xfrm>
              <a:custGeom>
                <a:avLst/>
                <a:gdLst/>
                <a:ahLst/>
                <a:cxnLst/>
                <a:rect l="l" t="t" r="r" b="b"/>
                <a:pathLst>
                  <a:path w="5989" h="6242" extrusionOk="0">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7"/>
              <p:cNvSpPr/>
              <p:nvPr/>
            </p:nvSpPr>
            <p:spPr>
              <a:xfrm>
                <a:off x="4274193" y="2478702"/>
                <a:ext cx="138675" cy="38800"/>
              </a:xfrm>
              <a:custGeom>
                <a:avLst/>
                <a:gdLst/>
                <a:ahLst/>
                <a:cxnLst/>
                <a:rect l="l" t="t" r="r" b="b"/>
                <a:pathLst>
                  <a:path w="5547" h="1552" extrusionOk="0">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7"/>
              <p:cNvSpPr/>
              <p:nvPr/>
            </p:nvSpPr>
            <p:spPr>
              <a:xfrm>
                <a:off x="4288793" y="2461927"/>
                <a:ext cx="124525" cy="40150"/>
              </a:xfrm>
              <a:custGeom>
                <a:avLst/>
                <a:gdLst/>
                <a:ahLst/>
                <a:cxnLst/>
                <a:rect l="l" t="t" r="r" b="b"/>
                <a:pathLst>
                  <a:path w="4981" h="1606" extrusionOk="0">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7"/>
              <p:cNvSpPr/>
              <p:nvPr/>
            </p:nvSpPr>
            <p:spPr>
              <a:xfrm>
                <a:off x="4295393" y="2434552"/>
                <a:ext cx="121450" cy="62275"/>
              </a:xfrm>
              <a:custGeom>
                <a:avLst/>
                <a:gdLst/>
                <a:ahLst/>
                <a:cxnLst/>
                <a:rect l="l" t="t" r="r" b="b"/>
                <a:pathLst>
                  <a:path w="4858" h="2491" extrusionOk="0">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7"/>
              <p:cNvSpPr/>
              <p:nvPr/>
            </p:nvSpPr>
            <p:spPr>
              <a:xfrm>
                <a:off x="4342193" y="2377577"/>
                <a:ext cx="72900" cy="113950"/>
              </a:xfrm>
              <a:custGeom>
                <a:avLst/>
                <a:gdLst/>
                <a:ahLst/>
                <a:cxnLst/>
                <a:rect l="l" t="t" r="r" b="b"/>
                <a:pathLst>
                  <a:path w="2916" h="4558" extrusionOk="0">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7"/>
              <p:cNvSpPr/>
              <p:nvPr/>
            </p:nvSpPr>
            <p:spPr>
              <a:xfrm>
                <a:off x="4321468" y="2412477"/>
                <a:ext cx="97575" cy="83450"/>
              </a:xfrm>
              <a:custGeom>
                <a:avLst/>
                <a:gdLst/>
                <a:ahLst/>
                <a:cxnLst/>
                <a:rect l="l" t="t" r="r" b="b"/>
                <a:pathLst>
                  <a:path w="3903" h="3338" extrusionOk="0">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7"/>
              <p:cNvSpPr/>
              <p:nvPr/>
            </p:nvSpPr>
            <p:spPr>
              <a:xfrm>
                <a:off x="4357668" y="2497352"/>
                <a:ext cx="73300" cy="25875"/>
              </a:xfrm>
              <a:custGeom>
                <a:avLst/>
                <a:gdLst/>
                <a:ahLst/>
                <a:cxnLst/>
                <a:rect l="l" t="t" r="r" b="b"/>
                <a:pathLst>
                  <a:path w="2932" h="1035" extrusionOk="0">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7"/>
              <p:cNvSpPr/>
              <p:nvPr/>
            </p:nvSpPr>
            <p:spPr>
              <a:xfrm>
                <a:off x="4398718" y="2442152"/>
                <a:ext cx="26500" cy="62500"/>
              </a:xfrm>
              <a:custGeom>
                <a:avLst/>
                <a:gdLst/>
                <a:ahLst/>
                <a:cxnLst/>
                <a:rect l="l" t="t" r="r" b="b"/>
                <a:pathLst>
                  <a:path w="1060" h="2500" extrusionOk="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79" name="Google Shape;1279;p27"/>
            <p:cNvSpPr/>
            <p:nvPr/>
          </p:nvSpPr>
          <p:spPr>
            <a:xfrm rot="-6802540">
              <a:off x="8009375" y="741049"/>
              <a:ext cx="415830" cy="381467"/>
            </a:xfrm>
            <a:custGeom>
              <a:avLst/>
              <a:gdLst/>
              <a:ahLst/>
              <a:cxnLst/>
              <a:rect l="l" t="t" r="r" b="b"/>
              <a:pathLst>
                <a:path w="7877" h="6028" extrusionOk="0">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80" name="Google Shape;1280;p27"/>
            <p:cNvGrpSpPr/>
            <p:nvPr/>
          </p:nvGrpSpPr>
          <p:grpSpPr>
            <a:xfrm rot="-4771851">
              <a:off x="6320343" y="-742448"/>
              <a:ext cx="2086524" cy="3431343"/>
              <a:chOff x="3840375" y="1580300"/>
              <a:chExt cx="988100" cy="1355550"/>
            </a:xfrm>
          </p:grpSpPr>
          <p:sp>
            <p:nvSpPr>
              <p:cNvPr id="1281" name="Google Shape;1281;p27"/>
              <p:cNvSpPr/>
              <p:nvPr/>
            </p:nvSpPr>
            <p:spPr>
              <a:xfrm>
                <a:off x="4197100" y="1580300"/>
                <a:ext cx="589875" cy="1355550"/>
              </a:xfrm>
              <a:custGeom>
                <a:avLst/>
                <a:gdLst/>
                <a:ahLst/>
                <a:cxnLst/>
                <a:rect l="l" t="t" r="r" b="b"/>
                <a:pathLst>
                  <a:path w="23595" h="54222" extrusionOk="0">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7"/>
              <p:cNvSpPr/>
              <p:nvPr/>
            </p:nvSpPr>
            <p:spPr>
              <a:xfrm rot="919378">
                <a:off x="4089047" y="2516262"/>
                <a:ext cx="331409" cy="93019"/>
              </a:xfrm>
              <a:custGeom>
                <a:avLst/>
                <a:gdLst/>
                <a:ahLst/>
                <a:cxnLst/>
                <a:rect l="l" t="t" r="r" b="b"/>
                <a:pathLst>
                  <a:path w="13458" h="3644" extrusionOk="0">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7"/>
              <p:cNvSpPr/>
              <p:nvPr/>
            </p:nvSpPr>
            <p:spPr>
              <a:xfrm>
                <a:off x="3840375" y="1658250"/>
                <a:ext cx="378825" cy="135800"/>
              </a:xfrm>
              <a:custGeom>
                <a:avLst/>
                <a:gdLst/>
                <a:ahLst/>
                <a:cxnLst/>
                <a:rect l="l" t="t" r="r" b="b"/>
                <a:pathLst>
                  <a:path w="15153" h="5432" extrusionOk="0">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7"/>
              <p:cNvSpPr/>
              <p:nvPr/>
            </p:nvSpPr>
            <p:spPr>
              <a:xfrm>
                <a:off x="4109675" y="1738400"/>
                <a:ext cx="369550" cy="174275"/>
              </a:xfrm>
              <a:custGeom>
                <a:avLst/>
                <a:gdLst/>
                <a:ahLst/>
                <a:cxnLst/>
                <a:rect l="l" t="t" r="r" b="b"/>
                <a:pathLst>
                  <a:path w="14782" h="6971" extrusionOk="0">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7"/>
              <p:cNvSpPr/>
              <p:nvPr/>
            </p:nvSpPr>
            <p:spPr>
              <a:xfrm>
                <a:off x="4390768" y="2485477"/>
                <a:ext cx="196925" cy="150700"/>
              </a:xfrm>
              <a:custGeom>
                <a:avLst/>
                <a:gdLst/>
                <a:ahLst/>
                <a:cxnLst/>
                <a:rect l="l" t="t" r="r" b="b"/>
                <a:pathLst>
                  <a:path w="7877" h="6028" extrusionOk="0">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7"/>
              <p:cNvSpPr/>
              <p:nvPr/>
            </p:nvSpPr>
            <p:spPr>
              <a:xfrm>
                <a:off x="4274193" y="2373927"/>
                <a:ext cx="149725" cy="156050"/>
              </a:xfrm>
              <a:custGeom>
                <a:avLst/>
                <a:gdLst/>
                <a:ahLst/>
                <a:cxnLst/>
                <a:rect l="l" t="t" r="r" b="b"/>
                <a:pathLst>
                  <a:path w="5989" h="6242" extrusionOk="0">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7"/>
              <p:cNvSpPr/>
              <p:nvPr/>
            </p:nvSpPr>
            <p:spPr>
              <a:xfrm>
                <a:off x="4274193" y="2478702"/>
                <a:ext cx="138675" cy="38800"/>
              </a:xfrm>
              <a:custGeom>
                <a:avLst/>
                <a:gdLst/>
                <a:ahLst/>
                <a:cxnLst/>
                <a:rect l="l" t="t" r="r" b="b"/>
                <a:pathLst>
                  <a:path w="5547" h="1552" extrusionOk="0">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27"/>
              <p:cNvSpPr/>
              <p:nvPr/>
            </p:nvSpPr>
            <p:spPr>
              <a:xfrm>
                <a:off x="4288793" y="2461927"/>
                <a:ext cx="124525" cy="40150"/>
              </a:xfrm>
              <a:custGeom>
                <a:avLst/>
                <a:gdLst/>
                <a:ahLst/>
                <a:cxnLst/>
                <a:rect l="l" t="t" r="r" b="b"/>
                <a:pathLst>
                  <a:path w="4981" h="1606" extrusionOk="0">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27"/>
              <p:cNvSpPr/>
              <p:nvPr/>
            </p:nvSpPr>
            <p:spPr>
              <a:xfrm>
                <a:off x="4295393" y="2434552"/>
                <a:ext cx="121450" cy="62275"/>
              </a:xfrm>
              <a:custGeom>
                <a:avLst/>
                <a:gdLst/>
                <a:ahLst/>
                <a:cxnLst/>
                <a:rect l="l" t="t" r="r" b="b"/>
                <a:pathLst>
                  <a:path w="4858" h="2491" extrusionOk="0">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27"/>
              <p:cNvSpPr/>
              <p:nvPr/>
            </p:nvSpPr>
            <p:spPr>
              <a:xfrm>
                <a:off x="4342193" y="2377577"/>
                <a:ext cx="72900" cy="113950"/>
              </a:xfrm>
              <a:custGeom>
                <a:avLst/>
                <a:gdLst/>
                <a:ahLst/>
                <a:cxnLst/>
                <a:rect l="l" t="t" r="r" b="b"/>
                <a:pathLst>
                  <a:path w="2916" h="4558" extrusionOk="0">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27"/>
              <p:cNvSpPr/>
              <p:nvPr/>
            </p:nvSpPr>
            <p:spPr>
              <a:xfrm>
                <a:off x="4321468" y="2412477"/>
                <a:ext cx="97575" cy="83450"/>
              </a:xfrm>
              <a:custGeom>
                <a:avLst/>
                <a:gdLst/>
                <a:ahLst/>
                <a:cxnLst/>
                <a:rect l="l" t="t" r="r" b="b"/>
                <a:pathLst>
                  <a:path w="3903" h="3338" extrusionOk="0">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27"/>
              <p:cNvSpPr/>
              <p:nvPr/>
            </p:nvSpPr>
            <p:spPr>
              <a:xfrm>
                <a:off x="4357668" y="2497352"/>
                <a:ext cx="73300" cy="25875"/>
              </a:xfrm>
              <a:custGeom>
                <a:avLst/>
                <a:gdLst/>
                <a:ahLst/>
                <a:cxnLst/>
                <a:rect l="l" t="t" r="r" b="b"/>
                <a:pathLst>
                  <a:path w="2932" h="1035" extrusionOk="0">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7"/>
              <p:cNvSpPr/>
              <p:nvPr/>
            </p:nvSpPr>
            <p:spPr>
              <a:xfrm>
                <a:off x="4398718" y="2442152"/>
                <a:ext cx="26500" cy="62500"/>
              </a:xfrm>
              <a:custGeom>
                <a:avLst/>
                <a:gdLst/>
                <a:ahLst/>
                <a:cxnLst/>
                <a:rect l="l" t="t" r="r" b="b"/>
                <a:pathLst>
                  <a:path w="1060" h="2500" extrusionOk="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7"/>
              <p:cNvSpPr/>
              <p:nvPr/>
            </p:nvSpPr>
            <p:spPr>
              <a:xfrm>
                <a:off x="4558250" y="1700975"/>
                <a:ext cx="270225" cy="317025"/>
              </a:xfrm>
              <a:custGeom>
                <a:avLst/>
                <a:gdLst/>
                <a:ahLst/>
                <a:cxnLst/>
                <a:rect l="l" t="t" r="r" b="b"/>
                <a:pathLst>
                  <a:path w="10809" h="12681" extrusionOk="0">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7"/>
              <p:cNvSpPr/>
              <p:nvPr/>
            </p:nvSpPr>
            <p:spPr>
              <a:xfrm>
                <a:off x="4515875" y="1876375"/>
                <a:ext cx="193825" cy="286000"/>
              </a:xfrm>
              <a:custGeom>
                <a:avLst/>
                <a:gdLst/>
                <a:ahLst/>
                <a:cxnLst/>
                <a:rect l="l" t="t" r="r" b="b"/>
                <a:pathLst>
                  <a:path w="7753" h="11440" extrusionOk="0">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7"/>
              <p:cNvSpPr/>
              <p:nvPr/>
            </p:nvSpPr>
            <p:spPr>
              <a:xfrm>
                <a:off x="4525125" y="1841825"/>
                <a:ext cx="26075" cy="243325"/>
              </a:xfrm>
              <a:custGeom>
                <a:avLst/>
                <a:gdLst/>
                <a:ahLst/>
                <a:cxnLst/>
                <a:rect l="l" t="t" r="r" b="b"/>
                <a:pathLst>
                  <a:path w="1043" h="9733" extrusionOk="0">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7"/>
              <p:cNvSpPr/>
              <p:nvPr/>
            </p:nvSpPr>
            <p:spPr>
              <a:xfrm>
                <a:off x="4473475" y="1727600"/>
                <a:ext cx="148800" cy="141800"/>
              </a:xfrm>
              <a:custGeom>
                <a:avLst/>
                <a:gdLst/>
                <a:ahLst/>
                <a:cxnLst/>
                <a:rect l="l" t="t" r="r" b="b"/>
                <a:pathLst>
                  <a:path w="5952" h="5672" extrusionOk="0">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7"/>
              <p:cNvSpPr/>
              <p:nvPr/>
            </p:nvSpPr>
            <p:spPr>
              <a:xfrm>
                <a:off x="4484075" y="1740275"/>
                <a:ext cx="56075" cy="130725"/>
              </a:xfrm>
              <a:custGeom>
                <a:avLst/>
                <a:gdLst/>
                <a:ahLst/>
                <a:cxnLst/>
                <a:rect l="l" t="t" r="r" b="b"/>
                <a:pathLst>
                  <a:path w="2243" h="5229" extrusionOk="0">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7"/>
              <p:cNvSpPr/>
              <p:nvPr/>
            </p:nvSpPr>
            <p:spPr>
              <a:xfrm>
                <a:off x="4506150" y="1743350"/>
                <a:ext cx="40175" cy="124100"/>
              </a:xfrm>
              <a:custGeom>
                <a:avLst/>
                <a:gdLst/>
                <a:ahLst/>
                <a:cxnLst/>
                <a:rect l="l" t="t" r="r" b="b"/>
                <a:pathLst>
                  <a:path w="1607" h="4964" extrusionOk="0">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7"/>
              <p:cNvSpPr/>
              <p:nvPr/>
            </p:nvSpPr>
            <p:spPr>
              <a:xfrm>
                <a:off x="4527350" y="1733225"/>
                <a:ext cx="24275" cy="134650"/>
              </a:xfrm>
              <a:custGeom>
                <a:avLst/>
                <a:gdLst/>
                <a:ahLst/>
                <a:cxnLst/>
                <a:rect l="l" t="t" r="r" b="b"/>
                <a:pathLst>
                  <a:path w="971" h="5386" extrusionOk="0">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7"/>
              <p:cNvSpPr/>
              <p:nvPr/>
            </p:nvSpPr>
            <p:spPr>
              <a:xfrm>
                <a:off x="4552950" y="1740700"/>
                <a:ext cx="55200" cy="123650"/>
              </a:xfrm>
              <a:custGeom>
                <a:avLst/>
                <a:gdLst/>
                <a:ahLst/>
                <a:cxnLst/>
                <a:rect l="l" t="t" r="r" b="b"/>
                <a:pathLst>
                  <a:path w="2208" h="4946" extrusionOk="0">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7"/>
              <p:cNvSpPr/>
              <p:nvPr/>
            </p:nvSpPr>
            <p:spPr>
              <a:xfrm>
                <a:off x="4551600" y="1742475"/>
                <a:ext cx="16800" cy="127175"/>
              </a:xfrm>
              <a:custGeom>
                <a:avLst/>
                <a:gdLst/>
                <a:ahLst/>
                <a:cxnLst/>
                <a:rect l="l" t="t" r="r" b="b"/>
                <a:pathLst>
                  <a:path w="672" h="5087" extrusionOk="0">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7"/>
              <p:cNvSpPr/>
              <p:nvPr/>
            </p:nvSpPr>
            <p:spPr>
              <a:xfrm>
                <a:off x="4498625" y="1829625"/>
                <a:ext cx="51750" cy="44875"/>
              </a:xfrm>
              <a:custGeom>
                <a:avLst/>
                <a:gdLst/>
                <a:ahLst/>
                <a:cxnLst/>
                <a:rect l="l" t="t" r="r" b="b"/>
                <a:pathLst>
                  <a:path w="2070" h="1795" extrusionOk="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7"/>
              <p:cNvSpPr/>
              <p:nvPr/>
            </p:nvSpPr>
            <p:spPr>
              <a:xfrm>
                <a:off x="4542625" y="1828725"/>
                <a:ext cx="49625" cy="46100"/>
              </a:xfrm>
              <a:custGeom>
                <a:avLst/>
                <a:gdLst/>
                <a:ahLst/>
                <a:cxnLst/>
                <a:rect l="l" t="t" r="r" b="b"/>
                <a:pathLst>
                  <a:path w="1985" h="1844" extrusionOk="0">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05" name="Google Shape;1305;p27"/>
          <p:cNvSpPr/>
          <p:nvPr/>
        </p:nvSpPr>
        <p:spPr>
          <a:xfrm rot="-7192629">
            <a:off x="8221117" y="4493835"/>
            <a:ext cx="570620" cy="802500"/>
          </a:xfrm>
          <a:custGeom>
            <a:avLst/>
            <a:gdLst/>
            <a:ahLst/>
            <a:cxnLst/>
            <a:rect l="l" t="t" r="r" b="b"/>
            <a:pathLst>
              <a:path w="10809" h="12681" extrusionOk="0">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7"/>
          <p:cNvSpPr/>
          <p:nvPr/>
        </p:nvSpPr>
        <p:spPr>
          <a:xfrm rot="-4771851">
            <a:off x="8885622" y="4630155"/>
            <a:ext cx="55959" cy="158208"/>
          </a:xfrm>
          <a:custGeom>
            <a:avLst/>
            <a:gdLst/>
            <a:ahLst/>
            <a:cxnLst/>
            <a:rect l="l" t="t" r="r" b="b"/>
            <a:pathLst>
              <a:path w="1060" h="2500" extrusionOk="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07" name="Google Shape;1307;p27"/>
          <p:cNvGrpSpPr/>
          <p:nvPr/>
        </p:nvGrpSpPr>
        <p:grpSpPr>
          <a:xfrm rot="5089617">
            <a:off x="233377" y="4585714"/>
            <a:ext cx="331062" cy="395029"/>
            <a:chOff x="4274193" y="2373927"/>
            <a:chExt cx="156775" cy="156050"/>
          </a:xfrm>
        </p:grpSpPr>
        <p:sp>
          <p:nvSpPr>
            <p:cNvPr id="1308" name="Google Shape;1308;p27"/>
            <p:cNvSpPr/>
            <p:nvPr/>
          </p:nvSpPr>
          <p:spPr>
            <a:xfrm>
              <a:off x="4274193" y="2373927"/>
              <a:ext cx="149725" cy="156050"/>
            </a:xfrm>
            <a:custGeom>
              <a:avLst/>
              <a:gdLst/>
              <a:ahLst/>
              <a:cxnLst/>
              <a:rect l="l" t="t" r="r" b="b"/>
              <a:pathLst>
                <a:path w="5989" h="6242" extrusionOk="0">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7"/>
            <p:cNvSpPr/>
            <p:nvPr/>
          </p:nvSpPr>
          <p:spPr>
            <a:xfrm>
              <a:off x="4274193" y="2478702"/>
              <a:ext cx="138675" cy="38800"/>
            </a:xfrm>
            <a:custGeom>
              <a:avLst/>
              <a:gdLst/>
              <a:ahLst/>
              <a:cxnLst/>
              <a:rect l="l" t="t" r="r" b="b"/>
              <a:pathLst>
                <a:path w="5547" h="1552" extrusionOk="0">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7"/>
            <p:cNvSpPr/>
            <p:nvPr/>
          </p:nvSpPr>
          <p:spPr>
            <a:xfrm>
              <a:off x="4288793" y="2461927"/>
              <a:ext cx="124525" cy="40150"/>
            </a:xfrm>
            <a:custGeom>
              <a:avLst/>
              <a:gdLst/>
              <a:ahLst/>
              <a:cxnLst/>
              <a:rect l="l" t="t" r="r" b="b"/>
              <a:pathLst>
                <a:path w="4981" h="1606" extrusionOk="0">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7"/>
            <p:cNvSpPr/>
            <p:nvPr/>
          </p:nvSpPr>
          <p:spPr>
            <a:xfrm>
              <a:off x="4295393" y="2434552"/>
              <a:ext cx="121450" cy="62275"/>
            </a:xfrm>
            <a:custGeom>
              <a:avLst/>
              <a:gdLst/>
              <a:ahLst/>
              <a:cxnLst/>
              <a:rect l="l" t="t" r="r" b="b"/>
              <a:pathLst>
                <a:path w="4858" h="2491" extrusionOk="0">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7"/>
            <p:cNvSpPr/>
            <p:nvPr/>
          </p:nvSpPr>
          <p:spPr>
            <a:xfrm>
              <a:off x="4342193" y="2377577"/>
              <a:ext cx="72900" cy="113950"/>
            </a:xfrm>
            <a:custGeom>
              <a:avLst/>
              <a:gdLst/>
              <a:ahLst/>
              <a:cxnLst/>
              <a:rect l="l" t="t" r="r" b="b"/>
              <a:pathLst>
                <a:path w="2916" h="4558" extrusionOk="0">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7"/>
            <p:cNvSpPr/>
            <p:nvPr/>
          </p:nvSpPr>
          <p:spPr>
            <a:xfrm>
              <a:off x="4321468" y="2412477"/>
              <a:ext cx="97575" cy="83450"/>
            </a:xfrm>
            <a:custGeom>
              <a:avLst/>
              <a:gdLst/>
              <a:ahLst/>
              <a:cxnLst/>
              <a:rect l="l" t="t" r="r" b="b"/>
              <a:pathLst>
                <a:path w="3903" h="3338" extrusionOk="0">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7"/>
            <p:cNvSpPr/>
            <p:nvPr/>
          </p:nvSpPr>
          <p:spPr>
            <a:xfrm>
              <a:off x="4357668" y="2497352"/>
              <a:ext cx="73300" cy="25875"/>
            </a:xfrm>
            <a:custGeom>
              <a:avLst/>
              <a:gdLst/>
              <a:ahLst/>
              <a:cxnLst/>
              <a:rect l="l" t="t" r="r" b="b"/>
              <a:pathLst>
                <a:path w="2932" h="1035" extrusionOk="0">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7"/>
            <p:cNvSpPr/>
            <p:nvPr/>
          </p:nvSpPr>
          <p:spPr>
            <a:xfrm>
              <a:off x="4398718" y="2442152"/>
              <a:ext cx="26500" cy="62500"/>
            </a:xfrm>
            <a:custGeom>
              <a:avLst/>
              <a:gdLst/>
              <a:ahLst/>
              <a:cxnLst/>
              <a:rect l="l" t="t" r="r" b="b"/>
              <a:pathLst>
                <a:path w="1060" h="2500" extrusionOk="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6" name="Google Shape;1316;p27"/>
          <p:cNvGrpSpPr/>
          <p:nvPr/>
        </p:nvGrpSpPr>
        <p:grpSpPr>
          <a:xfrm>
            <a:off x="235354" y="381788"/>
            <a:ext cx="327124" cy="322325"/>
            <a:chOff x="3828575" y="1069325"/>
            <a:chExt cx="185750" cy="183025"/>
          </a:xfrm>
        </p:grpSpPr>
        <p:sp>
          <p:nvSpPr>
            <p:cNvPr id="1317" name="Google Shape;1317;p27"/>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7"/>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7"/>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0" name="Google Shape;1320;p27"/>
          <p:cNvGrpSpPr/>
          <p:nvPr/>
        </p:nvGrpSpPr>
        <p:grpSpPr>
          <a:xfrm>
            <a:off x="7881154" y="122688"/>
            <a:ext cx="327124" cy="322325"/>
            <a:chOff x="3828575" y="1069325"/>
            <a:chExt cx="185750" cy="183025"/>
          </a:xfrm>
        </p:grpSpPr>
        <p:sp>
          <p:nvSpPr>
            <p:cNvPr id="1321" name="Google Shape;1321;p27"/>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7"/>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7"/>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324" name="Shape 1324"/>
        <p:cNvGrpSpPr/>
        <p:nvPr/>
      </p:nvGrpSpPr>
      <p:grpSpPr>
        <a:xfrm>
          <a:off x="0" y="0"/>
          <a:ext cx="0" cy="0"/>
          <a:chOff x="0" y="0"/>
          <a:chExt cx="0" cy="0"/>
        </a:xfrm>
      </p:grpSpPr>
      <p:sp>
        <p:nvSpPr>
          <p:cNvPr id="1325" name="Google Shape;1325;p28"/>
          <p:cNvSpPr txBox="1"/>
          <p:nvPr>
            <p:ph type="title" hasCustomPrompt="1"/>
          </p:nvPr>
        </p:nvSpPr>
        <p:spPr>
          <a:xfrm>
            <a:off x="2861850" y="899000"/>
            <a:ext cx="3420300" cy="7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26" name="Google Shape;1326;p28"/>
          <p:cNvSpPr txBox="1"/>
          <p:nvPr>
            <p:ph type="subTitle" idx="1"/>
          </p:nvPr>
        </p:nvSpPr>
        <p:spPr>
          <a:xfrm>
            <a:off x="2861850" y="1490130"/>
            <a:ext cx="3420300" cy="33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7" name="Google Shape;1327;p28"/>
          <p:cNvSpPr txBox="1"/>
          <p:nvPr>
            <p:ph type="title" idx="2" hasCustomPrompt="1"/>
          </p:nvPr>
        </p:nvSpPr>
        <p:spPr>
          <a:xfrm>
            <a:off x="2861850" y="2215388"/>
            <a:ext cx="3420300" cy="7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28" name="Google Shape;1328;p28"/>
          <p:cNvSpPr txBox="1"/>
          <p:nvPr>
            <p:ph type="subTitle" idx="3"/>
          </p:nvPr>
        </p:nvSpPr>
        <p:spPr>
          <a:xfrm>
            <a:off x="2861850" y="2808979"/>
            <a:ext cx="3420300" cy="33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9" name="Google Shape;1329;p28"/>
          <p:cNvSpPr txBox="1"/>
          <p:nvPr>
            <p:ph type="title" idx="4" hasCustomPrompt="1"/>
          </p:nvPr>
        </p:nvSpPr>
        <p:spPr>
          <a:xfrm>
            <a:off x="2861850" y="3531788"/>
            <a:ext cx="3420300" cy="7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0" name="Google Shape;1330;p28"/>
          <p:cNvSpPr txBox="1"/>
          <p:nvPr>
            <p:ph type="subTitle" idx="5"/>
          </p:nvPr>
        </p:nvSpPr>
        <p:spPr>
          <a:xfrm>
            <a:off x="2861850" y="4119010"/>
            <a:ext cx="3420300" cy="33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331" name="Google Shape;1331;p28"/>
          <p:cNvGrpSpPr/>
          <p:nvPr/>
        </p:nvGrpSpPr>
        <p:grpSpPr>
          <a:xfrm rot="-3742930">
            <a:off x="8146639" y="139256"/>
            <a:ext cx="288530" cy="1204990"/>
            <a:chOff x="768875" y="1271550"/>
            <a:chExt cx="115425" cy="482050"/>
          </a:xfrm>
        </p:grpSpPr>
        <p:sp>
          <p:nvSpPr>
            <p:cNvPr id="1332" name="Google Shape;1332;p28"/>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8"/>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8"/>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8"/>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8"/>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8"/>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8"/>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8"/>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0" name="Google Shape;1340;p28"/>
          <p:cNvGrpSpPr/>
          <p:nvPr/>
        </p:nvGrpSpPr>
        <p:grpSpPr>
          <a:xfrm rot="10800000">
            <a:off x="479756" y="4509864"/>
            <a:ext cx="327124" cy="322325"/>
            <a:chOff x="3828575" y="1069325"/>
            <a:chExt cx="185750" cy="183025"/>
          </a:xfrm>
        </p:grpSpPr>
        <p:sp>
          <p:nvSpPr>
            <p:cNvPr id="1341" name="Google Shape;1341;p28"/>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8"/>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8"/>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4" name="Google Shape;1344;p28"/>
          <p:cNvGrpSpPr/>
          <p:nvPr/>
        </p:nvGrpSpPr>
        <p:grpSpPr>
          <a:xfrm rot="10800000">
            <a:off x="8099406" y="1148864"/>
            <a:ext cx="327124" cy="322325"/>
            <a:chOff x="3828575" y="1069325"/>
            <a:chExt cx="185750" cy="183025"/>
          </a:xfrm>
        </p:grpSpPr>
        <p:sp>
          <p:nvSpPr>
            <p:cNvPr id="1345" name="Google Shape;1345;p28"/>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8"/>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8"/>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348" name="Shape 1348"/>
        <p:cNvGrpSpPr/>
        <p:nvPr/>
      </p:nvGrpSpPr>
      <p:grpSpPr>
        <a:xfrm>
          <a:off x="0" y="0"/>
          <a:ext cx="0" cy="0"/>
          <a:chOff x="0" y="0"/>
          <a:chExt cx="0" cy="0"/>
        </a:xfrm>
      </p:grpSpPr>
      <p:sp>
        <p:nvSpPr>
          <p:cNvPr id="1349" name="Google Shape;1349;p29"/>
          <p:cNvSpPr txBox="1"/>
          <p:nvPr>
            <p:ph type="ctrTitle"/>
          </p:nvPr>
        </p:nvSpPr>
        <p:spPr>
          <a:xfrm>
            <a:off x="717475" y="669825"/>
            <a:ext cx="34938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350" name="Google Shape;1350;p29"/>
          <p:cNvSpPr txBox="1"/>
          <p:nvPr>
            <p:ph type="subTitle" idx="1"/>
          </p:nvPr>
        </p:nvSpPr>
        <p:spPr>
          <a:xfrm>
            <a:off x="717475" y="1958097"/>
            <a:ext cx="3493800" cy="72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351" name="Google Shape;1351;p29"/>
          <p:cNvSpPr txBox="1"/>
          <p:nvPr>
            <p:ph type="title" idx="2"/>
          </p:nvPr>
        </p:nvSpPr>
        <p:spPr>
          <a:xfrm>
            <a:off x="717475" y="1638073"/>
            <a:ext cx="34938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52" name="Google Shape;1352;p29"/>
          <p:cNvSpPr txBox="1"/>
          <p:nvPr/>
        </p:nvSpPr>
        <p:spPr>
          <a:xfrm>
            <a:off x="720000" y="3815125"/>
            <a:ext cx="4054200" cy="431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GB" sz="1000">
                <a:solidFill>
                  <a:schemeClr val="dk1"/>
                </a:solidFill>
                <a:latin typeface="Chivo"/>
                <a:ea typeface="Chivo"/>
                <a:cs typeface="Chivo"/>
                <a:sym typeface="Chivo"/>
              </a:rPr>
              <a:t>CREDITS: This presentation template was created by </a:t>
            </a:r>
            <a:r>
              <a:rPr lang="en-GB" sz="1000" b="1">
                <a:solidFill>
                  <a:schemeClr val="dk1"/>
                </a:solidFill>
                <a:uFill>
                  <a:noFill/>
                </a:uFill>
                <a:latin typeface="Chivo"/>
                <a:ea typeface="Chivo"/>
                <a:cs typeface="Chivo"/>
                <a:sym typeface="Chivo"/>
                <a:hlinkClick r:id="rId2"/>
              </a:rPr>
              <a:t>Slidesgo</a:t>
            </a:r>
            <a:r>
              <a:rPr lang="en-GB" sz="1000">
                <a:solidFill>
                  <a:schemeClr val="dk1"/>
                </a:solidFill>
                <a:latin typeface="Chivo"/>
                <a:ea typeface="Chivo"/>
                <a:cs typeface="Chivo"/>
                <a:sym typeface="Chivo"/>
              </a:rPr>
              <a:t>, including icons by </a:t>
            </a:r>
            <a:r>
              <a:rPr lang="en-GB" sz="1000" b="1">
                <a:solidFill>
                  <a:schemeClr val="dk1"/>
                </a:solidFill>
                <a:uFill>
                  <a:noFill/>
                </a:uFill>
                <a:latin typeface="Chivo"/>
                <a:ea typeface="Chivo"/>
                <a:cs typeface="Chivo"/>
                <a:sym typeface="Chivo"/>
                <a:hlinkClick r:id="rId3"/>
              </a:rPr>
              <a:t>Flaticon</a:t>
            </a:r>
            <a:r>
              <a:rPr lang="en-GB" sz="1000">
                <a:solidFill>
                  <a:schemeClr val="dk1"/>
                </a:solidFill>
                <a:latin typeface="Chivo"/>
                <a:ea typeface="Chivo"/>
                <a:cs typeface="Chivo"/>
                <a:sym typeface="Chivo"/>
              </a:rPr>
              <a:t> and infographics &amp; images by </a:t>
            </a:r>
            <a:r>
              <a:rPr lang="en-GB" sz="1000" b="1">
                <a:solidFill>
                  <a:schemeClr val="dk1"/>
                </a:solidFill>
                <a:uFill>
                  <a:noFill/>
                </a:uFill>
                <a:latin typeface="Chivo"/>
                <a:ea typeface="Chivo"/>
                <a:cs typeface="Chivo"/>
                <a:sym typeface="Chivo"/>
                <a:hlinkClick r:id="rId4"/>
              </a:rPr>
              <a:t>Freepik</a:t>
            </a:r>
            <a:endParaRPr sz="1000" b="1">
              <a:solidFill>
                <a:schemeClr val="dk1"/>
              </a:solidFill>
              <a:highlight>
                <a:srgbClr val="DFDEFC"/>
              </a:highlight>
              <a:latin typeface="Chivo"/>
              <a:ea typeface="Chivo"/>
              <a:cs typeface="Chivo"/>
              <a:sym typeface="Chivo"/>
            </a:endParaRPr>
          </a:p>
        </p:txBody>
      </p:sp>
      <p:grpSp>
        <p:nvGrpSpPr>
          <p:cNvPr id="1353" name="Google Shape;1353;p29"/>
          <p:cNvGrpSpPr/>
          <p:nvPr/>
        </p:nvGrpSpPr>
        <p:grpSpPr>
          <a:xfrm>
            <a:off x="255917" y="335774"/>
            <a:ext cx="499342" cy="558869"/>
            <a:chOff x="3765250" y="1120600"/>
            <a:chExt cx="228375" cy="255600"/>
          </a:xfrm>
        </p:grpSpPr>
        <p:sp>
          <p:nvSpPr>
            <p:cNvPr id="1354" name="Google Shape;1354;p29"/>
            <p:cNvSpPr/>
            <p:nvPr/>
          </p:nvSpPr>
          <p:spPr>
            <a:xfrm>
              <a:off x="3784400" y="1120600"/>
              <a:ext cx="201150" cy="255600"/>
            </a:xfrm>
            <a:custGeom>
              <a:avLst/>
              <a:gdLst/>
              <a:ahLst/>
              <a:cxnLst/>
              <a:rect l="l" t="t" r="r" b="b"/>
              <a:pathLst>
                <a:path w="8046" h="10224" extrusionOk="0">
                  <a:moveTo>
                    <a:pt x="7909" y="0"/>
                  </a:moveTo>
                  <a:cubicBezTo>
                    <a:pt x="7868" y="0"/>
                    <a:pt x="7828" y="17"/>
                    <a:pt x="7804" y="42"/>
                  </a:cubicBezTo>
                  <a:cubicBezTo>
                    <a:pt x="7804" y="63"/>
                    <a:pt x="6715" y="1635"/>
                    <a:pt x="5525" y="3651"/>
                  </a:cubicBezTo>
                  <a:cubicBezTo>
                    <a:pt x="4557" y="5284"/>
                    <a:pt x="3347" y="7542"/>
                    <a:pt x="2723" y="9377"/>
                  </a:cubicBezTo>
                  <a:cubicBezTo>
                    <a:pt x="2683" y="8772"/>
                    <a:pt x="2602" y="7824"/>
                    <a:pt x="2420" y="6716"/>
                  </a:cubicBezTo>
                  <a:cubicBezTo>
                    <a:pt x="2239" y="5606"/>
                    <a:pt x="1976" y="4538"/>
                    <a:pt x="1675" y="3590"/>
                  </a:cubicBezTo>
                  <a:cubicBezTo>
                    <a:pt x="1272" y="2380"/>
                    <a:pt x="807" y="1332"/>
                    <a:pt x="243" y="466"/>
                  </a:cubicBezTo>
                  <a:cubicBezTo>
                    <a:pt x="217" y="427"/>
                    <a:pt x="174" y="404"/>
                    <a:pt x="131" y="404"/>
                  </a:cubicBezTo>
                  <a:cubicBezTo>
                    <a:pt x="107" y="404"/>
                    <a:pt x="83" y="411"/>
                    <a:pt x="62" y="426"/>
                  </a:cubicBezTo>
                  <a:cubicBezTo>
                    <a:pt x="22" y="466"/>
                    <a:pt x="1" y="547"/>
                    <a:pt x="41" y="587"/>
                  </a:cubicBezTo>
                  <a:cubicBezTo>
                    <a:pt x="726" y="1676"/>
                    <a:pt x="1654" y="3611"/>
                    <a:pt x="2178" y="6756"/>
                  </a:cubicBezTo>
                  <a:cubicBezTo>
                    <a:pt x="2501" y="8651"/>
                    <a:pt x="2522" y="10082"/>
                    <a:pt x="2522" y="10103"/>
                  </a:cubicBezTo>
                  <a:cubicBezTo>
                    <a:pt x="2522" y="10162"/>
                    <a:pt x="2562" y="10203"/>
                    <a:pt x="2622" y="10224"/>
                  </a:cubicBezTo>
                  <a:lnTo>
                    <a:pt x="2643" y="10224"/>
                  </a:lnTo>
                  <a:cubicBezTo>
                    <a:pt x="2683" y="10224"/>
                    <a:pt x="2743" y="10183"/>
                    <a:pt x="2763" y="10122"/>
                  </a:cubicBezTo>
                  <a:cubicBezTo>
                    <a:pt x="3710" y="6453"/>
                    <a:pt x="7965" y="243"/>
                    <a:pt x="8005" y="184"/>
                  </a:cubicBezTo>
                  <a:cubicBezTo>
                    <a:pt x="8046" y="122"/>
                    <a:pt x="8025" y="63"/>
                    <a:pt x="7984" y="22"/>
                  </a:cubicBezTo>
                  <a:cubicBezTo>
                    <a:pt x="7961" y="7"/>
                    <a:pt x="7935" y="0"/>
                    <a:pt x="790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29"/>
            <p:cNvSpPr/>
            <p:nvPr/>
          </p:nvSpPr>
          <p:spPr>
            <a:xfrm>
              <a:off x="3920500" y="1130225"/>
              <a:ext cx="73125" cy="72600"/>
            </a:xfrm>
            <a:custGeom>
              <a:avLst/>
              <a:gdLst/>
              <a:ahLst/>
              <a:cxnLst/>
              <a:rect l="l" t="t" r="r" b="b"/>
              <a:pathLst>
                <a:path w="2925" h="2904" extrusionOk="0">
                  <a:moveTo>
                    <a:pt x="1452" y="0"/>
                  </a:moveTo>
                  <a:cubicBezTo>
                    <a:pt x="645" y="0"/>
                    <a:pt x="0" y="645"/>
                    <a:pt x="0" y="1452"/>
                  </a:cubicBezTo>
                  <a:cubicBezTo>
                    <a:pt x="0" y="2258"/>
                    <a:pt x="645" y="2903"/>
                    <a:pt x="1452" y="2903"/>
                  </a:cubicBezTo>
                  <a:cubicBezTo>
                    <a:pt x="2258" y="2903"/>
                    <a:pt x="2924" y="2258"/>
                    <a:pt x="2924" y="1452"/>
                  </a:cubicBezTo>
                  <a:cubicBezTo>
                    <a:pt x="2924" y="645"/>
                    <a:pt x="2258" y="0"/>
                    <a:pt x="1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29"/>
            <p:cNvSpPr/>
            <p:nvPr/>
          </p:nvSpPr>
          <p:spPr>
            <a:xfrm>
              <a:off x="3765250" y="1139450"/>
              <a:ext cx="82675" cy="72875"/>
            </a:xfrm>
            <a:custGeom>
              <a:avLst/>
              <a:gdLst/>
              <a:ahLst/>
              <a:cxnLst/>
              <a:rect l="l" t="t" r="r" b="b"/>
              <a:pathLst>
                <a:path w="3307" h="2915" extrusionOk="0">
                  <a:moveTo>
                    <a:pt x="1664" y="0"/>
                  </a:moveTo>
                  <a:cubicBezTo>
                    <a:pt x="1355" y="0"/>
                    <a:pt x="1041" y="97"/>
                    <a:pt x="767" y="296"/>
                  </a:cubicBezTo>
                  <a:cubicBezTo>
                    <a:pt x="121" y="780"/>
                    <a:pt x="1" y="1688"/>
                    <a:pt x="484" y="2333"/>
                  </a:cubicBezTo>
                  <a:cubicBezTo>
                    <a:pt x="772" y="2716"/>
                    <a:pt x="1210" y="2915"/>
                    <a:pt x="1653" y="2915"/>
                  </a:cubicBezTo>
                  <a:cubicBezTo>
                    <a:pt x="1955" y="2915"/>
                    <a:pt x="2260" y="2823"/>
                    <a:pt x="2521" y="2634"/>
                  </a:cubicBezTo>
                  <a:cubicBezTo>
                    <a:pt x="3167" y="2151"/>
                    <a:pt x="3307" y="1223"/>
                    <a:pt x="2823" y="578"/>
                  </a:cubicBezTo>
                  <a:cubicBezTo>
                    <a:pt x="2538" y="198"/>
                    <a:pt x="2107" y="0"/>
                    <a:pt x="1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7" name="Google Shape;1357;p29"/>
          <p:cNvGrpSpPr/>
          <p:nvPr/>
        </p:nvGrpSpPr>
        <p:grpSpPr>
          <a:xfrm rot="-8100000">
            <a:off x="297957" y="4635814"/>
            <a:ext cx="273478" cy="217540"/>
            <a:chOff x="5069175" y="2284275"/>
            <a:chExt cx="96275" cy="76575"/>
          </a:xfrm>
        </p:grpSpPr>
        <p:sp>
          <p:nvSpPr>
            <p:cNvPr id="1358" name="Google Shape;1358;p29"/>
            <p:cNvSpPr/>
            <p:nvPr/>
          </p:nvSpPr>
          <p:spPr>
            <a:xfrm>
              <a:off x="5072675" y="2284275"/>
              <a:ext cx="92775" cy="76575"/>
            </a:xfrm>
            <a:custGeom>
              <a:avLst/>
              <a:gdLst/>
              <a:ahLst/>
              <a:cxnLst/>
              <a:rect l="l" t="t" r="r" b="b"/>
              <a:pathLst>
                <a:path w="3711" h="3063" extrusionOk="0">
                  <a:moveTo>
                    <a:pt x="1834" y="1"/>
                  </a:moveTo>
                  <a:cubicBezTo>
                    <a:pt x="1593" y="1"/>
                    <a:pt x="1368" y="37"/>
                    <a:pt x="1170" y="87"/>
                  </a:cubicBezTo>
                  <a:cubicBezTo>
                    <a:pt x="565" y="268"/>
                    <a:pt x="102" y="732"/>
                    <a:pt x="22" y="1297"/>
                  </a:cubicBezTo>
                  <a:cubicBezTo>
                    <a:pt x="22" y="1316"/>
                    <a:pt x="1" y="1337"/>
                    <a:pt x="1" y="1356"/>
                  </a:cubicBezTo>
                  <a:cubicBezTo>
                    <a:pt x="1" y="1458"/>
                    <a:pt x="1" y="1539"/>
                    <a:pt x="22" y="1619"/>
                  </a:cubicBezTo>
                  <a:cubicBezTo>
                    <a:pt x="62" y="2122"/>
                    <a:pt x="404" y="2566"/>
                    <a:pt x="909" y="2808"/>
                  </a:cubicBezTo>
                  <a:cubicBezTo>
                    <a:pt x="1130" y="2950"/>
                    <a:pt x="1412" y="3030"/>
                    <a:pt x="1715" y="3050"/>
                  </a:cubicBezTo>
                  <a:cubicBezTo>
                    <a:pt x="1794" y="3059"/>
                    <a:pt x="1873" y="3063"/>
                    <a:pt x="1950" y="3063"/>
                  </a:cubicBezTo>
                  <a:cubicBezTo>
                    <a:pt x="2582" y="3063"/>
                    <a:pt x="3143" y="2778"/>
                    <a:pt x="3449" y="2364"/>
                  </a:cubicBezTo>
                  <a:cubicBezTo>
                    <a:pt x="3468" y="2345"/>
                    <a:pt x="3489" y="2324"/>
                    <a:pt x="3489" y="2305"/>
                  </a:cubicBezTo>
                  <a:cubicBezTo>
                    <a:pt x="3610" y="2122"/>
                    <a:pt x="3691" y="1921"/>
                    <a:pt x="3710" y="1700"/>
                  </a:cubicBezTo>
                  <a:lnTo>
                    <a:pt x="3710" y="1558"/>
                  </a:lnTo>
                  <a:lnTo>
                    <a:pt x="3710" y="1458"/>
                  </a:lnTo>
                  <a:cubicBezTo>
                    <a:pt x="3691" y="1356"/>
                    <a:pt x="3670" y="1256"/>
                    <a:pt x="3630" y="1176"/>
                  </a:cubicBezTo>
                  <a:cubicBezTo>
                    <a:pt x="3630" y="1135"/>
                    <a:pt x="3610" y="1114"/>
                    <a:pt x="3610" y="1095"/>
                  </a:cubicBezTo>
                  <a:cubicBezTo>
                    <a:pt x="3368" y="530"/>
                    <a:pt x="2764" y="87"/>
                    <a:pt x="1997" y="6"/>
                  </a:cubicBezTo>
                  <a:cubicBezTo>
                    <a:pt x="1942" y="2"/>
                    <a:pt x="1888" y="1"/>
                    <a:pt x="1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9"/>
            <p:cNvSpPr/>
            <p:nvPr/>
          </p:nvSpPr>
          <p:spPr>
            <a:xfrm>
              <a:off x="5070175" y="2284850"/>
              <a:ext cx="31775" cy="39925"/>
            </a:xfrm>
            <a:custGeom>
              <a:avLst/>
              <a:gdLst/>
              <a:ahLst/>
              <a:cxnLst/>
              <a:rect l="l" t="t" r="r" b="b"/>
              <a:pathLst>
                <a:path w="1271" h="1597" extrusionOk="0">
                  <a:moveTo>
                    <a:pt x="1085" y="0"/>
                  </a:moveTo>
                  <a:cubicBezTo>
                    <a:pt x="907" y="0"/>
                    <a:pt x="735" y="65"/>
                    <a:pt x="585" y="185"/>
                  </a:cubicBezTo>
                  <a:cubicBezTo>
                    <a:pt x="404" y="325"/>
                    <a:pt x="262" y="548"/>
                    <a:pt x="162" y="769"/>
                  </a:cubicBezTo>
                  <a:cubicBezTo>
                    <a:pt x="20" y="1032"/>
                    <a:pt x="1" y="1314"/>
                    <a:pt x="101" y="1596"/>
                  </a:cubicBezTo>
                  <a:cubicBezTo>
                    <a:pt x="283" y="1596"/>
                    <a:pt x="423" y="1454"/>
                    <a:pt x="544" y="1333"/>
                  </a:cubicBezTo>
                  <a:cubicBezTo>
                    <a:pt x="847" y="1032"/>
                    <a:pt x="1109" y="669"/>
                    <a:pt x="1230" y="266"/>
                  </a:cubicBezTo>
                  <a:cubicBezTo>
                    <a:pt x="1251" y="185"/>
                    <a:pt x="1270" y="104"/>
                    <a:pt x="1270" y="24"/>
                  </a:cubicBezTo>
                  <a:cubicBezTo>
                    <a:pt x="1208" y="8"/>
                    <a:pt x="1146" y="0"/>
                    <a:pt x="108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9"/>
            <p:cNvSpPr/>
            <p:nvPr/>
          </p:nvSpPr>
          <p:spPr>
            <a:xfrm>
              <a:off x="5069175" y="2316150"/>
              <a:ext cx="26225" cy="44450"/>
            </a:xfrm>
            <a:custGeom>
              <a:avLst/>
              <a:gdLst/>
              <a:ahLst/>
              <a:cxnLst/>
              <a:rect l="l" t="t" r="r" b="b"/>
              <a:pathLst>
                <a:path w="1049" h="1778" extrusionOk="0">
                  <a:moveTo>
                    <a:pt x="181" y="1"/>
                  </a:moveTo>
                  <a:cubicBezTo>
                    <a:pt x="20" y="264"/>
                    <a:pt x="0" y="546"/>
                    <a:pt x="81" y="828"/>
                  </a:cubicBezTo>
                  <a:cubicBezTo>
                    <a:pt x="141" y="1070"/>
                    <a:pt x="221" y="1312"/>
                    <a:pt x="404" y="1492"/>
                  </a:cubicBezTo>
                  <a:cubicBezTo>
                    <a:pt x="553" y="1661"/>
                    <a:pt x="753" y="1777"/>
                    <a:pt x="973" y="1777"/>
                  </a:cubicBezTo>
                  <a:cubicBezTo>
                    <a:pt x="991" y="1777"/>
                    <a:pt x="1010" y="1776"/>
                    <a:pt x="1028" y="1775"/>
                  </a:cubicBezTo>
                  <a:cubicBezTo>
                    <a:pt x="1049" y="1694"/>
                    <a:pt x="1049" y="1594"/>
                    <a:pt x="1049" y="1513"/>
                  </a:cubicBezTo>
                  <a:cubicBezTo>
                    <a:pt x="1008" y="1089"/>
                    <a:pt x="807" y="707"/>
                    <a:pt x="565" y="344"/>
                  </a:cubicBezTo>
                  <a:cubicBezTo>
                    <a:pt x="463" y="202"/>
                    <a:pt x="342" y="41"/>
                    <a:pt x="18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9"/>
            <p:cNvSpPr/>
            <p:nvPr/>
          </p:nvSpPr>
          <p:spPr>
            <a:xfrm>
              <a:off x="5145775" y="2310550"/>
              <a:ext cx="17650" cy="32850"/>
            </a:xfrm>
            <a:custGeom>
              <a:avLst/>
              <a:gdLst/>
              <a:ahLst/>
              <a:cxnLst/>
              <a:rect l="l" t="t" r="r" b="b"/>
              <a:pathLst>
                <a:path w="706" h="1314" extrusionOk="0">
                  <a:moveTo>
                    <a:pt x="473" y="0"/>
                  </a:moveTo>
                  <a:cubicBezTo>
                    <a:pt x="389" y="0"/>
                    <a:pt x="307" y="20"/>
                    <a:pt x="243" y="63"/>
                  </a:cubicBezTo>
                  <a:cubicBezTo>
                    <a:pt x="141" y="125"/>
                    <a:pt x="61" y="265"/>
                    <a:pt x="20" y="407"/>
                  </a:cubicBezTo>
                  <a:cubicBezTo>
                    <a:pt x="20" y="426"/>
                    <a:pt x="1" y="467"/>
                    <a:pt x="1" y="507"/>
                  </a:cubicBezTo>
                  <a:cubicBezTo>
                    <a:pt x="1" y="587"/>
                    <a:pt x="1" y="689"/>
                    <a:pt x="20" y="810"/>
                  </a:cubicBezTo>
                  <a:cubicBezTo>
                    <a:pt x="61" y="971"/>
                    <a:pt x="122" y="1173"/>
                    <a:pt x="302" y="1254"/>
                  </a:cubicBezTo>
                  <a:cubicBezTo>
                    <a:pt x="364" y="1294"/>
                    <a:pt x="444" y="1313"/>
                    <a:pt x="525" y="1313"/>
                  </a:cubicBezTo>
                  <a:cubicBezTo>
                    <a:pt x="544" y="1294"/>
                    <a:pt x="565" y="1273"/>
                    <a:pt x="565" y="1254"/>
                  </a:cubicBezTo>
                  <a:cubicBezTo>
                    <a:pt x="485" y="1254"/>
                    <a:pt x="404" y="1254"/>
                    <a:pt x="343" y="1213"/>
                  </a:cubicBezTo>
                  <a:cubicBezTo>
                    <a:pt x="182" y="1112"/>
                    <a:pt x="101" y="931"/>
                    <a:pt x="82" y="789"/>
                  </a:cubicBezTo>
                  <a:cubicBezTo>
                    <a:pt x="61" y="649"/>
                    <a:pt x="61" y="528"/>
                    <a:pt x="82" y="426"/>
                  </a:cubicBezTo>
                  <a:cubicBezTo>
                    <a:pt x="101" y="286"/>
                    <a:pt x="182" y="184"/>
                    <a:pt x="283" y="125"/>
                  </a:cubicBezTo>
                  <a:cubicBezTo>
                    <a:pt x="344" y="84"/>
                    <a:pt x="414" y="64"/>
                    <a:pt x="487" y="64"/>
                  </a:cubicBezTo>
                  <a:cubicBezTo>
                    <a:pt x="560" y="64"/>
                    <a:pt x="636" y="84"/>
                    <a:pt x="706" y="125"/>
                  </a:cubicBezTo>
                  <a:cubicBezTo>
                    <a:pt x="706" y="84"/>
                    <a:pt x="686" y="63"/>
                    <a:pt x="686" y="44"/>
                  </a:cubicBezTo>
                  <a:cubicBezTo>
                    <a:pt x="620" y="15"/>
                    <a:pt x="546" y="0"/>
                    <a:pt x="47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2" name="Google Shape;1362;p29"/>
          <p:cNvGrpSpPr/>
          <p:nvPr/>
        </p:nvGrpSpPr>
        <p:grpSpPr>
          <a:xfrm>
            <a:off x="8208198" y="4493876"/>
            <a:ext cx="549139" cy="423252"/>
            <a:chOff x="5084050" y="1748625"/>
            <a:chExt cx="251150" cy="193575"/>
          </a:xfrm>
        </p:grpSpPr>
        <p:sp>
          <p:nvSpPr>
            <p:cNvPr id="1363" name="Google Shape;1363;p29"/>
            <p:cNvSpPr/>
            <p:nvPr/>
          </p:nvSpPr>
          <p:spPr>
            <a:xfrm>
              <a:off x="5084050" y="1749575"/>
              <a:ext cx="251150" cy="192525"/>
            </a:xfrm>
            <a:custGeom>
              <a:avLst/>
              <a:gdLst/>
              <a:ahLst/>
              <a:cxnLst/>
              <a:rect l="l" t="t" r="r" b="b"/>
              <a:pathLst>
                <a:path w="10046" h="7701" extrusionOk="0">
                  <a:moveTo>
                    <a:pt x="9870" y="1"/>
                  </a:moveTo>
                  <a:cubicBezTo>
                    <a:pt x="9863" y="1"/>
                    <a:pt x="9856" y="2"/>
                    <a:pt x="9849" y="3"/>
                  </a:cubicBezTo>
                  <a:cubicBezTo>
                    <a:pt x="9163" y="145"/>
                    <a:pt x="7086" y="629"/>
                    <a:pt x="4425" y="2301"/>
                  </a:cubicBezTo>
                  <a:cubicBezTo>
                    <a:pt x="1784" y="3954"/>
                    <a:pt x="473" y="6535"/>
                    <a:pt x="51" y="7503"/>
                  </a:cubicBezTo>
                  <a:cubicBezTo>
                    <a:pt x="0" y="7602"/>
                    <a:pt x="86" y="7701"/>
                    <a:pt x="186" y="7701"/>
                  </a:cubicBezTo>
                  <a:cubicBezTo>
                    <a:pt x="208" y="7701"/>
                    <a:pt x="230" y="7696"/>
                    <a:pt x="252" y="7685"/>
                  </a:cubicBezTo>
                  <a:cubicBezTo>
                    <a:pt x="1381" y="7059"/>
                    <a:pt x="4970" y="5064"/>
                    <a:pt x="7126" y="3411"/>
                  </a:cubicBezTo>
                  <a:cubicBezTo>
                    <a:pt x="9102" y="1919"/>
                    <a:pt x="9787" y="709"/>
                    <a:pt x="9989" y="205"/>
                  </a:cubicBezTo>
                  <a:cubicBezTo>
                    <a:pt x="10046" y="112"/>
                    <a:pt x="9963" y="1"/>
                    <a:pt x="987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9"/>
            <p:cNvSpPr/>
            <p:nvPr/>
          </p:nvSpPr>
          <p:spPr>
            <a:xfrm>
              <a:off x="5085775" y="1748625"/>
              <a:ext cx="245525" cy="193575"/>
            </a:xfrm>
            <a:custGeom>
              <a:avLst/>
              <a:gdLst/>
              <a:ahLst/>
              <a:cxnLst/>
              <a:rect l="l" t="t" r="r" b="b"/>
              <a:pathLst>
                <a:path w="9821" h="7743" extrusionOk="0">
                  <a:moveTo>
                    <a:pt x="9759" y="1"/>
                  </a:moveTo>
                  <a:cubicBezTo>
                    <a:pt x="7380" y="989"/>
                    <a:pt x="103" y="7602"/>
                    <a:pt x="22" y="7683"/>
                  </a:cubicBezTo>
                  <a:cubicBezTo>
                    <a:pt x="1" y="7683"/>
                    <a:pt x="1" y="7723"/>
                    <a:pt x="22" y="7742"/>
                  </a:cubicBezTo>
                  <a:lnTo>
                    <a:pt x="82" y="7742"/>
                  </a:lnTo>
                  <a:cubicBezTo>
                    <a:pt x="162" y="7662"/>
                    <a:pt x="7420" y="1049"/>
                    <a:pt x="9799" y="81"/>
                  </a:cubicBezTo>
                  <a:cubicBezTo>
                    <a:pt x="9820" y="81"/>
                    <a:pt x="9820" y="62"/>
                    <a:pt x="9820" y="41"/>
                  </a:cubicBezTo>
                  <a:cubicBezTo>
                    <a:pt x="9799" y="22"/>
                    <a:pt x="9780" y="1"/>
                    <a:pt x="975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365" name="Shape 1365"/>
        <p:cNvGrpSpPr/>
        <p:nvPr/>
      </p:nvGrpSpPr>
      <p:grpSpPr>
        <a:xfrm>
          <a:off x="0" y="0"/>
          <a:ext cx="0" cy="0"/>
          <a:chOff x="0" y="0"/>
          <a:chExt cx="0" cy="0"/>
        </a:xfrm>
      </p:grpSpPr>
      <p:grpSp>
        <p:nvGrpSpPr>
          <p:cNvPr id="1366" name="Google Shape;1366;p30"/>
          <p:cNvGrpSpPr/>
          <p:nvPr/>
        </p:nvGrpSpPr>
        <p:grpSpPr>
          <a:xfrm rot="-6595700">
            <a:off x="5929370" y="-187649"/>
            <a:ext cx="3451893" cy="3322394"/>
            <a:chOff x="754250" y="3789250"/>
            <a:chExt cx="1457400" cy="1402725"/>
          </a:xfrm>
        </p:grpSpPr>
        <p:sp>
          <p:nvSpPr>
            <p:cNvPr id="1367" name="Google Shape;1367;p30"/>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30"/>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0"/>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0"/>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0"/>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0"/>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0"/>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30"/>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30"/>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30"/>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30"/>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0"/>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30"/>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30"/>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30"/>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30"/>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30"/>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30"/>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30"/>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30"/>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0"/>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0"/>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30"/>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30"/>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30"/>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30"/>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30"/>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4" name="Google Shape;1394;p30"/>
          <p:cNvGrpSpPr/>
          <p:nvPr/>
        </p:nvGrpSpPr>
        <p:grpSpPr>
          <a:xfrm rot="-6595700">
            <a:off x="315981" y="4566197"/>
            <a:ext cx="348233" cy="305244"/>
            <a:chOff x="2064625" y="4197850"/>
            <a:chExt cx="147025" cy="128875"/>
          </a:xfrm>
        </p:grpSpPr>
        <p:sp>
          <p:nvSpPr>
            <p:cNvPr id="1395" name="Google Shape;1395;p30"/>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30"/>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0"/>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8" name="Google Shape;1398;p30"/>
          <p:cNvGrpSpPr/>
          <p:nvPr/>
        </p:nvGrpSpPr>
        <p:grpSpPr>
          <a:xfrm rot="-2475074">
            <a:off x="8194368" y="4498693"/>
            <a:ext cx="589816" cy="207481"/>
            <a:chOff x="1874325" y="4387025"/>
            <a:chExt cx="249025" cy="87600"/>
          </a:xfrm>
        </p:grpSpPr>
        <p:sp>
          <p:nvSpPr>
            <p:cNvPr id="1399" name="Google Shape;1399;p30"/>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30"/>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1" name="Google Shape;1401;p30"/>
          <p:cNvGrpSpPr/>
          <p:nvPr/>
        </p:nvGrpSpPr>
        <p:grpSpPr>
          <a:xfrm rot="-8100000">
            <a:off x="7647080" y="4591411"/>
            <a:ext cx="589822" cy="207483"/>
            <a:chOff x="1874325" y="4387025"/>
            <a:chExt cx="249025" cy="87600"/>
          </a:xfrm>
        </p:grpSpPr>
        <p:sp>
          <p:nvSpPr>
            <p:cNvPr id="1402" name="Google Shape;1402;p30"/>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0"/>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4" name="Google Shape;1404;p30"/>
          <p:cNvGrpSpPr/>
          <p:nvPr/>
        </p:nvGrpSpPr>
        <p:grpSpPr>
          <a:xfrm rot="10800000">
            <a:off x="442556" y="336189"/>
            <a:ext cx="327124" cy="322325"/>
            <a:chOff x="3828575" y="1069325"/>
            <a:chExt cx="185750" cy="183025"/>
          </a:xfrm>
        </p:grpSpPr>
        <p:sp>
          <p:nvSpPr>
            <p:cNvPr id="1405" name="Google Shape;1405;p30"/>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0"/>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0"/>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25" name="Shape 125"/>
        <p:cNvGrpSpPr/>
        <p:nvPr/>
      </p:nvGrpSpPr>
      <p:grpSpPr>
        <a:xfrm>
          <a:off x="0" y="0"/>
          <a:ext cx="0" cy="0"/>
          <a:chOff x="0" y="0"/>
          <a:chExt cx="0" cy="0"/>
        </a:xfrm>
      </p:grpSpPr>
      <p:sp>
        <p:nvSpPr>
          <p:cNvPr id="126" name="Google Shape;126;p4"/>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 name="Google Shape;127;p4"/>
          <p:cNvSpPr txBox="1"/>
          <p:nvPr>
            <p:ph type="body" idx="1"/>
          </p:nvPr>
        </p:nvSpPr>
        <p:spPr>
          <a:xfrm>
            <a:off x="720000" y="1247675"/>
            <a:ext cx="7704000" cy="3276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AutoNum type="arabicPeriod"/>
              <a:defRPr sz="1100">
                <a:solidFill>
                  <a:schemeClr val="dk1"/>
                </a:solidFill>
              </a:defRPr>
            </a:lvl1pPr>
            <a:lvl2pPr marL="914400" lvl="1" indent="-317500" rtl="0">
              <a:lnSpc>
                <a:spcPct val="115000"/>
              </a:lnSpc>
              <a:spcBef>
                <a:spcPts val="0"/>
              </a:spcBef>
              <a:spcAft>
                <a:spcPts val="0"/>
              </a:spcAft>
              <a:buClr>
                <a:schemeClr val="dk1"/>
              </a:buClr>
              <a:buSzPts val="1400"/>
              <a:buAutoNum type="alphaLcPeriod"/>
              <a:defRPr>
                <a:solidFill>
                  <a:schemeClr val="dk1"/>
                </a:solidFill>
              </a:defRPr>
            </a:lvl2pPr>
            <a:lvl3pPr marL="1371600" lvl="2" indent="-317500" rtl="0">
              <a:lnSpc>
                <a:spcPct val="115000"/>
              </a:lnSpc>
              <a:spcBef>
                <a:spcPts val="0"/>
              </a:spcBef>
              <a:spcAft>
                <a:spcPts val="0"/>
              </a:spcAft>
              <a:buClr>
                <a:schemeClr val="dk1"/>
              </a:buClr>
              <a:buSzPts val="1400"/>
              <a:buAutoNum type="romanLcPeriod"/>
              <a:defRPr>
                <a:solidFill>
                  <a:schemeClr val="dk1"/>
                </a:solidFill>
              </a:defRPr>
            </a:lvl3pPr>
            <a:lvl4pPr marL="1828800" lvl="3" indent="-317500" rtl="0">
              <a:lnSpc>
                <a:spcPct val="115000"/>
              </a:lnSpc>
              <a:spcBef>
                <a:spcPts val="0"/>
              </a:spcBef>
              <a:spcAft>
                <a:spcPts val="0"/>
              </a:spcAft>
              <a:buClr>
                <a:schemeClr val="dk1"/>
              </a:buClr>
              <a:buSzPts val="1400"/>
              <a:buAutoNum type="arabicPeriod"/>
              <a:defRPr>
                <a:solidFill>
                  <a:schemeClr val="dk1"/>
                </a:solidFill>
              </a:defRPr>
            </a:lvl4pPr>
            <a:lvl5pPr marL="2286000" lvl="4" indent="-317500" rtl="0">
              <a:lnSpc>
                <a:spcPct val="115000"/>
              </a:lnSpc>
              <a:spcBef>
                <a:spcPts val="0"/>
              </a:spcBef>
              <a:spcAft>
                <a:spcPts val="0"/>
              </a:spcAft>
              <a:buClr>
                <a:schemeClr val="dk1"/>
              </a:buClr>
              <a:buSzPts val="1400"/>
              <a:buAutoNum type="alphaLcPeriod"/>
              <a:defRPr>
                <a:solidFill>
                  <a:schemeClr val="dk1"/>
                </a:solidFill>
              </a:defRPr>
            </a:lvl5pPr>
            <a:lvl6pPr marL="2743200" lvl="5" indent="-317500" rtl="0">
              <a:lnSpc>
                <a:spcPct val="115000"/>
              </a:lnSpc>
              <a:spcBef>
                <a:spcPts val="0"/>
              </a:spcBef>
              <a:spcAft>
                <a:spcPts val="0"/>
              </a:spcAft>
              <a:buClr>
                <a:schemeClr val="dk1"/>
              </a:buClr>
              <a:buSzPts val="1400"/>
              <a:buAutoNum type="romanLcPeriod"/>
              <a:defRPr>
                <a:solidFill>
                  <a:schemeClr val="dk1"/>
                </a:solidFill>
              </a:defRPr>
            </a:lvl6pPr>
            <a:lvl7pPr marL="3200400" lvl="6" indent="-317500" rtl="0">
              <a:lnSpc>
                <a:spcPct val="115000"/>
              </a:lnSpc>
              <a:spcBef>
                <a:spcPts val="0"/>
              </a:spcBef>
              <a:spcAft>
                <a:spcPts val="0"/>
              </a:spcAft>
              <a:buClr>
                <a:schemeClr val="dk1"/>
              </a:buClr>
              <a:buSzPts val="1400"/>
              <a:buAutoNum type="arabicPeriod"/>
              <a:defRPr>
                <a:solidFill>
                  <a:schemeClr val="dk1"/>
                </a:solidFill>
              </a:defRPr>
            </a:lvl7pPr>
            <a:lvl8pPr marL="3657600" lvl="7" indent="-317500" rtl="0">
              <a:lnSpc>
                <a:spcPct val="115000"/>
              </a:lnSpc>
              <a:spcBef>
                <a:spcPts val="0"/>
              </a:spcBef>
              <a:spcAft>
                <a:spcPts val="0"/>
              </a:spcAft>
              <a:buClr>
                <a:schemeClr val="dk1"/>
              </a:buClr>
              <a:buSzPts val="1400"/>
              <a:buAutoNum type="alphaLcPeriod"/>
              <a:defRPr>
                <a:solidFill>
                  <a:schemeClr val="dk1"/>
                </a:solidFill>
              </a:defRPr>
            </a:lvl8pPr>
            <a:lvl9pPr marL="4114800" lvl="8" indent="-317500" rtl="0">
              <a:lnSpc>
                <a:spcPct val="115000"/>
              </a:lnSpc>
              <a:spcBef>
                <a:spcPts val="0"/>
              </a:spcBef>
              <a:spcAft>
                <a:spcPts val="0"/>
              </a:spcAft>
              <a:buClr>
                <a:schemeClr val="dk1"/>
              </a:buClr>
              <a:buSzPts val="1400"/>
              <a:buAutoNum type="romanLcPeriod"/>
              <a:defRPr>
                <a:solidFill>
                  <a:schemeClr val="dk1"/>
                </a:solidFill>
              </a:defRPr>
            </a:lvl9pPr>
          </a:lstStyle>
          <a:p/>
        </p:txBody>
      </p:sp>
      <p:grpSp>
        <p:nvGrpSpPr>
          <p:cNvPr id="128" name="Google Shape;128;p4"/>
          <p:cNvGrpSpPr/>
          <p:nvPr/>
        </p:nvGrpSpPr>
        <p:grpSpPr>
          <a:xfrm>
            <a:off x="-998653" y="2436707"/>
            <a:ext cx="2741339" cy="1890837"/>
            <a:chOff x="1899925" y="3063975"/>
            <a:chExt cx="1552375" cy="1070750"/>
          </a:xfrm>
        </p:grpSpPr>
        <p:sp>
          <p:nvSpPr>
            <p:cNvPr id="129" name="Google Shape;129;p4"/>
            <p:cNvSpPr/>
            <p:nvPr/>
          </p:nvSpPr>
          <p:spPr>
            <a:xfrm>
              <a:off x="2575425" y="3924050"/>
              <a:ext cx="154550" cy="206900"/>
            </a:xfrm>
            <a:custGeom>
              <a:avLst/>
              <a:gdLst/>
              <a:ahLst/>
              <a:cxnLst/>
              <a:rect l="l" t="t" r="r" b="b"/>
              <a:pathLst>
                <a:path w="6182" h="8276"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4"/>
            <p:cNvSpPr/>
            <p:nvPr/>
          </p:nvSpPr>
          <p:spPr>
            <a:xfrm>
              <a:off x="2575425" y="3924050"/>
              <a:ext cx="109100" cy="145175"/>
            </a:xfrm>
            <a:custGeom>
              <a:avLst/>
              <a:gdLst/>
              <a:ahLst/>
              <a:cxnLst/>
              <a:rect l="l" t="t" r="r" b="b"/>
              <a:pathLst>
                <a:path w="4364" h="5807"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4"/>
            <p:cNvSpPr/>
            <p:nvPr/>
          </p:nvSpPr>
          <p:spPr>
            <a:xfrm>
              <a:off x="2582500" y="3924050"/>
              <a:ext cx="39750" cy="37475"/>
            </a:xfrm>
            <a:custGeom>
              <a:avLst/>
              <a:gdLst/>
              <a:ahLst/>
              <a:cxnLst/>
              <a:rect l="l" t="t" r="r" b="b"/>
              <a:pathLst>
                <a:path w="1590" h="1499" extrusionOk="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2550300" y="3690925"/>
              <a:ext cx="56075" cy="262200"/>
            </a:xfrm>
            <a:custGeom>
              <a:avLst/>
              <a:gdLst/>
              <a:ahLst/>
              <a:cxnLst/>
              <a:rect l="l" t="t" r="r" b="b"/>
              <a:pathLst>
                <a:path w="2243" h="10488" extrusionOk="0">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2404600" y="3727050"/>
              <a:ext cx="195575" cy="406475"/>
            </a:xfrm>
            <a:custGeom>
              <a:avLst/>
              <a:gdLst/>
              <a:ahLst/>
              <a:cxnLst/>
              <a:rect l="l" t="t" r="r" b="b"/>
              <a:pathLst>
                <a:path w="7823" h="16259" extrusionOk="0">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2423125" y="3725150"/>
              <a:ext cx="148375" cy="409575"/>
            </a:xfrm>
            <a:custGeom>
              <a:avLst/>
              <a:gdLst/>
              <a:ahLst/>
              <a:cxnLst/>
              <a:rect l="l" t="t" r="r" b="b"/>
              <a:pathLst>
                <a:path w="5935" h="16383" extrusionOk="0">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a:off x="2409900" y="4024000"/>
              <a:ext cx="79025" cy="39975"/>
            </a:xfrm>
            <a:custGeom>
              <a:avLst/>
              <a:gdLst/>
              <a:ahLst/>
              <a:cxnLst/>
              <a:rect l="l" t="t" r="r" b="b"/>
              <a:pathLst>
                <a:path w="3161" h="1599" extrusionOk="0">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4"/>
            <p:cNvSpPr/>
            <p:nvPr/>
          </p:nvSpPr>
          <p:spPr>
            <a:xfrm>
              <a:off x="2420900" y="3937000"/>
              <a:ext cx="114825" cy="47300"/>
            </a:xfrm>
            <a:custGeom>
              <a:avLst/>
              <a:gdLst/>
              <a:ahLst/>
              <a:cxnLst/>
              <a:rect l="l" t="t" r="r" b="b"/>
              <a:pathLst>
                <a:path w="4593" h="1892" extrusionOk="0">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4"/>
            <p:cNvSpPr/>
            <p:nvPr/>
          </p:nvSpPr>
          <p:spPr>
            <a:xfrm>
              <a:off x="2458875" y="3859925"/>
              <a:ext cx="106875" cy="53650"/>
            </a:xfrm>
            <a:custGeom>
              <a:avLst/>
              <a:gdLst/>
              <a:ahLst/>
              <a:cxnLst/>
              <a:rect l="l" t="t" r="r" b="b"/>
              <a:pathLst>
                <a:path w="4275" h="2146" extrusionOk="0">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2504375" y="3796500"/>
              <a:ext cx="73725" cy="46450"/>
            </a:xfrm>
            <a:custGeom>
              <a:avLst/>
              <a:gdLst/>
              <a:ahLst/>
              <a:cxnLst/>
              <a:rect l="l" t="t" r="r" b="b"/>
              <a:pathLst>
                <a:path w="2949" h="1858" extrusionOk="0">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2266850" y="3569000"/>
              <a:ext cx="38875" cy="38400"/>
            </a:xfrm>
            <a:custGeom>
              <a:avLst/>
              <a:gdLst/>
              <a:ahLst/>
              <a:cxnLst/>
              <a:rect l="l" t="t" r="r" b="b"/>
              <a:pathLst>
                <a:path w="1555" h="1536" extrusionOk="0">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2101725" y="3220450"/>
              <a:ext cx="195175" cy="391825"/>
            </a:xfrm>
            <a:custGeom>
              <a:avLst/>
              <a:gdLst/>
              <a:ahLst/>
              <a:cxnLst/>
              <a:rect l="l" t="t" r="r" b="b"/>
              <a:pathLst>
                <a:path w="7807" h="15673" extrusionOk="0">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4"/>
            <p:cNvSpPr/>
            <p:nvPr/>
          </p:nvSpPr>
          <p:spPr>
            <a:xfrm>
              <a:off x="2095550" y="3288200"/>
              <a:ext cx="99325" cy="263975"/>
            </a:xfrm>
            <a:custGeom>
              <a:avLst/>
              <a:gdLst/>
              <a:ahLst/>
              <a:cxnLst/>
              <a:rect l="l" t="t" r="r" b="b"/>
              <a:pathLst>
                <a:path w="3973" h="10559" extrusionOk="0">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4"/>
            <p:cNvSpPr/>
            <p:nvPr/>
          </p:nvSpPr>
          <p:spPr>
            <a:xfrm>
              <a:off x="2122900" y="3287125"/>
              <a:ext cx="37125" cy="266000"/>
            </a:xfrm>
            <a:custGeom>
              <a:avLst/>
              <a:gdLst/>
              <a:ahLst/>
              <a:cxnLst/>
              <a:rect l="l" t="t" r="r" b="b"/>
              <a:pathLst>
                <a:path w="1485" h="10640" extrusionOk="0">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2104375" y="3481225"/>
              <a:ext cx="49000" cy="23200"/>
            </a:xfrm>
            <a:custGeom>
              <a:avLst/>
              <a:gdLst/>
              <a:ahLst/>
              <a:cxnLst/>
              <a:rect l="l" t="t" r="r" b="b"/>
              <a:pathLst>
                <a:path w="1960" h="928" extrusionOk="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2100375" y="3425050"/>
              <a:ext cx="71125" cy="29475"/>
            </a:xfrm>
            <a:custGeom>
              <a:avLst/>
              <a:gdLst/>
              <a:ahLst/>
              <a:cxnLst/>
              <a:rect l="l" t="t" r="r" b="b"/>
              <a:pathLst>
                <a:path w="2845" h="1179" extrusionOk="0">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2112750" y="3374375"/>
              <a:ext cx="67575" cy="27175"/>
            </a:xfrm>
            <a:custGeom>
              <a:avLst/>
              <a:gdLst/>
              <a:ahLst/>
              <a:cxnLst/>
              <a:rect l="l" t="t" r="r" b="b"/>
              <a:pathLst>
                <a:path w="2703" h="1087" extrusionOk="0">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4"/>
            <p:cNvSpPr/>
            <p:nvPr/>
          </p:nvSpPr>
          <p:spPr>
            <a:xfrm>
              <a:off x="2131275" y="3333325"/>
              <a:ext cx="47725" cy="24075"/>
            </a:xfrm>
            <a:custGeom>
              <a:avLst/>
              <a:gdLst/>
              <a:ahLst/>
              <a:cxnLst/>
              <a:rect l="l" t="t" r="r" b="b"/>
              <a:pathLst>
                <a:path w="1909" h="963" extrusionOk="0">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4"/>
            <p:cNvSpPr/>
            <p:nvPr/>
          </p:nvSpPr>
          <p:spPr>
            <a:xfrm>
              <a:off x="1899925" y="3063975"/>
              <a:ext cx="1128975" cy="868275"/>
            </a:xfrm>
            <a:custGeom>
              <a:avLst/>
              <a:gdLst/>
              <a:ahLst/>
              <a:cxnLst/>
              <a:rect l="l" t="t" r="r" b="b"/>
              <a:pathLst>
                <a:path w="45159" h="34731" extrusionOk="0">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2672150" y="3824850"/>
              <a:ext cx="459175" cy="63525"/>
            </a:xfrm>
            <a:custGeom>
              <a:avLst/>
              <a:gdLst/>
              <a:ahLst/>
              <a:cxnLst/>
              <a:rect l="l" t="t" r="r" b="b"/>
              <a:pathLst>
                <a:path w="18367" h="2541" extrusionOk="0">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2826200" y="3742750"/>
              <a:ext cx="179750" cy="139775"/>
            </a:xfrm>
            <a:custGeom>
              <a:avLst/>
              <a:gdLst/>
              <a:ahLst/>
              <a:cxnLst/>
              <a:rect l="l" t="t" r="r" b="b"/>
              <a:pathLst>
                <a:path w="7190" h="5591" extrusionOk="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3027525" y="3736850"/>
              <a:ext cx="424775" cy="112550"/>
            </a:xfrm>
            <a:custGeom>
              <a:avLst/>
              <a:gdLst/>
              <a:ahLst/>
              <a:cxnLst/>
              <a:rect l="l" t="t" r="r" b="b"/>
              <a:pathLst>
                <a:path w="16991" h="4502" extrusionOk="0">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4"/>
            <p:cNvSpPr/>
            <p:nvPr/>
          </p:nvSpPr>
          <p:spPr>
            <a:xfrm>
              <a:off x="3025350" y="3750000"/>
              <a:ext cx="425625" cy="92025"/>
            </a:xfrm>
            <a:custGeom>
              <a:avLst/>
              <a:gdLst/>
              <a:ahLst/>
              <a:cxnLst/>
              <a:rect l="l" t="t" r="r" b="b"/>
              <a:pathLst>
                <a:path w="17025" h="3681" extrusionOk="0">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4"/>
            <p:cNvSpPr/>
            <p:nvPr/>
          </p:nvSpPr>
          <p:spPr>
            <a:xfrm>
              <a:off x="3336175" y="3734375"/>
              <a:ext cx="50775" cy="74200"/>
            </a:xfrm>
            <a:custGeom>
              <a:avLst/>
              <a:gdLst/>
              <a:ahLst/>
              <a:cxnLst/>
              <a:rect l="l" t="t" r="r" b="b"/>
              <a:pathLst>
                <a:path w="2031" h="2968" extrusionOk="0">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3246100" y="3735750"/>
              <a:ext cx="66250" cy="105250"/>
            </a:xfrm>
            <a:custGeom>
              <a:avLst/>
              <a:gdLst/>
              <a:ahLst/>
              <a:cxnLst/>
              <a:rect l="l" t="t" r="r" b="b"/>
              <a:pathLst>
                <a:path w="2650" h="4210" extrusionOk="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3164850" y="3747175"/>
              <a:ext cx="57850" cy="103800"/>
            </a:xfrm>
            <a:custGeom>
              <a:avLst/>
              <a:gdLst/>
              <a:ahLst/>
              <a:cxnLst/>
              <a:rect l="l" t="t" r="r" b="b"/>
              <a:pathLst>
                <a:path w="2314" h="4152" extrusionOk="0">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4"/>
            <p:cNvSpPr/>
            <p:nvPr/>
          </p:nvSpPr>
          <p:spPr>
            <a:xfrm>
              <a:off x="3099950" y="3773275"/>
              <a:ext cx="37575" cy="76550"/>
            </a:xfrm>
            <a:custGeom>
              <a:avLst/>
              <a:gdLst/>
              <a:ahLst/>
              <a:cxnLst/>
              <a:rect l="l" t="t" r="r" b="b"/>
              <a:pathLst>
                <a:path w="1503" h="3062" extrusionOk="0">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4"/>
            <p:cNvSpPr/>
            <p:nvPr/>
          </p:nvSpPr>
          <p:spPr>
            <a:xfrm>
              <a:off x="2951175" y="3539275"/>
              <a:ext cx="263850" cy="256200"/>
            </a:xfrm>
            <a:custGeom>
              <a:avLst/>
              <a:gdLst/>
              <a:ahLst/>
              <a:cxnLst/>
              <a:rect l="l" t="t" r="r" b="b"/>
              <a:pathLst>
                <a:path w="10554" h="10248" extrusionOk="0">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2948950" y="3540500"/>
              <a:ext cx="262725" cy="256650"/>
            </a:xfrm>
            <a:custGeom>
              <a:avLst/>
              <a:gdLst/>
              <a:ahLst/>
              <a:cxnLst/>
              <a:rect l="l" t="t" r="r" b="b"/>
              <a:pathLst>
                <a:path w="10509" h="10266" extrusionOk="0">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3128650" y="3568100"/>
              <a:ext cx="69325" cy="47250"/>
            </a:xfrm>
            <a:custGeom>
              <a:avLst/>
              <a:gdLst/>
              <a:ahLst/>
              <a:cxnLst/>
              <a:rect l="l" t="t" r="r" b="b"/>
              <a:pathLst>
                <a:path w="2773" h="1890" extrusionOk="0">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4"/>
            <p:cNvSpPr/>
            <p:nvPr/>
          </p:nvSpPr>
          <p:spPr>
            <a:xfrm>
              <a:off x="3060675" y="3609425"/>
              <a:ext cx="102450" cy="64200"/>
            </a:xfrm>
            <a:custGeom>
              <a:avLst/>
              <a:gdLst/>
              <a:ahLst/>
              <a:cxnLst/>
              <a:rect l="l" t="t" r="r" b="b"/>
              <a:pathLst>
                <a:path w="4098" h="2568" extrusionOk="0">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4"/>
            <p:cNvSpPr/>
            <p:nvPr/>
          </p:nvSpPr>
          <p:spPr>
            <a:xfrm>
              <a:off x="3011225" y="3651375"/>
              <a:ext cx="91400" cy="69175"/>
            </a:xfrm>
            <a:custGeom>
              <a:avLst/>
              <a:gdLst/>
              <a:ahLst/>
              <a:cxnLst/>
              <a:rect l="l" t="t" r="r" b="b"/>
              <a:pathLst>
                <a:path w="3656" h="2767" extrusionOk="0">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2977675" y="3701250"/>
              <a:ext cx="60475" cy="55375"/>
            </a:xfrm>
            <a:custGeom>
              <a:avLst/>
              <a:gdLst/>
              <a:ahLst/>
              <a:cxnLst/>
              <a:rect l="l" t="t" r="r" b="b"/>
              <a:pathLst>
                <a:path w="2419" h="2215" extrusionOk="0">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2987800" y="3798050"/>
              <a:ext cx="258750" cy="179000"/>
            </a:xfrm>
            <a:custGeom>
              <a:avLst/>
              <a:gdLst/>
              <a:ahLst/>
              <a:cxnLst/>
              <a:rect l="l" t="t" r="r" b="b"/>
              <a:pathLst>
                <a:path w="10350" h="7160" extrusionOk="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4"/>
            <p:cNvSpPr/>
            <p:nvPr/>
          </p:nvSpPr>
          <p:spPr>
            <a:xfrm>
              <a:off x="2987800" y="3843925"/>
              <a:ext cx="185025" cy="132575"/>
            </a:xfrm>
            <a:custGeom>
              <a:avLst/>
              <a:gdLst/>
              <a:ahLst/>
              <a:cxnLst/>
              <a:rect l="l" t="t" r="r" b="b"/>
              <a:pathLst>
                <a:path w="7401" h="5303" extrusionOk="0">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4"/>
            <p:cNvSpPr/>
            <p:nvPr/>
          </p:nvSpPr>
          <p:spPr>
            <a:xfrm>
              <a:off x="2987800" y="3901425"/>
              <a:ext cx="51250" cy="50350"/>
            </a:xfrm>
            <a:custGeom>
              <a:avLst/>
              <a:gdLst/>
              <a:ahLst/>
              <a:cxnLst/>
              <a:rect l="l" t="t" r="r" b="b"/>
              <a:pathLst>
                <a:path w="2050" h="2014" extrusionOk="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2526875" y="3357050"/>
              <a:ext cx="5775" cy="1350"/>
            </a:xfrm>
            <a:custGeom>
              <a:avLst/>
              <a:gdLst/>
              <a:ahLst/>
              <a:cxnLst/>
              <a:rect l="l" t="t" r="r" b="b"/>
              <a:pathLst>
                <a:path w="231" h="54" extrusionOk="0">
                  <a:moveTo>
                    <a:pt x="0" y="1"/>
                  </a:moveTo>
                  <a:lnTo>
                    <a:pt x="231" y="53"/>
                  </a:lnTo>
                  <a:cubicBezTo>
                    <a:pt x="195" y="36"/>
                    <a:pt x="142" y="36"/>
                    <a:pt x="106" y="18"/>
                  </a:cubicBezTo>
                  <a:cubicBezTo>
                    <a:pt x="71" y="1"/>
                    <a:pt x="36" y="1"/>
                    <a:pt x="0"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4"/>
          <p:cNvGrpSpPr/>
          <p:nvPr/>
        </p:nvGrpSpPr>
        <p:grpSpPr>
          <a:xfrm rot="10800000">
            <a:off x="6482317" y="161764"/>
            <a:ext cx="3173210" cy="2188720"/>
            <a:chOff x="1899925" y="3063975"/>
            <a:chExt cx="1552375" cy="1070750"/>
          </a:xfrm>
        </p:grpSpPr>
        <p:sp>
          <p:nvSpPr>
            <p:cNvPr id="169" name="Google Shape;169;p4"/>
            <p:cNvSpPr/>
            <p:nvPr/>
          </p:nvSpPr>
          <p:spPr>
            <a:xfrm>
              <a:off x="2575425" y="3924050"/>
              <a:ext cx="154550" cy="206900"/>
            </a:xfrm>
            <a:custGeom>
              <a:avLst/>
              <a:gdLst/>
              <a:ahLst/>
              <a:cxnLst/>
              <a:rect l="l" t="t" r="r" b="b"/>
              <a:pathLst>
                <a:path w="6182" h="8276"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283" y="5806"/>
                    <a:pt x="319" y="5983"/>
                    <a:pt x="354" y="6159"/>
                  </a:cubicBezTo>
                  <a:cubicBezTo>
                    <a:pt x="460" y="6849"/>
                    <a:pt x="620" y="7590"/>
                    <a:pt x="1096" y="8102"/>
                  </a:cubicBezTo>
                  <a:cubicBezTo>
                    <a:pt x="1183" y="8189"/>
                    <a:pt x="1293" y="8275"/>
                    <a:pt x="1408" y="8275"/>
                  </a:cubicBezTo>
                  <a:cubicBezTo>
                    <a:pt x="1433" y="8275"/>
                    <a:pt x="1459" y="8271"/>
                    <a:pt x="1484" y="8262"/>
                  </a:cubicBezTo>
                  <a:cubicBezTo>
                    <a:pt x="1555" y="8226"/>
                    <a:pt x="1609" y="8137"/>
                    <a:pt x="1644" y="8050"/>
                  </a:cubicBezTo>
                  <a:cubicBezTo>
                    <a:pt x="1856" y="7555"/>
                    <a:pt x="1979" y="6990"/>
                    <a:pt x="1997" y="6442"/>
                  </a:cubicBezTo>
                  <a:cubicBezTo>
                    <a:pt x="2085" y="6849"/>
                    <a:pt x="2244" y="7237"/>
                    <a:pt x="2509" y="7555"/>
                  </a:cubicBezTo>
                  <a:cubicBezTo>
                    <a:pt x="2583" y="7644"/>
                    <a:pt x="2694" y="7744"/>
                    <a:pt x="2800" y="7744"/>
                  </a:cubicBezTo>
                  <a:cubicBezTo>
                    <a:pt x="2821" y="7744"/>
                    <a:pt x="2842" y="7740"/>
                    <a:pt x="2862" y="7732"/>
                  </a:cubicBezTo>
                  <a:cubicBezTo>
                    <a:pt x="2968" y="7696"/>
                    <a:pt x="3003" y="7572"/>
                    <a:pt x="3022" y="7449"/>
                  </a:cubicBezTo>
                  <a:cubicBezTo>
                    <a:pt x="3109" y="7025"/>
                    <a:pt x="3074" y="6583"/>
                    <a:pt x="2951" y="6178"/>
                  </a:cubicBezTo>
                  <a:lnTo>
                    <a:pt x="2951" y="6178"/>
                  </a:lnTo>
                  <a:cubicBezTo>
                    <a:pt x="3109" y="6390"/>
                    <a:pt x="3250" y="6618"/>
                    <a:pt x="3410" y="6830"/>
                  </a:cubicBezTo>
                  <a:cubicBezTo>
                    <a:pt x="3516" y="6990"/>
                    <a:pt x="3622" y="7148"/>
                    <a:pt x="3799" y="7237"/>
                  </a:cubicBezTo>
                  <a:cubicBezTo>
                    <a:pt x="3870" y="7285"/>
                    <a:pt x="3955" y="7311"/>
                    <a:pt x="4039" y="7311"/>
                  </a:cubicBezTo>
                  <a:cubicBezTo>
                    <a:pt x="4142" y="7311"/>
                    <a:pt x="4242" y="7272"/>
                    <a:pt x="4310" y="7184"/>
                  </a:cubicBezTo>
                  <a:cubicBezTo>
                    <a:pt x="4416" y="7078"/>
                    <a:pt x="4416" y="6901"/>
                    <a:pt x="4399" y="6743"/>
                  </a:cubicBezTo>
                  <a:cubicBezTo>
                    <a:pt x="4345" y="6354"/>
                    <a:pt x="4239" y="5966"/>
                    <a:pt x="4081" y="5594"/>
                  </a:cubicBezTo>
                  <a:lnTo>
                    <a:pt x="4081" y="5594"/>
                  </a:lnTo>
                  <a:cubicBezTo>
                    <a:pt x="4293" y="5912"/>
                    <a:pt x="4540" y="6195"/>
                    <a:pt x="4823" y="6442"/>
                  </a:cubicBezTo>
                  <a:cubicBezTo>
                    <a:pt x="4924" y="6521"/>
                    <a:pt x="5061" y="6593"/>
                    <a:pt x="5175" y="6593"/>
                  </a:cubicBezTo>
                  <a:cubicBezTo>
                    <a:pt x="5239" y="6593"/>
                    <a:pt x="5296" y="6570"/>
                    <a:pt x="5334" y="6512"/>
                  </a:cubicBezTo>
                  <a:cubicBezTo>
                    <a:pt x="5388" y="6442"/>
                    <a:pt x="5388" y="6354"/>
                    <a:pt x="5370" y="6284"/>
                  </a:cubicBezTo>
                  <a:cubicBezTo>
                    <a:pt x="5317" y="5824"/>
                    <a:pt x="5052" y="5418"/>
                    <a:pt x="4788" y="5029"/>
                  </a:cubicBezTo>
                  <a:lnTo>
                    <a:pt x="4788" y="5029"/>
                  </a:lnTo>
                  <a:cubicBezTo>
                    <a:pt x="5105" y="5312"/>
                    <a:pt x="5440" y="5577"/>
                    <a:pt x="5812" y="5789"/>
                  </a:cubicBezTo>
                  <a:cubicBezTo>
                    <a:pt x="5867" y="5826"/>
                    <a:pt x="5942" y="5853"/>
                    <a:pt x="6010" y="5853"/>
                  </a:cubicBezTo>
                  <a:cubicBezTo>
                    <a:pt x="6073" y="5853"/>
                    <a:pt x="6131" y="5830"/>
                    <a:pt x="6165" y="5771"/>
                  </a:cubicBezTo>
                  <a:cubicBezTo>
                    <a:pt x="6182" y="5718"/>
                    <a:pt x="6165" y="5665"/>
                    <a:pt x="6147" y="5612"/>
                  </a:cubicBezTo>
                  <a:cubicBezTo>
                    <a:pt x="6005" y="5206"/>
                    <a:pt x="5723" y="4888"/>
                    <a:pt x="5440" y="4570"/>
                  </a:cubicBezTo>
                  <a:cubicBezTo>
                    <a:pt x="4964" y="4058"/>
                    <a:pt x="4434" y="3599"/>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4"/>
            <p:cNvSpPr/>
            <p:nvPr/>
          </p:nvSpPr>
          <p:spPr>
            <a:xfrm>
              <a:off x="2575425" y="3924050"/>
              <a:ext cx="109100" cy="145175"/>
            </a:xfrm>
            <a:custGeom>
              <a:avLst/>
              <a:gdLst/>
              <a:ahLst/>
              <a:cxnLst/>
              <a:rect l="l" t="t" r="r" b="b"/>
              <a:pathLst>
                <a:path w="4364" h="5807" extrusionOk="0">
                  <a:moveTo>
                    <a:pt x="1012" y="1"/>
                  </a:moveTo>
                  <a:cubicBezTo>
                    <a:pt x="921" y="1"/>
                    <a:pt x="852" y="146"/>
                    <a:pt x="743" y="331"/>
                  </a:cubicBezTo>
                  <a:cubicBezTo>
                    <a:pt x="601" y="597"/>
                    <a:pt x="495" y="880"/>
                    <a:pt x="389" y="1162"/>
                  </a:cubicBezTo>
                  <a:lnTo>
                    <a:pt x="283" y="1480"/>
                  </a:lnTo>
                  <a:cubicBezTo>
                    <a:pt x="161" y="1939"/>
                    <a:pt x="90" y="2415"/>
                    <a:pt x="72" y="2893"/>
                  </a:cubicBezTo>
                  <a:cubicBezTo>
                    <a:pt x="1" y="3811"/>
                    <a:pt x="107" y="4729"/>
                    <a:pt x="267" y="5648"/>
                  </a:cubicBezTo>
                  <a:cubicBezTo>
                    <a:pt x="495" y="5206"/>
                    <a:pt x="566" y="4694"/>
                    <a:pt x="620" y="4200"/>
                  </a:cubicBezTo>
                  <a:cubicBezTo>
                    <a:pt x="726" y="4640"/>
                    <a:pt x="902" y="5047"/>
                    <a:pt x="1131" y="5453"/>
                  </a:cubicBezTo>
                  <a:cubicBezTo>
                    <a:pt x="1185" y="5559"/>
                    <a:pt x="1256" y="5683"/>
                    <a:pt x="1378" y="5754"/>
                  </a:cubicBezTo>
                  <a:cubicBezTo>
                    <a:pt x="1431" y="5789"/>
                    <a:pt x="1498" y="5807"/>
                    <a:pt x="1562" y="5807"/>
                  </a:cubicBezTo>
                  <a:cubicBezTo>
                    <a:pt x="1626" y="5807"/>
                    <a:pt x="1688" y="5789"/>
                    <a:pt x="1732" y="5754"/>
                  </a:cubicBezTo>
                  <a:cubicBezTo>
                    <a:pt x="1785" y="5700"/>
                    <a:pt x="1821" y="5629"/>
                    <a:pt x="1838" y="5559"/>
                  </a:cubicBezTo>
                  <a:cubicBezTo>
                    <a:pt x="2033" y="4994"/>
                    <a:pt x="1891" y="4358"/>
                    <a:pt x="1750" y="3776"/>
                  </a:cubicBezTo>
                  <a:lnTo>
                    <a:pt x="1750" y="3776"/>
                  </a:lnTo>
                  <a:cubicBezTo>
                    <a:pt x="1908" y="4217"/>
                    <a:pt x="2139" y="4640"/>
                    <a:pt x="2456" y="4994"/>
                  </a:cubicBezTo>
                  <a:cubicBezTo>
                    <a:pt x="2572" y="5153"/>
                    <a:pt x="2746" y="5300"/>
                    <a:pt x="2931" y="5300"/>
                  </a:cubicBezTo>
                  <a:cubicBezTo>
                    <a:pt x="2973" y="5300"/>
                    <a:pt x="3015" y="5293"/>
                    <a:pt x="3057" y="5276"/>
                  </a:cubicBezTo>
                  <a:cubicBezTo>
                    <a:pt x="3269" y="5170"/>
                    <a:pt x="3286" y="4852"/>
                    <a:pt x="3233" y="4605"/>
                  </a:cubicBezTo>
                  <a:cubicBezTo>
                    <a:pt x="3127" y="4058"/>
                    <a:pt x="2933" y="3529"/>
                    <a:pt x="2633" y="3051"/>
                  </a:cubicBezTo>
                  <a:lnTo>
                    <a:pt x="2633" y="3051"/>
                  </a:lnTo>
                  <a:cubicBezTo>
                    <a:pt x="2862" y="3352"/>
                    <a:pt x="3109" y="3635"/>
                    <a:pt x="3375" y="3917"/>
                  </a:cubicBezTo>
                  <a:cubicBezTo>
                    <a:pt x="3568" y="4111"/>
                    <a:pt x="3763" y="4323"/>
                    <a:pt x="4010" y="4412"/>
                  </a:cubicBezTo>
                  <a:cubicBezTo>
                    <a:pt x="4052" y="4421"/>
                    <a:pt x="4093" y="4432"/>
                    <a:pt x="4134" y="4432"/>
                  </a:cubicBezTo>
                  <a:cubicBezTo>
                    <a:pt x="4163" y="4432"/>
                    <a:pt x="4193" y="4426"/>
                    <a:pt x="4222" y="4412"/>
                  </a:cubicBezTo>
                  <a:cubicBezTo>
                    <a:pt x="4293" y="4376"/>
                    <a:pt x="4328" y="4287"/>
                    <a:pt x="4345" y="4200"/>
                  </a:cubicBezTo>
                  <a:cubicBezTo>
                    <a:pt x="4364" y="3882"/>
                    <a:pt x="4204" y="3599"/>
                    <a:pt x="4027" y="3334"/>
                  </a:cubicBezTo>
                  <a:cubicBezTo>
                    <a:pt x="3992" y="3263"/>
                    <a:pt x="3940" y="3192"/>
                    <a:pt x="3886" y="3140"/>
                  </a:cubicBezTo>
                  <a:cubicBezTo>
                    <a:pt x="3869" y="3105"/>
                    <a:pt x="3834" y="3086"/>
                    <a:pt x="3799" y="3051"/>
                  </a:cubicBezTo>
                  <a:cubicBezTo>
                    <a:pt x="3092" y="2434"/>
                    <a:pt x="2456" y="1798"/>
                    <a:pt x="1873" y="1092"/>
                  </a:cubicBezTo>
                  <a:cubicBezTo>
                    <a:pt x="1644" y="809"/>
                    <a:pt x="1432" y="508"/>
                    <a:pt x="1220" y="190"/>
                  </a:cubicBezTo>
                  <a:cubicBezTo>
                    <a:pt x="1132" y="56"/>
                    <a:pt x="1068" y="1"/>
                    <a:pt x="1012"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4"/>
            <p:cNvSpPr/>
            <p:nvPr/>
          </p:nvSpPr>
          <p:spPr>
            <a:xfrm>
              <a:off x="2582500" y="3924050"/>
              <a:ext cx="39750" cy="37475"/>
            </a:xfrm>
            <a:custGeom>
              <a:avLst/>
              <a:gdLst/>
              <a:ahLst/>
              <a:cxnLst/>
              <a:rect l="l" t="t" r="r" b="b"/>
              <a:pathLst>
                <a:path w="1590" h="1499" extrusionOk="0">
                  <a:moveTo>
                    <a:pt x="729" y="1"/>
                  </a:moveTo>
                  <a:cubicBezTo>
                    <a:pt x="638" y="1"/>
                    <a:pt x="569" y="146"/>
                    <a:pt x="460" y="331"/>
                  </a:cubicBezTo>
                  <a:cubicBezTo>
                    <a:pt x="318" y="597"/>
                    <a:pt x="212" y="880"/>
                    <a:pt x="106" y="1162"/>
                  </a:cubicBezTo>
                  <a:lnTo>
                    <a:pt x="0" y="1480"/>
                  </a:lnTo>
                  <a:lnTo>
                    <a:pt x="36" y="1480"/>
                  </a:lnTo>
                  <a:cubicBezTo>
                    <a:pt x="90" y="1480"/>
                    <a:pt x="125" y="1445"/>
                    <a:pt x="142" y="1409"/>
                  </a:cubicBezTo>
                  <a:cubicBezTo>
                    <a:pt x="301" y="1214"/>
                    <a:pt x="407" y="1002"/>
                    <a:pt x="460" y="774"/>
                  </a:cubicBezTo>
                  <a:cubicBezTo>
                    <a:pt x="460" y="1002"/>
                    <a:pt x="478" y="1250"/>
                    <a:pt x="619" y="1426"/>
                  </a:cubicBezTo>
                  <a:cubicBezTo>
                    <a:pt x="636" y="1462"/>
                    <a:pt x="655" y="1480"/>
                    <a:pt x="690" y="1497"/>
                  </a:cubicBezTo>
                  <a:cubicBezTo>
                    <a:pt x="697" y="1498"/>
                    <a:pt x="704" y="1499"/>
                    <a:pt x="711" y="1499"/>
                  </a:cubicBezTo>
                  <a:cubicBezTo>
                    <a:pt x="805" y="1499"/>
                    <a:pt x="867" y="1385"/>
                    <a:pt x="867" y="1303"/>
                  </a:cubicBezTo>
                  <a:cubicBezTo>
                    <a:pt x="902" y="1073"/>
                    <a:pt x="902" y="844"/>
                    <a:pt x="867" y="614"/>
                  </a:cubicBezTo>
                  <a:lnTo>
                    <a:pt x="867" y="614"/>
                  </a:lnTo>
                  <a:cubicBezTo>
                    <a:pt x="973" y="791"/>
                    <a:pt x="1095" y="950"/>
                    <a:pt x="1237" y="1092"/>
                  </a:cubicBezTo>
                  <a:cubicBezTo>
                    <a:pt x="1272" y="1144"/>
                    <a:pt x="1326" y="1197"/>
                    <a:pt x="1378" y="1214"/>
                  </a:cubicBezTo>
                  <a:cubicBezTo>
                    <a:pt x="1402" y="1230"/>
                    <a:pt x="1430" y="1239"/>
                    <a:pt x="1458" y="1239"/>
                  </a:cubicBezTo>
                  <a:cubicBezTo>
                    <a:pt x="1492" y="1239"/>
                    <a:pt x="1526" y="1226"/>
                    <a:pt x="1555" y="1197"/>
                  </a:cubicBezTo>
                  <a:cubicBezTo>
                    <a:pt x="1590" y="1162"/>
                    <a:pt x="1590" y="1127"/>
                    <a:pt x="1590" y="1092"/>
                  </a:cubicBezTo>
                  <a:cubicBezTo>
                    <a:pt x="1361" y="809"/>
                    <a:pt x="1149" y="508"/>
                    <a:pt x="937" y="190"/>
                  </a:cubicBezTo>
                  <a:cubicBezTo>
                    <a:pt x="849" y="56"/>
                    <a:pt x="785" y="1"/>
                    <a:pt x="72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2550300" y="3690925"/>
              <a:ext cx="56075" cy="262200"/>
            </a:xfrm>
            <a:custGeom>
              <a:avLst/>
              <a:gdLst/>
              <a:ahLst/>
              <a:cxnLst/>
              <a:rect l="l" t="t" r="r" b="b"/>
              <a:pathLst>
                <a:path w="2243" h="10488" extrusionOk="0">
                  <a:moveTo>
                    <a:pt x="360" y="1"/>
                  </a:moveTo>
                  <a:cubicBezTo>
                    <a:pt x="284" y="1"/>
                    <a:pt x="207" y="28"/>
                    <a:pt x="141" y="85"/>
                  </a:cubicBezTo>
                  <a:cubicBezTo>
                    <a:pt x="17" y="191"/>
                    <a:pt x="0" y="403"/>
                    <a:pt x="123" y="527"/>
                  </a:cubicBezTo>
                  <a:cubicBezTo>
                    <a:pt x="653" y="1127"/>
                    <a:pt x="971" y="1886"/>
                    <a:pt x="1183" y="2698"/>
                  </a:cubicBezTo>
                  <a:cubicBezTo>
                    <a:pt x="1378" y="3511"/>
                    <a:pt x="1465" y="4358"/>
                    <a:pt x="1571" y="5206"/>
                  </a:cubicBezTo>
                  <a:cubicBezTo>
                    <a:pt x="1766" y="6901"/>
                    <a:pt x="1872" y="8615"/>
                    <a:pt x="1872" y="10327"/>
                  </a:cubicBezTo>
                  <a:cubicBezTo>
                    <a:pt x="1872" y="10417"/>
                    <a:pt x="1943" y="10487"/>
                    <a:pt x="2030" y="10487"/>
                  </a:cubicBezTo>
                  <a:cubicBezTo>
                    <a:pt x="2119" y="10487"/>
                    <a:pt x="2190" y="10417"/>
                    <a:pt x="2207" y="10327"/>
                  </a:cubicBezTo>
                  <a:cubicBezTo>
                    <a:pt x="2242" y="8615"/>
                    <a:pt x="2190" y="6884"/>
                    <a:pt x="2049" y="5154"/>
                  </a:cubicBezTo>
                  <a:cubicBezTo>
                    <a:pt x="1978" y="4306"/>
                    <a:pt x="1907" y="3440"/>
                    <a:pt x="1731" y="2575"/>
                  </a:cubicBezTo>
                  <a:cubicBezTo>
                    <a:pt x="1536" y="1709"/>
                    <a:pt x="1218" y="826"/>
                    <a:pt x="600" y="103"/>
                  </a:cubicBezTo>
                  <a:cubicBezTo>
                    <a:pt x="534" y="36"/>
                    <a:pt x="447" y="1"/>
                    <a:pt x="3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2404600" y="3727050"/>
              <a:ext cx="195575" cy="406475"/>
            </a:xfrm>
            <a:custGeom>
              <a:avLst/>
              <a:gdLst/>
              <a:ahLst/>
              <a:cxnLst/>
              <a:rect l="l" t="t" r="r" b="b"/>
              <a:pathLst>
                <a:path w="7823" h="16259" extrusionOk="0">
                  <a:moveTo>
                    <a:pt x="6587" y="0"/>
                  </a:moveTo>
                  <a:lnTo>
                    <a:pt x="6587" y="0"/>
                  </a:lnTo>
                  <a:cubicBezTo>
                    <a:pt x="6586" y="0"/>
                    <a:pt x="2666" y="5122"/>
                    <a:pt x="1147" y="8548"/>
                  </a:cubicBezTo>
                  <a:cubicBezTo>
                    <a:pt x="0" y="11126"/>
                    <a:pt x="335" y="14463"/>
                    <a:pt x="565" y="15930"/>
                  </a:cubicBezTo>
                  <a:cubicBezTo>
                    <a:pt x="587" y="16139"/>
                    <a:pt x="754" y="16259"/>
                    <a:pt x="928" y="16259"/>
                  </a:cubicBezTo>
                  <a:cubicBezTo>
                    <a:pt x="1032" y="16259"/>
                    <a:pt x="1139" y="16216"/>
                    <a:pt x="1218" y="16123"/>
                  </a:cubicBezTo>
                  <a:cubicBezTo>
                    <a:pt x="1960" y="15240"/>
                    <a:pt x="3462" y="13298"/>
                    <a:pt x="5245" y="10066"/>
                  </a:cubicBezTo>
                  <a:cubicBezTo>
                    <a:pt x="7823" y="5369"/>
                    <a:pt x="6587" y="0"/>
                    <a:pt x="6587"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2423125" y="3725150"/>
              <a:ext cx="148375" cy="409575"/>
            </a:xfrm>
            <a:custGeom>
              <a:avLst/>
              <a:gdLst/>
              <a:ahLst/>
              <a:cxnLst/>
              <a:rect l="l" t="t" r="r" b="b"/>
              <a:pathLst>
                <a:path w="5935" h="16383" extrusionOk="0">
                  <a:moveTo>
                    <a:pt x="5853" y="0"/>
                  </a:moveTo>
                  <a:cubicBezTo>
                    <a:pt x="5816" y="0"/>
                    <a:pt x="5790" y="29"/>
                    <a:pt x="5775" y="58"/>
                  </a:cubicBezTo>
                  <a:lnTo>
                    <a:pt x="1" y="16270"/>
                  </a:lnTo>
                  <a:cubicBezTo>
                    <a:pt x="1" y="16288"/>
                    <a:pt x="1" y="16323"/>
                    <a:pt x="18" y="16340"/>
                  </a:cubicBezTo>
                  <a:cubicBezTo>
                    <a:pt x="18" y="16359"/>
                    <a:pt x="36" y="16376"/>
                    <a:pt x="53" y="16376"/>
                  </a:cubicBezTo>
                  <a:cubicBezTo>
                    <a:pt x="67" y="16380"/>
                    <a:pt x="79" y="16383"/>
                    <a:pt x="90" y="16383"/>
                  </a:cubicBezTo>
                  <a:cubicBezTo>
                    <a:pt x="124" y="16383"/>
                    <a:pt x="146" y="16363"/>
                    <a:pt x="159" y="16323"/>
                  </a:cubicBezTo>
                  <a:lnTo>
                    <a:pt x="5916" y="111"/>
                  </a:lnTo>
                  <a:cubicBezTo>
                    <a:pt x="5935" y="76"/>
                    <a:pt x="5916" y="22"/>
                    <a:pt x="5881" y="6"/>
                  </a:cubicBezTo>
                  <a:cubicBezTo>
                    <a:pt x="5871" y="2"/>
                    <a:pt x="5862" y="0"/>
                    <a:pt x="58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4"/>
            <p:cNvSpPr/>
            <p:nvPr/>
          </p:nvSpPr>
          <p:spPr>
            <a:xfrm>
              <a:off x="2409900" y="4024000"/>
              <a:ext cx="79025" cy="39975"/>
            </a:xfrm>
            <a:custGeom>
              <a:avLst/>
              <a:gdLst/>
              <a:ahLst/>
              <a:cxnLst/>
              <a:rect l="l" t="t" r="r" b="b"/>
              <a:pathLst>
                <a:path w="3161" h="1599" extrusionOk="0">
                  <a:moveTo>
                    <a:pt x="2112" y="0"/>
                  </a:moveTo>
                  <a:cubicBezTo>
                    <a:pt x="2103" y="0"/>
                    <a:pt x="2093" y="2"/>
                    <a:pt x="2084" y="7"/>
                  </a:cubicBezTo>
                  <a:lnTo>
                    <a:pt x="52" y="943"/>
                  </a:lnTo>
                  <a:cubicBezTo>
                    <a:pt x="17" y="960"/>
                    <a:pt x="0" y="1014"/>
                    <a:pt x="17" y="1049"/>
                  </a:cubicBezTo>
                  <a:cubicBezTo>
                    <a:pt x="31" y="1075"/>
                    <a:pt x="62" y="1091"/>
                    <a:pt x="92" y="1091"/>
                  </a:cubicBezTo>
                  <a:cubicBezTo>
                    <a:pt x="103" y="1091"/>
                    <a:pt x="114" y="1089"/>
                    <a:pt x="123" y="1085"/>
                  </a:cubicBezTo>
                  <a:lnTo>
                    <a:pt x="2084" y="183"/>
                  </a:lnTo>
                  <a:lnTo>
                    <a:pt x="3002" y="1561"/>
                  </a:lnTo>
                  <a:cubicBezTo>
                    <a:pt x="3013" y="1583"/>
                    <a:pt x="3038" y="1598"/>
                    <a:pt x="3063" y="1598"/>
                  </a:cubicBezTo>
                  <a:cubicBezTo>
                    <a:pt x="3079" y="1598"/>
                    <a:pt x="3095" y="1593"/>
                    <a:pt x="3108" y="1579"/>
                  </a:cubicBezTo>
                  <a:cubicBezTo>
                    <a:pt x="3144" y="1561"/>
                    <a:pt x="3161" y="1509"/>
                    <a:pt x="3144" y="1473"/>
                  </a:cubicBezTo>
                  <a:lnTo>
                    <a:pt x="2190" y="42"/>
                  </a:lnTo>
                  <a:cubicBezTo>
                    <a:pt x="2164" y="16"/>
                    <a:pt x="2138" y="0"/>
                    <a:pt x="211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4"/>
            <p:cNvSpPr/>
            <p:nvPr/>
          </p:nvSpPr>
          <p:spPr>
            <a:xfrm>
              <a:off x="2420900" y="3937000"/>
              <a:ext cx="114825" cy="47300"/>
            </a:xfrm>
            <a:custGeom>
              <a:avLst/>
              <a:gdLst/>
              <a:ahLst/>
              <a:cxnLst/>
              <a:rect l="l" t="t" r="r" b="b"/>
              <a:pathLst>
                <a:path w="4593" h="1892" extrusionOk="0">
                  <a:moveTo>
                    <a:pt x="2885" y="1"/>
                  </a:moveTo>
                  <a:cubicBezTo>
                    <a:pt x="2876" y="1"/>
                    <a:pt x="2867" y="3"/>
                    <a:pt x="2862" y="8"/>
                  </a:cubicBezTo>
                  <a:lnTo>
                    <a:pt x="55" y="1209"/>
                  </a:lnTo>
                  <a:cubicBezTo>
                    <a:pt x="19" y="1226"/>
                    <a:pt x="1" y="1280"/>
                    <a:pt x="19" y="1315"/>
                  </a:cubicBezTo>
                  <a:cubicBezTo>
                    <a:pt x="32" y="1341"/>
                    <a:pt x="64" y="1357"/>
                    <a:pt x="94" y="1357"/>
                  </a:cubicBezTo>
                  <a:cubicBezTo>
                    <a:pt x="105" y="1357"/>
                    <a:pt x="116" y="1355"/>
                    <a:pt x="125" y="1351"/>
                  </a:cubicBezTo>
                  <a:lnTo>
                    <a:pt x="2862" y="185"/>
                  </a:lnTo>
                  <a:lnTo>
                    <a:pt x="4451" y="1862"/>
                  </a:lnTo>
                  <a:cubicBezTo>
                    <a:pt x="4462" y="1883"/>
                    <a:pt x="4485" y="1891"/>
                    <a:pt x="4509" y="1891"/>
                  </a:cubicBezTo>
                  <a:cubicBezTo>
                    <a:pt x="4525" y="1891"/>
                    <a:pt x="4543" y="1887"/>
                    <a:pt x="4557" y="1880"/>
                  </a:cubicBezTo>
                  <a:cubicBezTo>
                    <a:pt x="4593" y="1845"/>
                    <a:pt x="4593" y="1791"/>
                    <a:pt x="4557" y="1756"/>
                  </a:cubicBezTo>
                  <a:lnTo>
                    <a:pt x="2951" y="25"/>
                  </a:lnTo>
                  <a:cubicBezTo>
                    <a:pt x="2938" y="13"/>
                    <a:pt x="2908" y="1"/>
                    <a:pt x="288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4"/>
            <p:cNvSpPr/>
            <p:nvPr/>
          </p:nvSpPr>
          <p:spPr>
            <a:xfrm>
              <a:off x="2458875" y="3859925"/>
              <a:ext cx="106875" cy="53650"/>
            </a:xfrm>
            <a:custGeom>
              <a:avLst/>
              <a:gdLst/>
              <a:ahLst/>
              <a:cxnLst/>
              <a:rect l="l" t="t" r="r" b="b"/>
              <a:pathLst>
                <a:path w="4275" h="2146" extrusionOk="0">
                  <a:moveTo>
                    <a:pt x="2527" y="0"/>
                  </a:moveTo>
                  <a:lnTo>
                    <a:pt x="71" y="1007"/>
                  </a:lnTo>
                  <a:cubicBezTo>
                    <a:pt x="36" y="1024"/>
                    <a:pt x="1" y="1078"/>
                    <a:pt x="19" y="1113"/>
                  </a:cubicBezTo>
                  <a:cubicBezTo>
                    <a:pt x="32" y="1153"/>
                    <a:pt x="65" y="1173"/>
                    <a:pt x="96" y="1173"/>
                  </a:cubicBezTo>
                  <a:cubicBezTo>
                    <a:pt x="106" y="1173"/>
                    <a:pt x="116" y="1170"/>
                    <a:pt x="125" y="1166"/>
                  </a:cubicBezTo>
                  <a:lnTo>
                    <a:pt x="2527" y="177"/>
                  </a:lnTo>
                  <a:lnTo>
                    <a:pt x="4116" y="2119"/>
                  </a:lnTo>
                  <a:cubicBezTo>
                    <a:pt x="4134" y="2137"/>
                    <a:pt x="4156" y="2146"/>
                    <a:pt x="4178" y="2146"/>
                  </a:cubicBezTo>
                  <a:cubicBezTo>
                    <a:pt x="4200" y="2146"/>
                    <a:pt x="4221" y="2137"/>
                    <a:pt x="4239" y="2119"/>
                  </a:cubicBezTo>
                  <a:cubicBezTo>
                    <a:pt x="4257" y="2102"/>
                    <a:pt x="4274" y="2049"/>
                    <a:pt x="4239" y="2013"/>
                  </a:cubicBezTo>
                  <a:lnTo>
                    <a:pt x="2614" y="35"/>
                  </a:lnTo>
                  <a:cubicBezTo>
                    <a:pt x="2597" y="0"/>
                    <a:pt x="2562" y="0"/>
                    <a:pt x="25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4"/>
            <p:cNvSpPr/>
            <p:nvPr/>
          </p:nvSpPr>
          <p:spPr>
            <a:xfrm>
              <a:off x="2504375" y="3796500"/>
              <a:ext cx="73725" cy="46450"/>
            </a:xfrm>
            <a:custGeom>
              <a:avLst/>
              <a:gdLst/>
              <a:ahLst/>
              <a:cxnLst/>
              <a:rect l="l" t="t" r="r" b="b"/>
              <a:pathLst>
                <a:path w="2949" h="1858" extrusionOk="0">
                  <a:moveTo>
                    <a:pt x="1579" y="0"/>
                  </a:moveTo>
                  <a:cubicBezTo>
                    <a:pt x="1566" y="0"/>
                    <a:pt x="1551" y="5"/>
                    <a:pt x="1536" y="12"/>
                  </a:cubicBezTo>
                  <a:lnTo>
                    <a:pt x="71" y="665"/>
                  </a:lnTo>
                  <a:cubicBezTo>
                    <a:pt x="36" y="684"/>
                    <a:pt x="0" y="736"/>
                    <a:pt x="36" y="771"/>
                  </a:cubicBezTo>
                  <a:cubicBezTo>
                    <a:pt x="48" y="797"/>
                    <a:pt x="70" y="814"/>
                    <a:pt x="102" y="814"/>
                  </a:cubicBezTo>
                  <a:cubicBezTo>
                    <a:pt x="114" y="814"/>
                    <a:pt x="127" y="811"/>
                    <a:pt x="142" y="806"/>
                  </a:cubicBezTo>
                  <a:lnTo>
                    <a:pt x="1536" y="189"/>
                  </a:lnTo>
                  <a:lnTo>
                    <a:pt x="2791" y="1831"/>
                  </a:lnTo>
                  <a:cubicBezTo>
                    <a:pt x="2799" y="1848"/>
                    <a:pt x="2817" y="1857"/>
                    <a:pt x="2837" y="1857"/>
                  </a:cubicBezTo>
                  <a:cubicBezTo>
                    <a:pt x="2857" y="1857"/>
                    <a:pt x="2879" y="1848"/>
                    <a:pt x="2897" y="1831"/>
                  </a:cubicBezTo>
                  <a:cubicBezTo>
                    <a:pt x="2932" y="1814"/>
                    <a:pt x="2949" y="1760"/>
                    <a:pt x="2914" y="1725"/>
                  </a:cubicBezTo>
                  <a:lnTo>
                    <a:pt x="1625" y="29"/>
                  </a:lnTo>
                  <a:cubicBezTo>
                    <a:pt x="1614" y="9"/>
                    <a:pt x="1598" y="0"/>
                    <a:pt x="157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4"/>
            <p:cNvSpPr/>
            <p:nvPr/>
          </p:nvSpPr>
          <p:spPr>
            <a:xfrm>
              <a:off x="2263300" y="3569000"/>
              <a:ext cx="157625" cy="205675"/>
            </a:xfrm>
            <a:custGeom>
              <a:avLst/>
              <a:gdLst/>
              <a:ahLst/>
              <a:cxnLst/>
              <a:rect l="l" t="t" r="r" b="b"/>
              <a:pathLst>
                <a:path w="6305" h="8227"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442" y="5845"/>
                    <a:pt x="477" y="6021"/>
                    <a:pt x="512" y="6181"/>
                  </a:cubicBezTo>
                  <a:cubicBezTo>
                    <a:pt x="689" y="6869"/>
                    <a:pt x="884" y="7594"/>
                    <a:pt x="1395" y="8070"/>
                  </a:cubicBezTo>
                  <a:cubicBezTo>
                    <a:pt x="1474" y="8148"/>
                    <a:pt x="1591" y="8227"/>
                    <a:pt x="1697" y="8227"/>
                  </a:cubicBezTo>
                  <a:cubicBezTo>
                    <a:pt x="1734" y="8227"/>
                    <a:pt x="1770" y="8217"/>
                    <a:pt x="1802" y="8194"/>
                  </a:cubicBezTo>
                  <a:cubicBezTo>
                    <a:pt x="1873" y="8159"/>
                    <a:pt x="1908" y="8070"/>
                    <a:pt x="1944" y="7999"/>
                  </a:cubicBezTo>
                  <a:cubicBezTo>
                    <a:pt x="2120" y="7469"/>
                    <a:pt x="2208" y="6904"/>
                    <a:pt x="2191" y="6357"/>
                  </a:cubicBezTo>
                  <a:lnTo>
                    <a:pt x="2191" y="6357"/>
                  </a:lnTo>
                  <a:cubicBezTo>
                    <a:pt x="2297" y="6763"/>
                    <a:pt x="2490" y="7135"/>
                    <a:pt x="2773" y="7434"/>
                  </a:cubicBezTo>
                  <a:cubicBezTo>
                    <a:pt x="2842" y="7516"/>
                    <a:pt x="2942" y="7598"/>
                    <a:pt x="3049" y="7598"/>
                  </a:cubicBezTo>
                  <a:cubicBezTo>
                    <a:pt x="3081" y="7598"/>
                    <a:pt x="3113" y="7591"/>
                    <a:pt x="3144" y="7575"/>
                  </a:cubicBezTo>
                  <a:cubicBezTo>
                    <a:pt x="3232" y="7540"/>
                    <a:pt x="3267" y="7399"/>
                    <a:pt x="3286" y="7293"/>
                  </a:cubicBezTo>
                  <a:cubicBezTo>
                    <a:pt x="3321" y="6869"/>
                    <a:pt x="3267" y="6428"/>
                    <a:pt x="3126" y="6021"/>
                  </a:cubicBezTo>
                  <a:lnTo>
                    <a:pt x="3126" y="6021"/>
                  </a:lnTo>
                  <a:cubicBezTo>
                    <a:pt x="3286" y="6233"/>
                    <a:pt x="3444" y="6445"/>
                    <a:pt x="3621" y="6657"/>
                  </a:cubicBezTo>
                  <a:cubicBezTo>
                    <a:pt x="3726" y="6798"/>
                    <a:pt x="3868" y="6958"/>
                    <a:pt x="4027" y="7029"/>
                  </a:cubicBezTo>
                  <a:cubicBezTo>
                    <a:pt x="4096" y="7063"/>
                    <a:pt x="4174" y="7081"/>
                    <a:pt x="4249" y="7081"/>
                  </a:cubicBezTo>
                  <a:cubicBezTo>
                    <a:pt x="4367" y="7081"/>
                    <a:pt x="4482" y="7037"/>
                    <a:pt x="4557" y="6940"/>
                  </a:cubicBezTo>
                  <a:cubicBezTo>
                    <a:pt x="4645" y="6817"/>
                    <a:pt x="4628" y="6640"/>
                    <a:pt x="4593" y="6480"/>
                  </a:cubicBezTo>
                  <a:cubicBezTo>
                    <a:pt x="4522" y="6092"/>
                    <a:pt x="4398" y="5722"/>
                    <a:pt x="4204" y="5369"/>
                  </a:cubicBezTo>
                  <a:lnTo>
                    <a:pt x="4204" y="5369"/>
                  </a:lnTo>
                  <a:cubicBezTo>
                    <a:pt x="4433" y="5668"/>
                    <a:pt x="4699" y="5934"/>
                    <a:pt x="4998" y="6163"/>
                  </a:cubicBezTo>
                  <a:cubicBezTo>
                    <a:pt x="5092" y="6225"/>
                    <a:pt x="5222" y="6281"/>
                    <a:pt x="5335" y="6281"/>
                  </a:cubicBezTo>
                  <a:cubicBezTo>
                    <a:pt x="5414" y="6281"/>
                    <a:pt x="5484" y="6254"/>
                    <a:pt x="5528" y="6181"/>
                  </a:cubicBezTo>
                  <a:cubicBezTo>
                    <a:pt x="5563" y="6127"/>
                    <a:pt x="5563" y="6040"/>
                    <a:pt x="5546" y="5951"/>
                  </a:cubicBezTo>
                  <a:cubicBezTo>
                    <a:pt x="5440" y="5510"/>
                    <a:pt x="5158" y="5121"/>
                    <a:pt x="4875" y="4750"/>
                  </a:cubicBezTo>
                  <a:lnTo>
                    <a:pt x="4875" y="4750"/>
                  </a:lnTo>
                  <a:cubicBezTo>
                    <a:pt x="5193" y="5015"/>
                    <a:pt x="5563" y="5244"/>
                    <a:pt x="5935" y="5439"/>
                  </a:cubicBezTo>
                  <a:cubicBezTo>
                    <a:pt x="5996" y="5465"/>
                    <a:pt x="6071" y="5487"/>
                    <a:pt x="6137" y="5487"/>
                  </a:cubicBezTo>
                  <a:cubicBezTo>
                    <a:pt x="6204" y="5487"/>
                    <a:pt x="6261" y="5465"/>
                    <a:pt x="6288" y="5404"/>
                  </a:cubicBezTo>
                  <a:cubicBezTo>
                    <a:pt x="6305" y="5350"/>
                    <a:pt x="6288" y="5280"/>
                    <a:pt x="6253" y="5227"/>
                  </a:cubicBezTo>
                  <a:cubicBezTo>
                    <a:pt x="6093" y="4856"/>
                    <a:pt x="5793" y="4538"/>
                    <a:pt x="5493" y="4255"/>
                  </a:cubicBezTo>
                  <a:cubicBezTo>
                    <a:pt x="4963" y="3779"/>
                    <a:pt x="4416" y="3355"/>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4"/>
            <p:cNvSpPr/>
            <p:nvPr/>
          </p:nvSpPr>
          <p:spPr>
            <a:xfrm>
              <a:off x="2263300" y="3569000"/>
              <a:ext cx="109525" cy="143875"/>
            </a:xfrm>
            <a:custGeom>
              <a:avLst/>
              <a:gdLst/>
              <a:ahLst/>
              <a:cxnLst/>
              <a:rect l="l" t="t" r="r" b="b"/>
              <a:pathLst>
                <a:path w="4381" h="5755" extrusionOk="0">
                  <a:moveTo>
                    <a:pt x="755" y="1"/>
                  </a:moveTo>
                  <a:cubicBezTo>
                    <a:pt x="664" y="1"/>
                    <a:pt x="613" y="152"/>
                    <a:pt x="512" y="353"/>
                  </a:cubicBezTo>
                  <a:cubicBezTo>
                    <a:pt x="389" y="617"/>
                    <a:pt x="283" y="900"/>
                    <a:pt x="213" y="1201"/>
                  </a:cubicBezTo>
                  <a:cubicBezTo>
                    <a:pt x="178" y="1307"/>
                    <a:pt x="159" y="1413"/>
                    <a:pt x="142" y="1536"/>
                  </a:cubicBezTo>
                  <a:cubicBezTo>
                    <a:pt x="36" y="1995"/>
                    <a:pt x="1" y="2472"/>
                    <a:pt x="1" y="2948"/>
                  </a:cubicBezTo>
                  <a:cubicBezTo>
                    <a:pt x="18" y="3867"/>
                    <a:pt x="178" y="4785"/>
                    <a:pt x="389" y="5686"/>
                  </a:cubicBezTo>
                  <a:cubicBezTo>
                    <a:pt x="601" y="5244"/>
                    <a:pt x="618" y="4714"/>
                    <a:pt x="654" y="4220"/>
                  </a:cubicBezTo>
                  <a:cubicBezTo>
                    <a:pt x="795" y="4644"/>
                    <a:pt x="990" y="5051"/>
                    <a:pt x="1237" y="5421"/>
                  </a:cubicBezTo>
                  <a:cubicBezTo>
                    <a:pt x="1308" y="5527"/>
                    <a:pt x="1395" y="5651"/>
                    <a:pt x="1501" y="5703"/>
                  </a:cubicBezTo>
                  <a:cubicBezTo>
                    <a:pt x="1560" y="5737"/>
                    <a:pt x="1627" y="5754"/>
                    <a:pt x="1690" y="5754"/>
                  </a:cubicBezTo>
                  <a:cubicBezTo>
                    <a:pt x="1760" y="5754"/>
                    <a:pt x="1826" y="5733"/>
                    <a:pt x="1873" y="5686"/>
                  </a:cubicBezTo>
                  <a:cubicBezTo>
                    <a:pt x="1925" y="5633"/>
                    <a:pt x="1944" y="5562"/>
                    <a:pt x="1960" y="5491"/>
                  </a:cubicBezTo>
                  <a:cubicBezTo>
                    <a:pt x="2120" y="4909"/>
                    <a:pt x="1944" y="4291"/>
                    <a:pt x="1749" y="3708"/>
                  </a:cubicBezTo>
                  <a:lnTo>
                    <a:pt x="1749" y="3708"/>
                  </a:lnTo>
                  <a:cubicBezTo>
                    <a:pt x="1944" y="4149"/>
                    <a:pt x="2208" y="4556"/>
                    <a:pt x="2526" y="4891"/>
                  </a:cubicBezTo>
                  <a:cubicBezTo>
                    <a:pt x="2663" y="5028"/>
                    <a:pt x="2833" y="5155"/>
                    <a:pt x="3001" y="5155"/>
                  </a:cubicBezTo>
                  <a:cubicBezTo>
                    <a:pt x="3049" y="5155"/>
                    <a:pt x="3097" y="5145"/>
                    <a:pt x="3144" y="5121"/>
                  </a:cubicBezTo>
                  <a:cubicBezTo>
                    <a:pt x="3373" y="4997"/>
                    <a:pt x="3356" y="4679"/>
                    <a:pt x="3303" y="4450"/>
                  </a:cubicBezTo>
                  <a:cubicBezTo>
                    <a:pt x="3144" y="3902"/>
                    <a:pt x="2897" y="3391"/>
                    <a:pt x="2579" y="2931"/>
                  </a:cubicBezTo>
                  <a:lnTo>
                    <a:pt x="2579" y="2931"/>
                  </a:lnTo>
                  <a:cubicBezTo>
                    <a:pt x="2827" y="3214"/>
                    <a:pt x="3109" y="3478"/>
                    <a:pt x="3392" y="3744"/>
                  </a:cubicBezTo>
                  <a:cubicBezTo>
                    <a:pt x="3585" y="3937"/>
                    <a:pt x="3797" y="4114"/>
                    <a:pt x="4044" y="4185"/>
                  </a:cubicBezTo>
                  <a:cubicBezTo>
                    <a:pt x="4085" y="4195"/>
                    <a:pt x="4131" y="4205"/>
                    <a:pt x="4174" y="4205"/>
                  </a:cubicBezTo>
                  <a:cubicBezTo>
                    <a:pt x="4205" y="4205"/>
                    <a:pt x="4234" y="4200"/>
                    <a:pt x="4256" y="4185"/>
                  </a:cubicBezTo>
                  <a:cubicBezTo>
                    <a:pt x="4327" y="4132"/>
                    <a:pt x="4362" y="4043"/>
                    <a:pt x="4362" y="3956"/>
                  </a:cubicBezTo>
                  <a:cubicBezTo>
                    <a:pt x="4381" y="3638"/>
                    <a:pt x="4186" y="3355"/>
                    <a:pt x="3992" y="3108"/>
                  </a:cubicBezTo>
                  <a:cubicBezTo>
                    <a:pt x="3938" y="3054"/>
                    <a:pt x="3886" y="2984"/>
                    <a:pt x="3851" y="2931"/>
                  </a:cubicBezTo>
                  <a:cubicBezTo>
                    <a:pt x="3815" y="2896"/>
                    <a:pt x="3780" y="2878"/>
                    <a:pt x="3745" y="2842"/>
                  </a:cubicBezTo>
                  <a:cubicBezTo>
                    <a:pt x="3003" y="2277"/>
                    <a:pt x="2314" y="1695"/>
                    <a:pt x="1696" y="1024"/>
                  </a:cubicBezTo>
                  <a:cubicBezTo>
                    <a:pt x="1449" y="759"/>
                    <a:pt x="1202" y="476"/>
                    <a:pt x="972" y="176"/>
                  </a:cubicBezTo>
                  <a:cubicBezTo>
                    <a:pt x="874" y="52"/>
                    <a:pt x="808" y="1"/>
                    <a:pt x="75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4"/>
            <p:cNvSpPr/>
            <p:nvPr/>
          </p:nvSpPr>
          <p:spPr>
            <a:xfrm>
              <a:off x="2266850" y="3569000"/>
              <a:ext cx="38875" cy="38400"/>
            </a:xfrm>
            <a:custGeom>
              <a:avLst/>
              <a:gdLst/>
              <a:ahLst/>
              <a:cxnLst/>
              <a:rect l="l" t="t" r="r" b="b"/>
              <a:pathLst>
                <a:path w="1555" h="1536" extrusionOk="0">
                  <a:moveTo>
                    <a:pt x="613" y="1"/>
                  </a:moveTo>
                  <a:cubicBezTo>
                    <a:pt x="522" y="1"/>
                    <a:pt x="471" y="152"/>
                    <a:pt x="370" y="353"/>
                  </a:cubicBezTo>
                  <a:cubicBezTo>
                    <a:pt x="247" y="617"/>
                    <a:pt x="141" y="900"/>
                    <a:pt x="71" y="1201"/>
                  </a:cubicBezTo>
                  <a:cubicBezTo>
                    <a:pt x="36" y="1307"/>
                    <a:pt x="17" y="1413"/>
                    <a:pt x="0" y="1536"/>
                  </a:cubicBezTo>
                  <a:lnTo>
                    <a:pt x="17" y="1536"/>
                  </a:lnTo>
                  <a:cubicBezTo>
                    <a:pt x="71" y="1519"/>
                    <a:pt x="106" y="1483"/>
                    <a:pt x="123" y="1448"/>
                  </a:cubicBezTo>
                  <a:cubicBezTo>
                    <a:pt x="264" y="1253"/>
                    <a:pt x="353" y="1024"/>
                    <a:pt x="406" y="777"/>
                  </a:cubicBezTo>
                  <a:cubicBezTo>
                    <a:pt x="424" y="1006"/>
                    <a:pt x="441" y="1253"/>
                    <a:pt x="582" y="1430"/>
                  </a:cubicBezTo>
                  <a:cubicBezTo>
                    <a:pt x="618" y="1465"/>
                    <a:pt x="653" y="1483"/>
                    <a:pt x="688" y="1500"/>
                  </a:cubicBezTo>
                  <a:cubicBezTo>
                    <a:pt x="694" y="1501"/>
                    <a:pt x="699" y="1502"/>
                    <a:pt x="704" y="1502"/>
                  </a:cubicBezTo>
                  <a:cubicBezTo>
                    <a:pt x="783" y="1502"/>
                    <a:pt x="831" y="1372"/>
                    <a:pt x="848" y="1288"/>
                  </a:cubicBezTo>
                  <a:cubicBezTo>
                    <a:pt x="865" y="1059"/>
                    <a:pt x="848" y="829"/>
                    <a:pt x="794" y="600"/>
                  </a:cubicBezTo>
                  <a:lnTo>
                    <a:pt x="794" y="600"/>
                  </a:lnTo>
                  <a:cubicBezTo>
                    <a:pt x="919" y="759"/>
                    <a:pt x="1041" y="918"/>
                    <a:pt x="1183" y="1059"/>
                  </a:cubicBezTo>
                  <a:cubicBezTo>
                    <a:pt x="1236" y="1095"/>
                    <a:pt x="1272" y="1147"/>
                    <a:pt x="1342" y="1165"/>
                  </a:cubicBezTo>
                  <a:cubicBezTo>
                    <a:pt x="1361" y="1172"/>
                    <a:pt x="1385" y="1175"/>
                    <a:pt x="1409" y="1175"/>
                  </a:cubicBezTo>
                  <a:cubicBezTo>
                    <a:pt x="1452" y="1175"/>
                    <a:pt x="1496" y="1163"/>
                    <a:pt x="1519" y="1130"/>
                  </a:cubicBezTo>
                  <a:cubicBezTo>
                    <a:pt x="1554" y="1112"/>
                    <a:pt x="1554" y="1059"/>
                    <a:pt x="1554" y="1024"/>
                  </a:cubicBezTo>
                  <a:cubicBezTo>
                    <a:pt x="1307" y="759"/>
                    <a:pt x="1060" y="476"/>
                    <a:pt x="830" y="176"/>
                  </a:cubicBezTo>
                  <a:cubicBezTo>
                    <a:pt x="732" y="52"/>
                    <a:pt x="666" y="1"/>
                    <a:pt x="61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4"/>
            <p:cNvSpPr/>
            <p:nvPr/>
          </p:nvSpPr>
          <p:spPr>
            <a:xfrm>
              <a:off x="2101725" y="3220450"/>
              <a:ext cx="195175" cy="391825"/>
            </a:xfrm>
            <a:custGeom>
              <a:avLst/>
              <a:gdLst/>
              <a:ahLst/>
              <a:cxnLst/>
              <a:rect l="l" t="t" r="r" b="b"/>
              <a:pathLst>
                <a:path w="7807" h="15673" extrusionOk="0">
                  <a:moveTo>
                    <a:pt x="462" y="0"/>
                  </a:moveTo>
                  <a:cubicBezTo>
                    <a:pt x="349" y="0"/>
                    <a:pt x="235" y="45"/>
                    <a:pt x="159" y="132"/>
                  </a:cubicBezTo>
                  <a:cubicBezTo>
                    <a:pt x="0" y="308"/>
                    <a:pt x="17" y="572"/>
                    <a:pt x="194" y="714"/>
                  </a:cubicBezTo>
                  <a:cubicBezTo>
                    <a:pt x="2261" y="2533"/>
                    <a:pt x="3797" y="4987"/>
                    <a:pt x="4486" y="7690"/>
                  </a:cubicBezTo>
                  <a:cubicBezTo>
                    <a:pt x="4663" y="8361"/>
                    <a:pt x="4750" y="9049"/>
                    <a:pt x="4910" y="9756"/>
                  </a:cubicBezTo>
                  <a:cubicBezTo>
                    <a:pt x="5068" y="10480"/>
                    <a:pt x="5386" y="11152"/>
                    <a:pt x="5739" y="11787"/>
                  </a:cubicBezTo>
                  <a:cubicBezTo>
                    <a:pt x="6092" y="12405"/>
                    <a:pt x="6481" y="13005"/>
                    <a:pt x="6817" y="13606"/>
                  </a:cubicBezTo>
                  <a:cubicBezTo>
                    <a:pt x="6975" y="13923"/>
                    <a:pt x="7135" y="14224"/>
                    <a:pt x="7258" y="14559"/>
                  </a:cubicBezTo>
                  <a:cubicBezTo>
                    <a:pt x="7382" y="14877"/>
                    <a:pt x="7470" y="15213"/>
                    <a:pt x="7524" y="15548"/>
                  </a:cubicBezTo>
                  <a:cubicBezTo>
                    <a:pt x="7540" y="15619"/>
                    <a:pt x="7611" y="15673"/>
                    <a:pt x="7682" y="15673"/>
                  </a:cubicBezTo>
                  <a:cubicBezTo>
                    <a:pt x="7752" y="15654"/>
                    <a:pt x="7806" y="15584"/>
                    <a:pt x="7788" y="15513"/>
                  </a:cubicBezTo>
                  <a:cubicBezTo>
                    <a:pt x="7752" y="15160"/>
                    <a:pt x="7665" y="14790"/>
                    <a:pt x="7540" y="14453"/>
                  </a:cubicBezTo>
                  <a:cubicBezTo>
                    <a:pt x="7418" y="14100"/>
                    <a:pt x="7276" y="13782"/>
                    <a:pt x="7117" y="13447"/>
                  </a:cubicBezTo>
                  <a:cubicBezTo>
                    <a:pt x="6799" y="12812"/>
                    <a:pt x="6429" y="12211"/>
                    <a:pt x="6092" y="11592"/>
                  </a:cubicBezTo>
                  <a:cubicBezTo>
                    <a:pt x="5774" y="10957"/>
                    <a:pt x="5510" y="10339"/>
                    <a:pt x="5386" y="9650"/>
                  </a:cubicBezTo>
                  <a:cubicBezTo>
                    <a:pt x="5245" y="8979"/>
                    <a:pt x="5174" y="8255"/>
                    <a:pt x="5016" y="7549"/>
                  </a:cubicBezTo>
                  <a:cubicBezTo>
                    <a:pt x="4397" y="4723"/>
                    <a:pt x="2878" y="2091"/>
                    <a:pt x="742" y="113"/>
                  </a:cubicBezTo>
                  <a:cubicBezTo>
                    <a:pt x="742" y="96"/>
                    <a:pt x="742" y="96"/>
                    <a:pt x="724" y="96"/>
                  </a:cubicBezTo>
                  <a:cubicBezTo>
                    <a:pt x="651" y="32"/>
                    <a:pt x="557" y="0"/>
                    <a:pt x="46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4"/>
            <p:cNvSpPr/>
            <p:nvPr/>
          </p:nvSpPr>
          <p:spPr>
            <a:xfrm>
              <a:off x="2095550" y="3288200"/>
              <a:ext cx="99325" cy="263975"/>
            </a:xfrm>
            <a:custGeom>
              <a:avLst/>
              <a:gdLst/>
              <a:ahLst/>
              <a:cxnLst/>
              <a:rect l="l" t="t" r="r" b="b"/>
              <a:pathLst>
                <a:path w="3973" h="10559" extrusionOk="0">
                  <a:moveTo>
                    <a:pt x="2525" y="0"/>
                  </a:moveTo>
                  <a:cubicBezTo>
                    <a:pt x="2525" y="0"/>
                    <a:pt x="812" y="3603"/>
                    <a:pt x="353" y="5863"/>
                  </a:cubicBezTo>
                  <a:cubicBezTo>
                    <a:pt x="0" y="7575"/>
                    <a:pt x="617" y="9536"/>
                    <a:pt x="954" y="10401"/>
                  </a:cubicBezTo>
                  <a:cubicBezTo>
                    <a:pt x="991" y="10505"/>
                    <a:pt x="1080" y="10559"/>
                    <a:pt x="1170" y="10559"/>
                  </a:cubicBezTo>
                  <a:cubicBezTo>
                    <a:pt x="1248" y="10559"/>
                    <a:pt x="1328" y="10519"/>
                    <a:pt x="1378" y="10436"/>
                  </a:cubicBezTo>
                  <a:cubicBezTo>
                    <a:pt x="1712" y="9801"/>
                    <a:pt x="2348" y="8442"/>
                    <a:pt x="3019" y="6252"/>
                  </a:cubicBezTo>
                  <a:cubicBezTo>
                    <a:pt x="3973" y="3090"/>
                    <a:pt x="2525" y="0"/>
                    <a:pt x="2525"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4"/>
            <p:cNvSpPr/>
            <p:nvPr/>
          </p:nvSpPr>
          <p:spPr>
            <a:xfrm>
              <a:off x="2122900" y="3287125"/>
              <a:ext cx="37125" cy="266000"/>
            </a:xfrm>
            <a:custGeom>
              <a:avLst/>
              <a:gdLst/>
              <a:ahLst/>
              <a:cxnLst/>
              <a:rect l="l" t="t" r="r" b="b"/>
              <a:pathLst>
                <a:path w="1485" h="10640" extrusionOk="0">
                  <a:moveTo>
                    <a:pt x="1424" y="0"/>
                  </a:moveTo>
                  <a:cubicBezTo>
                    <a:pt x="1405" y="0"/>
                    <a:pt x="1395" y="17"/>
                    <a:pt x="1395" y="43"/>
                  </a:cubicBezTo>
                  <a:lnTo>
                    <a:pt x="1" y="10585"/>
                  </a:lnTo>
                  <a:lnTo>
                    <a:pt x="1" y="10604"/>
                  </a:lnTo>
                  <a:cubicBezTo>
                    <a:pt x="18" y="10621"/>
                    <a:pt x="36" y="10639"/>
                    <a:pt x="53" y="10639"/>
                  </a:cubicBezTo>
                  <a:cubicBezTo>
                    <a:pt x="72" y="10639"/>
                    <a:pt x="107" y="10621"/>
                    <a:pt x="107" y="10585"/>
                  </a:cubicBezTo>
                  <a:lnTo>
                    <a:pt x="1484" y="60"/>
                  </a:lnTo>
                  <a:cubicBezTo>
                    <a:pt x="1484" y="25"/>
                    <a:pt x="1466" y="8"/>
                    <a:pt x="1449" y="8"/>
                  </a:cubicBezTo>
                  <a:cubicBezTo>
                    <a:pt x="1440" y="3"/>
                    <a:pt x="1431" y="0"/>
                    <a:pt x="142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4"/>
            <p:cNvSpPr/>
            <p:nvPr/>
          </p:nvSpPr>
          <p:spPr>
            <a:xfrm>
              <a:off x="2104375" y="3481225"/>
              <a:ext cx="49000" cy="23200"/>
            </a:xfrm>
            <a:custGeom>
              <a:avLst/>
              <a:gdLst/>
              <a:ahLst/>
              <a:cxnLst/>
              <a:rect l="l" t="t" r="r" b="b"/>
              <a:pathLst>
                <a:path w="1960" h="928" extrusionOk="0">
                  <a:moveTo>
                    <a:pt x="1154" y="0"/>
                  </a:moveTo>
                  <a:cubicBezTo>
                    <a:pt x="1143" y="0"/>
                    <a:pt x="1130" y="5"/>
                    <a:pt x="1112" y="14"/>
                  </a:cubicBezTo>
                  <a:lnTo>
                    <a:pt x="17" y="843"/>
                  </a:lnTo>
                  <a:cubicBezTo>
                    <a:pt x="0" y="843"/>
                    <a:pt x="0" y="879"/>
                    <a:pt x="0" y="897"/>
                  </a:cubicBezTo>
                  <a:lnTo>
                    <a:pt x="17" y="914"/>
                  </a:lnTo>
                  <a:cubicBezTo>
                    <a:pt x="17" y="923"/>
                    <a:pt x="26" y="928"/>
                    <a:pt x="37" y="928"/>
                  </a:cubicBezTo>
                  <a:cubicBezTo>
                    <a:pt x="48" y="928"/>
                    <a:pt x="62" y="923"/>
                    <a:pt x="71" y="914"/>
                  </a:cubicBezTo>
                  <a:lnTo>
                    <a:pt x="1147" y="120"/>
                  </a:lnTo>
                  <a:lnTo>
                    <a:pt x="1872" y="827"/>
                  </a:lnTo>
                  <a:cubicBezTo>
                    <a:pt x="1881" y="844"/>
                    <a:pt x="1894" y="853"/>
                    <a:pt x="1907" y="853"/>
                  </a:cubicBezTo>
                  <a:cubicBezTo>
                    <a:pt x="1920" y="853"/>
                    <a:pt x="1934" y="844"/>
                    <a:pt x="1943" y="827"/>
                  </a:cubicBezTo>
                  <a:cubicBezTo>
                    <a:pt x="1960" y="808"/>
                    <a:pt x="1960" y="773"/>
                    <a:pt x="1943" y="756"/>
                  </a:cubicBezTo>
                  <a:lnTo>
                    <a:pt x="1183" y="14"/>
                  </a:lnTo>
                  <a:cubicBezTo>
                    <a:pt x="1174" y="5"/>
                    <a:pt x="1165" y="0"/>
                    <a:pt x="115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4"/>
            <p:cNvSpPr/>
            <p:nvPr/>
          </p:nvSpPr>
          <p:spPr>
            <a:xfrm>
              <a:off x="2100375" y="3425050"/>
              <a:ext cx="71125" cy="29475"/>
            </a:xfrm>
            <a:custGeom>
              <a:avLst/>
              <a:gdLst/>
              <a:ahLst/>
              <a:cxnLst/>
              <a:rect l="l" t="t" r="r" b="b"/>
              <a:pathLst>
                <a:path w="2845" h="1179" extrusionOk="0">
                  <a:moveTo>
                    <a:pt x="1573" y="1"/>
                  </a:moveTo>
                  <a:lnTo>
                    <a:pt x="36" y="1096"/>
                  </a:lnTo>
                  <a:cubicBezTo>
                    <a:pt x="1" y="1096"/>
                    <a:pt x="1" y="1131"/>
                    <a:pt x="19" y="1148"/>
                  </a:cubicBezTo>
                  <a:lnTo>
                    <a:pt x="19" y="1166"/>
                  </a:lnTo>
                  <a:cubicBezTo>
                    <a:pt x="27" y="1175"/>
                    <a:pt x="41" y="1179"/>
                    <a:pt x="54" y="1179"/>
                  </a:cubicBezTo>
                  <a:cubicBezTo>
                    <a:pt x="67" y="1179"/>
                    <a:pt x="80" y="1175"/>
                    <a:pt x="90" y="1166"/>
                  </a:cubicBezTo>
                  <a:lnTo>
                    <a:pt x="1590" y="107"/>
                  </a:lnTo>
                  <a:lnTo>
                    <a:pt x="2756" y="919"/>
                  </a:lnTo>
                  <a:cubicBezTo>
                    <a:pt x="2770" y="926"/>
                    <a:pt x="2784" y="930"/>
                    <a:pt x="2797" y="930"/>
                  </a:cubicBezTo>
                  <a:cubicBezTo>
                    <a:pt x="2814" y="930"/>
                    <a:pt x="2826" y="921"/>
                    <a:pt x="2826" y="901"/>
                  </a:cubicBezTo>
                  <a:cubicBezTo>
                    <a:pt x="2845" y="884"/>
                    <a:pt x="2845" y="848"/>
                    <a:pt x="2826" y="830"/>
                  </a:cubicBezTo>
                  <a:lnTo>
                    <a:pt x="1625"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4"/>
            <p:cNvSpPr/>
            <p:nvPr/>
          </p:nvSpPr>
          <p:spPr>
            <a:xfrm>
              <a:off x="2112750" y="3374375"/>
              <a:ext cx="67575" cy="27175"/>
            </a:xfrm>
            <a:custGeom>
              <a:avLst/>
              <a:gdLst/>
              <a:ahLst/>
              <a:cxnLst/>
              <a:rect l="l" t="t" r="r" b="b"/>
              <a:pathLst>
                <a:path w="2703" h="1087" extrusionOk="0">
                  <a:moveTo>
                    <a:pt x="1422" y="1"/>
                  </a:moveTo>
                  <a:cubicBezTo>
                    <a:pt x="1413" y="1"/>
                    <a:pt x="1404" y="5"/>
                    <a:pt x="1396" y="14"/>
                  </a:cubicBezTo>
                  <a:lnTo>
                    <a:pt x="35" y="933"/>
                  </a:lnTo>
                  <a:cubicBezTo>
                    <a:pt x="18" y="950"/>
                    <a:pt x="0" y="985"/>
                    <a:pt x="18" y="1003"/>
                  </a:cubicBezTo>
                  <a:cubicBezTo>
                    <a:pt x="28" y="1024"/>
                    <a:pt x="44" y="1032"/>
                    <a:pt x="60" y="1032"/>
                  </a:cubicBezTo>
                  <a:cubicBezTo>
                    <a:pt x="71" y="1032"/>
                    <a:pt x="81" y="1028"/>
                    <a:pt x="89" y="1020"/>
                  </a:cubicBezTo>
                  <a:lnTo>
                    <a:pt x="1413" y="120"/>
                  </a:lnTo>
                  <a:lnTo>
                    <a:pt x="2614" y="1074"/>
                  </a:lnTo>
                  <a:cubicBezTo>
                    <a:pt x="2631" y="1082"/>
                    <a:pt x="2645" y="1087"/>
                    <a:pt x="2656" y="1087"/>
                  </a:cubicBezTo>
                  <a:cubicBezTo>
                    <a:pt x="2667" y="1087"/>
                    <a:pt x="2676" y="1082"/>
                    <a:pt x="2684" y="1074"/>
                  </a:cubicBezTo>
                  <a:cubicBezTo>
                    <a:pt x="2703" y="1056"/>
                    <a:pt x="2703" y="1020"/>
                    <a:pt x="2684" y="1003"/>
                  </a:cubicBezTo>
                  <a:lnTo>
                    <a:pt x="1448" y="14"/>
                  </a:lnTo>
                  <a:cubicBezTo>
                    <a:pt x="1440" y="5"/>
                    <a:pt x="1431" y="1"/>
                    <a:pt x="142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4"/>
            <p:cNvSpPr/>
            <p:nvPr/>
          </p:nvSpPr>
          <p:spPr>
            <a:xfrm>
              <a:off x="2131275" y="3333325"/>
              <a:ext cx="47725" cy="24075"/>
            </a:xfrm>
            <a:custGeom>
              <a:avLst/>
              <a:gdLst/>
              <a:ahLst/>
              <a:cxnLst/>
              <a:rect l="l" t="t" r="r" b="b"/>
              <a:pathLst>
                <a:path w="1909" h="963" extrusionOk="0">
                  <a:moveTo>
                    <a:pt x="849" y="1"/>
                  </a:moveTo>
                  <a:cubicBezTo>
                    <a:pt x="836" y="1"/>
                    <a:pt x="822" y="5"/>
                    <a:pt x="813" y="13"/>
                  </a:cubicBezTo>
                  <a:lnTo>
                    <a:pt x="19" y="597"/>
                  </a:lnTo>
                  <a:cubicBezTo>
                    <a:pt x="1" y="614"/>
                    <a:pt x="1" y="649"/>
                    <a:pt x="1" y="667"/>
                  </a:cubicBezTo>
                  <a:cubicBezTo>
                    <a:pt x="14" y="679"/>
                    <a:pt x="35" y="692"/>
                    <a:pt x="53" y="692"/>
                  </a:cubicBezTo>
                  <a:cubicBezTo>
                    <a:pt x="60" y="692"/>
                    <a:pt x="66" y="690"/>
                    <a:pt x="71" y="684"/>
                  </a:cubicBezTo>
                  <a:lnTo>
                    <a:pt x="848" y="119"/>
                  </a:lnTo>
                  <a:lnTo>
                    <a:pt x="1821" y="950"/>
                  </a:lnTo>
                  <a:cubicBezTo>
                    <a:pt x="1829" y="958"/>
                    <a:pt x="1838" y="963"/>
                    <a:pt x="1847" y="963"/>
                  </a:cubicBezTo>
                  <a:cubicBezTo>
                    <a:pt x="1855" y="963"/>
                    <a:pt x="1864" y="958"/>
                    <a:pt x="1873" y="950"/>
                  </a:cubicBezTo>
                  <a:cubicBezTo>
                    <a:pt x="1908" y="932"/>
                    <a:pt x="1891" y="896"/>
                    <a:pt x="1873" y="879"/>
                  </a:cubicBezTo>
                  <a:lnTo>
                    <a:pt x="884" y="13"/>
                  </a:lnTo>
                  <a:cubicBezTo>
                    <a:pt x="875" y="5"/>
                    <a:pt x="862" y="1"/>
                    <a:pt x="84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4"/>
            <p:cNvSpPr/>
            <p:nvPr/>
          </p:nvSpPr>
          <p:spPr>
            <a:xfrm>
              <a:off x="1899925" y="3063975"/>
              <a:ext cx="1128975" cy="868275"/>
            </a:xfrm>
            <a:custGeom>
              <a:avLst/>
              <a:gdLst/>
              <a:ahLst/>
              <a:cxnLst/>
              <a:rect l="l" t="t" r="r" b="b"/>
              <a:pathLst>
                <a:path w="45159" h="34731" extrusionOk="0">
                  <a:moveTo>
                    <a:pt x="771" y="1"/>
                  </a:moveTo>
                  <a:cubicBezTo>
                    <a:pt x="549" y="1"/>
                    <a:pt x="332" y="111"/>
                    <a:pt x="196" y="316"/>
                  </a:cubicBezTo>
                  <a:cubicBezTo>
                    <a:pt x="1" y="633"/>
                    <a:pt x="90" y="1057"/>
                    <a:pt x="408" y="1251"/>
                  </a:cubicBezTo>
                  <a:cubicBezTo>
                    <a:pt x="4470" y="3829"/>
                    <a:pt x="8284" y="6814"/>
                    <a:pt x="11781" y="10135"/>
                  </a:cubicBezTo>
                  <a:cubicBezTo>
                    <a:pt x="13529" y="11795"/>
                    <a:pt x="15189" y="13542"/>
                    <a:pt x="16778" y="15379"/>
                  </a:cubicBezTo>
                  <a:lnTo>
                    <a:pt x="17362" y="16068"/>
                  </a:lnTo>
                  <a:lnTo>
                    <a:pt x="17944" y="16756"/>
                  </a:lnTo>
                  <a:cubicBezTo>
                    <a:pt x="18332" y="17216"/>
                    <a:pt x="18704" y="17693"/>
                    <a:pt x="19074" y="18169"/>
                  </a:cubicBezTo>
                  <a:cubicBezTo>
                    <a:pt x="19816" y="19123"/>
                    <a:pt x="20522" y="20112"/>
                    <a:pt x="21317" y="21049"/>
                  </a:cubicBezTo>
                  <a:cubicBezTo>
                    <a:pt x="21706" y="21525"/>
                    <a:pt x="22111" y="22002"/>
                    <a:pt x="22554" y="22443"/>
                  </a:cubicBezTo>
                  <a:cubicBezTo>
                    <a:pt x="22994" y="22885"/>
                    <a:pt x="23454" y="23291"/>
                    <a:pt x="23931" y="23679"/>
                  </a:cubicBezTo>
                  <a:cubicBezTo>
                    <a:pt x="24866" y="24475"/>
                    <a:pt x="25820" y="25198"/>
                    <a:pt x="26562" y="26099"/>
                  </a:cubicBezTo>
                  <a:cubicBezTo>
                    <a:pt x="27303" y="26982"/>
                    <a:pt x="27763" y="28113"/>
                    <a:pt x="28434" y="29172"/>
                  </a:cubicBezTo>
                  <a:cubicBezTo>
                    <a:pt x="29088" y="30232"/>
                    <a:pt x="29953" y="31167"/>
                    <a:pt x="30906" y="31944"/>
                  </a:cubicBezTo>
                  <a:cubicBezTo>
                    <a:pt x="31860" y="32740"/>
                    <a:pt x="32955" y="33375"/>
                    <a:pt x="34103" y="33816"/>
                  </a:cubicBezTo>
                  <a:cubicBezTo>
                    <a:pt x="35269" y="34275"/>
                    <a:pt x="36487" y="34522"/>
                    <a:pt x="37706" y="34628"/>
                  </a:cubicBezTo>
                  <a:cubicBezTo>
                    <a:pt x="38420" y="34700"/>
                    <a:pt x="39134" y="34730"/>
                    <a:pt x="39846" y="34730"/>
                  </a:cubicBezTo>
                  <a:cubicBezTo>
                    <a:pt x="41584" y="34730"/>
                    <a:pt x="43314" y="34552"/>
                    <a:pt x="45017" y="34364"/>
                  </a:cubicBezTo>
                  <a:cubicBezTo>
                    <a:pt x="45105" y="34346"/>
                    <a:pt x="45159" y="34275"/>
                    <a:pt x="45159" y="34188"/>
                  </a:cubicBezTo>
                  <a:cubicBezTo>
                    <a:pt x="45142" y="34124"/>
                    <a:pt x="45083" y="34061"/>
                    <a:pt x="45008" y="34061"/>
                  </a:cubicBezTo>
                  <a:cubicBezTo>
                    <a:pt x="45000" y="34061"/>
                    <a:pt x="44991" y="34062"/>
                    <a:pt x="44982" y="34063"/>
                  </a:cubicBezTo>
                  <a:cubicBezTo>
                    <a:pt x="43435" y="34212"/>
                    <a:pt x="41874" y="34338"/>
                    <a:pt x="40321" y="34338"/>
                  </a:cubicBezTo>
                  <a:cubicBezTo>
                    <a:pt x="39463" y="34338"/>
                    <a:pt x="38607" y="34299"/>
                    <a:pt x="37758" y="34205"/>
                  </a:cubicBezTo>
                  <a:cubicBezTo>
                    <a:pt x="36576" y="34063"/>
                    <a:pt x="35392" y="33799"/>
                    <a:pt x="34297" y="33357"/>
                  </a:cubicBezTo>
                  <a:cubicBezTo>
                    <a:pt x="33202" y="32916"/>
                    <a:pt x="32178" y="32280"/>
                    <a:pt x="31259" y="31520"/>
                  </a:cubicBezTo>
                  <a:cubicBezTo>
                    <a:pt x="30376" y="30743"/>
                    <a:pt x="29582" y="29843"/>
                    <a:pt x="28964" y="28836"/>
                  </a:cubicBezTo>
                  <a:cubicBezTo>
                    <a:pt x="28363" y="27830"/>
                    <a:pt x="27922" y="26664"/>
                    <a:pt x="27110" y="25657"/>
                  </a:cubicBezTo>
                  <a:cubicBezTo>
                    <a:pt x="26315" y="24651"/>
                    <a:pt x="25344" y="23891"/>
                    <a:pt x="24426" y="23097"/>
                  </a:cubicBezTo>
                  <a:cubicBezTo>
                    <a:pt x="23966" y="22709"/>
                    <a:pt x="23543" y="22302"/>
                    <a:pt x="23136" y="21878"/>
                  </a:cubicBezTo>
                  <a:cubicBezTo>
                    <a:pt x="22712" y="21454"/>
                    <a:pt x="22342" y="20995"/>
                    <a:pt x="21970" y="20536"/>
                  </a:cubicBezTo>
                  <a:cubicBezTo>
                    <a:pt x="21211" y="19600"/>
                    <a:pt x="20522" y="18593"/>
                    <a:pt x="19780" y="17622"/>
                  </a:cubicBezTo>
                  <a:cubicBezTo>
                    <a:pt x="19410" y="17145"/>
                    <a:pt x="19039" y="16650"/>
                    <a:pt x="18668" y="16174"/>
                  </a:cubicBezTo>
                  <a:lnTo>
                    <a:pt x="18085" y="15450"/>
                  </a:lnTo>
                  <a:lnTo>
                    <a:pt x="17503" y="14743"/>
                  </a:lnTo>
                  <a:cubicBezTo>
                    <a:pt x="15949" y="12871"/>
                    <a:pt x="14289" y="11070"/>
                    <a:pt x="12540" y="9358"/>
                  </a:cubicBezTo>
                  <a:cubicBezTo>
                    <a:pt x="9061" y="5913"/>
                    <a:pt x="5247" y="2823"/>
                    <a:pt x="1149" y="121"/>
                  </a:cubicBezTo>
                  <a:lnTo>
                    <a:pt x="1131" y="104"/>
                  </a:lnTo>
                  <a:cubicBezTo>
                    <a:pt x="1018" y="34"/>
                    <a:pt x="894" y="1"/>
                    <a:pt x="7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4"/>
            <p:cNvSpPr/>
            <p:nvPr/>
          </p:nvSpPr>
          <p:spPr>
            <a:xfrm>
              <a:off x="2672150" y="3824850"/>
              <a:ext cx="459175" cy="63525"/>
            </a:xfrm>
            <a:custGeom>
              <a:avLst/>
              <a:gdLst/>
              <a:ahLst/>
              <a:cxnLst/>
              <a:rect l="l" t="t" r="r" b="b"/>
              <a:pathLst>
                <a:path w="18367" h="2541" extrusionOk="0">
                  <a:moveTo>
                    <a:pt x="18060" y="1"/>
                  </a:moveTo>
                  <a:cubicBezTo>
                    <a:pt x="18038" y="1"/>
                    <a:pt x="18016" y="3"/>
                    <a:pt x="17995" y="9"/>
                  </a:cubicBezTo>
                  <a:cubicBezTo>
                    <a:pt x="17289" y="185"/>
                    <a:pt x="16530" y="273"/>
                    <a:pt x="15788" y="344"/>
                  </a:cubicBezTo>
                  <a:cubicBezTo>
                    <a:pt x="15047" y="414"/>
                    <a:pt x="14287" y="485"/>
                    <a:pt x="13528" y="539"/>
                  </a:cubicBezTo>
                  <a:cubicBezTo>
                    <a:pt x="12786" y="609"/>
                    <a:pt x="12026" y="661"/>
                    <a:pt x="11267" y="767"/>
                  </a:cubicBezTo>
                  <a:cubicBezTo>
                    <a:pt x="10490" y="873"/>
                    <a:pt x="9749" y="1068"/>
                    <a:pt x="9024" y="1280"/>
                  </a:cubicBezTo>
                  <a:cubicBezTo>
                    <a:pt x="7576" y="1686"/>
                    <a:pt x="6111" y="2022"/>
                    <a:pt x="4627" y="2093"/>
                  </a:cubicBezTo>
                  <a:cubicBezTo>
                    <a:pt x="4493" y="2097"/>
                    <a:pt x="4359" y="2100"/>
                    <a:pt x="4224" y="2100"/>
                  </a:cubicBezTo>
                  <a:cubicBezTo>
                    <a:pt x="2871" y="2100"/>
                    <a:pt x="1508" y="1854"/>
                    <a:pt x="335" y="1227"/>
                  </a:cubicBezTo>
                  <a:cubicBezTo>
                    <a:pt x="301" y="1210"/>
                    <a:pt x="266" y="1202"/>
                    <a:pt x="231" y="1202"/>
                  </a:cubicBezTo>
                  <a:cubicBezTo>
                    <a:pt x="158" y="1202"/>
                    <a:pt x="89" y="1238"/>
                    <a:pt x="52" y="1297"/>
                  </a:cubicBezTo>
                  <a:cubicBezTo>
                    <a:pt x="0" y="1403"/>
                    <a:pt x="36" y="1527"/>
                    <a:pt x="141" y="1598"/>
                  </a:cubicBezTo>
                  <a:cubicBezTo>
                    <a:pt x="1399" y="2275"/>
                    <a:pt x="2834" y="2540"/>
                    <a:pt x="4230" y="2540"/>
                  </a:cubicBezTo>
                  <a:cubicBezTo>
                    <a:pt x="4363" y="2540"/>
                    <a:pt x="4495" y="2538"/>
                    <a:pt x="4627" y="2533"/>
                  </a:cubicBezTo>
                  <a:cubicBezTo>
                    <a:pt x="6181" y="2498"/>
                    <a:pt x="7682" y="2145"/>
                    <a:pt x="9148" y="1756"/>
                  </a:cubicBezTo>
                  <a:cubicBezTo>
                    <a:pt x="9872" y="1544"/>
                    <a:pt x="10596" y="1368"/>
                    <a:pt x="11338" y="1262"/>
                  </a:cubicBezTo>
                  <a:cubicBezTo>
                    <a:pt x="12061" y="1174"/>
                    <a:pt x="12822" y="1121"/>
                    <a:pt x="13580" y="1068"/>
                  </a:cubicBezTo>
                  <a:cubicBezTo>
                    <a:pt x="14322" y="998"/>
                    <a:pt x="15082" y="944"/>
                    <a:pt x="15841" y="873"/>
                  </a:cubicBezTo>
                  <a:cubicBezTo>
                    <a:pt x="16601" y="803"/>
                    <a:pt x="17359" y="715"/>
                    <a:pt x="18120" y="539"/>
                  </a:cubicBezTo>
                  <a:lnTo>
                    <a:pt x="18137" y="539"/>
                  </a:lnTo>
                  <a:cubicBezTo>
                    <a:pt x="18278" y="503"/>
                    <a:pt x="18367" y="344"/>
                    <a:pt x="18331" y="202"/>
                  </a:cubicBezTo>
                  <a:cubicBezTo>
                    <a:pt x="18301" y="82"/>
                    <a:pt x="18182" y="1"/>
                    <a:pt x="180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4"/>
            <p:cNvSpPr/>
            <p:nvPr/>
          </p:nvSpPr>
          <p:spPr>
            <a:xfrm>
              <a:off x="2826200" y="3742750"/>
              <a:ext cx="179750" cy="139775"/>
            </a:xfrm>
            <a:custGeom>
              <a:avLst/>
              <a:gdLst/>
              <a:ahLst/>
              <a:cxnLst/>
              <a:rect l="l" t="t" r="r" b="b"/>
              <a:pathLst>
                <a:path w="7190" h="5591" extrusionOk="0">
                  <a:moveTo>
                    <a:pt x="7069" y="0"/>
                  </a:moveTo>
                  <a:cubicBezTo>
                    <a:pt x="7032" y="0"/>
                    <a:pt x="6997" y="14"/>
                    <a:pt x="6977" y="43"/>
                  </a:cubicBezTo>
                  <a:cubicBezTo>
                    <a:pt x="6005" y="1084"/>
                    <a:pt x="4875" y="1967"/>
                    <a:pt x="3728" y="2815"/>
                  </a:cubicBezTo>
                  <a:cubicBezTo>
                    <a:pt x="3163" y="3239"/>
                    <a:pt x="2562" y="3663"/>
                    <a:pt x="1979" y="4070"/>
                  </a:cubicBezTo>
                  <a:cubicBezTo>
                    <a:pt x="1397" y="4475"/>
                    <a:pt x="813" y="4882"/>
                    <a:pt x="178" y="5146"/>
                  </a:cubicBezTo>
                  <a:lnTo>
                    <a:pt x="161" y="5146"/>
                  </a:lnTo>
                  <a:cubicBezTo>
                    <a:pt x="55" y="5200"/>
                    <a:pt x="1" y="5341"/>
                    <a:pt x="55" y="5447"/>
                  </a:cubicBezTo>
                  <a:cubicBezTo>
                    <a:pt x="93" y="5538"/>
                    <a:pt x="180" y="5591"/>
                    <a:pt x="266" y="5591"/>
                  </a:cubicBezTo>
                  <a:cubicBezTo>
                    <a:pt x="296" y="5591"/>
                    <a:pt x="326" y="5584"/>
                    <a:pt x="354" y="5570"/>
                  </a:cubicBezTo>
                  <a:cubicBezTo>
                    <a:pt x="1044" y="5252"/>
                    <a:pt x="1644" y="4828"/>
                    <a:pt x="2226" y="4405"/>
                  </a:cubicBezTo>
                  <a:cubicBezTo>
                    <a:pt x="2791" y="3981"/>
                    <a:pt x="3375" y="3540"/>
                    <a:pt x="3940" y="3098"/>
                  </a:cubicBezTo>
                  <a:cubicBezTo>
                    <a:pt x="5087" y="2215"/>
                    <a:pt x="6200" y="1279"/>
                    <a:pt x="7154" y="201"/>
                  </a:cubicBezTo>
                  <a:cubicBezTo>
                    <a:pt x="7189" y="149"/>
                    <a:pt x="7189" y="79"/>
                    <a:pt x="7154" y="25"/>
                  </a:cubicBezTo>
                  <a:cubicBezTo>
                    <a:pt x="7130" y="9"/>
                    <a:pt x="7099" y="0"/>
                    <a:pt x="706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4"/>
            <p:cNvSpPr/>
            <p:nvPr/>
          </p:nvSpPr>
          <p:spPr>
            <a:xfrm>
              <a:off x="3027525" y="3736850"/>
              <a:ext cx="424775" cy="112550"/>
            </a:xfrm>
            <a:custGeom>
              <a:avLst/>
              <a:gdLst/>
              <a:ahLst/>
              <a:cxnLst/>
              <a:rect l="l" t="t" r="r" b="b"/>
              <a:pathLst>
                <a:path w="16991" h="4502" extrusionOk="0">
                  <a:moveTo>
                    <a:pt x="11500" y="0"/>
                  </a:moveTo>
                  <a:cubicBezTo>
                    <a:pt x="10821" y="0"/>
                    <a:pt x="10085" y="15"/>
                    <a:pt x="9290" y="49"/>
                  </a:cubicBezTo>
                  <a:cubicBezTo>
                    <a:pt x="3940" y="279"/>
                    <a:pt x="1" y="4129"/>
                    <a:pt x="1" y="4129"/>
                  </a:cubicBezTo>
                  <a:cubicBezTo>
                    <a:pt x="1" y="4129"/>
                    <a:pt x="3480" y="4502"/>
                    <a:pt x="6796" y="4502"/>
                  </a:cubicBezTo>
                  <a:cubicBezTo>
                    <a:pt x="7987" y="4502"/>
                    <a:pt x="9158" y="4453"/>
                    <a:pt x="10138" y="4323"/>
                  </a:cubicBezTo>
                  <a:cubicBezTo>
                    <a:pt x="12928" y="3953"/>
                    <a:pt x="15596" y="1956"/>
                    <a:pt x="16743" y="986"/>
                  </a:cubicBezTo>
                  <a:cubicBezTo>
                    <a:pt x="16990" y="774"/>
                    <a:pt x="16884" y="367"/>
                    <a:pt x="16566" y="332"/>
                  </a:cubicBezTo>
                  <a:cubicBezTo>
                    <a:pt x="15666" y="193"/>
                    <a:pt x="13971" y="0"/>
                    <a:pt x="11500"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4"/>
            <p:cNvSpPr/>
            <p:nvPr/>
          </p:nvSpPr>
          <p:spPr>
            <a:xfrm>
              <a:off x="3025350" y="3750000"/>
              <a:ext cx="425625" cy="92025"/>
            </a:xfrm>
            <a:custGeom>
              <a:avLst/>
              <a:gdLst/>
              <a:ahLst/>
              <a:cxnLst/>
              <a:rect l="l" t="t" r="r" b="b"/>
              <a:pathLst>
                <a:path w="17025" h="3681" extrusionOk="0">
                  <a:moveTo>
                    <a:pt x="16919" y="0"/>
                  </a:moveTo>
                  <a:lnTo>
                    <a:pt x="71" y="3533"/>
                  </a:lnTo>
                  <a:cubicBezTo>
                    <a:pt x="36" y="3533"/>
                    <a:pt x="0" y="3568"/>
                    <a:pt x="17" y="3620"/>
                  </a:cubicBezTo>
                  <a:lnTo>
                    <a:pt x="17" y="3638"/>
                  </a:lnTo>
                  <a:cubicBezTo>
                    <a:pt x="31" y="3664"/>
                    <a:pt x="53" y="3680"/>
                    <a:pt x="78" y="3680"/>
                  </a:cubicBezTo>
                  <a:cubicBezTo>
                    <a:pt x="88" y="3680"/>
                    <a:pt x="97" y="3678"/>
                    <a:pt x="106" y="3674"/>
                  </a:cubicBezTo>
                  <a:lnTo>
                    <a:pt x="16954" y="159"/>
                  </a:lnTo>
                  <a:cubicBezTo>
                    <a:pt x="17006" y="159"/>
                    <a:pt x="17025" y="106"/>
                    <a:pt x="17025" y="71"/>
                  </a:cubicBezTo>
                  <a:cubicBezTo>
                    <a:pt x="17006" y="17"/>
                    <a:pt x="16971" y="0"/>
                    <a:pt x="1691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4"/>
            <p:cNvSpPr/>
            <p:nvPr/>
          </p:nvSpPr>
          <p:spPr>
            <a:xfrm>
              <a:off x="3336175" y="3734375"/>
              <a:ext cx="50775" cy="74200"/>
            </a:xfrm>
            <a:custGeom>
              <a:avLst/>
              <a:gdLst/>
              <a:ahLst/>
              <a:cxnLst/>
              <a:rect l="l" t="t" r="r" b="b"/>
              <a:pathLst>
                <a:path w="2031" h="2968" extrusionOk="0">
                  <a:moveTo>
                    <a:pt x="817" y="0"/>
                  </a:moveTo>
                  <a:cubicBezTo>
                    <a:pt x="786" y="0"/>
                    <a:pt x="754" y="16"/>
                    <a:pt x="742" y="42"/>
                  </a:cubicBezTo>
                  <a:lnTo>
                    <a:pt x="17" y="1614"/>
                  </a:lnTo>
                  <a:cubicBezTo>
                    <a:pt x="0" y="1631"/>
                    <a:pt x="0" y="1650"/>
                    <a:pt x="17" y="1685"/>
                  </a:cubicBezTo>
                  <a:cubicBezTo>
                    <a:pt x="17" y="1685"/>
                    <a:pt x="35" y="1702"/>
                    <a:pt x="35" y="1720"/>
                  </a:cubicBezTo>
                  <a:lnTo>
                    <a:pt x="1889" y="2957"/>
                  </a:lnTo>
                  <a:cubicBezTo>
                    <a:pt x="1904" y="2964"/>
                    <a:pt x="1921" y="2968"/>
                    <a:pt x="1938" y="2968"/>
                  </a:cubicBezTo>
                  <a:cubicBezTo>
                    <a:pt x="1962" y="2968"/>
                    <a:pt x="1985" y="2959"/>
                    <a:pt x="1995" y="2938"/>
                  </a:cubicBezTo>
                  <a:cubicBezTo>
                    <a:pt x="2030" y="2886"/>
                    <a:pt x="2013" y="2851"/>
                    <a:pt x="1978" y="2815"/>
                  </a:cubicBezTo>
                  <a:lnTo>
                    <a:pt x="194" y="1614"/>
                  </a:lnTo>
                  <a:lnTo>
                    <a:pt x="883" y="113"/>
                  </a:lnTo>
                  <a:cubicBezTo>
                    <a:pt x="900" y="77"/>
                    <a:pt x="883" y="25"/>
                    <a:pt x="848" y="7"/>
                  </a:cubicBezTo>
                  <a:cubicBezTo>
                    <a:pt x="838" y="2"/>
                    <a:pt x="828" y="0"/>
                    <a:pt x="81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4"/>
            <p:cNvSpPr/>
            <p:nvPr/>
          </p:nvSpPr>
          <p:spPr>
            <a:xfrm>
              <a:off x="3246100" y="3735750"/>
              <a:ext cx="66250" cy="105250"/>
            </a:xfrm>
            <a:custGeom>
              <a:avLst/>
              <a:gdLst/>
              <a:ahLst/>
              <a:cxnLst/>
              <a:rect l="l" t="t" r="r" b="b"/>
              <a:pathLst>
                <a:path w="2650" h="4210" extrusionOk="0">
                  <a:moveTo>
                    <a:pt x="721" y="0"/>
                  </a:moveTo>
                  <a:cubicBezTo>
                    <a:pt x="688" y="0"/>
                    <a:pt x="650" y="29"/>
                    <a:pt x="636" y="58"/>
                  </a:cubicBezTo>
                  <a:lnTo>
                    <a:pt x="17" y="2336"/>
                  </a:lnTo>
                  <a:cubicBezTo>
                    <a:pt x="0" y="2353"/>
                    <a:pt x="0" y="2372"/>
                    <a:pt x="17" y="2389"/>
                  </a:cubicBezTo>
                  <a:cubicBezTo>
                    <a:pt x="17" y="2407"/>
                    <a:pt x="36" y="2424"/>
                    <a:pt x="36" y="2424"/>
                  </a:cubicBezTo>
                  <a:lnTo>
                    <a:pt x="2525" y="4190"/>
                  </a:lnTo>
                  <a:cubicBezTo>
                    <a:pt x="2539" y="4204"/>
                    <a:pt x="2552" y="4210"/>
                    <a:pt x="2566" y="4210"/>
                  </a:cubicBezTo>
                  <a:cubicBezTo>
                    <a:pt x="2588" y="4210"/>
                    <a:pt x="2609" y="4195"/>
                    <a:pt x="2631" y="4173"/>
                  </a:cubicBezTo>
                  <a:cubicBezTo>
                    <a:pt x="2649" y="4138"/>
                    <a:pt x="2649" y="4084"/>
                    <a:pt x="2614" y="4067"/>
                  </a:cubicBezTo>
                  <a:lnTo>
                    <a:pt x="177" y="2336"/>
                  </a:lnTo>
                  <a:lnTo>
                    <a:pt x="794" y="111"/>
                  </a:lnTo>
                  <a:cubicBezTo>
                    <a:pt x="813" y="58"/>
                    <a:pt x="794" y="22"/>
                    <a:pt x="742" y="5"/>
                  </a:cubicBezTo>
                  <a:cubicBezTo>
                    <a:pt x="735" y="2"/>
                    <a:pt x="728" y="0"/>
                    <a:pt x="72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4"/>
            <p:cNvSpPr/>
            <p:nvPr/>
          </p:nvSpPr>
          <p:spPr>
            <a:xfrm>
              <a:off x="3164850" y="3747175"/>
              <a:ext cx="57850" cy="103800"/>
            </a:xfrm>
            <a:custGeom>
              <a:avLst/>
              <a:gdLst/>
              <a:ahLst/>
              <a:cxnLst/>
              <a:rect l="l" t="t" r="r" b="b"/>
              <a:pathLst>
                <a:path w="2314" h="4152" extrusionOk="0">
                  <a:moveTo>
                    <a:pt x="925" y="1"/>
                  </a:moveTo>
                  <a:cubicBezTo>
                    <a:pt x="895" y="1"/>
                    <a:pt x="861" y="21"/>
                    <a:pt x="849" y="60"/>
                  </a:cubicBezTo>
                  <a:lnTo>
                    <a:pt x="1" y="2480"/>
                  </a:lnTo>
                  <a:cubicBezTo>
                    <a:pt x="1" y="2497"/>
                    <a:pt x="1" y="2515"/>
                    <a:pt x="18" y="2532"/>
                  </a:cubicBezTo>
                  <a:cubicBezTo>
                    <a:pt x="18" y="2551"/>
                    <a:pt x="18" y="2551"/>
                    <a:pt x="36" y="2568"/>
                  </a:cubicBezTo>
                  <a:lnTo>
                    <a:pt x="2172" y="4140"/>
                  </a:lnTo>
                  <a:cubicBezTo>
                    <a:pt x="2187" y="4147"/>
                    <a:pt x="2204" y="4151"/>
                    <a:pt x="2221" y="4151"/>
                  </a:cubicBezTo>
                  <a:cubicBezTo>
                    <a:pt x="2246" y="4151"/>
                    <a:pt x="2268" y="4142"/>
                    <a:pt x="2278" y="4122"/>
                  </a:cubicBezTo>
                  <a:cubicBezTo>
                    <a:pt x="2314" y="4086"/>
                    <a:pt x="2297" y="4034"/>
                    <a:pt x="2261" y="4016"/>
                  </a:cubicBezTo>
                  <a:lnTo>
                    <a:pt x="178" y="2462"/>
                  </a:lnTo>
                  <a:lnTo>
                    <a:pt x="1007" y="113"/>
                  </a:lnTo>
                  <a:cubicBezTo>
                    <a:pt x="1025" y="60"/>
                    <a:pt x="990" y="24"/>
                    <a:pt x="955" y="8"/>
                  </a:cubicBezTo>
                  <a:cubicBezTo>
                    <a:pt x="946" y="3"/>
                    <a:pt x="936" y="1"/>
                    <a:pt x="9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4"/>
            <p:cNvSpPr/>
            <p:nvPr/>
          </p:nvSpPr>
          <p:spPr>
            <a:xfrm>
              <a:off x="3099950" y="3773275"/>
              <a:ext cx="37575" cy="76550"/>
            </a:xfrm>
            <a:custGeom>
              <a:avLst/>
              <a:gdLst/>
              <a:ahLst/>
              <a:cxnLst/>
              <a:rect l="l" t="t" r="r" b="b"/>
              <a:pathLst>
                <a:path w="1503" h="3062" extrusionOk="0">
                  <a:moveTo>
                    <a:pt x="863" y="0"/>
                  </a:moveTo>
                  <a:cubicBezTo>
                    <a:pt x="830" y="0"/>
                    <a:pt x="792" y="29"/>
                    <a:pt x="777" y="58"/>
                  </a:cubicBezTo>
                  <a:lnTo>
                    <a:pt x="0" y="2036"/>
                  </a:lnTo>
                  <a:lnTo>
                    <a:pt x="0" y="2107"/>
                  </a:lnTo>
                  <a:cubicBezTo>
                    <a:pt x="19" y="2107"/>
                    <a:pt x="19" y="2124"/>
                    <a:pt x="36" y="2142"/>
                  </a:cubicBezTo>
                  <a:lnTo>
                    <a:pt x="1361" y="3042"/>
                  </a:lnTo>
                  <a:cubicBezTo>
                    <a:pt x="1374" y="3056"/>
                    <a:pt x="1391" y="3062"/>
                    <a:pt x="1406" y="3062"/>
                  </a:cubicBezTo>
                  <a:cubicBezTo>
                    <a:pt x="1431" y="3062"/>
                    <a:pt x="1455" y="3047"/>
                    <a:pt x="1467" y="3025"/>
                  </a:cubicBezTo>
                  <a:cubicBezTo>
                    <a:pt x="1502" y="2990"/>
                    <a:pt x="1484" y="2936"/>
                    <a:pt x="1448" y="2919"/>
                  </a:cubicBezTo>
                  <a:lnTo>
                    <a:pt x="177" y="2036"/>
                  </a:lnTo>
                  <a:lnTo>
                    <a:pt x="937" y="111"/>
                  </a:lnTo>
                  <a:cubicBezTo>
                    <a:pt x="954" y="75"/>
                    <a:pt x="937" y="23"/>
                    <a:pt x="883" y="5"/>
                  </a:cubicBezTo>
                  <a:cubicBezTo>
                    <a:pt x="877" y="2"/>
                    <a:pt x="870" y="0"/>
                    <a:pt x="86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4"/>
            <p:cNvSpPr/>
            <p:nvPr/>
          </p:nvSpPr>
          <p:spPr>
            <a:xfrm>
              <a:off x="2951175" y="3539275"/>
              <a:ext cx="263850" cy="256200"/>
            </a:xfrm>
            <a:custGeom>
              <a:avLst/>
              <a:gdLst/>
              <a:ahLst/>
              <a:cxnLst/>
              <a:rect l="l" t="t" r="r" b="b"/>
              <a:pathLst>
                <a:path w="10554" h="10248" extrusionOk="0">
                  <a:moveTo>
                    <a:pt x="10064" y="0"/>
                  </a:moveTo>
                  <a:cubicBezTo>
                    <a:pt x="10023" y="0"/>
                    <a:pt x="9982" y="8"/>
                    <a:pt x="9942" y="23"/>
                  </a:cubicBezTo>
                  <a:cubicBezTo>
                    <a:pt x="8972" y="376"/>
                    <a:pt x="6994" y="1224"/>
                    <a:pt x="4345" y="2955"/>
                  </a:cubicBezTo>
                  <a:cubicBezTo>
                    <a:pt x="477" y="5480"/>
                    <a:pt x="0" y="10248"/>
                    <a:pt x="0" y="10248"/>
                  </a:cubicBezTo>
                  <a:cubicBezTo>
                    <a:pt x="0" y="10248"/>
                    <a:pt x="5228" y="8006"/>
                    <a:pt x="7682" y="5992"/>
                  </a:cubicBezTo>
                  <a:cubicBezTo>
                    <a:pt x="9537" y="4491"/>
                    <a:pt x="10260" y="1736"/>
                    <a:pt x="10508" y="464"/>
                  </a:cubicBezTo>
                  <a:cubicBezTo>
                    <a:pt x="10553" y="239"/>
                    <a:pt x="10304" y="0"/>
                    <a:pt x="1006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4"/>
            <p:cNvSpPr/>
            <p:nvPr/>
          </p:nvSpPr>
          <p:spPr>
            <a:xfrm>
              <a:off x="2948950" y="3540500"/>
              <a:ext cx="262725" cy="256650"/>
            </a:xfrm>
            <a:custGeom>
              <a:avLst/>
              <a:gdLst/>
              <a:ahLst/>
              <a:cxnLst/>
              <a:rect l="l" t="t" r="r" b="b"/>
              <a:pathLst>
                <a:path w="10509" h="10266" extrusionOk="0">
                  <a:moveTo>
                    <a:pt x="10431" y="0"/>
                  </a:moveTo>
                  <a:cubicBezTo>
                    <a:pt x="10411" y="0"/>
                    <a:pt x="10394" y="9"/>
                    <a:pt x="10385" y="27"/>
                  </a:cubicBezTo>
                  <a:lnTo>
                    <a:pt x="36" y="10146"/>
                  </a:lnTo>
                  <a:cubicBezTo>
                    <a:pt x="0" y="10163"/>
                    <a:pt x="0" y="10199"/>
                    <a:pt x="19" y="10217"/>
                  </a:cubicBezTo>
                  <a:cubicBezTo>
                    <a:pt x="19" y="10234"/>
                    <a:pt x="19" y="10234"/>
                    <a:pt x="36" y="10252"/>
                  </a:cubicBezTo>
                  <a:cubicBezTo>
                    <a:pt x="45" y="10261"/>
                    <a:pt x="63" y="10265"/>
                    <a:pt x="82" y="10265"/>
                  </a:cubicBezTo>
                  <a:cubicBezTo>
                    <a:pt x="102" y="10265"/>
                    <a:pt x="124" y="10261"/>
                    <a:pt x="142" y="10252"/>
                  </a:cubicBezTo>
                  <a:lnTo>
                    <a:pt x="10491" y="133"/>
                  </a:lnTo>
                  <a:cubicBezTo>
                    <a:pt x="10509" y="97"/>
                    <a:pt x="10509" y="45"/>
                    <a:pt x="10491" y="27"/>
                  </a:cubicBezTo>
                  <a:cubicBezTo>
                    <a:pt x="10473" y="9"/>
                    <a:pt x="10451" y="0"/>
                    <a:pt x="104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4"/>
            <p:cNvSpPr/>
            <p:nvPr/>
          </p:nvSpPr>
          <p:spPr>
            <a:xfrm>
              <a:off x="3128650" y="3568100"/>
              <a:ext cx="69325" cy="47250"/>
            </a:xfrm>
            <a:custGeom>
              <a:avLst/>
              <a:gdLst/>
              <a:ahLst/>
              <a:cxnLst/>
              <a:rect l="l" t="t" r="r" b="b"/>
              <a:pathLst>
                <a:path w="2773" h="1890" extrusionOk="0">
                  <a:moveTo>
                    <a:pt x="71" y="1"/>
                  </a:moveTo>
                  <a:cubicBezTo>
                    <a:pt x="36" y="17"/>
                    <a:pt x="1" y="53"/>
                    <a:pt x="18" y="106"/>
                  </a:cubicBezTo>
                  <a:lnTo>
                    <a:pt x="460" y="1661"/>
                  </a:lnTo>
                  <a:cubicBezTo>
                    <a:pt x="477" y="1696"/>
                    <a:pt x="495" y="1713"/>
                    <a:pt x="531" y="1713"/>
                  </a:cubicBezTo>
                  <a:lnTo>
                    <a:pt x="2702" y="1889"/>
                  </a:lnTo>
                  <a:cubicBezTo>
                    <a:pt x="2737" y="1889"/>
                    <a:pt x="2773" y="1872"/>
                    <a:pt x="2773" y="1819"/>
                  </a:cubicBezTo>
                  <a:cubicBezTo>
                    <a:pt x="2773" y="1783"/>
                    <a:pt x="2756" y="1748"/>
                    <a:pt x="2702" y="1748"/>
                  </a:cubicBezTo>
                  <a:lnTo>
                    <a:pt x="601" y="1572"/>
                  </a:lnTo>
                  <a:lnTo>
                    <a:pt x="159" y="53"/>
                  </a:lnTo>
                  <a:cubicBezTo>
                    <a:pt x="142" y="17"/>
                    <a:pt x="107" y="1"/>
                    <a:pt x="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4"/>
            <p:cNvSpPr/>
            <p:nvPr/>
          </p:nvSpPr>
          <p:spPr>
            <a:xfrm>
              <a:off x="3060675" y="3609425"/>
              <a:ext cx="102450" cy="64200"/>
            </a:xfrm>
            <a:custGeom>
              <a:avLst/>
              <a:gdLst/>
              <a:ahLst/>
              <a:cxnLst/>
              <a:rect l="l" t="t" r="r" b="b"/>
              <a:pathLst>
                <a:path w="4098" h="2568" extrusionOk="0">
                  <a:moveTo>
                    <a:pt x="81" y="0"/>
                  </a:moveTo>
                  <a:cubicBezTo>
                    <a:pt x="71" y="0"/>
                    <a:pt x="62" y="3"/>
                    <a:pt x="52" y="8"/>
                  </a:cubicBezTo>
                  <a:cubicBezTo>
                    <a:pt x="17" y="25"/>
                    <a:pt x="0" y="78"/>
                    <a:pt x="17" y="114"/>
                  </a:cubicBezTo>
                  <a:lnTo>
                    <a:pt x="989" y="2197"/>
                  </a:lnTo>
                  <a:cubicBezTo>
                    <a:pt x="1006" y="2214"/>
                    <a:pt x="1024" y="2233"/>
                    <a:pt x="1041" y="2233"/>
                  </a:cubicBezTo>
                  <a:lnTo>
                    <a:pt x="4027" y="2568"/>
                  </a:lnTo>
                  <a:cubicBezTo>
                    <a:pt x="4062" y="2568"/>
                    <a:pt x="4097" y="2532"/>
                    <a:pt x="4097" y="2497"/>
                  </a:cubicBezTo>
                  <a:cubicBezTo>
                    <a:pt x="4097" y="2462"/>
                    <a:pt x="4079" y="2426"/>
                    <a:pt x="4027" y="2409"/>
                  </a:cubicBezTo>
                  <a:lnTo>
                    <a:pt x="1112" y="2091"/>
                  </a:lnTo>
                  <a:lnTo>
                    <a:pt x="158" y="43"/>
                  </a:lnTo>
                  <a:cubicBezTo>
                    <a:pt x="133" y="17"/>
                    <a:pt x="107" y="0"/>
                    <a:pt x="8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
            <p:cNvSpPr/>
            <p:nvPr/>
          </p:nvSpPr>
          <p:spPr>
            <a:xfrm>
              <a:off x="3011225" y="3651375"/>
              <a:ext cx="91400" cy="69175"/>
            </a:xfrm>
            <a:custGeom>
              <a:avLst/>
              <a:gdLst/>
              <a:ahLst/>
              <a:cxnLst/>
              <a:rect l="l" t="t" r="r" b="b"/>
              <a:pathLst>
                <a:path w="3656" h="2767" extrusionOk="0">
                  <a:moveTo>
                    <a:pt x="78" y="0"/>
                  </a:moveTo>
                  <a:cubicBezTo>
                    <a:pt x="70" y="0"/>
                    <a:pt x="61" y="2"/>
                    <a:pt x="53" y="7"/>
                  </a:cubicBezTo>
                  <a:cubicBezTo>
                    <a:pt x="17" y="25"/>
                    <a:pt x="0" y="77"/>
                    <a:pt x="0" y="113"/>
                  </a:cubicBezTo>
                  <a:lnTo>
                    <a:pt x="919" y="2391"/>
                  </a:lnTo>
                  <a:lnTo>
                    <a:pt x="919" y="2408"/>
                  </a:lnTo>
                  <a:cubicBezTo>
                    <a:pt x="919" y="2427"/>
                    <a:pt x="954" y="2444"/>
                    <a:pt x="971" y="2444"/>
                  </a:cubicBezTo>
                  <a:lnTo>
                    <a:pt x="3568" y="2762"/>
                  </a:lnTo>
                  <a:cubicBezTo>
                    <a:pt x="3574" y="2765"/>
                    <a:pt x="3581" y="2767"/>
                    <a:pt x="3587" y="2767"/>
                  </a:cubicBezTo>
                  <a:cubicBezTo>
                    <a:pt x="3616" y="2767"/>
                    <a:pt x="3641" y="2738"/>
                    <a:pt x="3655" y="2709"/>
                  </a:cubicBezTo>
                  <a:cubicBezTo>
                    <a:pt x="3655" y="2656"/>
                    <a:pt x="3620" y="2620"/>
                    <a:pt x="3585" y="2620"/>
                  </a:cubicBezTo>
                  <a:lnTo>
                    <a:pt x="1041" y="2302"/>
                  </a:lnTo>
                  <a:lnTo>
                    <a:pt x="142" y="60"/>
                  </a:lnTo>
                  <a:cubicBezTo>
                    <a:pt x="128" y="20"/>
                    <a:pt x="104" y="0"/>
                    <a:pt x="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4"/>
            <p:cNvSpPr/>
            <p:nvPr/>
          </p:nvSpPr>
          <p:spPr>
            <a:xfrm>
              <a:off x="2977675" y="3701250"/>
              <a:ext cx="60475" cy="55375"/>
            </a:xfrm>
            <a:custGeom>
              <a:avLst/>
              <a:gdLst/>
              <a:ahLst/>
              <a:cxnLst/>
              <a:rect l="l" t="t" r="r" b="b"/>
              <a:pathLst>
                <a:path w="2419" h="2215" extrusionOk="0">
                  <a:moveTo>
                    <a:pt x="100" y="1"/>
                  </a:moveTo>
                  <a:cubicBezTo>
                    <a:pt x="90" y="1"/>
                    <a:pt x="80" y="3"/>
                    <a:pt x="71" y="8"/>
                  </a:cubicBezTo>
                  <a:cubicBezTo>
                    <a:pt x="35" y="25"/>
                    <a:pt x="0" y="60"/>
                    <a:pt x="17" y="114"/>
                  </a:cubicBezTo>
                  <a:lnTo>
                    <a:pt x="688" y="2021"/>
                  </a:lnTo>
                  <a:lnTo>
                    <a:pt x="706" y="2021"/>
                  </a:lnTo>
                  <a:cubicBezTo>
                    <a:pt x="706" y="2056"/>
                    <a:pt x="742" y="2056"/>
                    <a:pt x="759" y="2073"/>
                  </a:cubicBezTo>
                  <a:lnTo>
                    <a:pt x="2331" y="2215"/>
                  </a:lnTo>
                  <a:cubicBezTo>
                    <a:pt x="2367" y="2215"/>
                    <a:pt x="2402" y="2179"/>
                    <a:pt x="2402" y="2144"/>
                  </a:cubicBezTo>
                  <a:cubicBezTo>
                    <a:pt x="2419" y="2109"/>
                    <a:pt x="2383" y="2073"/>
                    <a:pt x="2348" y="2056"/>
                  </a:cubicBezTo>
                  <a:lnTo>
                    <a:pt x="829" y="1915"/>
                  </a:lnTo>
                  <a:lnTo>
                    <a:pt x="158" y="60"/>
                  </a:lnTo>
                  <a:cubicBezTo>
                    <a:pt x="158" y="21"/>
                    <a:pt x="129" y="1"/>
                    <a:pt x="10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a:off x="2987800" y="3798050"/>
              <a:ext cx="258750" cy="179000"/>
            </a:xfrm>
            <a:custGeom>
              <a:avLst/>
              <a:gdLst/>
              <a:ahLst/>
              <a:cxnLst/>
              <a:rect l="l" t="t" r="r" b="b"/>
              <a:pathLst>
                <a:path w="10350" h="7160" extrusionOk="0">
                  <a:moveTo>
                    <a:pt x="8231" y="0"/>
                  </a:moveTo>
                  <a:cubicBezTo>
                    <a:pt x="8201" y="0"/>
                    <a:pt x="8170" y="3"/>
                    <a:pt x="8143" y="3"/>
                  </a:cubicBezTo>
                  <a:cubicBezTo>
                    <a:pt x="7648" y="92"/>
                    <a:pt x="7171" y="356"/>
                    <a:pt x="6747" y="622"/>
                  </a:cubicBezTo>
                  <a:cubicBezTo>
                    <a:pt x="6005" y="1098"/>
                    <a:pt x="5334" y="1627"/>
                    <a:pt x="4646" y="2176"/>
                  </a:cubicBezTo>
                  <a:cubicBezTo>
                    <a:pt x="4611" y="2193"/>
                    <a:pt x="4575" y="2228"/>
                    <a:pt x="4522" y="2263"/>
                  </a:cubicBezTo>
                  <a:cubicBezTo>
                    <a:pt x="3603" y="2970"/>
                    <a:pt x="2703" y="3605"/>
                    <a:pt x="1714" y="4135"/>
                  </a:cubicBezTo>
                  <a:cubicBezTo>
                    <a:pt x="1307" y="4365"/>
                    <a:pt x="902" y="4559"/>
                    <a:pt x="460" y="4736"/>
                  </a:cubicBezTo>
                  <a:cubicBezTo>
                    <a:pt x="1" y="4931"/>
                    <a:pt x="196" y="5054"/>
                    <a:pt x="549" y="5336"/>
                  </a:cubicBezTo>
                  <a:cubicBezTo>
                    <a:pt x="831" y="5566"/>
                    <a:pt x="1131" y="5778"/>
                    <a:pt x="1449" y="5955"/>
                  </a:cubicBezTo>
                  <a:cubicBezTo>
                    <a:pt x="1573" y="6026"/>
                    <a:pt x="1696" y="6096"/>
                    <a:pt x="1820" y="6148"/>
                  </a:cubicBezTo>
                  <a:cubicBezTo>
                    <a:pt x="2350" y="6414"/>
                    <a:pt x="2915" y="6608"/>
                    <a:pt x="3480" y="6749"/>
                  </a:cubicBezTo>
                  <a:cubicBezTo>
                    <a:pt x="4575" y="7031"/>
                    <a:pt x="5722" y="7102"/>
                    <a:pt x="6853" y="7137"/>
                  </a:cubicBezTo>
                  <a:cubicBezTo>
                    <a:pt x="7065" y="7156"/>
                    <a:pt x="7277" y="7156"/>
                    <a:pt x="7488" y="7156"/>
                  </a:cubicBezTo>
                  <a:cubicBezTo>
                    <a:pt x="7609" y="7158"/>
                    <a:pt x="7731" y="7160"/>
                    <a:pt x="7853" y="7160"/>
                  </a:cubicBezTo>
                  <a:cubicBezTo>
                    <a:pt x="8620" y="7160"/>
                    <a:pt x="9391" y="7093"/>
                    <a:pt x="10032" y="6697"/>
                  </a:cubicBezTo>
                  <a:cubicBezTo>
                    <a:pt x="10191" y="6591"/>
                    <a:pt x="10349" y="6431"/>
                    <a:pt x="10297" y="6254"/>
                  </a:cubicBezTo>
                  <a:cubicBezTo>
                    <a:pt x="10262" y="6148"/>
                    <a:pt x="10173" y="6078"/>
                    <a:pt x="10085" y="6026"/>
                  </a:cubicBezTo>
                  <a:cubicBezTo>
                    <a:pt x="9520" y="5637"/>
                    <a:pt x="8884" y="5371"/>
                    <a:pt x="8213" y="5230"/>
                  </a:cubicBezTo>
                  <a:cubicBezTo>
                    <a:pt x="8725" y="5213"/>
                    <a:pt x="9238" y="5089"/>
                    <a:pt x="9678" y="4860"/>
                  </a:cubicBezTo>
                  <a:cubicBezTo>
                    <a:pt x="9838" y="4771"/>
                    <a:pt x="10015" y="4630"/>
                    <a:pt x="9979" y="4453"/>
                  </a:cubicBezTo>
                  <a:cubicBezTo>
                    <a:pt x="9944" y="4330"/>
                    <a:pt x="9803" y="4260"/>
                    <a:pt x="9678" y="4206"/>
                  </a:cubicBezTo>
                  <a:cubicBezTo>
                    <a:pt x="9289" y="4053"/>
                    <a:pt x="8867" y="3977"/>
                    <a:pt x="8455" y="3977"/>
                  </a:cubicBezTo>
                  <a:cubicBezTo>
                    <a:pt x="8344" y="3977"/>
                    <a:pt x="8233" y="3983"/>
                    <a:pt x="8124" y="3994"/>
                  </a:cubicBezTo>
                  <a:cubicBezTo>
                    <a:pt x="8407" y="3871"/>
                    <a:pt x="8708" y="3730"/>
                    <a:pt x="9007" y="3605"/>
                  </a:cubicBezTo>
                  <a:cubicBezTo>
                    <a:pt x="9219" y="3499"/>
                    <a:pt x="9449" y="3412"/>
                    <a:pt x="9591" y="3217"/>
                  </a:cubicBezTo>
                  <a:cubicBezTo>
                    <a:pt x="9749" y="3040"/>
                    <a:pt x="9803" y="2758"/>
                    <a:pt x="9661" y="2581"/>
                  </a:cubicBezTo>
                  <a:cubicBezTo>
                    <a:pt x="9537" y="2440"/>
                    <a:pt x="9325" y="2405"/>
                    <a:pt x="9132" y="2388"/>
                  </a:cubicBezTo>
                  <a:cubicBezTo>
                    <a:pt x="9008" y="2379"/>
                    <a:pt x="8884" y="2374"/>
                    <a:pt x="8761" y="2374"/>
                  </a:cubicBezTo>
                  <a:cubicBezTo>
                    <a:pt x="8391" y="2374"/>
                    <a:pt x="8023" y="2414"/>
                    <a:pt x="7665" y="2494"/>
                  </a:cubicBezTo>
                  <a:cubicBezTo>
                    <a:pt x="8107" y="2317"/>
                    <a:pt x="8496" y="2087"/>
                    <a:pt x="8866" y="1787"/>
                  </a:cubicBezTo>
                  <a:cubicBezTo>
                    <a:pt x="9043" y="1646"/>
                    <a:pt x="9238" y="1363"/>
                    <a:pt x="9061" y="1187"/>
                  </a:cubicBezTo>
                  <a:cubicBezTo>
                    <a:pt x="8990" y="1116"/>
                    <a:pt x="8884" y="1098"/>
                    <a:pt x="8795" y="1098"/>
                  </a:cubicBezTo>
                  <a:cubicBezTo>
                    <a:pt x="8755" y="1095"/>
                    <a:pt x="8715" y="1094"/>
                    <a:pt x="8675" y="1094"/>
                  </a:cubicBezTo>
                  <a:cubicBezTo>
                    <a:pt x="8138" y="1094"/>
                    <a:pt x="7630" y="1307"/>
                    <a:pt x="7154" y="1505"/>
                  </a:cubicBezTo>
                  <a:cubicBezTo>
                    <a:pt x="7559" y="1204"/>
                    <a:pt x="7948" y="850"/>
                    <a:pt x="8284" y="462"/>
                  </a:cubicBezTo>
                  <a:cubicBezTo>
                    <a:pt x="8390" y="339"/>
                    <a:pt x="8496" y="127"/>
                    <a:pt x="8354" y="38"/>
                  </a:cubicBezTo>
                  <a:cubicBezTo>
                    <a:pt x="8322" y="6"/>
                    <a:pt x="8277" y="0"/>
                    <a:pt x="8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4"/>
            <p:cNvSpPr/>
            <p:nvPr/>
          </p:nvSpPr>
          <p:spPr>
            <a:xfrm>
              <a:off x="2987800" y="3843925"/>
              <a:ext cx="185025" cy="132575"/>
            </a:xfrm>
            <a:custGeom>
              <a:avLst/>
              <a:gdLst/>
              <a:ahLst/>
              <a:cxnLst/>
              <a:rect l="l" t="t" r="r" b="b"/>
              <a:pathLst>
                <a:path w="7401" h="5303" extrusionOk="0">
                  <a:moveTo>
                    <a:pt x="5733" y="0"/>
                  </a:moveTo>
                  <a:cubicBezTo>
                    <a:pt x="5453" y="0"/>
                    <a:pt x="5172" y="99"/>
                    <a:pt x="4910" y="216"/>
                  </a:cubicBezTo>
                  <a:cubicBezTo>
                    <a:pt x="4822" y="252"/>
                    <a:pt x="4733" y="287"/>
                    <a:pt x="4646" y="341"/>
                  </a:cubicBezTo>
                  <a:cubicBezTo>
                    <a:pt x="4611" y="358"/>
                    <a:pt x="4575" y="393"/>
                    <a:pt x="4522" y="428"/>
                  </a:cubicBezTo>
                  <a:cubicBezTo>
                    <a:pt x="3603" y="1135"/>
                    <a:pt x="2703" y="1770"/>
                    <a:pt x="1714" y="2300"/>
                  </a:cubicBezTo>
                  <a:cubicBezTo>
                    <a:pt x="1307" y="2530"/>
                    <a:pt x="902" y="2724"/>
                    <a:pt x="460" y="2901"/>
                  </a:cubicBezTo>
                  <a:cubicBezTo>
                    <a:pt x="1" y="3096"/>
                    <a:pt x="196" y="3219"/>
                    <a:pt x="549" y="3501"/>
                  </a:cubicBezTo>
                  <a:cubicBezTo>
                    <a:pt x="831" y="3731"/>
                    <a:pt x="1131" y="3943"/>
                    <a:pt x="1449" y="4120"/>
                  </a:cubicBezTo>
                  <a:cubicBezTo>
                    <a:pt x="1573" y="4191"/>
                    <a:pt x="1696" y="4261"/>
                    <a:pt x="1820" y="4313"/>
                  </a:cubicBezTo>
                  <a:cubicBezTo>
                    <a:pt x="2350" y="4579"/>
                    <a:pt x="2915" y="4773"/>
                    <a:pt x="3480" y="4914"/>
                  </a:cubicBezTo>
                  <a:cubicBezTo>
                    <a:pt x="4575" y="5196"/>
                    <a:pt x="5722" y="5267"/>
                    <a:pt x="6853" y="5302"/>
                  </a:cubicBezTo>
                  <a:cubicBezTo>
                    <a:pt x="6394" y="4932"/>
                    <a:pt x="5776" y="4737"/>
                    <a:pt x="5193" y="4544"/>
                  </a:cubicBezTo>
                  <a:cubicBezTo>
                    <a:pt x="5741" y="4508"/>
                    <a:pt x="6288" y="4402"/>
                    <a:pt x="6817" y="4207"/>
                  </a:cubicBezTo>
                  <a:cubicBezTo>
                    <a:pt x="6959" y="4155"/>
                    <a:pt x="7118" y="4102"/>
                    <a:pt x="7224" y="3979"/>
                  </a:cubicBezTo>
                  <a:cubicBezTo>
                    <a:pt x="7347" y="3873"/>
                    <a:pt x="7401" y="3678"/>
                    <a:pt x="7312" y="3536"/>
                  </a:cubicBezTo>
                  <a:cubicBezTo>
                    <a:pt x="7277" y="3466"/>
                    <a:pt x="7189" y="3413"/>
                    <a:pt x="7118" y="3360"/>
                  </a:cubicBezTo>
                  <a:cubicBezTo>
                    <a:pt x="6642" y="3102"/>
                    <a:pt x="6091" y="3042"/>
                    <a:pt x="5540" y="3042"/>
                  </a:cubicBezTo>
                  <a:cubicBezTo>
                    <a:pt x="5335" y="3042"/>
                    <a:pt x="5130" y="3051"/>
                    <a:pt x="4928" y="3060"/>
                  </a:cubicBezTo>
                  <a:cubicBezTo>
                    <a:pt x="5511" y="2990"/>
                    <a:pt x="6076" y="2795"/>
                    <a:pt x="6570" y="2512"/>
                  </a:cubicBezTo>
                  <a:cubicBezTo>
                    <a:pt x="6836" y="2371"/>
                    <a:pt x="7100" y="2124"/>
                    <a:pt x="7048" y="1841"/>
                  </a:cubicBezTo>
                  <a:cubicBezTo>
                    <a:pt x="6977" y="1542"/>
                    <a:pt x="6588" y="1471"/>
                    <a:pt x="6288" y="1471"/>
                  </a:cubicBezTo>
                  <a:cubicBezTo>
                    <a:pt x="5600" y="1471"/>
                    <a:pt x="4893" y="1594"/>
                    <a:pt x="4257" y="1859"/>
                  </a:cubicBezTo>
                  <a:cubicBezTo>
                    <a:pt x="4663" y="1629"/>
                    <a:pt x="5087" y="1400"/>
                    <a:pt x="5475" y="1135"/>
                  </a:cubicBezTo>
                  <a:cubicBezTo>
                    <a:pt x="5758" y="958"/>
                    <a:pt x="6040" y="764"/>
                    <a:pt x="6217" y="482"/>
                  </a:cubicBezTo>
                  <a:cubicBezTo>
                    <a:pt x="6252" y="411"/>
                    <a:pt x="6288" y="322"/>
                    <a:pt x="6271" y="235"/>
                  </a:cubicBezTo>
                  <a:cubicBezTo>
                    <a:pt x="6235" y="129"/>
                    <a:pt x="6129" y="58"/>
                    <a:pt x="6023" y="40"/>
                  </a:cubicBezTo>
                  <a:cubicBezTo>
                    <a:pt x="5927" y="12"/>
                    <a:pt x="5830" y="0"/>
                    <a:pt x="5733"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4"/>
            <p:cNvSpPr/>
            <p:nvPr/>
          </p:nvSpPr>
          <p:spPr>
            <a:xfrm>
              <a:off x="2987800" y="3901425"/>
              <a:ext cx="51250" cy="50350"/>
            </a:xfrm>
            <a:custGeom>
              <a:avLst/>
              <a:gdLst/>
              <a:ahLst/>
              <a:cxnLst/>
              <a:rect l="l" t="t" r="r" b="b"/>
              <a:pathLst>
                <a:path w="2050" h="2014" extrusionOk="0">
                  <a:moveTo>
                    <a:pt x="1714" y="0"/>
                  </a:moveTo>
                  <a:cubicBezTo>
                    <a:pt x="1307" y="230"/>
                    <a:pt x="902" y="424"/>
                    <a:pt x="460" y="601"/>
                  </a:cubicBezTo>
                  <a:cubicBezTo>
                    <a:pt x="1" y="796"/>
                    <a:pt x="196" y="919"/>
                    <a:pt x="549" y="1201"/>
                  </a:cubicBezTo>
                  <a:cubicBezTo>
                    <a:pt x="831" y="1431"/>
                    <a:pt x="1131" y="1643"/>
                    <a:pt x="1449" y="1820"/>
                  </a:cubicBezTo>
                  <a:cubicBezTo>
                    <a:pt x="1573" y="1891"/>
                    <a:pt x="1696" y="1961"/>
                    <a:pt x="1820" y="2013"/>
                  </a:cubicBezTo>
                  <a:cubicBezTo>
                    <a:pt x="1837" y="2013"/>
                    <a:pt x="1837" y="1997"/>
                    <a:pt x="1837" y="1978"/>
                  </a:cubicBezTo>
                  <a:cubicBezTo>
                    <a:pt x="1837" y="1926"/>
                    <a:pt x="1802" y="1872"/>
                    <a:pt x="1767" y="1837"/>
                  </a:cubicBezTo>
                  <a:cubicBezTo>
                    <a:pt x="1573" y="1608"/>
                    <a:pt x="1326" y="1431"/>
                    <a:pt x="1060" y="1307"/>
                  </a:cubicBezTo>
                  <a:lnTo>
                    <a:pt x="1060" y="1307"/>
                  </a:lnTo>
                  <a:cubicBezTo>
                    <a:pt x="1201" y="1334"/>
                    <a:pt x="1347" y="1356"/>
                    <a:pt x="1489" y="1356"/>
                  </a:cubicBezTo>
                  <a:cubicBezTo>
                    <a:pt x="1630" y="1356"/>
                    <a:pt x="1767" y="1334"/>
                    <a:pt x="1891" y="1272"/>
                  </a:cubicBezTo>
                  <a:cubicBezTo>
                    <a:pt x="1943" y="1255"/>
                    <a:pt x="1978" y="1236"/>
                    <a:pt x="1997" y="1184"/>
                  </a:cubicBezTo>
                  <a:cubicBezTo>
                    <a:pt x="2049" y="1078"/>
                    <a:pt x="1908" y="972"/>
                    <a:pt x="1802" y="937"/>
                  </a:cubicBezTo>
                  <a:cubicBezTo>
                    <a:pt x="1538" y="831"/>
                    <a:pt x="1255" y="796"/>
                    <a:pt x="973" y="796"/>
                  </a:cubicBezTo>
                  <a:cubicBezTo>
                    <a:pt x="1201" y="690"/>
                    <a:pt x="1413" y="584"/>
                    <a:pt x="1625" y="442"/>
                  </a:cubicBezTo>
                  <a:cubicBezTo>
                    <a:pt x="1696" y="407"/>
                    <a:pt x="1767" y="372"/>
                    <a:pt x="1820" y="301"/>
                  </a:cubicBezTo>
                  <a:cubicBezTo>
                    <a:pt x="1856" y="230"/>
                    <a:pt x="1873" y="141"/>
                    <a:pt x="1837" y="89"/>
                  </a:cubicBezTo>
                  <a:cubicBezTo>
                    <a:pt x="1802" y="36"/>
                    <a:pt x="1750" y="19"/>
                    <a:pt x="171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4"/>
            <p:cNvSpPr/>
            <p:nvPr/>
          </p:nvSpPr>
          <p:spPr>
            <a:xfrm>
              <a:off x="2526875" y="3357050"/>
              <a:ext cx="5775" cy="1350"/>
            </a:xfrm>
            <a:custGeom>
              <a:avLst/>
              <a:gdLst/>
              <a:ahLst/>
              <a:cxnLst/>
              <a:rect l="l" t="t" r="r" b="b"/>
              <a:pathLst>
                <a:path w="231" h="54" extrusionOk="0">
                  <a:moveTo>
                    <a:pt x="0" y="1"/>
                  </a:moveTo>
                  <a:lnTo>
                    <a:pt x="231" y="53"/>
                  </a:lnTo>
                  <a:cubicBezTo>
                    <a:pt x="195" y="36"/>
                    <a:pt x="142" y="36"/>
                    <a:pt x="106" y="18"/>
                  </a:cubicBezTo>
                  <a:cubicBezTo>
                    <a:pt x="71" y="1"/>
                    <a:pt x="36" y="1"/>
                    <a:pt x="0"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4"/>
          <p:cNvGrpSpPr/>
          <p:nvPr/>
        </p:nvGrpSpPr>
        <p:grpSpPr>
          <a:xfrm>
            <a:off x="8369061" y="4495060"/>
            <a:ext cx="544965" cy="389653"/>
            <a:chOff x="2377650" y="912450"/>
            <a:chExt cx="328075" cy="234575"/>
          </a:xfrm>
        </p:grpSpPr>
        <p:sp>
          <p:nvSpPr>
            <p:cNvPr id="209" name="Google Shape;209;p4"/>
            <p:cNvSpPr/>
            <p:nvPr/>
          </p:nvSpPr>
          <p:spPr>
            <a:xfrm>
              <a:off x="2377650" y="1021600"/>
              <a:ext cx="327625" cy="125425"/>
            </a:xfrm>
            <a:custGeom>
              <a:avLst/>
              <a:gdLst/>
              <a:ahLst/>
              <a:cxnLst/>
              <a:rect l="l" t="t" r="r" b="b"/>
              <a:pathLst>
                <a:path w="13105" h="5017" extrusionOk="0">
                  <a:moveTo>
                    <a:pt x="139" y="0"/>
                  </a:moveTo>
                  <a:cubicBezTo>
                    <a:pt x="90" y="0"/>
                    <a:pt x="49" y="33"/>
                    <a:pt x="35" y="85"/>
                  </a:cubicBezTo>
                  <a:cubicBezTo>
                    <a:pt x="0" y="138"/>
                    <a:pt x="35" y="226"/>
                    <a:pt x="89" y="244"/>
                  </a:cubicBezTo>
                  <a:cubicBezTo>
                    <a:pt x="160" y="280"/>
                    <a:pt x="6958" y="3211"/>
                    <a:pt x="12946" y="5012"/>
                  </a:cubicBezTo>
                  <a:cubicBezTo>
                    <a:pt x="12958" y="5015"/>
                    <a:pt x="12969" y="5017"/>
                    <a:pt x="12981" y="5017"/>
                  </a:cubicBezTo>
                  <a:cubicBezTo>
                    <a:pt x="13038" y="5017"/>
                    <a:pt x="13090" y="4982"/>
                    <a:pt x="13104" y="4923"/>
                  </a:cubicBezTo>
                  <a:lnTo>
                    <a:pt x="13104" y="4888"/>
                  </a:lnTo>
                  <a:cubicBezTo>
                    <a:pt x="13104" y="4836"/>
                    <a:pt x="13069" y="4782"/>
                    <a:pt x="13016" y="4765"/>
                  </a:cubicBezTo>
                  <a:cubicBezTo>
                    <a:pt x="7047" y="2981"/>
                    <a:pt x="266" y="49"/>
                    <a:pt x="195" y="14"/>
                  </a:cubicBezTo>
                  <a:cubicBezTo>
                    <a:pt x="176" y="4"/>
                    <a:pt x="157" y="0"/>
                    <a:pt x="139"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a:off x="2442550" y="913175"/>
              <a:ext cx="263175" cy="232875"/>
            </a:xfrm>
            <a:custGeom>
              <a:avLst/>
              <a:gdLst/>
              <a:ahLst/>
              <a:cxnLst/>
              <a:rect l="l" t="t" r="r" b="b"/>
              <a:pathLst>
                <a:path w="10527" h="9315" extrusionOk="0">
                  <a:moveTo>
                    <a:pt x="151" y="0"/>
                  </a:moveTo>
                  <a:cubicBezTo>
                    <a:pt x="117" y="0"/>
                    <a:pt x="83" y="13"/>
                    <a:pt x="53" y="42"/>
                  </a:cubicBezTo>
                  <a:cubicBezTo>
                    <a:pt x="1" y="77"/>
                    <a:pt x="1" y="166"/>
                    <a:pt x="53" y="218"/>
                  </a:cubicBezTo>
                  <a:cubicBezTo>
                    <a:pt x="107" y="272"/>
                    <a:pt x="5387" y="5464"/>
                    <a:pt x="10314" y="9296"/>
                  </a:cubicBezTo>
                  <a:cubicBezTo>
                    <a:pt x="10340" y="9308"/>
                    <a:pt x="10365" y="9314"/>
                    <a:pt x="10388" y="9314"/>
                  </a:cubicBezTo>
                  <a:cubicBezTo>
                    <a:pt x="10431" y="9314"/>
                    <a:pt x="10468" y="9295"/>
                    <a:pt x="10491" y="9260"/>
                  </a:cubicBezTo>
                  <a:cubicBezTo>
                    <a:pt x="10508" y="9243"/>
                    <a:pt x="10526" y="9208"/>
                    <a:pt x="10526" y="9190"/>
                  </a:cubicBezTo>
                  <a:cubicBezTo>
                    <a:pt x="10526" y="9154"/>
                    <a:pt x="10508" y="9119"/>
                    <a:pt x="10473" y="9084"/>
                  </a:cubicBezTo>
                  <a:cubicBezTo>
                    <a:pt x="5546" y="5269"/>
                    <a:pt x="283" y="77"/>
                    <a:pt x="230" y="25"/>
                  </a:cubicBezTo>
                  <a:cubicBezTo>
                    <a:pt x="206" y="9"/>
                    <a:pt x="179" y="0"/>
                    <a:pt x="151"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a:off x="2389125" y="1004275"/>
              <a:ext cx="95850" cy="89675"/>
            </a:xfrm>
            <a:custGeom>
              <a:avLst/>
              <a:gdLst/>
              <a:ahLst/>
              <a:cxnLst/>
              <a:rect l="l" t="t" r="r" b="b"/>
              <a:pathLst>
                <a:path w="3834" h="3587" extrusionOk="0">
                  <a:moveTo>
                    <a:pt x="1914" y="0"/>
                  </a:moveTo>
                  <a:cubicBezTo>
                    <a:pt x="1043" y="0"/>
                    <a:pt x="270" y="637"/>
                    <a:pt x="142" y="1538"/>
                  </a:cubicBezTo>
                  <a:cubicBezTo>
                    <a:pt x="0" y="2527"/>
                    <a:pt x="690" y="3427"/>
                    <a:pt x="1679" y="3568"/>
                  </a:cubicBezTo>
                  <a:cubicBezTo>
                    <a:pt x="1764" y="3580"/>
                    <a:pt x="1848" y="3586"/>
                    <a:pt x="1932" y="3586"/>
                  </a:cubicBezTo>
                  <a:cubicBezTo>
                    <a:pt x="2804" y="3586"/>
                    <a:pt x="3579" y="2934"/>
                    <a:pt x="3692" y="2032"/>
                  </a:cubicBezTo>
                  <a:cubicBezTo>
                    <a:pt x="3833" y="1060"/>
                    <a:pt x="3162" y="142"/>
                    <a:pt x="2173" y="19"/>
                  </a:cubicBezTo>
                  <a:cubicBezTo>
                    <a:pt x="2086" y="6"/>
                    <a:pt x="2000" y="0"/>
                    <a:pt x="1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a:off x="2441675" y="912450"/>
              <a:ext cx="99350" cy="93175"/>
            </a:xfrm>
            <a:custGeom>
              <a:avLst/>
              <a:gdLst/>
              <a:ahLst/>
              <a:cxnLst/>
              <a:rect l="l" t="t" r="r" b="b"/>
              <a:pathLst>
                <a:path w="3974" h="3727" extrusionOk="0">
                  <a:moveTo>
                    <a:pt x="2000" y="1"/>
                  </a:moveTo>
                  <a:cubicBezTo>
                    <a:pt x="1082" y="1"/>
                    <a:pt x="288" y="671"/>
                    <a:pt x="159" y="1608"/>
                  </a:cubicBezTo>
                  <a:cubicBezTo>
                    <a:pt x="1" y="2614"/>
                    <a:pt x="724" y="3568"/>
                    <a:pt x="1731" y="3709"/>
                  </a:cubicBezTo>
                  <a:cubicBezTo>
                    <a:pt x="1819" y="3721"/>
                    <a:pt x="1906" y="3727"/>
                    <a:pt x="1992" y="3727"/>
                  </a:cubicBezTo>
                  <a:cubicBezTo>
                    <a:pt x="2910" y="3727"/>
                    <a:pt x="3703" y="3056"/>
                    <a:pt x="3832" y="2119"/>
                  </a:cubicBezTo>
                  <a:cubicBezTo>
                    <a:pt x="3973" y="1114"/>
                    <a:pt x="3267" y="160"/>
                    <a:pt x="2261" y="19"/>
                  </a:cubicBezTo>
                  <a:cubicBezTo>
                    <a:pt x="2173" y="6"/>
                    <a:pt x="2086" y="1"/>
                    <a:pt x="20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408" name="Shape 1408"/>
        <p:cNvGrpSpPr/>
        <p:nvPr/>
      </p:nvGrpSpPr>
      <p:grpSpPr>
        <a:xfrm>
          <a:off x="0" y="0"/>
          <a:ext cx="0" cy="0"/>
          <a:chOff x="0" y="0"/>
          <a:chExt cx="0" cy="0"/>
        </a:xfrm>
      </p:grpSpPr>
      <p:grpSp>
        <p:nvGrpSpPr>
          <p:cNvPr id="1409" name="Google Shape;1409;p31"/>
          <p:cNvGrpSpPr/>
          <p:nvPr/>
        </p:nvGrpSpPr>
        <p:grpSpPr>
          <a:xfrm rot="-1114098">
            <a:off x="7612510" y="1914532"/>
            <a:ext cx="881923" cy="802823"/>
            <a:chOff x="5429222" y="1072895"/>
            <a:chExt cx="1442398" cy="1313030"/>
          </a:xfrm>
        </p:grpSpPr>
        <p:sp>
          <p:nvSpPr>
            <p:cNvPr id="1410" name="Google Shape;1410;p31"/>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31"/>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31"/>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31"/>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31"/>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31"/>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31"/>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31"/>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31"/>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31"/>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0" name="Google Shape;1420;p31"/>
          <p:cNvGrpSpPr/>
          <p:nvPr/>
        </p:nvGrpSpPr>
        <p:grpSpPr>
          <a:xfrm rot="8901192">
            <a:off x="7489241" y="11074"/>
            <a:ext cx="881909" cy="802811"/>
            <a:chOff x="5429222" y="1072895"/>
            <a:chExt cx="1442398" cy="1313030"/>
          </a:xfrm>
        </p:grpSpPr>
        <p:sp>
          <p:nvSpPr>
            <p:cNvPr id="1421" name="Google Shape;1421;p31"/>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31"/>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31"/>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31"/>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31"/>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31"/>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31"/>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31"/>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31"/>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31"/>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1" name="Google Shape;1431;p31"/>
          <p:cNvGrpSpPr/>
          <p:nvPr/>
        </p:nvGrpSpPr>
        <p:grpSpPr>
          <a:xfrm rot="71566" flipH="1">
            <a:off x="6849606" y="239993"/>
            <a:ext cx="4280034" cy="1854907"/>
            <a:chOff x="-116896" y="1776300"/>
            <a:chExt cx="4304070" cy="1854877"/>
          </a:xfrm>
        </p:grpSpPr>
        <p:sp>
          <p:nvSpPr>
            <p:cNvPr id="1432" name="Google Shape;1432;p31"/>
            <p:cNvSpPr/>
            <p:nvPr/>
          </p:nvSpPr>
          <p:spPr>
            <a:xfrm flipH="1">
              <a:off x="-116896" y="2915042"/>
              <a:ext cx="3188045" cy="591469"/>
            </a:xfrm>
            <a:custGeom>
              <a:avLst/>
              <a:gdLst/>
              <a:ahLst/>
              <a:cxnLst/>
              <a:rect l="l" t="t" r="r" b="b"/>
              <a:pathLst>
                <a:path w="44240" h="11192" extrusionOk="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31"/>
            <p:cNvSpPr/>
            <p:nvPr/>
          </p:nvSpPr>
          <p:spPr>
            <a:xfrm flipH="1">
              <a:off x="2914478" y="2931478"/>
              <a:ext cx="1272696" cy="251924"/>
            </a:xfrm>
            <a:custGeom>
              <a:avLst/>
              <a:gdLst/>
              <a:ahLst/>
              <a:cxnLst/>
              <a:rect l="l" t="t" r="r" b="b"/>
              <a:pathLst>
                <a:path w="17661" h="4767" extrusionOk="0">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31"/>
            <p:cNvSpPr/>
            <p:nvPr/>
          </p:nvSpPr>
          <p:spPr>
            <a:xfrm flipH="1">
              <a:off x="3483414" y="2761152"/>
              <a:ext cx="344891" cy="318618"/>
            </a:xfrm>
            <a:custGeom>
              <a:avLst/>
              <a:gdLst/>
              <a:ahLst/>
              <a:cxnLst/>
              <a:rect l="l" t="t" r="r" b="b"/>
              <a:pathLst>
                <a:path w="4786" h="6029" extrusionOk="0">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31"/>
            <p:cNvSpPr/>
            <p:nvPr/>
          </p:nvSpPr>
          <p:spPr>
            <a:xfrm flipH="1">
              <a:off x="2973066" y="1776300"/>
              <a:ext cx="1139092" cy="1192081"/>
            </a:xfrm>
            <a:custGeom>
              <a:avLst/>
              <a:gdLst/>
              <a:ahLst/>
              <a:cxnLst/>
              <a:rect l="l" t="t" r="r" b="b"/>
              <a:pathLst>
                <a:path w="15807" h="22557" extrusionOk="0">
                  <a:moveTo>
                    <a:pt x="165" y="0"/>
                  </a:moveTo>
                  <a:cubicBezTo>
                    <a:pt x="133" y="0"/>
                    <a:pt x="101" y="10"/>
                    <a:pt x="71" y="33"/>
                  </a:cubicBezTo>
                  <a:cubicBezTo>
                    <a:pt x="19" y="85"/>
                    <a:pt x="0" y="191"/>
                    <a:pt x="54" y="245"/>
                  </a:cubicBezTo>
                  <a:cubicBezTo>
                    <a:pt x="742" y="1145"/>
                    <a:pt x="1307" y="2134"/>
                    <a:pt x="1714" y="3193"/>
                  </a:cubicBezTo>
                  <a:cubicBezTo>
                    <a:pt x="1908" y="3723"/>
                    <a:pt x="2084" y="4253"/>
                    <a:pt x="2190" y="4818"/>
                  </a:cubicBezTo>
                  <a:cubicBezTo>
                    <a:pt x="2314" y="5366"/>
                    <a:pt x="2385" y="5913"/>
                    <a:pt x="2437" y="6496"/>
                  </a:cubicBezTo>
                  <a:cubicBezTo>
                    <a:pt x="2508" y="7061"/>
                    <a:pt x="2597" y="7662"/>
                    <a:pt x="2861" y="8227"/>
                  </a:cubicBezTo>
                  <a:cubicBezTo>
                    <a:pt x="2986" y="8510"/>
                    <a:pt x="3162" y="8792"/>
                    <a:pt x="3374" y="9021"/>
                  </a:cubicBezTo>
                  <a:cubicBezTo>
                    <a:pt x="3586" y="9251"/>
                    <a:pt x="3833" y="9445"/>
                    <a:pt x="4080" y="9604"/>
                  </a:cubicBezTo>
                  <a:cubicBezTo>
                    <a:pt x="4575" y="9939"/>
                    <a:pt x="5105" y="10187"/>
                    <a:pt x="5564" y="10487"/>
                  </a:cubicBezTo>
                  <a:cubicBezTo>
                    <a:pt x="6040" y="10770"/>
                    <a:pt x="6429" y="11140"/>
                    <a:pt x="6746" y="11564"/>
                  </a:cubicBezTo>
                  <a:cubicBezTo>
                    <a:pt x="7401" y="12447"/>
                    <a:pt x="7789" y="13525"/>
                    <a:pt x="8265" y="14566"/>
                  </a:cubicBezTo>
                  <a:cubicBezTo>
                    <a:pt x="8512" y="15096"/>
                    <a:pt x="8778" y="15644"/>
                    <a:pt x="9113" y="16139"/>
                  </a:cubicBezTo>
                  <a:cubicBezTo>
                    <a:pt x="9202" y="16262"/>
                    <a:pt x="9273" y="16386"/>
                    <a:pt x="9379" y="16509"/>
                  </a:cubicBezTo>
                  <a:cubicBezTo>
                    <a:pt x="9466" y="16633"/>
                    <a:pt x="9572" y="16756"/>
                    <a:pt x="9678" y="16862"/>
                  </a:cubicBezTo>
                  <a:cubicBezTo>
                    <a:pt x="9873" y="17092"/>
                    <a:pt x="10102" y="17304"/>
                    <a:pt x="10332" y="17481"/>
                  </a:cubicBezTo>
                  <a:cubicBezTo>
                    <a:pt x="10773" y="17869"/>
                    <a:pt x="11250" y="18204"/>
                    <a:pt x="11691" y="18557"/>
                  </a:cubicBezTo>
                  <a:cubicBezTo>
                    <a:pt x="12134" y="18894"/>
                    <a:pt x="12557" y="19264"/>
                    <a:pt x="12946" y="19671"/>
                  </a:cubicBezTo>
                  <a:cubicBezTo>
                    <a:pt x="13723" y="20465"/>
                    <a:pt x="14394" y="21366"/>
                    <a:pt x="14924" y="22337"/>
                  </a:cubicBezTo>
                  <a:cubicBezTo>
                    <a:pt x="15006" y="22478"/>
                    <a:pt x="15152" y="22557"/>
                    <a:pt x="15302" y="22557"/>
                  </a:cubicBezTo>
                  <a:cubicBezTo>
                    <a:pt x="15377" y="22557"/>
                    <a:pt x="15454" y="22537"/>
                    <a:pt x="15524" y="22496"/>
                  </a:cubicBezTo>
                  <a:cubicBezTo>
                    <a:pt x="15736" y="22372"/>
                    <a:pt x="15807" y="22108"/>
                    <a:pt x="15682" y="21896"/>
                  </a:cubicBezTo>
                  <a:cubicBezTo>
                    <a:pt x="15100" y="20872"/>
                    <a:pt x="14359" y="19918"/>
                    <a:pt x="13511" y="19087"/>
                  </a:cubicBezTo>
                  <a:cubicBezTo>
                    <a:pt x="13087" y="18682"/>
                    <a:pt x="12645" y="18293"/>
                    <a:pt x="12169" y="17940"/>
                  </a:cubicBezTo>
                  <a:cubicBezTo>
                    <a:pt x="11691" y="17587"/>
                    <a:pt x="11232" y="17269"/>
                    <a:pt x="10791" y="16916"/>
                  </a:cubicBezTo>
                  <a:cubicBezTo>
                    <a:pt x="10579" y="16739"/>
                    <a:pt x="10384" y="16563"/>
                    <a:pt x="10191" y="16368"/>
                  </a:cubicBezTo>
                  <a:cubicBezTo>
                    <a:pt x="10102" y="16280"/>
                    <a:pt x="10014" y="16174"/>
                    <a:pt x="9925" y="16068"/>
                  </a:cubicBezTo>
                  <a:cubicBezTo>
                    <a:pt x="9838" y="15962"/>
                    <a:pt x="9767" y="15856"/>
                    <a:pt x="9696" y="15750"/>
                  </a:cubicBezTo>
                  <a:cubicBezTo>
                    <a:pt x="9379" y="15291"/>
                    <a:pt x="9113" y="14797"/>
                    <a:pt x="8884" y="14302"/>
                  </a:cubicBezTo>
                  <a:cubicBezTo>
                    <a:pt x="8390" y="13278"/>
                    <a:pt x="7966" y="12164"/>
                    <a:pt x="7224" y="11211"/>
                  </a:cubicBezTo>
                  <a:cubicBezTo>
                    <a:pt x="6852" y="10735"/>
                    <a:pt x="6376" y="10311"/>
                    <a:pt x="5863" y="10010"/>
                  </a:cubicBezTo>
                  <a:cubicBezTo>
                    <a:pt x="5352" y="9710"/>
                    <a:pt x="4822" y="9463"/>
                    <a:pt x="4363" y="9181"/>
                  </a:cubicBezTo>
                  <a:cubicBezTo>
                    <a:pt x="3904" y="8880"/>
                    <a:pt x="3515" y="8510"/>
                    <a:pt x="3303" y="8032"/>
                  </a:cubicBezTo>
                  <a:cubicBezTo>
                    <a:pt x="3073" y="7556"/>
                    <a:pt x="2967" y="6991"/>
                    <a:pt x="2880" y="6443"/>
                  </a:cubicBezTo>
                  <a:cubicBezTo>
                    <a:pt x="2809" y="5877"/>
                    <a:pt x="2738" y="5295"/>
                    <a:pt x="2597" y="4712"/>
                  </a:cubicBezTo>
                  <a:cubicBezTo>
                    <a:pt x="2456" y="4147"/>
                    <a:pt x="2279" y="3600"/>
                    <a:pt x="2067" y="3052"/>
                  </a:cubicBezTo>
                  <a:cubicBezTo>
                    <a:pt x="1625" y="1975"/>
                    <a:pt x="1025" y="951"/>
                    <a:pt x="283" y="50"/>
                  </a:cubicBezTo>
                  <a:cubicBezTo>
                    <a:pt x="252" y="19"/>
                    <a:pt x="210" y="0"/>
                    <a:pt x="16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31"/>
            <p:cNvSpPr/>
            <p:nvPr/>
          </p:nvSpPr>
          <p:spPr>
            <a:xfrm flipH="1">
              <a:off x="3132184" y="2197806"/>
              <a:ext cx="162933" cy="543484"/>
            </a:xfrm>
            <a:custGeom>
              <a:avLst/>
              <a:gdLst/>
              <a:ahLst/>
              <a:cxnLst/>
              <a:rect l="l" t="t" r="r" b="b"/>
              <a:pathLst>
                <a:path w="2261" h="10284" extrusionOk="0">
                  <a:moveTo>
                    <a:pt x="2097" y="1"/>
                  </a:moveTo>
                  <a:cubicBezTo>
                    <a:pt x="2034" y="1"/>
                    <a:pt x="1976" y="66"/>
                    <a:pt x="1961" y="145"/>
                  </a:cubicBezTo>
                  <a:lnTo>
                    <a:pt x="1784" y="2634"/>
                  </a:lnTo>
                  <a:lnTo>
                    <a:pt x="1695" y="3889"/>
                  </a:lnTo>
                  <a:cubicBezTo>
                    <a:pt x="1660" y="4313"/>
                    <a:pt x="1643" y="4718"/>
                    <a:pt x="1590" y="5107"/>
                  </a:cubicBezTo>
                  <a:cubicBezTo>
                    <a:pt x="1519" y="5514"/>
                    <a:pt x="1396" y="5832"/>
                    <a:pt x="1184" y="6166"/>
                  </a:cubicBezTo>
                  <a:cubicBezTo>
                    <a:pt x="972" y="6503"/>
                    <a:pt x="707" y="6873"/>
                    <a:pt x="530" y="7297"/>
                  </a:cubicBezTo>
                  <a:cubicBezTo>
                    <a:pt x="160" y="8109"/>
                    <a:pt x="0" y="9010"/>
                    <a:pt x="71" y="9910"/>
                  </a:cubicBezTo>
                  <a:lnTo>
                    <a:pt x="71" y="9929"/>
                  </a:lnTo>
                  <a:cubicBezTo>
                    <a:pt x="88" y="10145"/>
                    <a:pt x="262" y="10283"/>
                    <a:pt x="476" y="10283"/>
                  </a:cubicBezTo>
                  <a:cubicBezTo>
                    <a:pt x="488" y="10283"/>
                    <a:pt x="500" y="10283"/>
                    <a:pt x="513" y="10282"/>
                  </a:cubicBezTo>
                  <a:cubicBezTo>
                    <a:pt x="725" y="10247"/>
                    <a:pt x="883" y="10052"/>
                    <a:pt x="848" y="9840"/>
                  </a:cubicBezTo>
                  <a:cubicBezTo>
                    <a:pt x="760" y="9081"/>
                    <a:pt x="848" y="8286"/>
                    <a:pt x="1149" y="7544"/>
                  </a:cubicBezTo>
                  <a:cubicBezTo>
                    <a:pt x="1272" y="7191"/>
                    <a:pt x="1484" y="6856"/>
                    <a:pt x="1695" y="6484"/>
                  </a:cubicBezTo>
                  <a:cubicBezTo>
                    <a:pt x="1801" y="6291"/>
                    <a:pt x="1907" y="6079"/>
                    <a:pt x="1978" y="5849"/>
                  </a:cubicBezTo>
                  <a:cubicBezTo>
                    <a:pt x="2049" y="5637"/>
                    <a:pt x="2084" y="5408"/>
                    <a:pt x="2119" y="5196"/>
                  </a:cubicBezTo>
                  <a:cubicBezTo>
                    <a:pt x="2173" y="4754"/>
                    <a:pt x="2173" y="4330"/>
                    <a:pt x="2173" y="3906"/>
                  </a:cubicBezTo>
                  <a:lnTo>
                    <a:pt x="2208" y="2653"/>
                  </a:lnTo>
                  <a:lnTo>
                    <a:pt x="2261" y="145"/>
                  </a:lnTo>
                  <a:cubicBezTo>
                    <a:pt x="2261" y="74"/>
                    <a:pt x="2208" y="4"/>
                    <a:pt x="2119" y="4"/>
                  </a:cubicBezTo>
                  <a:cubicBezTo>
                    <a:pt x="2112" y="2"/>
                    <a:pt x="2104" y="1"/>
                    <a:pt x="209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31"/>
            <p:cNvSpPr/>
            <p:nvPr/>
          </p:nvSpPr>
          <p:spPr>
            <a:xfrm flipH="1">
              <a:off x="189885" y="2655036"/>
              <a:ext cx="996480" cy="462574"/>
            </a:xfrm>
            <a:custGeom>
              <a:avLst/>
              <a:gdLst/>
              <a:ahLst/>
              <a:cxnLst/>
              <a:rect l="l" t="t" r="r" b="b"/>
              <a:pathLst>
                <a:path w="13828" h="8753" extrusionOk="0">
                  <a:moveTo>
                    <a:pt x="13652" y="0"/>
                  </a:moveTo>
                  <a:cubicBezTo>
                    <a:pt x="13612" y="0"/>
                    <a:pt x="13572" y="14"/>
                    <a:pt x="13545" y="41"/>
                  </a:cubicBezTo>
                  <a:cubicBezTo>
                    <a:pt x="12662" y="959"/>
                    <a:pt x="11762" y="1877"/>
                    <a:pt x="10720" y="2495"/>
                  </a:cubicBezTo>
                  <a:cubicBezTo>
                    <a:pt x="10190" y="2812"/>
                    <a:pt x="9625" y="3024"/>
                    <a:pt x="9043" y="3149"/>
                  </a:cubicBezTo>
                  <a:cubicBezTo>
                    <a:pt x="8442" y="3272"/>
                    <a:pt x="7771" y="3342"/>
                    <a:pt x="7117" y="3589"/>
                  </a:cubicBezTo>
                  <a:cubicBezTo>
                    <a:pt x="6464" y="3837"/>
                    <a:pt x="5899" y="4173"/>
                    <a:pt x="5351" y="4508"/>
                  </a:cubicBezTo>
                  <a:lnTo>
                    <a:pt x="3709" y="5497"/>
                  </a:lnTo>
                  <a:lnTo>
                    <a:pt x="441" y="7458"/>
                  </a:lnTo>
                  <a:cubicBezTo>
                    <a:pt x="425" y="7475"/>
                    <a:pt x="406" y="7475"/>
                    <a:pt x="389" y="7493"/>
                  </a:cubicBezTo>
                  <a:cubicBezTo>
                    <a:pt x="88" y="7705"/>
                    <a:pt x="1" y="8146"/>
                    <a:pt x="230" y="8464"/>
                  </a:cubicBezTo>
                  <a:cubicBezTo>
                    <a:pt x="360" y="8648"/>
                    <a:pt x="577" y="8753"/>
                    <a:pt x="798" y="8753"/>
                  </a:cubicBezTo>
                  <a:cubicBezTo>
                    <a:pt x="938" y="8753"/>
                    <a:pt x="1079" y="8712"/>
                    <a:pt x="1202" y="8623"/>
                  </a:cubicBezTo>
                  <a:lnTo>
                    <a:pt x="4327" y="6433"/>
                  </a:lnTo>
                  <a:lnTo>
                    <a:pt x="5881" y="5339"/>
                  </a:lnTo>
                  <a:cubicBezTo>
                    <a:pt x="6411" y="4967"/>
                    <a:pt x="6905" y="4614"/>
                    <a:pt x="7435" y="4385"/>
                  </a:cubicBezTo>
                  <a:cubicBezTo>
                    <a:pt x="7965" y="4138"/>
                    <a:pt x="8565" y="4013"/>
                    <a:pt x="9201" y="3837"/>
                  </a:cubicBezTo>
                  <a:cubicBezTo>
                    <a:pt x="9855" y="3660"/>
                    <a:pt x="10491" y="3361"/>
                    <a:pt x="11021" y="2989"/>
                  </a:cubicBezTo>
                  <a:cubicBezTo>
                    <a:pt x="12116" y="2230"/>
                    <a:pt x="12963" y="1223"/>
                    <a:pt x="13776" y="252"/>
                  </a:cubicBezTo>
                  <a:cubicBezTo>
                    <a:pt x="13828" y="199"/>
                    <a:pt x="13828" y="93"/>
                    <a:pt x="13757" y="41"/>
                  </a:cubicBezTo>
                  <a:cubicBezTo>
                    <a:pt x="13731" y="14"/>
                    <a:pt x="13692" y="0"/>
                    <a:pt x="1365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31"/>
            <p:cNvSpPr/>
            <p:nvPr/>
          </p:nvSpPr>
          <p:spPr>
            <a:xfrm flipH="1">
              <a:off x="2129365" y="3042297"/>
              <a:ext cx="768691" cy="588880"/>
            </a:xfrm>
            <a:custGeom>
              <a:avLst/>
              <a:gdLst/>
              <a:ahLst/>
              <a:cxnLst/>
              <a:rect l="l" t="t" r="r" b="b"/>
              <a:pathLst>
                <a:path w="10667" h="11143" extrusionOk="0">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9" name="Google Shape;1439;p31"/>
          <p:cNvGrpSpPr/>
          <p:nvPr/>
        </p:nvGrpSpPr>
        <p:grpSpPr>
          <a:xfrm rot="3634554">
            <a:off x="136426" y="4199074"/>
            <a:ext cx="881992" cy="802886"/>
            <a:chOff x="5429222" y="1072895"/>
            <a:chExt cx="1442398" cy="1313030"/>
          </a:xfrm>
        </p:grpSpPr>
        <p:sp>
          <p:nvSpPr>
            <p:cNvPr id="1440" name="Google Shape;1440;p31"/>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31"/>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31"/>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31"/>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31"/>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31"/>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31"/>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31"/>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31"/>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31"/>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0" name="Google Shape;1450;p31"/>
          <p:cNvGrpSpPr/>
          <p:nvPr/>
        </p:nvGrpSpPr>
        <p:grpSpPr>
          <a:xfrm rot="10800000">
            <a:off x="442556" y="336189"/>
            <a:ext cx="327124" cy="322325"/>
            <a:chOff x="3828575" y="1069325"/>
            <a:chExt cx="185750" cy="183025"/>
          </a:xfrm>
        </p:grpSpPr>
        <p:sp>
          <p:nvSpPr>
            <p:cNvPr id="1451" name="Google Shape;1451;p31"/>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31"/>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31"/>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4" name="Google Shape;1454;p31"/>
          <p:cNvGrpSpPr/>
          <p:nvPr/>
        </p:nvGrpSpPr>
        <p:grpSpPr>
          <a:xfrm rot="10800000">
            <a:off x="8348181" y="4439351"/>
            <a:ext cx="327124" cy="322325"/>
            <a:chOff x="3828575" y="1069325"/>
            <a:chExt cx="185750" cy="183025"/>
          </a:xfrm>
        </p:grpSpPr>
        <p:sp>
          <p:nvSpPr>
            <p:cNvPr id="1455" name="Google Shape;1455;p31"/>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31"/>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31"/>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3" name="Shape 213"/>
        <p:cNvGrpSpPr/>
        <p:nvPr/>
      </p:nvGrpSpPr>
      <p:grpSpPr>
        <a:xfrm>
          <a:off x="0" y="0"/>
          <a:ext cx="0" cy="0"/>
          <a:chOff x="0" y="0"/>
          <a:chExt cx="0" cy="0"/>
        </a:xfrm>
      </p:grpSpPr>
      <p:sp>
        <p:nvSpPr>
          <p:cNvPr id="214" name="Google Shape;214;p5"/>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5" name="Google Shape;215;p5"/>
          <p:cNvSpPr txBox="1"/>
          <p:nvPr>
            <p:ph type="title" idx="2"/>
          </p:nvPr>
        </p:nvSpPr>
        <p:spPr>
          <a:xfrm>
            <a:off x="809837" y="2919775"/>
            <a:ext cx="27588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6" name="Google Shape;216;p5"/>
          <p:cNvSpPr txBox="1"/>
          <p:nvPr>
            <p:ph type="subTitle" idx="1"/>
          </p:nvPr>
        </p:nvSpPr>
        <p:spPr>
          <a:xfrm>
            <a:off x="809838" y="3255835"/>
            <a:ext cx="2758800" cy="90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7" name="Google Shape;217;p5"/>
          <p:cNvSpPr txBox="1"/>
          <p:nvPr>
            <p:ph type="title" idx="3"/>
          </p:nvPr>
        </p:nvSpPr>
        <p:spPr>
          <a:xfrm>
            <a:off x="5575364" y="2919775"/>
            <a:ext cx="2758800" cy="2880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8" name="Google Shape;218;p5"/>
          <p:cNvSpPr txBox="1"/>
          <p:nvPr>
            <p:ph type="subTitle" idx="4"/>
          </p:nvPr>
        </p:nvSpPr>
        <p:spPr>
          <a:xfrm>
            <a:off x="5575363" y="3255835"/>
            <a:ext cx="2758800" cy="90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19" name="Google Shape;219;p5"/>
          <p:cNvGrpSpPr/>
          <p:nvPr/>
        </p:nvGrpSpPr>
        <p:grpSpPr>
          <a:xfrm>
            <a:off x="5976711" y="-102218"/>
            <a:ext cx="3234753" cy="2936980"/>
            <a:chOff x="5976711" y="-102218"/>
            <a:chExt cx="3234753" cy="2936980"/>
          </a:xfrm>
        </p:grpSpPr>
        <p:sp>
          <p:nvSpPr>
            <p:cNvPr id="220" name="Google Shape;220;p5"/>
            <p:cNvSpPr/>
            <p:nvPr/>
          </p:nvSpPr>
          <p:spPr>
            <a:xfrm rot="-1123107">
              <a:off x="8375721" y="-57337"/>
              <a:ext cx="403886" cy="753473"/>
            </a:xfrm>
            <a:custGeom>
              <a:avLst/>
              <a:gdLst/>
              <a:ahLst/>
              <a:cxnLst/>
              <a:rect l="l" t="t" r="r" b="b"/>
              <a:pathLst>
                <a:path w="8777" h="16374" extrusionOk="0">
                  <a:moveTo>
                    <a:pt x="8299" y="0"/>
                  </a:moveTo>
                  <a:cubicBezTo>
                    <a:pt x="8204" y="0"/>
                    <a:pt x="8109" y="34"/>
                    <a:pt x="8035" y="108"/>
                  </a:cubicBezTo>
                  <a:cubicBezTo>
                    <a:pt x="7152" y="956"/>
                    <a:pt x="5404" y="2828"/>
                    <a:pt x="3196" y="6025"/>
                  </a:cubicBezTo>
                  <a:cubicBezTo>
                    <a:pt x="0" y="10652"/>
                    <a:pt x="742" y="16374"/>
                    <a:pt x="742" y="16374"/>
                  </a:cubicBezTo>
                  <a:cubicBezTo>
                    <a:pt x="742" y="16374"/>
                    <a:pt x="5369" y="11446"/>
                    <a:pt x="7311" y="8020"/>
                  </a:cubicBezTo>
                  <a:cubicBezTo>
                    <a:pt x="8776" y="5460"/>
                    <a:pt x="8776" y="1945"/>
                    <a:pt x="8706" y="374"/>
                  </a:cubicBezTo>
                  <a:cubicBezTo>
                    <a:pt x="8694" y="146"/>
                    <a:pt x="8497" y="0"/>
                    <a:pt x="8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5"/>
            <p:cNvSpPr/>
            <p:nvPr/>
          </p:nvSpPr>
          <p:spPr>
            <a:xfrm rot="-1123107">
              <a:off x="8651155" y="510593"/>
              <a:ext cx="357088" cy="299015"/>
            </a:xfrm>
            <a:custGeom>
              <a:avLst/>
              <a:gdLst/>
              <a:ahLst/>
              <a:cxnLst/>
              <a:rect l="l" t="t" r="r" b="b"/>
              <a:pathLst>
                <a:path w="7760" h="6498" extrusionOk="0">
                  <a:moveTo>
                    <a:pt x="7499" y="1"/>
                  </a:moveTo>
                  <a:cubicBezTo>
                    <a:pt x="7472" y="1"/>
                    <a:pt x="7445" y="6"/>
                    <a:pt x="7417" y="17"/>
                  </a:cubicBezTo>
                  <a:cubicBezTo>
                    <a:pt x="6782" y="229"/>
                    <a:pt x="5475" y="759"/>
                    <a:pt x="3620" y="1870"/>
                  </a:cubicBezTo>
                  <a:cubicBezTo>
                    <a:pt x="954" y="3443"/>
                    <a:pt x="0" y="6497"/>
                    <a:pt x="0" y="6497"/>
                  </a:cubicBezTo>
                  <a:cubicBezTo>
                    <a:pt x="0" y="6497"/>
                    <a:pt x="3478" y="5085"/>
                    <a:pt x="5228" y="3813"/>
                  </a:cubicBezTo>
                  <a:cubicBezTo>
                    <a:pt x="6551" y="2859"/>
                    <a:pt x="7364" y="1112"/>
                    <a:pt x="7700" y="299"/>
                  </a:cubicBezTo>
                  <a:cubicBezTo>
                    <a:pt x="7760" y="150"/>
                    <a:pt x="7643" y="1"/>
                    <a:pt x="7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rot="-1123107">
              <a:off x="6009117" y="816126"/>
              <a:ext cx="598950" cy="300671"/>
            </a:xfrm>
            <a:custGeom>
              <a:avLst/>
              <a:gdLst/>
              <a:ahLst/>
              <a:cxnLst/>
              <a:rect l="l" t="t" r="r" b="b"/>
              <a:pathLst>
                <a:path w="13016" h="6534" extrusionOk="0">
                  <a:moveTo>
                    <a:pt x="936" y="1"/>
                  </a:moveTo>
                  <a:cubicBezTo>
                    <a:pt x="732" y="1"/>
                    <a:pt x="548" y="4"/>
                    <a:pt x="389" y="8"/>
                  </a:cubicBezTo>
                  <a:cubicBezTo>
                    <a:pt x="123" y="25"/>
                    <a:pt x="0" y="343"/>
                    <a:pt x="177" y="555"/>
                  </a:cubicBezTo>
                  <a:cubicBezTo>
                    <a:pt x="848" y="1245"/>
                    <a:pt x="2313" y="2657"/>
                    <a:pt x="4821" y="4440"/>
                  </a:cubicBezTo>
                  <a:cubicBezTo>
                    <a:pt x="7412" y="6268"/>
                    <a:pt x="10446" y="6534"/>
                    <a:pt x="11994" y="6534"/>
                  </a:cubicBezTo>
                  <a:cubicBezTo>
                    <a:pt x="12630" y="6534"/>
                    <a:pt x="13015" y="6489"/>
                    <a:pt x="13015" y="6489"/>
                  </a:cubicBezTo>
                  <a:cubicBezTo>
                    <a:pt x="13015" y="6489"/>
                    <a:pt x="9148" y="2763"/>
                    <a:pt x="6464" y="1191"/>
                  </a:cubicBezTo>
                  <a:cubicBezTo>
                    <a:pt x="4690" y="159"/>
                    <a:pt x="2339" y="1"/>
                    <a:pt x="9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rot="-1123107">
              <a:off x="6555316" y="282011"/>
              <a:ext cx="215219" cy="496886"/>
            </a:xfrm>
            <a:custGeom>
              <a:avLst/>
              <a:gdLst/>
              <a:ahLst/>
              <a:cxnLst/>
              <a:rect l="l" t="t" r="r" b="b"/>
              <a:pathLst>
                <a:path w="4677" h="10798" extrusionOk="0">
                  <a:moveTo>
                    <a:pt x="255" y="0"/>
                  </a:moveTo>
                  <a:cubicBezTo>
                    <a:pt x="121" y="0"/>
                    <a:pt x="1" y="110"/>
                    <a:pt x="14" y="272"/>
                  </a:cubicBezTo>
                  <a:cubicBezTo>
                    <a:pt x="31" y="1049"/>
                    <a:pt x="172" y="2691"/>
                    <a:pt x="756" y="5147"/>
                  </a:cubicBezTo>
                  <a:cubicBezTo>
                    <a:pt x="1603" y="8679"/>
                    <a:pt x="4676" y="10798"/>
                    <a:pt x="4676" y="10798"/>
                  </a:cubicBezTo>
                  <a:cubicBezTo>
                    <a:pt x="4676" y="10798"/>
                    <a:pt x="4305" y="6435"/>
                    <a:pt x="3511" y="4033"/>
                  </a:cubicBezTo>
                  <a:cubicBezTo>
                    <a:pt x="2892" y="2215"/>
                    <a:pt x="1215" y="696"/>
                    <a:pt x="419" y="61"/>
                  </a:cubicBezTo>
                  <a:cubicBezTo>
                    <a:pt x="368" y="19"/>
                    <a:pt x="310" y="0"/>
                    <a:pt x="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5"/>
            <p:cNvSpPr/>
            <p:nvPr/>
          </p:nvSpPr>
          <p:spPr>
            <a:xfrm rot="-1123107">
              <a:off x="6622800" y="330396"/>
              <a:ext cx="2297417" cy="2193742"/>
            </a:xfrm>
            <a:custGeom>
              <a:avLst/>
              <a:gdLst/>
              <a:ahLst/>
              <a:cxnLst/>
              <a:rect l="l" t="t" r="r" b="b"/>
              <a:pathLst>
                <a:path w="49926" h="47673" extrusionOk="0">
                  <a:moveTo>
                    <a:pt x="411" y="0"/>
                  </a:moveTo>
                  <a:cubicBezTo>
                    <a:pt x="342" y="0"/>
                    <a:pt x="274" y="20"/>
                    <a:pt x="213" y="61"/>
                  </a:cubicBezTo>
                  <a:cubicBezTo>
                    <a:pt x="53" y="167"/>
                    <a:pt x="1" y="378"/>
                    <a:pt x="124" y="555"/>
                  </a:cubicBezTo>
                  <a:cubicBezTo>
                    <a:pt x="1784" y="3028"/>
                    <a:pt x="3003" y="5888"/>
                    <a:pt x="5122" y="8203"/>
                  </a:cubicBezTo>
                  <a:cubicBezTo>
                    <a:pt x="5652" y="8785"/>
                    <a:pt x="6217" y="9333"/>
                    <a:pt x="6888" y="9774"/>
                  </a:cubicBezTo>
                  <a:cubicBezTo>
                    <a:pt x="7030" y="9898"/>
                    <a:pt x="7206" y="10004"/>
                    <a:pt x="7383" y="10110"/>
                  </a:cubicBezTo>
                  <a:cubicBezTo>
                    <a:pt x="7541" y="10198"/>
                    <a:pt x="7718" y="10322"/>
                    <a:pt x="7877" y="10409"/>
                  </a:cubicBezTo>
                  <a:cubicBezTo>
                    <a:pt x="8231" y="10586"/>
                    <a:pt x="8565" y="10781"/>
                    <a:pt x="8919" y="10939"/>
                  </a:cubicBezTo>
                  <a:cubicBezTo>
                    <a:pt x="10296" y="11629"/>
                    <a:pt x="11709" y="12194"/>
                    <a:pt x="13140" y="12741"/>
                  </a:cubicBezTo>
                  <a:cubicBezTo>
                    <a:pt x="14553" y="13270"/>
                    <a:pt x="15983" y="13783"/>
                    <a:pt x="17378" y="14348"/>
                  </a:cubicBezTo>
                  <a:cubicBezTo>
                    <a:pt x="18773" y="14913"/>
                    <a:pt x="20133" y="15514"/>
                    <a:pt x="21457" y="16237"/>
                  </a:cubicBezTo>
                  <a:cubicBezTo>
                    <a:pt x="24125" y="17633"/>
                    <a:pt x="26703" y="19258"/>
                    <a:pt x="29510" y="20546"/>
                  </a:cubicBezTo>
                  <a:cubicBezTo>
                    <a:pt x="30906" y="21182"/>
                    <a:pt x="32390" y="21730"/>
                    <a:pt x="33890" y="22100"/>
                  </a:cubicBezTo>
                  <a:cubicBezTo>
                    <a:pt x="35373" y="22489"/>
                    <a:pt x="36840" y="22790"/>
                    <a:pt x="38199" y="23301"/>
                  </a:cubicBezTo>
                  <a:cubicBezTo>
                    <a:pt x="38870" y="23567"/>
                    <a:pt x="39524" y="23866"/>
                    <a:pt x="40089" y="24273"/>
                  </a:cubicBezTo>
                  <a:cubicBezTo>
                    <a:pt x="40655" y="24662"/>
                    <a:pt x="41149" y="25156"/>
                    <a:pt x="41519" y="25703"/>
                  </a:cubicBezTo>
                  <a:cubicBezTo>
                    <a:pt x="42279" y="26816"/>
                    <a:pt x="42614" y="28317"/>
                    <a:pt x="43073" y="29765"/>
                  </a:cubicBezTo>
                  <a:lnTo>
                    <a:pt x="48407" y="47161"/>
                  </a:lnTo>
                  <a:lnTo>
                    <a:pt x="48407" y="47178"/>
                  </a:lnTo>
                  <a:cubicBezTo>
                    <a:pt x="48507" y="47477"/>
                    <a:pt x="48789" y="47673"/>
                    <a:pt x="49098" y="47673"/>
                  </a:cubicBezTo>
                  <a:cubicBezTo>
                    <a:pt x="49173" y="47673"/>
                    <a:pt x="49249" y="47661"/>
                    <a:pt x="49325" y="47637"/>
                  </a:cubicBezTo>
                  <a:cubicBezTo>
                    <a:pt x="49714" y="47531"/>
                    <a:pt x="49925" y="47107"/>
                    <a:pt x="49803" y="46737"/>
                  </a:cubicBezTo>
                  <a:lnTo>
                    <a:pt x="44310" y="29376"/>
                  </a:lnTo>
                  <a:cubicBezTo>
                    <a:pt x="44081" y="28653"/>
                    <a:pt x="43869" y="27947"/>
                    <a:pt x="43621" y="27187"/>
                  </a:cubicBezTo>
                  <a:cubicBezTo>
                    <a:pt x="43356" y="26463"/>
                    <a:pt x="43038" y="25703"/>
                    <a:pt x="42562" y="24997"/>
                  </a:cubicBezTo>
                  <a:cubicBezTo>
                    <a:pt x="42084" y="24309"/>
                    <a:pt x="41467" y="23708"/>
                    <a:pt x="40796" y="23249"/>
                  </a:cubicBezTo>
                  <a:cubicBezTo>
                    <a:pt x="40106" y="22790"/>
                    <a:pt x="39365" y="22437"/>
                    <a:pt x="38623" y="22171"/>
                  </a:cubicBezTo>
                  <a:cubicBezTo>
                    <a:pt x="37139" y="21624"/>
                    <a:pt x="35621" y="21323"/>
                    <a:pt x="34173" y="20953"/>
                  </a:cubicBezTo>
                  <a:cubicBezTo>
                    <a:pt x="32724" y="20600"/>
                    <a:pt x="31347" y="20106"/>
                    <a:pt x="29969" y="19505"/>
                  </a:cubicBezTo>
                  <a:cubicBezTo>
                    <a:pt x="27250" y="18286"/>
                    <a:pt x="24671" y="16696"/>
                    <a:pt x="21952" y="15284"/>
                  </a:cubicBezTo>
                  <a:cubicBezTo>
                    <a:pt x="20593" y="14577"/>
                    <a:pt x="19180" y="13960"/>
                    <a:pt x="17749" y="13412"/>
                  </a:cubicBezTo>
                  <a:cubicBezTo>
                    <a:pt x="16319" y="12865"/>
                    <a:pt x="14888" y="12370"/>
                    <a:pt x="13475" y="11841"/>
                  </a:cubicBezTo>
                  <a:cubicBezTo>
                    <a:pt x="12045" y="11328"/>
                    <a:pt x="10649" y="10781"/>
                    <a:pt x="9307" y="10145"/>
                  </a:cubicBezTo>
                  <a:cubicBezTo>
                    <a:pt x="8954" y="9986"/>
                    <a:pt x="8636" y="9809"/>
                    <a:pt x="8301" y="9632"/>
                  </a:cubicBezTo>
                  <a:cubicBezTo>
                    <a:pt x="8125" y="9562"/>
                    <a:pt x="7983" y="9456"/>
                    <a:pt x="7824" y="9368"/>
                  </a:cubicBezTo>
                  <a:cubicBezTo>
                    <a:pt x="7665" y="9279"/>
                    <a:pt x="7524" y="9192"/>
                    <a:pt x="7364" y="9067"/>
                  </a:cubicBezTo>
                  <a:cubicBezTo>
                    <a:pt x="6764" y="8679"/>
                    <a:pt x="6234" y="8167"/>
                    <a:pt x="5723" y="7638"/>
                  </a:cubicBezTo>
                  <a:cubicBezTo>
                    <a:pt x="4715" y="6578"/>
                    <a:pt x="3886" y="5323"/>
                    <a:pt x="3109" y="4035"/>
                  </a:cubicBezTo>
                  <a:cubicBezTo>
                    <a:pt x="2314" y="2745"/>
                    <a:pt x="1572" y="1421"/>
                    <a:pt x="707" y="150"/>
                  </a:cubicBezTo>
                  <a:cubicBezTo>
                    <a:pt x="631" y="51"/>
                    <a:pt x="521" y="0"/>
                    <a:pt x="41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5"/>
            <p:cNvSpPr/>
            <p:nvPr/>
          </p:nvSpPr>
          <p:spPr>
            <a:xfrm rot="-1123107">
              <a:off x="8492329" y="662690"/>
              <a:ext cx="169064" cy="683988"/>
            </a:xfrm>
            <a:custGeom>
              <a:avLst/>
              <a:gdLst/>
              <a:ahLst/>
              <a:cxnLst/>
              <a:rect l="l" t="t" r="r" b="b"/>
              <a:pathLst>
                <a:path w="3674" h="14864" extrusionOk="0">
                  <a:moveTo>
                    <a:pt x="3348" y="1"/>
                  </a:moveTo>
                  <a:cubicBezTo>
                    <a:pt x="3232" y="1"/>
                    <a:pt x="3115" y="71"/>
                    <a:pt x="3073" y="195"/>
                  </a:cubicBezTo>
                  <a:cubicBezTo>
                    <a:pt x="2173" y="2438"/>
                    <a:pt x="1272" y="4734"/>
                    <a:pt x="672" y="7117"/>
                  </a:cubicBezTo>
                  <a:cubicBezTo>
                    <a:pt x="389" y="8318"/>
                    <a:pt x="160" y="9538"/>
                    <a:pt x="71" y="10791"/>
                  </a:cubicBezTo>
                  <a:cubicBezTo>
                    <a:pt x="0" y="12027"/>
                    <a:pt x="36" y="13281"/>
                    <a:pt x="266" y="14518"/>
                  </a:cubicBezTo>
                  <a:lnTo>
                    <a:pt x="266" y="14535"/>
                  </a:lnTo>
                  <a:cubicBezTo>
                    <a:pt x="296" y="14732"/>
                    <a:pt x="469" y="14864"/>
                    <a:pt x="662" y="14864"/>
                  </a:cubicBezTo>
                  <a:cubicBezTo>
                    <a:pt x="695" y="14864"/>
                    <a:pt x="728" y="14860"/>
                    <a:pt x="761" y="14853"/>
                  </a:cubicBezTo>
                  <a:cubicBezTo>
                    <a:pt x="972" y="14817"/>
                    <a:pt x="1131" y="14588"/>
                    <a:pt x="1078" y="14376"/>
                  </a:cubicBezTo>
                  <a:cubicBezTo>
                    <a:pt x="619" y="12045"/>
                    <a:pt x="831" y="9625"/>
                    <a:pt x="1361" y="7294"/>
                  </a:cubicBezTo>
                  <a:cubicBezTo>
                    <a:pt x="1908" y="4946"/>
                    <a:pt x="2755" y="2667"/>
                    <a:pt x="3603" y="390"/>
                  </a:cubicBezTo>
                  <a:cubicBezTo>
                    <a:pt x="3674" y="248"/>
                    <a:pt x="3586" y="89"/>
                    <a:pt x="3445" y="18"/>
                  </a:cubicBezTo>
                  <a:cubicBezTo>
                    <a:pt x="3414" y="7"/>
                    <a:pt x="3381" y="1"/>
                    <a:pt x="334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5"/>
            <p:cNvSpPr/>
            <p:nvPr/>
          </p:nvSpPr>
          <p:spPr>
            <a:xfrm rot="-1123107">
              <a:off x="8497658" y="845464"/>
              <a:ext cx="285302" cy="249593"/>
            </a:xfrm>
            <a:custGeom>
              <a:avLst/>
              <a:gdLst/>
              <a:ahLst/>
              <a:cxnLst/>
              <a:rect l="l" t="t" r="r" b="b"/>
              <a:pathLst>
                <a:path w="6200" h="5424" extrusionOk="0">
                  <a:moveTo>
                    <a:pt x="6028" y="0"/>
                  </a:moveTo>
                  <a:cubicBezTo>
                    <a:pt x="5996" y="0"/>
                    <a:pt x="5963" y="10"/>
                    <a:pt x="5934" y="33"/>
                  </a:cubicBezTo>
                  <a:cubicBezTo>
                    <a:pt x="4910" y="774"/>
                    <a:pt x="3673" y="1215"/>
                    <a:pt x="2526" y="1905"/>
                  </a:cubicBezTo>
                  <a:cubicBezTo>
                    <a:pt x="1943" y="2240"/>
                    <a:pt x="1396" y="2663"/>
                    <a:pt x="937" y="3176"/>
                  </a:cubicBezTo>
                  <a:cubicBezTo>
                    <a:pt x="495" y="3688"/>
                    <a:pt x="124" y="4342"/>
                    <a:pt x="18" y="5065"/>
                  </a:cubicBezTo>
                  <a:lnTo>
                    <a:pt x="18" y="5084"/>
                  </a:lnTo>
                  <a:cubicBezTo>
                    <a:pt x="0" y="5260"/>
                    <a:pt x="124" y="5401"/>
                    <a:pt x="301" y="5418"/>
                  </a:cubicBezTo>
                  <a:cubicBezTo>
                    <a:pt x="319" y="5422"/>
                    <a:pt x="337" y="5424"/>
                    <a:pt x="355" y="5424"/>
                  </a:cubicBezTo>
                  <a:cubicBezTo>
                    <a:pt x="506" y="5424"/>
                    <a:pt x="621" y="5294"/>
                    <a:pt x="636" y="5136"/>
                  </a:cubicBezTo>
                  <a:cubicBezTo>
                    <a:pt x="706" y="4571"/>
                    <a:pt x="972" y="4006"/>
                    <a:pt x="1361" y="3529"/>
                  </a:cubicBezTo>
                  <a:cubicBezTo>
                    <a:pt x="1749" y="3052"/>
                    <a:pt x="2244" y="2646"/>
                    <a:pt x="2773" y="2293"/>
                  </a:cubicBezTo>
                  <a:cubicBezTo>
                    <a:pt x="3833" y="1587"/>
                    <a:pt x="5069" y="1092"/>
                    <a:pt x="6110" y="262"/>
                  </a:cubicBezTo>
                  <a:cubicBezTo>
                    <a:pt x="6181" y="209"/>
                    <a:pt x="6199" y="120"/>
                    <a:pt x="6146" y="50"/>
                  </a:cubicBezTo>
                  <a:cubicBezTo>
                    <a:pt x="6115" y="19"/>
                    <a:pt x="6073" y="0"/>
                    <a:pt x="60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5"/>
            <p:cNvSpPr/>
            <p:nvPr/>
          </p:nvSpPr>
          <p:spPr>
            <a:xfrm rot="-1123107">
              <a:off x="8404801" y="-62234"/>
              <a:ext cx="364128" cy="759363"/>
            </a:xfrm>
            <a:custGeom>
              <a:avLst/>
              <a:gdLst/>
              <a:ahLst/>
              <a:cxnLst/>
              <a:rect l="l" t="t" r="r" b="b"/>
              <a:pathLst>
                <a:path w="7913" h="16502" extrusionOk="0">
                  <a:moveTo>
                    <a:pt x="7811" y="0"/>
                  </a:moveTo>
                  <a:cubicBezTo>
                    <a:pt x="7781" y="0"/>
                    <a:pt x="7748" y="16"/>
                    <a:pt x="7736" y="42"/>
                  </a:cubicBezTo>
                  <a:lnTo>
                    <a:pt x="18" y="16379"/>
                  </a:lnTo>
                  <a:cubicBezTo>
                    <a:pt x="1" y="16431"/>
                    <a:pt x="18" y="16466"/>
                    <a:pt x="71" y="16501"/>
                  </a:cubicBezTo>
                  <a:lnTo>
                    <a:pt x="107" y="16501"/>
                  </a:lnTo>
                  <a:cubicBezTo>
                    <a:pt x="124" y="16501"/>
                    <a:pt x="159" y="16484"/>
                    <a:pt x="177" y="16449"/>
                  </a:cubicBezTo>
                  <a:lnTo>
                    <a:pt x="7894" y="131"/>
                  </a:lnTo>
                  <a:cubicBezTo>
                    <a:pt x="7913" y="78"/>
                    <a:pt x="7894" y="25"/>
                    <a:pt x="7842" y="7"/>
                  </a:cubicBezTo>
                  <a:cubicBezTo>
                    <a:pt x="7833" y="2"/>
                    <a:pt x="7822" y="0"/>
                    <a:pt x="781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5"/>
            <p:cNvSpPr/>
            <p:nvPr/>
          </p:nvSpPr>
          <p:spPr>
            <a:xfrm rot="-1123107">
              <a:off x="8553264" y="36164"/>
              <a:ext cx="149599" cy="81633"/>
            </a:xfrm>
            <a:custGeom>
              <a:avLst/>
              <a:gdLst/>
              <a:ahLst/>
              <a:cxnLst/>
              <a:rect l="l" t="t" r="r" b="b"/>
              <a:pathLst>
                <a:path w="3251" h="1774" extrusionOk="0">
                  <a:moveTo>
                    <a:pt x="93" y="0"/>
                  </a:moveTo>
                  <a:cubicBezTo>
                    <a:pt x="81" y="0"/>
                    <a:pt x="68" y="3"/>
                    <a:pt x="54" y="8"/>
                  </a:cubicBezTo>
                  <a:cubicBezTo>
                    <a:pt x="19" y="25"/>
                    <a:pt x="1" y="78"/>
                    <a:pt x="19" y="114"/>
                  </a:cubicBezTo>
                  <a:lnTo>
                    <a:pt x="867" y="1720"/>
                  </a:lnTo>
                  <a:cubicBezTo>
                    <a:pt x="884" y="1755"/>
                    <a:pt x="919" y="1774"/>
                    <a:pt x="937" y="1774"/>
                  </a:cubicBezTo>
                  <a:cubicBezTo>
                    <a:pt x="954" y="1774"/>
                    <a:pt x="954" y="1755"/>
                    <a:pt x="973" y="1755"/>
                  </a:cubicBezTo>
                  <a:lnTo>
                    <a:pt x="3179" y="997"/>
                  </a:lnTo>
                  <a:cubicBezTo>
                    <a:pt x="3233" y="978"/>
                    <a:pt x="3250" y="943"/>
                    <a:pt x="3233" y="891"/>
                  </a:cubicBezTo>
                  <a:cubicBezTo>
                    <a:pt x="3218" y="862"/>
                    <a:pt x="3180" y="833"/>
                    <a:pt x="3147" y="833"/>
                  </a:cubicBezTo>
                  <a:cubicBezTo>
                    <a:pt x="3140" y="833"/>
                    <a:pt x="3133" y="834"/>
                    <a:pt x="3127" y="837"/>
                  </a:cubicBezTo>
                  <a:lnTo>
                    <a:pt x="990" y="1579"/>
                  </a:lnTo>
                  <a:lnTo>
                    <a:pt x="177" y="43"/>
                  </a:lnTo>
                  <a:cubicBezTo>
                    <a:pt x="151" y="17"/>
                    <a:pt x="126" y="0"/>
                    <a:pt x="9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5"/>
            <p:cNvSpPr/>
            <p:nvPr/>
          </p:nvSpPr>
          <p:spPr>
            <a:xfrm rot="-1123107">
              <a:off x="8500257" y="194677"/>
              <a:ext cx="218716" cy="98797"/>
            </a:xfrm>
            <a:custGeom>
              <a:avLst/>
              <a:gdLst/>
              <a:ahLst/>
              <a:cxnLst/>
              <a:rect l="l" t="t" r="r" b="b"/>
              <a:pathLst>
                <a:path w="4753" h="2147" extrusionOk="0">
                  <a:moveTo>
                    <a:pt x="116" y="1"/>
                  </a:moveTo>
                  <a:cubicBezTo>
                    <a:pt x="94" y="1"/>
                    <a:pt x="72" y="9"/>
                    <a:pt x="54" y="27"/>
                  </a:cubicBezTo>
                  <a:cubicBezTo>
                    <a:pt x="19" y="44"/>
                    <a:pt x="1" y="98"/>
                    <a:pt x="36" y="133"/>
                  </a:cubicBezTo>
                  <a:lnTo>
                    <a:pt x="1538" y="2111"/>
                  </a:lnTo>
                  <a:cubicBezTo>
                    <a:pt x="1555" y="2128"/>
                    <a:pt x="1590" y="2146"/>
                    <a:pt x="1609" y="2146"/>
                  </a:cubicBezTo>
                  <a:lnTo>
                    <a:pt x="1626" y="2146"/>
                  </a:lnTo>
                  <a:lnTo>
                    <a:pt x="4681" y="1193"/>
                  </a:lnTo>
                  <a:cubicBezTo>
                    <a:pt x="4717" y="1174"/>
                    <a:pt x="4752" y="1122"/>
                    <a:pt x="4734" y="1087"/>
                  </a:cubicBezTo>
                  <a:cubicBezTo>
                    <a:pt x="4717" y="1033"/>
                    <a:pt x="4681" y="1016"/>
                    <a:pt x="4628" y="1016"/>
                  </a:cubicBezTo>
                  <a:lnTo>
                    <a:pt x="1644" y="1951"/>
                  </a:lnTo>
                  <a:lnTo>
                    <a:pt x="177" y="27"/>
                  </a:lnTo>
                  <a:cubicBezTo>
                    <a:pt x="160" y="9"/>
                    <a:pt x="138" y="1"/>
                    <a:pt x="11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5"/>
            <p:cNvSpPr/>
            <p:nvPr/>
          </p:nvSpPr>
          <p:spPr>
            <a:xfrm rot="-1123107">
              <a:off x="8477586" y="343513"/>
              <a:ext cx="199941" cy="110624"/>
            </a:xfrm>
            <a:custGeom>
              <a:avLst/>
              <a:gdLst/>
              <a:ahLst/>
              <a:cxnLst/>
              <a:rect l="l" t="t" r="r" b="b"/>
              <a:pathLst>
                <a:path w="4345" h="2404" extrusionOk="0">
                  <a:moveTo>
                    <a:pt x="98" y="0"/>
                  </a:moveTo>
                  <a:cubicBezTo>
                    <a:pt x="82" y="0"/>
                    <a:pt x="66" y="6"/>
                    <a:pt x="52" y="20"/>
                  </a:cubicBezTo>
                  <a:cubicBezTo>
                    <a:pt x="0" y="37"/>
                    <a:pt x="0" y="90"/>
                    <a:pt x="17" y="143"/>
                  </a:cubicBezTo>
                  <a:lnTo>
                    <a:pt x="1519" y="2368"/>
                  </a:lnTo>
                  <a:cubicBezTo>
                    <a:pt x="1519" y="2403"/>
                    <a:pt x="1554" y="2403"/>
                    <a:pt x="1589" y="2403"/>
                  </a:cubicBezTo>
                  <a:lnTo>
                    <a:pt x="1606" y="2403"/>
                  </a:lnTo>
                  <a:lnTo>
                    <a:pt x="4274" y="1609"/>
                  </a:lnTo>
                  <a:cubicBezTo>
                    <a:pt x="4326" y="1609"/>
                    <a:pt x="4344" y="1555"/>
                    <a:pt x="4326" y="1503"/>
                  </a:cubicBezTo>
                  <a:cubicBezTo>
                    <a:pt x="4326" y="1474"/>
                    <a:pt x="4291" y="1445"/>
                    <a:pt x="4248" y="1445"/>
                  </a:cubicBezTo>
                  <a:cubicBezTo>
                    <a:pt x="4239" y="1445"/>
                    <a:pt x="4230" y="1446"/>
                    <a:pt x="4220" y="1449"/>
                  </a:cubicBezTo>
                  <a:lnTo>
                    <a:pt x="1625" y="2227"/>
                  </a:lnTo>
                  <a:lnTo>
                    <a:pt x="158" y="37"/>
                  </a:lnTo>
                  <a:cubicBezTo>
                    <a:pt x="148" y="15"/>
                    <a:pt x="124" y="0"/>
                    <a:pt x="9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5"/>
            <p:cNvSpPr/>
            <p:nvPr/>
          </p:nvSpPr>
          <p:spPr>
            <a:xfrm rot="-1123107">
              <a:off x="8484268" y="492420"/>
              <a:ext cx="135749" cy="95990"/>
            </a:xfrm>
            <a:custGeom>
              <a:avLst/>
              <a:gdLst/>
              <a:ahLst/>
              <a:cxnLst/>
              <a:rect l="l" t="t" r="r" b="b"/>
              <a:pathLst>
                <a:path w="2950" h="2086" extrusionOk="0">
                  <a:moveTo>
                    <a:pt x="100" y="0"/>
                  </a:moveTo>
                  <a:cubicBezTo>
                    <a:pt x="83" y="0"/>
                    <a:pt x="67" y="6"/>
                    <a:pt x="53" y="20"/>
                  </a:cubicBezTo>
                  <a:cubicBezTo>
                    <a:pt x="18" y="37"/>
                    <a:pt x="1" y="91"/>
                    <a:pt x="18" y="126"/>
                  </a:cubicBezTo>
                  <a:lnTo>
                    <a:pt x="1183" y="2033"/>
                  </a:lnTo>
                  <a:cubicBezTo>
                    <a:pt x="1202" y="2069"/>
                    <a:pt x="1237" y="2085"/>
                    <a:pt x="1254" y="2085"/>
                  </a:cubicBezTo>
                  <a:cubicBezTo>
                    <a:pt x="1272" y="2085"/>
                    <a:pt x="1272" y="2069"/>
                    <a:pt x="1289" y="2069"/>
                  </a:cubicBezTo>
                  <a:lnTo>
                    <a:pt x="2879" y="1539"/>
                  </a:lnTo>
                  <a:cubicBezTo>
                    <a:pt x="2932" y="1520"/>
                    <a:pt x="2949" y="1485"/>
                    <a:pt x="2932" y="1433"/>
                  </a:cubicBezTo>
                  <a:cubicBezTo>
                    <a:pt x="2932" y="1404"/>
                    <a:pt x="2896" y="1375"/>
                    <a:pt x="2854" y="1375"/>
                  </a:cubicBezTo>
                  <a:cubicBezTo>
                    <a:pt x="2845" y="1375"/>
                    <a:pt x="2836" y="1376"/>
                    <a:pt x="2826" y="1379"/>
                  </a:cubicBezTo>
                  <a:lnTo>
                    <a:pt x="1289" y="1892"/>
                  </a:lnTo>
                  <a:lnTo>
                    <a:pt x="177" y="37"/>
                  </a:lnTo>
                  <a:cubicBezTo>
                    <a:pt x="156" y="15"/>
                    <a:pt x="127" y="0"/>
                    <a:pt x="10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5"/>
            <p:cNvSpPr/>
            <p:nvPr/>
          </p:nvSpPr>
          <p:spPr>
            <a:xfrm rot="-1123107">
              <a:off x="8649259" y="512557"/>
              <a:ext cx="356812" cy="299429"/>
            </a:xfrm>
            <a:custGeom>
              <a:avLst/>
              <a:gdLst/>
              <a:ahLst/>
              <a:cxnLst/>
              <a:rect l="l" t="t" r="r" b="b"/>
              <a:pathLst>
                <a:path w="7754" h="6507" extrusionOk="0">
                  <a:moveTo>
                    <a:pt x="7684" y="1"/>
                  </a:moveTo>
                  <a:cubicBezTo>
                    <a:pt x="7677" y="1"/>
                    <a:pt x="7670" y="3"/>
                    <a:pt x="7665" y="8"/>
                  </a:cubicBezTo>
                  <a:lnTo>
                    <a:pt x="36" y="6419"/>
                  </a:lnTo>
                  <a:cubicBezTo>
                    <a:pt x="19" y="6436"/>
                    <a:pt x="0" y="6471"/>
                    <a:pt x="19" y="6490"/>
                  </a:cubicBezTo>
                  <a:cubicBezTo>
                    <a:pt x="36" y="6507"/>
                    <a:pt x="54" y="6507"/>
                    <a:pt x="54" y="6507"/>
                  </a:cubicBezTo>
                  <a:lnTo>
                    <a:pt x="89" y="6507"/>
                  </a:lnTo>
                  <a:lnTo>
                    <a:pt x="7719" y="78"/>
                  </a:lnTo>
                  <a:cubicBezTo>
                    <a:pt x="7754" y="61"/>
                    <a:pt x="7754" y="43"/>
                    <a:pt x="7736" y="26"/>
                  </a:cubicBezTo>
                  <a:cubicBezTo>
                    <a:pt x="7724" y="13"/>
                    <a:pt x="7702" y="1"/>
                    <a:pt x="768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5"/>
            <p:cNvSpPr/>
            <p:nvPr/>
          </p:nvSpPr>
          <p:spPr>
            <a:xfrm rot="-1123107">
              <a:off x="8872220" y="513376"/>
              <a:ext cx="65850" cy="56094"/>
            </a:xfrm>
            <a:custGeom>
              <a:avLst/>
              <a:gdLst/>
              <a:ahLst/>
              <a:cxnLst/>
              <a:rect l="l" t="t" r="r" b="b"/>
              <a:pathLst>
                <a:path w="1431" h="1219" extrusionOk="0">
                  <a:moveTo>
                    <a:pt x="36" y="0"/>
                  </a:moveTo>
                  <a:cubicBezTo>
                    <a:pt x="17" y="0"/>
                    <a:pt x="0" y="17"/>
                    <a:pt x="0" y="52"/>
                  </a:cubicBezTo>
                  <a:lnTo>
                    <a:pt x="53" y="1041"/>
                  </a:lnTo>
                  <a:cubicBezTo>
                    <a:pt x="53" y="1077"/>
                    <a:pt x="71" y="1095"/>
                    <a:pt x="88" y="1095"/>
                  </a:cubicBezTo>
                  <a:lnTo>
                    <a:pt x="1378" y="1218"/>
                  </a:lnTo>
                  <a:cubicBezTo>
                    <a:pt x="1413" y="1218"/>
                    <a:pt x="1430" y="1201"/>
                    <a:pt x="1430" y="1183"/>
                  </a:cubicBezTo>
                  <a:cubicBezTo>
                    <a:pt x="1430" y="1147"/>
                    <a:pt x="1413" y="1130"/>
                    <a:pt x="1378" y="1130"/>
                  </a:cubicBezTo>
                  <a:lnTo>
                    <a:pt x="142" y="1006"/>
                  </a:lnTo>
                  <a:lnTo>
                    <a:pt x="88" y="36"/>
                  </a:lnTo>
                  <a:cubicBezTo>
                    <a:pt x="88" y="17"/>
                    <a:pt x="71" y="0"/>
                    <a:pt x="3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rot="-1123107">
              <a:off x="8807604" y="580771"/>
              <a:ext cx="99165" cy="76433"/>
            </a:xfrm>
            <a:custGeom>
              <a:avLst/>
              <a:gdLst/>
              <a:ahLst/>
              <a:cxnLst/>
              <a:rect l="l" t="t" r="r" b="b"/>
              <a:pathLst>
                <a:path w="2155" h="1661" extrusionOk="0">
                  <a:moveTo>
                    <a:pt x="54" y="0"/>
                  </a:moveTo>
                  <a:cubicBezTo>
                    <a:pt x="18" y="0"/>
                    <a:pt x="0" y="36"/>
                    <a:pt x="18" y="54"/>
                  </a:cubicBezTo>
                  <a:lnTo>
                    <a:pt x="318" y="1396"/>
                  </a:lnTo>
                  <a:cubicBezTo>
                    <a:pt x="318" y="1413"/>
                    <a:pt x="336" y="1432"/>
                    <a:pt x="353" y="1432"/>
                  </a:cubicBezTo>
                  <a:lnTo>
                    <a:pt x="2102" y="1661"/>
                  </a:lnTo>
                  <a:cubicBezTo>
                    <a:pt x="2138" y="1661"/>
                    <a:pt x="2155" y="1644"/>
                    <a:pt x="2155" y="1608"/>
                  </a:cubicBezTo>
                  <a:cubicBezTo>
                    <a:pt x="2155" y="1590"/>
                    <a:pt x="2138" y="1573"/>
                    <a:pt x="2119" y="1555"/>
                  </a:cubicBezTo>
                  <a:lnTo>
                    <a:pt x="407" y="1343"/>
                  </a:lnTo>
                  <a:lnTo>
                    <a:pt x="106" y="36"/>
                  </a:lnTo>
                  <a:cubicBezTo>
                    <a:pt x="106" y="19"/>
                    <a:pt x="71" y="0"/>
                    <a:pt x="5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rot="-1123107">
              <a:off x="8762954" y="649891"/>
              <a:ext cx="85407" cy="82139"/>
            </a:xfrm>
            <a:custGeom>
              <a:avLst/>
              <a:gdLst/>
              <a:ahLst/>
              <a:cxnLst/>
              <a:rect l="l" t="t" r="r" b="b"/>
              <a:pathLst>
                <a:path w="1856" h="1785" extrusionOk="0">
                  <a:moveTo>
                    <a:pt x="36" y="0"/>
                  </a:moveTo>
                  <a:cubicBezTo>
                    <a:pt x="19" y="18"/>
                    <a:pt x="0" y="35"/>
                    <a:pt x="0" y="54"/>
                  </a:cubicBezTo>
                  <a:lnTo>
                    <a:pt x="231" y="1519"/>
                  </a:lnTo>
                  <a:cubicBezTo>
                    <a:pt x="231" y="1554"/>
                    <a:pt x="248" y="1554"/>
                    <a:pt x="266" y="1573"/>
                  </a:cubicBezTo>
                  <a:lnTo>
                    <a:pt x="1785" y="1784"/>
                  </a:lnTo>
                  <a:lnTo>
                    <a:pt x="1802" y="1784"/>
                  </a:lnTo>
                  <a:cubicBezTo>
                    <a:pt x="1820" y="1784"/>
                    <a:pt x="1837" y="1766"/>
                    <a:pt x="1837" y="1749"/>
                  </a:cubicBezTo>
                  <a:cubicBezTo>
                    <a:pt x="1855" y="1714"/>
                    <a:pt x="1837" y="1695"/>
                    <a:pt x="1802" y="1695"/>
                  </a:cubicBezTo>
                  <a:lnTo>
                    <a:pt x="318" y="1484"/>
                  </a:lnTo>
                  <a:lnTo>
                    <a:pt x="89" y="54"/>
                  </a:lnTo>
                  <a:cubicBezTo>
                    <a:pt x="89" y="18"/>
                    <a:pt x="71" y="0"/>
                    <a:pt x="3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5"/>
            <p:cNvSpPr/>
            <p:nvPr/>
          </p:nvSpPr>
          <p:spPr>
            <a:xfrm rot="-1123107">
              <a:off x="8732883" y="726727"/>
              <a:ext cx="53701" cy="65067"/>
            </a:xfrm>
            <a:custGeom>
              <a:avLst/>
              <a:gdLst/>
              <a:ahLst/>
              <a:cxnLst/>
              <a:rect l="l" t="t" r="r" b="b"/>
              <a:pathLst>
                <a:path w="1167" h="1414" extrusionOk="0">
                  <a:moveTo>
                    <a:pt x="36" y="1"/>
                  </a:moveTo>
                  <a:cubicBezTo>
                    <a:pt x="18" y="1"/>
                    <a:pt x="1" y="36"/>
                    <a:pt x="1" y="54"/>
                  </a:cubicBezTo>
                  <a:lnTo>
                    <a:pt x="142" y="1272"/>
                  </a:lnTo>
                  <a:cubicBezTo>
                    <a:pt x="142" y="1307"/>
                    <a:pt x="159" y="1307"/>
                    <a:pt x="194" y="1326"/>
                  </a:cubicBezTo>
                  <a:lnTo>
                    <a:pt x="1113" y="1413"/>
                  </a:lnTo>
                  <a:cubicBezTo>
                    <a:pt x="1148" y="1413"/>
                    <a:pt x="1166" y="1396"/>
                    <a:pt x="1166" y="1378"/>
                  </a:cubicBezTo>
                  <a:cubicBezTo>
                    <a:pt x="1166" y="1361"/>
                    <a:pt x="1148" y="1326"/>
                    <a:pt x="1131" y="1326"/>
                  </a:cubicBezTo>
                  <a:lnTo>
                    <a:pt x="230" y="1237"/>
                  </a:lnTo>
                  <a:lnTo>
                    <a:pt x="88" y="36"/>
                  </a:lnTo>
                  <a:cubicBezTo>
                    <a:pt x="88" y="19"/>
                    <a:pt x="71" y="1"/>
                    <a:pt x="3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5"/>
            <p:cNvSpPr/>
            <p:nvPr/>
          </p:nvSpPr>
          <p:spPr>
            <a:xfrm rot="-1123107">
              <a:off x="6012578" y="821415"/>
              <a:ext cx="600653" cy="295334"/>
            </a:xfrm>
            <a:custGeom>
              <a:avLst/>
              <a:gdLst/>
              <a:ahLst/>
              <a:cxnLst/>
              <a:rect l="l" t="t" r="r" b="b"/>
              <a:pathLst>
                <a:path w="13053" h="6418" extrusionOk="0">
                  <a:moveTo>
                    <a:pt x="78" y="0"/>
                  </a:moveTo>
                  <a:cubicBezTo>
                    <a:pt x="54" y="0"/>
                    <a:pt x="31" y="17"/>
                    <a:pt x="19" y="43"/>
                  </a:cubicBezTo>
                  <a:cubicBezTo>
                    <a:pt x="1" y="78"/>
                    <a:pt x="19" y="114"/>
                    <a:pt x="54" y="131"/>
                  </a:cubicBezTo>
                  <a:lnTo>
                    <a:pt x="12946" y="6418"/>
                  </a:lnTo>
                  <a:lnTo>
                    <a:pt x="12963" y="6418"/>
                  </a:lnTo>
                  <a:cubicBezTo>
                    <a:pt x="12998" y="6418"/>
                    <a:pt x="13017" y="6401"/>
                    <a:pt x="13034" y="6382"/>
                  </a:cubicBezTo>
                  <a:cubicBezTo>
                    <a:pt x="13052" y="6347"/>
                    <a:pt x="13034" y="6312"/>
                    <a:pt x="12998" y="6295"/>
                  </a:cubicBezTo>
                  <a:lnTo>
                    <a:pt x="107" y="8"/>
                  </a:lnTo>
                  <a:cubicBezTo>
                    <a:pt x="97" y="3"/>
                    <a:pt x="88" y="0"/>
                    <a:pt x="7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5"/>
            <p:cNvSpPr/>
            <p:nvPr/>
          </p:nvSpPr>
          <p:spPr>
            <a:xfrm rot="-1123107">
              <a:off x="6088703" y="875321"/>
              <a:ext cx="65896" cy="117296"/>
            </a:xfrm>
            <a:custGeom>
              <a:avLst/>
              <a:gdLst/>
              <a:ahLst/>
              <a:cxnLst/>
              <a:rect l="l" t="t" r="r" b="b"/>
              <a:pathLst>
                <a:path w="1432" h="2549" extrusionOk="0">
                  <a:moveTo>
                    <a:pt x="763" y="1"/>
                  </a:moveTo>
                  <a:cubicBezTo>
                    <a:pt x="756" y="1"/>
                    <a:pt x="749" y="2"/>
                    <a:pt x="743" y="5"/>
                  </a:cubicBezTo>
                  <a:cubicBezTo>
                    <a:pt x="707" y="24"/>
                    <a:pt x="690" y="59"/>
                    <a:pt x="707" y="94"/>
                  </a:cubicBezTo>
                  <a:lnTo>
                    <a:pt x="1272" y="1807"/>
                  </a:lnTo>
                  <a:lnTo>
                    <a:pt x="36" y="2425"/>
                  </a:lnTo>
                  <a:cubicBezTo>
                    <a:pt x="19" y="2442"/>
                    <a:pt x="1" y="2478"/>
                    <a:pt x="19" y="2513"/>
                  </a:cubicBezTo>
                  <a:cubicBezTo>
                    <a:pt x="19" y="2548"/>
                    <a:pt x="54" y="2548"/>
                    <a:pt x="71" y="2548"/>
                  </a:cubicBezTo>
                  <a:lnTo>
                    <a:pt x="107" y="2548"/>
                  </a:lnTo>
                  <a:lnTo>
                    <a:pt x="1378" y="1896"/>
                  </a:lnTo>
                  <a:cubicBezTo>
                    <a:pt x="1414" y="1877"/>
                    <a:pt x="1432" y="1842"/>
                    <a:pt x="1414" y="1807"/>
                  </a:cubicBezTo>
                  <a:lnTo>
                    <a:pt x="832" y="59"/>
                  </a:lnTo>
                  <a:cubicBezTo>
                    <a:pt x="832" y="30"/>
                    <a:pt x="795" y="1"/>
                    <a:pt x="7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5"/>
            <p:cNvSpPr/>
            <p:nvPr/>
          </p:nvSpPr>
          <p:spPr>
            <a:xfrm rot="-1123107">
              <a:off x="6214014" y="864559"/>
              <a:ext cx="79654" cy="171871"/>
            </a:xfrm>
            <a:custGeom>
              <a:avLst/>
              <a:gdLst/>
              <a:ahLst/>
              <a:cxnLst/>
              <a:rect l="l" t="t" r="r" b="b"/>
              <a:pathLst>
                <a:path w="1731" h="3735" extrusionOk="0">
                  <a:moveTo>
                    <a:pt x="946" y="1"/>
                  </a:moveTo>
                  <a:cubicBezTo>
                    <a:pt x="937" y="1"/>
                    <a:pt x="928" y="3"/>
                    <a:pt x="919" y="7"/>
                  </a:cubicBezTo>
                  <a:cubicBezTo>
                    <a:pt x="883" y="7"/>
                    <a:pt x="865" y="43"/>
                    <a:pt x="865" y="78"/>
                  </a:cubicBezTo>
                  <a:lnTo>
                    <a:pt x="1590" y="2463"/>
                  </a:lnTo>
                  <a:lnTo>
                    <a:pt x="36" y="3610"/>
                  </a:lnTo>
                  <a:cubicBezTo>
                    <a:pt x="17" y="3645"/>
                    <a:pt x="0" y="3681"/>
                    <a:pt x="36" y="3716"/>
                  </a:cubicBezTo>
                  <a:cubicBezTo>
                    <a:pt x="36" y="3734"/>
                    <a:pt x="53" y="3734"/>
                    <a:pt x="88" y="3734"/>
                  </a:cubicBezTo>
                  <a:cubicBezTo>
                    <a:pt x="88" y="3734"/>
                    <a:pt x="106" y="3734"/>
                    <a:pt x="123" y="3716"/>
                  </a:cubicBezTo>
                  <a:lnTo>
                    <a:pt x="1696" y="2550"/>
                  </a:lnTo>
                  <a:cubicBezTo>
                    <a:pt x="1731" y="2533"/>
                    <a:pt x="1731" y="2498"/>
                    <a:pt x="1731" y="2480"/>
                  </a:cubicBezTo>
                  <a:lnTo>
                    <a:pt x="1006" y="43"/>
                  </a:lnTo>
                  <a:cubicBezTo>
                    <a:pt x="994" y="17"/>
                    <a:pt x="971" y="1"/>
                    <a:pt x="94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rot="-1123107">
              <a:off x="6332325" y="898779"/>
              <a:ext cx="89456" cy="157192"/>
            </a:xfrm>
            <a:custGeom>
              <a:avLst/>
              <a:gdLst/>
              <a:ahLst/>
              <a:cxnLst/>
              <a:rect l="l" t="t" r="r" b="b"/>
              <a:pathLst>
                <a:path w="1944" h="3416" extrusionOk="0">
                  <a:moveTo>
                    <a:pt x="1276" y="1"/>
                  </a:moveTo>
                  <a:cubicBezTo>
                    <a:pt x="1264" y="1"/>
                    <a:pt x="1251" y="3"/>
                    <a:pt x="1237" y="8"/>
                  </a:cubicBezTo>
                  <a:cubicBezTo>
                    <a:pt x="1201" y="8"/>
                    <a:pt x="1184" y="43"/>
                    <a:pt x="1201" y="78"/>
                  </a:cubicBezTo>
                  <a:lnTo>
                    <a:pt x="1785" y="2162"/>
                  </a:lnTo>
                  <a:lnTo>
                    <a:pt x="36" y="3293"/>
                  </a:lnTo>
                  <a:cubicBezTo>
                    <a:pt x="0" y="3310"/>
                    <a:pt x="0" y="3363"/>
                    <a:pt x="19" y="3380"/>
                  </a:cubicBezTo>
                  <a:cubicBezTo>
                    <a:pt x="36" y="3416"/>
                    <a:pt x="54" y="3416"/>
                    <a:pt x="71" y="3416"/>
                  </a:cubicBezTo>
                  <a:lnTo>
                    <a:pt x="106" y="3416"/>
                  </a:lnTo>
                  <a:lnTo>
                    <a:pt x="1908" y="2250"/>
                  </a:lnTo>
                  <a:cubicBezTo>
                    <a:pt x="1926" y="2233"/>
                    <a:pt x="1943" y="2198"/>
                    <a:pt x="1926" y="2179"/>
                  </a:cubicBezTo>
                  <a:lnTo>
                    <a:pt x="1326" y="43"/>
                  </a:lnTo>
                  <a:cubicBezTo>
                    <a:pt x="1326" y="17"/>
                    <a:pt x="1307" y="1"/>
                    <a:pt x="127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rot="-1123107">
              <a:off x="6450780" y="945577"/>
              <a:ext cx="76433" cy="106482"/>
            </a:xfrm>
            <a:custGeom>
              <a:avLst/>
              <a:gdLst/>
              <a:ahLst/>
              <a:cxnLst/>
              <a:rect l="l" t="t" r="r" b="b"/>
              <a:pathLst>
                <a:path w="1661" h="2314" extrusionOk="0">
                  <a:moveTo>
                    <a:pt x="1166" y="1"/>
                  </a:moveTo>
                  <a:cubicBezTo>
                    <a:pt x="1130" y="18"/>
                    <a:pt x="1114" y="53"/>
                    <a:pt x="1130" y="88"/>
                  </a:cubicBezTo>
                  <a:lnTo>
                    <a:pt x="1519" y="1308"/>
                  </a:lnTo>
                  <a:lnTo>
                    <a:pt x="36" y="2191"/>
                  </a:lnTo>
                  <a:cubicBezTo>
                    <a:pt x="0" y="2208"/>
                    <a:pt x="0" y="2243"/>
                    <a:pt x="19" y="2278"/>
                  </a:cubicBezTo>
                  <a:cubicBezTo>
                    <a:pt x="19" y="2297"/>
                    <a:pt x="54" y="2314"/>
                    <a:pt x="71" y="2314"/>
                  </a:cubicBezTo>
                  <a:lnTo>
                    <a:pt x="106" y="2314"/>
                  </a:lnTo>
                  <a:lnTo>
                    <a:pt x="1625" y="1395"/>
                  </a:lnTo>
                  <a:cubicBezTo>
                    <a:pt x="1660" y="1378"/>
                    <a:pt x="1660" y="1360"/>
                    <a:pt x="1660" y="1325"/>
                  </a:cubicBezTo>
                  <a:lnTo>
                    <a:pt x="1255" y="53"/>
                  </a:lnTo>
                  <a:cubicBezTo>
                    <a:pt x="1236" y="18"/>
                    <a:pt x="1201" y="1"/>
                    <a:pt x="116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5"/>
            <p:cNvSpPr/>
            <p:nvPr/>
          </p:nvSpPr>
          <p:spPr>
            <a:xfrm rot="-1123107">
              <a:off x="6865412" y="631570"/>
              <a:ext cx="247108" cy="520216"/>
            </a:xfrm>
            <a:custGeom>
              <a:avLst/>
              <a:gdLst/>
              <a:ahLst/>
              <a:cxnLst/>
              <a:rect l="l" t="t" r="r" b="b"/>
              <a:pathLst>
                <a:path w="5370" h="11305" extrusionOk="0">
                  <a:moveTo>
                    <a:pt x="180" y="0"/>
                  </a:moveTo>
                  <a:cubicBezTo>
                    <a:pt x="155" y="0"/>
                    <a:pt x="130" y="6"/>
                    <a:pt x="106" y="18"/>
                  </a:cubicBezTo>
                  <a:cubicBezTo>
                    <a:pt x="36" y="53"/>
                    <a:pt x="1" y="142"/>
                    <a:pt x="36" y="213"/>
                  </a:cubicBezTo>
                  <a:cubicBezTo>
                    <a:pt x="495" y="1077"/>
                    <a:pt x="796" y="2049"/>
                    <a:pt x="1025" y="3003"/>
                  </a:cubicBezTo>
                  <a:cubicBezTo>
                    <a:pt x="1272" y="3974"/>
                    <a:pt x="1449" y="4962"/>
                    <a:pt x="1679" y="5951"/>
                  </a:cubicBezTo>
                  <a:cubicBezTo>
                    <a:pt x="1926" y="6940"/>
                    <a:pt x="2244" y="7929"/>
                    <a:pt x="2720" y="8848"/>
                  </a:cubicBezTo>
                  <a:cubicBezTo>
                    <a:pt x="3215" y="9766"/>
                    <a:pt x="3869" y="10632"/>
                    <a:pt x="4769" y="11249"/>
                  </a:cubicBezTo>
                  <a:lnTo>
                    <a:pt x="4787" y="11249"/>
                  </a:lnTo>
                  <a:cubicBezTo>
                    <a:pt x="4843" y="11287"/>
                    <a:pt x="4906" y="11305"/>
                    <a:pt x="4969" y="11305"/>
                  </a:cubicBezTo>
                  <a:cubicBezTo>
                    <a:pt x="5083" y="11305"/>
                    <a:pt x="5195" y="11246"/>
                    <a:pt x="5263" y="11144"/>
                  </a:cubicBezTo>
                  <a:cubicBezTo>
                    <a:pt x="5369" y="10985"/>
                    <a:pt x="5317" y="10773"/>
                    <a:pt x="5157" y="10667"/>
                  </a:cubicBezTo>
                  <a:cubicBezTo>
                    <a:pt x="4363" y="10173"/>
                    <a:pt x="3728" y="9413"/>
                    <a:pt x="3250" y="8565"/>
                  </a:cubicBezTo>
                  <a:cubicBezTo>
                    <a:pt x="2774" y="7717"/>
                    <a:pt x="2438" y="6782"/>
                    <a:pt x="2173" y="5829"/>
                  </a:cubicBezTo>
                  <a:cubicBezTo>
                    <a:pt x="1891" y="4875"/>
                    <a:pt x="1679" y="3886"/>
                    <a:pt x="1413" y="2914"/>
                  </a:cubicBezTo>
                  <a:cubicBezTo>
                    <a:pt x="1131" y="1943"/>
                    <a:pt x="796" y="954"/>
                    <a:pt x="301" y="71"/>
                  </a:cubicBezTo>
                  <a:cubicBezTo>
                    <a:pt x="278" y="24"/>
                    <a:pt x="230" y="0"/>
                    <a:pt x="18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5"/>
            <p:cNvSpPr/>
            <p:nvPr/>
          </p:nvSpPr>
          <p:spPr>
            <a:xfrm rot="-1123107">
              <a:off x="6559253" y="280003"/>
              <a:ext cx="214575" cy="500153"/>
            </a:xfrm>
            <a:custGeom>
              <a:avLst/>
              <a:gdLst/>
              <a:ahLst/>
              <a:cxnLst/>
              <a:rect l="l" t="t" r="r" b="b"/>
              <a:pathLst>
                <a:path w="4663" h="10869" extrusionOk="0">
                  <a:moveTo>
                    <a:pt x="73" y="0"/>
                  </a:moveTo>
                  <a:cubicBezTo>
                    <a:pt x="65" y="0"/>
                    <a:pt x="58" y="2"/>
                    <a:pt x="53" y="8"/>
                  </a:cubicBezTo>
                  <a:cubicBezTo>
                    <a:pt x="18" y="8"/>
                    <a:pt x="1" y="43"/>
                    <a:pt x="18" y="79"/>
                  </a:cubicBezTo>
                  <a:lnTo>
                    <a:pt x="4539" y="10833"/>
                  </a:lnTo>
                  <a:cubicBezTo>
                    <a:pt x="4557" y="10868"/>
                    <a:pt x="4574" y="10868"/>
                    <a:pt x="4592" y="10868"/>
                  </a:cubicBezTo>
                  <a:lnTo>
                    <a:pt x="4609" y="10868"/>
                  </a:lnTo>
                  <a:cubicBezTo>
                    <a:pt x="4645" y="10851"/>
                    <a:pt x="4663" y="10833"/>
                    <a:pt x="4645" y="10798"/>
                  </a:cubicBezTo>
                  <a:lnTo>
                    <a:pt x="124" y="25"/>
                  </a:lnTo>
                  <a:cubicBezTo>
                    <a:pt x="112" y="13"/>
                    <a:pt x="91" y="0"/>
                    <a:pt x="7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5"/>
            <p:cNvSpPr/>
            <p:nvPr/>
          </p:nvSpPr>
          <p:spPr>
            <a:xfrm rot="-1123107">
              <a:off x="6517645" y="373430"/>
              <a:ext cx="85314" cy="68657"/>
            </a:xfrm>
            <a:custGeom>
              <a:avLst/>
              <a:gdLst/>
              <a:ahLst/>
              <a:cxnLst/>
              <a:rect l="l" t="t" r="r" b="b"/>
              <a:pathLst>
                <a:path w="1854" h="1492" extrusionOk="0">
                  <a:moveTo>
                    <a:pt x="1782" y="1"/>
                  </a:moveTo>
                  <a:cubicBezTo>
                    <a:pt x="1764" y="1"/>
                    <a:pt x="1743" y="13"/>
                    <a:pt x="1731" y="26"/>
                  </a:cubicBezTo>
                  <a:lnTo>
                    <a:pt x="1166" y="1385"/>
                  </a:lnTo>
                  <a:lnTo>
                    <a:pt x="71" y="1103"/>
                  </a:lnTo>
                  <a:cubicBezTo>
                    <a:pt x="53" y="1103"/>
                    <a:pt x="17" y="1121"/>
                    <a:pt x="0" y="1156"/>
                  </a:cubicBezTo>
                  <a:cubicBezTo>
                    <a:pt x="0" y="1173"/>
                    <a:pt x="17" y="1209"/>
                    <a:pt x="53" y="1209"/>
                  </a:cubicBezTo>
                  <a:lnTo>
                    <a:pt x="1183" y="1491"/>
                  </a:lnTo>
                  <a:lnTo>
                    <a:pt x="1201" y="1491"/>
                  </a:lnTo>
                  <a:cubicBezTo>
                    <a:pt x="1218" y="1491"/>
                    <a:pt x="1236" y="1491"/>
                    <a:pt x="1253" y="1474"/>
                  </a:cubicBezTo>
                  <a:lnTo>
                    <a:pt x="1837" y="78"/>
                  </a:lnTo>
                  <a:cubicBezTo>
                    <a:pt x="1854" y="43"/>
                    <a:pt x="1837" y="8"/>
                    <a:pt x="1802" y="8"/>
                  </a:cubicBezTo>
                  <a:cubicBezTo>
                    <a:pt x="1796" y="3"/>
                    <a:pt x="1789" y="1"/>
                    <a:pt x="178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5"/>
            <p:cNvSpPr/>
            <p:nvPr/>
          </p:nvSpPr>
          <p:spPr>
            <a:xfrm rot="-1123107">
              <a:off x="6569467" y="438704"/>
              <a:ext cx="118722" cy="91941"/>
            </a:xfrm>
            <a:custGeom>
              <a:avLst/>
              <a:gdLst/>
              <a:ahLst/>
              <a:cxnLst/>
              <a:rect l="l" t="t" r="r" b="b"/>
              <a:pathLst>
                <a:path w="2580" h="1998" extrusionOk="0">
                  <a:moveTo>
                    <a:pt x="2544" y="1"/>
                  </a:moveTo>
                  <a:cubicBezTo>
                    <a:pt x="2527" y="1"/>
                    <a:pt x="2491" y="1"/>
                    <a:pt x="2473" y="36"/>
                  </a:cubicBezTo>
                  <a:lnTo>
                    <a:pt x="1625" y="1873"/>
                  </a:lnTo>
                  <a:lnTo>
                    <a:pt x="71" y="1750"/>
                  </a:lnTo>
                  <a:cubicBezTo>
                    <a:pt x="36" y="1750"/>
                    <a:pt x="19" y="1767"/>
                    <a:pt x="19" y="1802"/>
                  </a:cubicBezTo>
                  <a:cubicBezTo>
                    <a:pt x="1" y="1838"/>
                    <a:pt x="36" y="1856"/>
                    <a:pt x="54" y="1856"/>
                  </a:cubicBezTo>
                  <a:lnTo>
                    <a:pt x="1661" y="1997"/>
                  </a:lnTo>
                  <a:cubicBezTo>
                    <a:pt x="1696" y="1997"/>
                    <a:pt x="1714" y="1979"/>
                    <a:pt x="1714" y="1962"/>
                  </a:cubicBezTo>
                  <a:lnTo>
                    <a:pt x="2579" y="72"/>
                  </a:lnTo>
                  <a:cubicBezTo>
                    <a:pt x="2579" y="55"/>
                    <a:pt x="2579" y="19"/>
                    <a:pt x="254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5"/>
            <p:cNvSpPr/>
            <p:nvPr/>
          </p:nvSpPr>
          <p:spPr>
            <a:xfrm rot="-1123107">
              <a:off x="6632917" y="530397"/>
              <a:ext cx="120287" cy="80069"/>
            </a:xfrm>
            <a:custGeom>
              <a:avLst/>
              <a:gdLst/>
              <a:ahLst/>
              <a:cxnLst/>
              <a:rect l="l" t="t" r="r" b="b"/>
              <a:pathLst>
                <a:path w="2614" h="1740" extrusionOk="0">
                  <a:moveTo>
                    <a:pt x="2548" y="1"/>
                  </a:moveTo>
                  <a:cubicBezTo>
                    <a:pt x="2524" y="1"/>
                    <a:pt x="2503" y="13"/>
                    <a:pt x="2491" y="25"/>
                  </a:cubicBezTo>
                  <a:lnTo>
                    <a:pt x="1749" y="1633"/>
                  </a:lnTo>
                  <a:lnTo>
                    <a:pt x="71" y="1386"/>
                  </a:lnTo>
                  <a:cubicBezTo>
                    <a:pt x="64" y="1382"/>
                    <a:pt x="57" y="1381"/>
                    <a:pt x="50" y="1381"/>
                  </a:cubicBezTo>
                  <a:cubicBezTo>
                    <a:pt x="23" y="1381"/>
                    <a:pt x="0" y="1407"/>
                    <a:pt x="0" y="1421"/>
                  </a:cubicBezTo>
                  <a:cubicBezTo>
                    <a:pt x="0" y="1457"/>
                    <a:pt x="18" y="1492"/>
                    <a:pt x="54" y="1492"/>
                  </a:cubicBezTo>
                  <a:lnTo>
                    <a:pt x="1766" y="1739"/>
                  </a:lnTo>
                  <a:lnTo>
                    <a:pt x="1784" y="1739"/>
                  </a:lnTo>
                  <a:cubicBezTo>
                    <a:pt x="1801" y="1739"/>
                    <a:pt x="1820" y="1721"/>
                    <a:pt x="1820" y="1704"/>
                  </a:cubicBezTo>
                  <a:lnTo>
                    <a:pt x="2597" y="79"/>
                  </a:lnTo>
                  <a:cubicBezTo>
                    <a:pt x="2614" y="61"/>
                    <a:pt x="2597" y="25"/>
                    <a:pt x="2578" y="8"/>
                  </a:cubicBezTo>
                  <a:cubicBezTo>
                    <a:pt x="2568" y="3"/>
                    <a:pt x="2558" y="1"/>
                    <a:pt x="2548"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5"/>
            <p:cNvSpPr/>
            <p:nvPr/>
          </p:nvSpPr>
          <p:spPr>
            <a:xfrm rot="-1123107">
              <a:off x="6708186" y="619776"/>
              <a:ext cx="91067" cy="51584"/>
            </a:xfrm>
            <a:custGeom>
              <a:avLst/>
              <a:gdLst/>
              <a:ahLst/>
              <a:cxnLst/>
              <a:rect l="l" t="t" r="r" b="b"/>
              <a:pathLst>
                <a:path w="1979" h="1121" extrusionOk="0">
                  <a:moveTo>
                    <a:pt x="1915" y="0"/>
                  </a:moveTo>
                  <a:cubicBezTo>
                    <a:pt x="1890" y="0"/>
                    <a:pt x="1868" y="16"/>
                    <a:pt x="1854" y="42"/>
                  </a:cubicBezTo>
                  <a:lnTo>
                    <a:pt x="1449" y="996"/>
                  </a:lnTo>
                  <a:lnTo>
                    <a:pt x="71" y="749"/>
                  </a:lnTo>
                  <a:cubicBezTo>
                    <a:pt x="62" y="744"/>
                    <a:pt x="54" y="742"/>
                    <a:pt x="46" y="742"/>
                  </a:cubicBezTo>
                  <a:cubicBezTo>
                    <a:pt x="26" y="742"/>
                    <a:pt x="13" y="758"/>
                    <a:pt x="1" y="784"/>
                  </a:cubicBezTo>
                  <a:cubicBezTo>
                    <a:pt x="1" y="819"/>
                    <a:pt x="18" y="838"/>
                    <a:pt x="53" y="855"/>
                  </a:cubicBezTo>
                  <a:lnTo>
                    <a:pt x="1466" y="1120"/>
                  </a:lnTo>
                  <a:lnTo>
                    <a:pt x="1484" y="1120"/>
                  </a:lnTo>
                  <a:cubicBezTo>
                    <a:pt x="1501" y="1120"/>
                    <a:pt x="1520" y="1102"/>
                    <a:pt x="1536" y="1085"/>
                  </a:cubicBezTo>
                  <a:lnTo>
                    <a:pt x="1960" y="78"/>
                  </a:lnTo>
                  <a:cubicBezTo>
                    <a:pt x="1979" y="61"/>
                    <a:pt x="1960" y="25"/>
                    <a:pt x="1943" y="7"/>
                  </a:cubicBezTo>
                  <a:cubicBezTo>
                    <a:pt x="1934" y="2"/>
                    <a:pt x="1925" y="0"/>
                    <a:pt x="191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5"/>
            <p:cNvSpPr/>
            <p:nvPr/>
          </p:nvSpPr>
          <p:spPr>
            <a:xfrm rot="-1123107">
              <a:off x="6938889" y="700287"/>
              <a:ext cx="103215" cy="257462"/>
            </a:xfrm>
            <a:custGeom>
              <a:avLst/>
              <a:gdLst/>
              <a:ahLst/>
              <a:cxnLst/>
              <a:rect l="l" t="t" r="r" b="b"/>
              <a:pathLst>
                <a:path w="2243" h="5595" extrusionOk="0">
                  <a:moveTo>
                    <a:pt x="2095" y="0"/>
                  </a:moveTo>
                  <a:cubicBezTo>
                    <a:pt x="2040" y="0"/>
                    <a:pt x="1986" y="33"/>
                    <a:pt x="1960" y="85"/>
                  </a:cubicBezTo>
                  <a:cubicBezTo>
                    <a:pt x="1519" y="897"/>
                    <a:pt x="1095" y="1709"/>
                    <a:pt x="742" y="2574"/>
                  </a:cubicBezTo>
                  <a:cubicBezTo>
                    <a:pt x="389" y="3440"/>
                    <a:pt x="106" y="4359"/>
                    <a:pt x="0" y="5312"/>
                  </a:cubicBezTo>
                  <a:lnTo>
                    <a:pt x="0" y="5329"/>
                  </a:lnTo>
                  <a:cubicBezTo>
                    <a:pt x="0" y="5470"/>
                    <a:pt x="106" y="5576"/>
                    <a:pt x="247" y="5595"/>
                  </a:cubicBezTo>
                  <a:cubicBezTo>
                    <a:pt x="389" y="5595"/>
                    <a:pt x="512" y="5489"/>
                    <a:pt x="512" y="5347"/>
                  </a:cubicBezTo>
                  <a:cubicBezTo>
                    <a:pt x="565" y="4464"/>
                    <a:pt x="794" y="3581"/>
                    <a:pt x="1112" y="2734"/>
                  </a:cubicBezTo>
                  <a:cubicBezTo>
                    <a:pt x="1430" y="1868"/>
                    <a:pt x="1818" y="1038"/>
                    <a:pt x="2207" y="208"/>
                  </a:cubicBezTo>
                  <a:cubicBezTo>
                    <a:pt x="2242" y="137"/>
                    <a:pt x="2225" y="49"/>
                    <a:pt x="2155" y="14"/>
                  </a:cubicBezTo>
                  <a:cubicBezTo>
                    <a:pt x="2136" y="5"/>
                    <a:pt x="2116" y="0"/>
                    <a:pt x="209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5"/>
            <p:cNvSpPr/>
            <p:nvPr/>
          </p:nvSpPr>
          <p:spPr>
            <a:xfrm rot="-1123107">
              <a:off x="6899020" y="387326"/>
              <a:ext cx="179602" cy="372181"/>
            </a:xfrm>
            <a:custGeom>
              <a:avLst/>
              <a:gdLst/>
              <a:ahLst/>
              <a:cxnLst/>
              <a:rect l="l" t="t" r="r" b="b"/>
              <a:pathLst>
                <a:path w="3903" h="8088" extrusionOk="0">
                  <a:moveTo>
                    <a:pt x="3452" y="1"/>
                  </a:moveTo>
                  <a:cubicBezTo>
                    <a:pt x="3398" y="1"/>
                    <a:pt x="3342" y="22"/>
                    <a:pt x="3302" y="70"/>
                  </a:cubicBezTo>
                  <a:cubicBezTo>
                    <a:pt x="2932" y="510"/>
                    <a:pt x="2190" y="1464"/>
                    <a:pt x="1289" y="3072"/>
                  </a:cubicBezTo>
                  <a:cubicBezTo>
                    <a:pt x="0" y="5403"/>
                    <a:pt x="601" y="8087"/>
                    <a:pt x="601" y="8087"/>
                  </a:cubicBezTo>
                  <a:cubicBezTo>
                    <a:pt x="601" y="8087"/>
                    <a:pt x="2560" y="5544"/>
                    <a:pt x="3338" y="3830"/>
                  </a:cubicBezTo>
                  <a:cubicBezTo>
                    <a:pt x="3903" y="2559"/>
                    <a:pt x="3744" y="899"/>
                    <a:pt x="3638" y="157"/>
                  </a:cubicBezTo>
                  <a:cubicBezTo>
                    <a:pt x="3627" y="59"/>
                    <a:pt x="3541" y="1"/>
                    <a:pt x="3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5"/>
            <p:cNvSpPr/>
            <p:nvPr/>
          </p:nvSpPr>
          <p:spPr>
            <a:xfrm rot="-1123107">
              <a:off x="6924014" y="384642"/>
              <a:ext cx="138187" cy="375034"/>
            </a:xfrm>
            <a:custGeom>
              <a:avLst/>
              <a:gdLst/>
              <a:ahLst/>
              <a:cxnLst/>
              <a:rect l="l" t="t" r="r" b="b"/>
              <a:pathLst>
                <a:path w="3003" h="8150" extrusionOk="0">
                  <a:moveTo>
                    <a:pt x="2952" y="1"/>
                  </a:moveTo>
                  <a:cubicBezTo>
                    <a:pt x="2940" y="1"/>
                    <a:pt x="2927" y="13"/>
                    <a:pt x="2915" y="26"/>
                  </a:cubicBezTo>
                  <a:lnTo>
                    <a:pt x="19" y="8096"/>
                  </a:lnTo>
                  <a:cubicBezTo>
                    <a:pt x="0" y="8114"/>
                    <a:pt x="19" y="8131"/>
                    <a:pt x="36" y="8150"/>
                  </a:cubicBezTo>
                  <a:lnTo>
                    <a:pt x="54" y="8150"/>
                  </a:lnTo>
                  <a:cubicBezTo>
                    <a:pt x="71" y="8150"/>
                    <a:pt x="89" y="8131"/>
                    <a:pt x="89" y="8114"/>
                  </a:cubicBezTo>
                  <a:lnTo>
                    <a:pt x="3002" y="61"/>
                  </a:lnTo>
                  <a:cubicBezTo>
                    <a:pt x="3002" y="26"/>
                    <a:pt x="2986" y="8"/>
                    <a:pt x="2967" y="8"/>
                  </a:cubicBezTo>
                  <a:cubicBezTo>
                    <a:pt x="2962" y="3"/>
                    <a:pt x="2957" y="1"/>
                    <a:pt x="2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5"/>
            <p:cNvSpPr/>
            <p:nvPr/>
          </p:nvSpPr>
          <p:spPr>
            <a:xfrm rot="-1123107">
              <a:off x="6965298" y="440526"/>
              <a:ext cx="72338" cy="36583"/>
            </a:xfrm>
            <a:custGeom>
              <a:avLst/>
              <a:gdLst/>
              <a:ahLst/>
              <a:cxnLst/>
              <a:rect l="l" t="t" r="r" b="b"/>
              <a:pathLst>
                <a:path w="1572" h="795" extrusionOk="0">
                  <a:moveTo>
                    <a:pt x="36" y="0"/>
                  </a:moveTo>
                  <a:cubicBezTo>
                    <a:pt x="18" y="17"/>
                    <a:pt x="1" y="53"/>
                    <a:pt x="18" y="71"/>
                  </a:cubicBezTo>
                  <a:lnTo>
                    <a:pt x="495" y="777"/>
                  </a:lnTo>
                  <a:cubicBezTo>
                    <a:pt x="495" y="794"/>
                    <a:pt x="512" y="794"/>
                    <a:pt x="530" y="794"/>
                  </a:cubicBezTo>
                  <a:lnTo>
                    <a:pt x="547" y="794"/>
                  </a:lnTo>
                  <a:lnTo>
                    <a:pt x="1555" y="335"/>
                  </a:lnTo>
                  <a:cubicBezTo>
                    <a:pt x="1572" y="335"/>
                    <a:pt x="1572" y="300"/>
                    <a:pt x="1572" y="283"/>
                  </a:cubicBezTo>
                  <a:cubicBezTo>
                    <a:pt x="1560" y="270"/>
                    <a:pt x="1547" y="258"/>
                    <a:pt x="1534" y="258"/>
                  </a:cubicBezTo>
                  <a:cubicBezTo>
                    <a:pt x="1529" y="258"/>
                    <a:pt x="1524" y="260"/>
                    <a:pt x="1519" y="265"/>
                  </a:cubicBezTo>
                  <a:lnTo>
                    <a:pt x="530" y="707"/>
                  </a:lnTo>
                  <a:lnTo>
                    <a:pt x="88" y="17"/>
                  </a:lnTo>
                  <a:cubicBezTo>
                    <a:pt x="71" y="0"/>
                    <a:pt x="53" y="0"/>
                    <a:pt x="3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5"/>
            <p:cNvSpPr/>
            <p:nvPr/>
          </p:nvSpPr>
          <p:spPr>
            <a:xfrm rot="-1123107">
              <a:off x="6948033" y="517731"/>
              <a:ext cx="105700" cy="43486"/>
            </a:xfrm>
            <a:custGeom>
              <a:avLst/>
              <a:gdLst/>
              <a:ahLst/>
              <a:cxnLst/>
              <a:rect l="l" t="t" r="r" b="b"/>
              <a:pathLst>
                <a:path w="2297" h="945" extrusionOk="0">
                  <a:moveTo>
                    <a:pt x="37" y="1"/>
                  </a:moveTo>
                  <a:cubicBezTo>
                    <a:pt x="31" y="1"/>
                    <a:pt x="25" y="3"/>
                    <a:pt x="19" y="9"/>
                  </a:cubicBezTo>
                  <a:cubicBezTo>
                    <a:pt x="1" y="26"/>
                    <a:pt x="1" y="61"/>
                    <a:pt x="19" y="79"/>
                  </a:cubicBezTo>
                  <a:lnTo>
                    <a:pt x="813" y="927"/>
                  </a:lnTo>
                  <a:cubicBezTo>
                    <a:pt x="832" y="944"/>
                    <a:pt x="832" y="944"/>
                    <a:pt x="849" y="944"/>
                  </a:cubicBezTo>
                  <a:lnTo>
                    <a:pt x="867" y="944"/>
                  </a:lnTo>
                  <a:lnTo>
                    <a:pt x="2261" y="362"/>
                  </a:lnTo>
                  <a:cubicBezTo>
                    <a:pt x="2280" y="344"/>
                    <a:pt x="2297" y="327"/>
                    <a:pt x="2280" y="308"/>
                  </a:cubicBezTo>
                  <a:cubicBezTo>
                    <a:pt x="2280" y="273"/>
                    <a:pt x="2245" y="273"/>
                    <a:pt x="2226" y="273"/>
                  </a:cubicBezTo>
                  <a:lnTo>
                    <a:pt x="867" y="856"/>
                  </a:lnTo>
                  <a:lnTo>
                    <a:pt x="72" y="9"/>
                  </a:lnTo>
                  <a:cubicBezTo>
                    <a:pt x="60" y="9"/>
                    <a:pt x="48" y="1"/>
                    <a:pt x="3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5"/>
            <p:cNvSpPr/>
            <p:nvPr/>
          </p:nvSpPr>
          <p:spPr>
            <a:xfrm rot="-1123107">
              <a:off x="6943836" y="589060"/>
              <a:ext cx="97555" cy="49468"/>
            </a:xfrm>
            <a:custGeom>
              <a:avLst/>
              <a:gdLst/>
              <a:ahLst/>
              <a:cxnLst/>
              <a:rect l="l" t="t" r="r" b="b"/>
              <a:pathLst>
                <a:path w="2120" h="1075" extrusionOk="0">
                  <a:moveTo>
                    <a:pt x="51" y="1"/>
                  </a:moveTo>
                  <a:cubicBezTo>
                    <a:pt x="40" y="1"/>
                    <a:pt x="27" y="5"/>
                    <a:pt x="19" y="15"/>
                  </a:cubicBezTo>
                  <a:cubicBezTo>
                    <a:pt x="1" y="32"/>
                    <a:pt x="1" y="50"/>
                    <a:pt x="19" y="67"/>
                  </a:cubicBezTo>
                  <a:lnTo>
                    <a:pt x="813" y="1056"/>
                  </a:lnTo>
                  <a:cubicBezTo>
                    <a:pt x="831" y="1074"/>
                    <a:pt x="831" y="1074"/>
                    <a:pt x="848" y="1074"/>
                  </a:cubicBezTo>
                  <a:lnTo>
                    <a:pt x="867" y="1074"/>
                  </a:lnTo>
                  <a:lnTo>
                    <a:pt x="2084" y="580"/>
                  </a:lnTo>
                  <a:cubicBezTo>
                    <a:pt x="2120" y="561"/>
                    <a:pt x="2120" y="544"/>
                    <a:pt x="2120" y="526"/>
                  </a:cubicBezTo>
                  <a:cubicBezTo>
                    <a:pt x="2108" y="514"/>
                    <a:pt x="2095" y="501"/>
                    <a:pt x="2083" y="501"/>
                  </a:cubicBezTo>
                  <a:cubicBezTo>
                    <a:pt x="2078" y="501"/>
                    <a:pt x="2072" y="504"/>
                    <a:pt x="2067" y="509"/>
                  </a:cubicBezTo>
                  <a:lnTo>
                    <a:pt x="867" y="985"/>
                  </a:lnTo>
                  <a:lnTo>
                    <a:pt x="71" y="15"/>
                  </a:lnTo>
                  <a:cubicBezTo>
                    <a:pt x="71" y="5"/>
                    <a:pt x="62" y="1"/>
                    <a:pt x="5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5"/>
            <p:cNvSpPr/>
            <p:nvPr/>
          </p:nvSpPr>
          <p:spPr>
            <a:xfrm rot="-1123107">
              <a:off x="6953704" y="659417"/>
              <a:ext cx="66678" cy="42933"/>
            </a:xfrm>
            <a:custGeom>
              <a:avLst/>
              <a:gdLst/>
              <a:ahLst/>
              <a:cxnLst/>
              <a:rect l="l" t="t" r="r" b="b"/>
              <a:pathLst>
                <a:path w="1449" h="933" extrusionOk="0">
                  <a:moveTo>
                    <a:pt x="45" y="1"/>
                  </a:moveTo>
                  <a:cubicBezTo>
                    <a:pt x="36" y="1"/>
                    <a:pt x="27" y="5"/>
                    <a:pt x="19" y="14"/>
                  </a:cubicBezTo>
                  <a:cubicBezTo>
                    <a:pt x="0" y="14"/>
                    <a:pt x="0" y="50"/>
                    <a:pt x="19" y="67"/>
                  </a:cubicBezTo>
                  <a:lnTo>
                    <a:pt x="654" y="914"/>
                  </a:lnTo>
                  <a:lnTo>
                    <a:pt x="671" y="933"/>
                  </a:lnTo>
                  <a:cubicBezTo>
                    <a:pt x="690" y="933"/>
                    <a:pt x="690" y="933"/>
                    <a:pt x="690" y="914"/>
                  </a:cubicBezTo>
                  <a:lnTo>
                    <a:pt x="1431" y="596"/>
                  </a:lnTo>
                  <a:cubicBezTo>
                    <a:pt x="1448" y="596"/>
                    <a:pt x="1448" y="561"/>
                    <a:pt x="1448" y="544"/>
                  </a:cubicBezTo>
                  <a:cubicBezTo>
                    <a:pt x="1436" y="531"/>
                    <a:pt x="1424" y="519"/>
                    <a:pt x="1411" y="519"/>
                  </a:cubicBezTo>
                  <a:cubicBezTo>
                    <a:pt x="1406" y="519"/>
                    <a:pt x="1401" y="521"/>
                    <a:pt x="1396" y="526"/>
                  </a:cubicBezTo>
                  <a:lnTo>
                    <a:pt x="690" y="844"/>
                  </a:lnTo>
                  <a:lnTo>
                    <a:pt x="71" y="14"/>
                  </a:lnTo>
                  <a:cubicBezTo>
                    <a:pt x="62" y="5"/>
                    <a:pt x="54" y="1"/>
                    <a:pt x="4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5"/>
            <p:cNvSpPr/>
            <p:nvPr/>
          </p:nvSpPr>
          <p:spPr>
            <a:xfrm rot="-1123107">
              <a:off x="6851296" y="1181426"/>
              <a:ext cx="598168" cy="175553"/>
            </a:xfrm>
            <a:custGeom>
              <a:avLst/>
              <a:gdLst/>
              <a:ahLst/>
              <a:cxnLst/>
              <a:rect l="l" t="t" r="r" b="b"/>
              <a:pathLst>
                <a:path w="12999" h="3815" extrusionOk="0">
                  <a:moveTo>
                    <a:pt x="11241" y="0"/>
                  </a:moveTo>
                  <a:cubicBezTo>
                    <a:pt x="10595" y="0"/>
                    <a:pt x="9954" y="88"/>
                    <a:pt x="9342" y="198"/>
                  </a:cubicBezTo>
                  <a:cubicBezTo>
                    <a:pt x="8265" y="393"/>
                    <a:pt x="7187" y="640"/>
                    <a:pt x="6128" y="940"/>
                  </a:cubicBezTo>
                  <a:cubicBezTo>
                    <a:pt x="5068" y="1258"/>
                    <a:pt x="4044" y="1629"/>
                    <a:pt x="3038" y="2070"/>
                  </a:cubicBezTo>
                  <a:cubicBezTo>
                    <a:pt x="2014" y="2494"/>
                    <a:pt x="1042" y="2988"/>
                    <a:pt x="88" y="3536"/>
                  </a:cubicBezTo>
                  <a:cubicBezTo>
                    <a:pt x="17" y="3572"/>
                    <a:pt x="0" y="3659"/>
                    <a:pt x="36" y="3730"/>
                  </a:cubicBezTo>
                  <a:cubicBezTo>
                    <a:pt x="62" y="3782"/>
                    <a:pt x="115" y="3814"/>
                    <a:pt x="170" y="3814"/>
                  </a:cubicBezTo>
                  <a:cubicBezTo>
                    <a:pt x="190" y="3814"/>
                    <a:pt x="210" y="3810"/>
                    <a:pt x="229" y="3801"/>
                  </a:cubicBezTo>
                  <a:cubicBezTo>
                    <a:pt x="1183" y="3289"/>
                    <a:pt x="2172" y="2812"/>
                    <a:pt x="3179" y="2423"/>
                  </a:cubicBezTo>
                  <a:cubicBezTo>
                    <a:pt x="4185" y="2018"/>
                    <a:pt x="5209" y="1681"/>
                    <a:pt x="6252" y="1399"/>
                  </a:cubicBezTo>
                  <a:cubicBezTo>
                    <a:pt x="7312" y="1116"/>
                    <a:pt x="8371" y="904"/>
                    <a:pt x="9431" y="763"/>
                  </a:cubicBezTo>
                  <a:cubicBezTo>
                    <a:pt x="9971" y="682"/>
                    <a:pt x="10515" y="625"/>
                    <a:pt x="11048" y="625"/>
                  </a:cubicBezTo>
                  <a:cubicBezTo>
                    <a:pt x="11561" y="625"/>
                    <a:pt x="12062" y="678"/>
                    <a:pt x="12539" y="817"/>
                  </a:cubicBezTo>
                  <a:lnTo>
                    <a:pt x="12556" y="817"/>
                  </a:lnTo>
                  <a:cubicBezTo>
                    <a:pt x="12587" y="826"/>
                    <a:pt x="12617" y="830"/>
                    <a:pt x="12647" y="830"/>
                  </a:cubicBezTo>
                  <a:cubicBezTo>
                    <a:pt x="12790" y="830"/>
                    <a:pt x="12919" y="732"/>
                    <a:pt x="12963" y="586"/>
                  </a:cubicBezTo>
                  <a:cubicBezTo>
                    <a:pt x="12998" y="410"/>
                    <a:pt x="12892" y="216"/>
                    <a:pt x="12716" y="181"/>
                  </a:cubicBezTo>
                  <a:cubicBezTo>
                    <a:pt x="12228" y="51"/>
                    <a:pt x="11733" y="0"/>
                    <a:pt x="1124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5"/>
            <p:cNvSpPr/>
            <p:nvPr/>
          </p:nvSpPr>
          <p:spPr>
            <a:xfrm rot="-1123107">
              <a:off x="6627194" y="1404532"/>
              <a:ext cx="406371" cy="322345"/>
            </a:xfrm>
            <a:custGeom>
              <a:avLst/>
              <a:gdLst/>
              <a:ahLst/>
              <a:cxnLst/>
              <a:rect l="l" t="t" r="r" b="b"/>
              <a:pathLst>
                <a:path w="8831" h="7005" extrusionOk="0">
                  <a:moveTo>
                    <a:pt x="6354" y="1"/>
                  </a:moveTo>
                  <a:cubicBezTo>
                    <a:pt x="6057" y="1"/>
                    <a:pt x="5757" y="18"/>
                    <a:pt x="5457" y="59"/>
                  </a:cubicBezTo>
                  <a:cubicBezTo>
                    <a:pt x="4486" y="165"/>
                    <a:pt x="3533" y="448"/>
                    <a:pt x="2596" y="783"/>
                  </a:cubicBezTo>
                  <a:cubicBezTo>
                    <a:pt x="2438" y="837"/>
                    <a:pt x="2261" y="907"/>
                    <a:pt x="2085" y="959"/>
                  </a:cubicBezTo>
                  <a:cubicBezTo>
                    <a:pt x="1378" y="1225"/>
                    <a:pt x="637" y="1525"/>
                    <a:pt x="177" y="2125"/>
                  </a:cubicBezTo>
                  <a:cubicBezTo>
                    <a:pt x="71" y="2249"/>
                    <a:pt x="1" y="2443"/>
                    <a:pt x="88" y="2567"/>
                  </a:cubicBezTo>
                  <a:cubicBezTo>
                    <a:pt x="142" y="2638"/>
                    <a:pt x="248" y="2673"/>
                    <a:pt x="336" y="2690"/>
                  </a:cubicBezTo>
                  <a:cubicBezTo>
                    <a:pt x="673" y="2775"/>
                    <a:pt x="1023" y="2815"/>
                    <a:pt x="1375" y="2815"/>
                  </a:cubicBezTo>
                  <a:cubicBezTo>
                    <a:pt x="1612" y="2815"/>
                    <a:pt x="1850" y="2797"/>
                    <a:pt x="2085" y="2761"/>
                  </a:cubicBezTo>
                  <a:lnTo>
                    <a:pt x="2085" y="2761"/>
                  </a:lnTo>
                  <a:cubicBezTo>
                    <a:pt x="1678" y="2920"/>
                    <a:pt x="1308" y="3168"/>
                    <a:pt x="1025" y="3502"/>
                  </a:cubicBezTo>
                  <a:cubicBezTo>
                    <a:pt x="919" y="3608"/>
                    <a:pt x="813" y="3785"/>
                    <a:pt x="901" y="3909"/>
                  </a:cubicBezTo>
                  <a:cubicBezTo>
                    <a:pt x="971" y="4015"/>
                    <a:pt x="1113" y="4032"/>
                    <a:pt x="1219" y="4032"/>
                  </a:cubicBezTo>
                  <a:cubicBezTo>
                    <a:pt x="1678" y="4032"/>
                    <a:pt x="2137" y="3926"/>
                    <a:pt x="2561" y="3714"/>
                  </a:cubicBezTo>
                  <a:lnTo>
                    <a:pt x="2561" y="3714"/>
                  </a:lnTo>
                  <a:cubicBezTo>
                    <a:pt x="2349" y="3909"/>
                    <a:pt x="2155" y="4121"/>
                    <a:pt x="1943" y="4315"/>
                  </a:cubicBezTo>
                  <a:cubicBezTo>
                    <a:pt x="1802" y="4456"/>
                    <a:pt x="1661" y="4616"/>
                    <a:pt x="1590" y="4792"/>
                  </a:cubicBezTo>
                  <a:cubicBezTo>
                    <a:pt x="1520" y="4986"/>
                    <a:pt x="1572" y="5233"/>
                    <a:pt x="1748" y="5339"/>
                  </a:cubicBezTo>
                  <a:cubicBezTo>
                    <a:pt x="1806" y="5375"/>
                    <a:pt x="1868" y="5388"/>
                    <a:pt x="1934" y="5388"/>
                  </a:cubicBezTo>
                  <a:cubicBezTo>
                    <a:pt x="2030" y="5388"/>
                    <a:pt x="2131" y="5360"/>
                    <a:pt x="2226" y="5339"/>
                  </a:cubicBezTo>
                  <a:cubicBezTo>
                    <a:pt x="2631" y="5216"/>
                    <a:pt x="3020" y="5021"/>
                    <a:pt x="3373" y="4792"/>
                  </a:cubicBezTo>
                  <a:lnTo>
                    <a:pt x="3373" y="4792"/>
                  </a:lnTo>
                  <a:cubicBezTo>
                    <a:pt x="3091" y="5075"/>
                    <a:pt x="2826" y="5393"/>
                    <a:pt x="2631" y="5728"/>
                  </a:cubicBezTo>
                  <a:cubicBezTo>
                    <a:pt x="2525" y="5904"/>
                    <a:pt x="2473" y="6205"/>
                    <a:pt x="2650" y="6293"/>
                  </a:cubicBezTo>
                  <a:cubicBezTo>
                    <a:pt x="2677" y="6304"/>
                    <a:pt x="2704" y="6308"/>
                    <a:pt x="2732" y="6308"/>
                  </a:cubicBezTo>
                  <a:cubicBezTo>
                    <a:pt x="2793" y="6308"/>
                    <a:pt x="2854" y="6288"/>
                    <a:pt x="2914" y="6276"/>
                  </a:cubicBezTo>
                  <a:cubicBezTo>
                    <a:pt x="3373" y="6116"/>
                    <a:pt x="3745" y="5781"/>
                    <a:pt x="4098" y="5428"/>
                  </a:cubicBezTo>
                  <a:lnTo>
                    <a:pt x="4098" y="5428"/>
                  </a:lnTo>
                  <a:cubicBezTo>
                    <a:pt x="3868" y="5798"/>
                    <a:pt x="3656" y="6205"/>
                    <a:pt x="3498" y="6629"/>
                  </a:cubicBezTo>
                  <a:cubicBezTo>
                    <a:pt x="3462" y="6770"/>
                    <a:pt x="3444" y="6964"/>
                    <a:pt x="3585" y="6999"/>
                  </a:cubicBezTo>
                  <a:cubicBezTo>
                    <a:pt x="3596" y="7003"/>
                    <a:pt x="3607" y="7004"/>
                    <a:pt x="3618" y="7004"/>
                  </a:cubicBezTo>
                  <a:cubicBezTo>
                    <a:pt x="3666" y="7004"/>
                    <a:pt x="3720" y="6979"/>
                    <a:pt x="3762" y="6964"/>
                  </a:cubicBezTo>
                  <a:cubicBezTo>
                    <a:pt x="4150" y="6735"/>
                    <a:pt x="4433" y="6382"/>
                    <a:pt x="4698" y="6029"/>
                  </a:cubicBezTo>
                  <a:cubicBezTo>
                    <a:pt x="5158" y="5410"/>
                    <a:pt x="5546" y="4774"/>
                    <a:pt x="5935" y="4121"/>
                  </a:cubicBezTo>
                  <a:lnTo>
                    <a:pt x="5987" y="4015"/>
                  </a:lnTo>
                  <a:cubicBezTo>
                    <a:pt x="6517" y="3149"/>
                    <a:pt x="7065" y="2355"/>
                    <a:pt x="7701" y="1614"/>
                  </a:cubicBezTo>
                  <a:cubicBezTo>
                    <a:pt x="7948" y="1331"/>
                    <a:pt x="8230" y="1030"/>
                    <a:pt x="8530" y="748"/>
                  </a:cubicBezTo>
                  <a:cubicBezTo>
                    <a:pt x="8831" y="448"/>
                    <a:pt x="8636" y="413"/>
                    <a:pt x="8266" y="288"/>
                  </a:cubicBezTo>
                  <a:cubicBezTo>
                    <a:pt x="7965" y="182"/>
                    <a:pt x="7665" y="112"/>
                    <a:pt x="7347" y="76"/>
                  </a:cubicBezTo>
                  <a:lnTo>
                    <a:pt x="6976" y="24"/>
                  </a:lnTo>
                  <a:cubicBezTo>
                    <a:pt x="6771" y="10"/>
                    <a:pt x="6563" y="1"/>
                    <a:pt x="6354"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5"/>
            <p:cNvSpPr/>
            <p:nvPr/>
          </p:nvSpPr>
          <p:spPr>
            <a:xfrm rot="-1123107">
              <a:off x="6727205" y="1388050"/>
              <a:ext cx="286913" cy="220833"/>
            </a:xfrm>
            <a:custGeom>
              <a:avLst/>
              <a:gdLst/>
              <a:ahLst/>
              <a:cxnLst/>
              <a:rect l="l" t="t" r="r" b="b"/>
              <a:pathLst>
                <a:path w="6235" h="4799" extrusionOk="0">
                  <a:moveTo>
                    <a:pt x="3758" y="1"/>
                  </a:moveTo>
                  <a:cubicBezTo>
                    <a:pt x="3461" y="1"/>
                    <a:pt x="3161" y="18"/>
                    <a:pt x="2861" y="59"/>
                  </a:cubicBezTo>
                  <a:cubicBezTo>
                    <a:pt x="1890" y="165"/>
                    <a:pt x="937" y="448"/>
                    <a:pt x="0" y="783"/>
                  </a:cubicBezTo>
                  <a:cubicBezTo>
                    <a:pt x="321" y="883"/>
                    <a:pt x="655" y="913"/>
                    <a:pt x="990" y="913"/>
                  </a:cubicBezTo>
                  <a:cubicBezTo>
                    <a:pt x="1190" y="913"/>
                    <a:pt x="1391" y="902"/>
                    <a:pt x="1590" y="889"/>
                  </a:cubicBezTo>
                  <a:lnTo>
                    <a:pt x="1590" y="889"/>
                  </a:lnTo>
                  <a:cubicBezTo>
                    <a:pt x="1149" y="1084"/>
                    <a:pt x="742" y="1348"/>
                    <a:pt x="372" y="1649"/>
                  </a:cubicBezTo>
                  <a:cubicBezTo>
                    <a:pt x="266" y="1736"/>
                    <a:pt x="160" y="1842"/>
                    <a:pt x="106" y="1967"/>
                  </a:cubicBezTo>
                  <a:cubicBezTo>
                    <a:pt x="54" y="2090"/>
                    <a:pt x="71" y="2266"/>
                    <a:pt x="177" y="2355"/>
                  </a:cubicBezTo>
                  <a:cubicBezTo>
                    <a:pt x="247" y="2408"/>
                    <a:pt x="318" y="2426"/>
                    <a:pt x="407" y="2426"/>
                  </a:cubicBezTo>
                  <a:cubicBezTo>
                    <a:pt x="496" y="2438"/>
                    <a:pt x="585" y="2444"/>
                    <a:pt x="673" y="2444"/>
                  </a:cubicBezTo>
                  <a:cubicBezTo>
                    <a:pt x="1215" y="2444"/>
                    <a:pt x="1744" y="2229"/>
                    <a:pt x="2261" y="2002"/>
                  </a:cubicBezTo>
                  <a:lnTo>
                    <a:pt x="2261" y="2002"/>
                  </a:lnTo>
                  <a:cubicBezTo>
                    <a:pt x="1820" y="2249"/>
                    <a:pt x="1413" y="2567"/>
                    <a:pt x="1095" y="2956"/>
                  </a:cubicBezTo>
                  <a:cubicBezTo>
                    <a:pt x="937" y="3149"/>
                    <a:pt x="796" y="3432"/>
                    <a:pt x="937" y="3644"/>
                  </a:cubicBezTo>
                  <a:cubicBezTo>
                    <a:pt x="1010" y="3753"/>
                    <a:pt x="1134" y="3792"/>
                    <a:pt x="1271" y="3792"/>
                  </a:cubicBezTo>
                  <a:cubicBezTo>
                    <a:pt x="1400" y="3792"/>
                    <a:pt x="1540" y="3758"/>
                    <a:pt x="1660" y="3714"/>
                  </a:cubicBezTo>
                  <a:cubicBezTo>
                    <a:pt x="2225" y="3502"/>
                    <a:pt x="2738" y="3185"/>
                    <a:pt x="3179" y="2779"/>
                  </a:cubicBezTo>
                  <a:lnTo>
                    <a:pt x="3179" y="2779"/>
                  </a:lnTo>
                  <a:cubicBezTo>
                    <a:pt x="2915" y="3079"/>
                    <a:pt x="2649" y="3397"/>
                    <a:pt x="2402" y="3733"/>
                  </a:cubicBezTo>
                  <a:cubicBezTo>
                    <a:pt x="2244" y="3962"/>
                    <a:pt x="2067" y="4209"/>
                    <a:pt x="2013" y="4491"/>
                  </a:cubicBezTo>
                  <a:cubicBezTo>
                    <a:pt x="2013" y="4562"/>
                    <a:pt x="2013" y="4651"/>
                    <a:pt x="2049" y="4703"/>
                  </a:cubicBezTo>
                  <a:cubicBezTo>
                    <a:pt x="2090" y="4773"/>
                    <a:pt x="2164" y="4798"/>
                    <a:pt x="2244" y="4798"/>
                  </a:cubicBezTo>
                  <a:cubicBezTo>
                    <a:pt x="2267" y="4798"/>
                    <a:pt x="2291" y="4796"/>
                    <a:pt x="2314" y="4792"/>
                  </a:cubicBezTo>
                  <a:cubicBezTo>
                    <a:pt x="2632" y="4774"/>
                    <a:pt x="2915" y="4527"/>
                    <a:pt x="3144" y="4298"/>
                  </a:cubicBezTo>
                  <a:cubicBezTo>
                    <a:pt x="3214" y="4244"/>
                    <a:pt x="3268" y="4192"/>
                    <a:pt x="3339" y="4121"/>
                  </a:cubicBezTo>
                  <a:lnTo>
                    <a:pt x="3391" y="4015"/>
                  </a:lnTo>
                  <a:cubicBezTo>
                    <a:pt x="3921" y="3149"/>
                    <a:pt x="4469" y="2355"/>
                    <a:pt x="5105" y="1614"/>
                  </a:cubicBezTo>
                  <a:cubicBezTo>
                    <a:pt x="5352" y="1331"/>
                    <a:pt x="5634" y="1030"/>
                    <a:pt x="5934" y="748"/>
                  </a:cubicBezTo>
                  <a:cubicBezTo>
                    <a:pt x="6235" y="448"/>
                    <a:pt x="6040" y="413"/>
                    <a:pt x="5670" y="288"/>
                  </a:cubicBezTo>
                  <a:cubicBezTo>
                    <a:pt x="5369" y="182"/>
                    <a:pt x="5069" y="112"/>
                    <a:pt x="4751" y="76"/>
                  </a:cubicBezTo>
                  <a:lnTo>
                    <a:pt x="4380" y="24"/>
                  </a:lnTo>
                  <a:cubicBezTo>
                    <a:pt x="4175" y="10"/>
                    <a:pt x="3967" y="1"/>
                    <a:pt x="3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5"/>
            <p:cNvSpPr/>
            <p:nvPr/>
          </p:nvSpPr>
          <p:spPr>
            <a:xfrm rot="-1123107">
              <a:off x="6900124" y="1360657"/>
              <a:ext cx="85407" cy="73672"/>
            </a:xfrm>
            <a:custGeom>
              <a:avLst/>
              <a:gdLst/>
              <a:ahLst/>
              <a:cxnLst/>
              <a:rect l="l" t="t" r="r" b="b"/>
              <a:pathLst>
                <a:path w="1856" h="1601" extrusionOk="0">
                  <a:moveTo>
                    <a:pt x="1" y="0"/>
                  </a:moveTo>
                  <a:cubicBezTo>
                    <a:pt x="1" y="17"/>
                    <a:pt x="1" y="17"/>
                    <a:pt x="19" y="35"/>
                  </a:cubicBezTo>
                  <a:cubicBezTo>
                    <a:pt x="19" y="88"/>
                    <a:pt x="71" y="106"/>
                    <a:pt x="107" y="141"/>
                  </a:cubicBezTo>
                  <a:cubicBezTo>
                    <a:pt x="337" y="264"/>
                    <a:pt x="584" y="335"/>
                    <a:pt x="849" y="353"/>
                  </a:cubicBezTo>
                  <a:cubicBezTo>
                    <a:pt x="601" y="389"/>
                    <a:pt x="354" y="441"/>
                    <a:pt x="177" y="636"/>
                  </a:cubicBezTo>
                  <a:cubicBezTo>
                    <a:pt x="161" y="653"/>
                    <a:pt x="125" y="688"/>
                    <a:pt x="125" y="724"/>
                  </a:cubicBezTo>
                  <a:cubicBezTo>
                    <a:pt x="107" y="848"/>
                    <a:pt x="266" y="883"/>
                    <a:pt x="372" y="883"/>
                  </a:cubicBezTo>
                  <a:cubicBezTo>
                    <a:pt x="620" y="865"/>
                    <a:pt x="849" y="829"/>
                    <a:pt x="1079" y="742"/>
                  </a:cubicBezTo>
                  <a:lnTo>
                    <a:pt x="1079" y="742"/>
                  </a:lnTo>
                  <a:cubicBezTo>
                    <a:pt x="919" y="883"/>
                    <a:pt x="778" y="1041"/>
                    <a:pt x="655" y="1218"/>
                  </a:cubicBezTo>
                  <a:cubicBezTo>
                    <a:pt x="601" y="1272"/>
                    <a:pt x="566" y="1324"/>
                    <a:pt x="549" y="1395"/>
                  </a:cubicBezTo>
                  <a:cubicBezTo>
                    <a:pt x="531" y="1465"/>
                    <a:pt x="549" y="1536"/>
                    <a:pt x="601" y="1571"/>
                  </a:cubicBezTo>
                  <a:cubicBezTo>
                    <a:pt x="622" y="1592"/>
                    <a:pt x="643" y="1601"/>
                    <a:pt x="668" y="1601"/>
                  </a:cubicBezTo>
                  <a:cubicBezTo>
                    <a:pt x="685" y="1601"/>
                    <a:pt x="704" y="1597"/>
                    <a:pt x="726" y="1590"/>
                  </a:cubicBezTo>
                  <a:cubicBezTo>
                    <a:pt x="973" y="1307"/>
                    <a:pt x="1255" y="1006"/>
                    <a:pt x="1555" y="724"/>
                  </a:cubicBezTo>
                  <a:cubicBezTo>
                    <a:pt x="1856" y="424"/>
                    <a:pt x="1661" y="389"/>
                    <a:pt x="1291" y="264"/>
                  </a:cubicBezTo>
                  <a:cubicBezTo>
                    <a:pt x="990" y="158"/>
                    <a:pt x="690" y="88"/>
                    <a:pt x="372" y="52"/>
                  </a:cubicBezTo>
                  <a:lnTo>
                    <a:pt x="1" y="0"/>
                  </a:ln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5"/>
          <p:cNvGrpSpPr/>
          <p:nvPr/>
        </p:nvGrpSpPr>
        <p:grpSpPr>
          <a:xfrm rot="7057070">
            <a:off x="531665" y="4104431"/>
            <a:ext cx="288530" cy="1204990"/>
            <a:chOff x="768875" y="1271550"/>
            <a:chExt cx="115425" cy="482050"/>
          </a:xfrm>
        </p:grpSpPr>
        <p:sp>
          <p:nvSpPr>
            <p:cNvPr id="260" name="Google Shape;260;p5"/>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5"/>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5"/>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5"/>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5"/>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5"/>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5"/>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 name="Google Shape;268;p5"/>
          <p:cNvGrpSpPr/>
          <p:nvPr/>
        </p:nvGrpSpPr>
        <p:grpSpPr>
          <a:xfrm>
            <a:off x="8536829" y="4545763"/>
            <a:ext cx="327124" cy="322325"/>
            <a:chOff x="3828575" y="1069325"/>
            <a:chExt cx="185750" cy="183025"/>
          </a:xfrm>
        </p:grpSpPr>
        <p:sp>
          <p:nvSpPr>
            <p:cNvPr id="269" name="Google Shape;269;p5"/>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5"/>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5"/>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72" name="Shape 272"/>
        <p:cNvGrpSpPr/>
        <p:nvPr/>
      </p:nvGrpSpPr>
      <p:grpSpPr>
        <a:xfrm>
          <a:off x="0" y="0"/>
          <a:ext cx="0" cy="0"/>
          <a:chOff x="0" y="0"/>
          <a:chExt cx="0" cy="0"/>
        </a:xfrm>
      </p:grpSpPr>
      <p:sp>
        <p:nvSpPr>
          <p:cNvPr id="273" name="Google Shape;273;p6"/>
          <p:cNvSpPr txBox="1"/>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4" name="Google Shape;274;p6"/>
          <p:cNvSpPr/>
          <p:nvPr/>
        </p:nvSpPr>
        <p:spPr>
          <a:xfrm rot="3329258">
            <a:off x="8335202" y="4354162"/>
            <a:ext cx="337200" cy="758352"/>
          </a:xfrm>
          <a:custGeom>
            <a:avLst/>
            <a:gdLst/>
            <a:ahLst/>
            <a:cxnLst/>
            <a:rect l="l" t="t" r="r" b="b"/>
            <a:pathLst>
              <a:path w="6069" h="13649" extrusionOk="0">
                <a:moveTo>
                  <a:pt x="4557" y="0"/>
                </a:moveTo>
                <a:cubicBezTo>
                  <a:pt x="4557" y="0"/>
                  <a:pt x="3549" y="1229"/>
                  <a:pt x="1775" y="5887"/>
                </a:cubicBezTo>
                <a:cubicBezTo>
                  <a:pt x="1" y="10565"/>
                  <a:pt x="2460" y="13648"/>
                  <a:pt x="2460" y="13648"/>
                </a:cubicBezTo>
                <a:cubicBezTo>
                  <a:pt x="2460" y="13648"/>
                  <a:pt x="4476" y="10060"/>
                  <a:pt x="5262" y="6955"/>
                </a:cubicBezTo>
                <a:cubicBezTo>
                  <a:pt x="6068" y="3871"/>
                  <a:pt x="4557" y="0"/>
                  <a:pt x="4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5" name="Google Shape;275;p6"/>
          <p:cNvGrpSpPr/>
          <p:nvPr/>
        </p:nvGrpSpPr>
        <p:grpSpPr>
          <a:xfrm rot="-4106019">
            <a:off x="381146" y="4206058"/>
            <a:ext cx="537706" cy="739776"/>
            <a:chOff x="1521350" y="1648150"/>
            <a:chExt cx="241950" cy="332875"/>
          </a:xfrm>
        </p:grpSpPr>
        <p:sp>
          <p:nvSpPr>
            <p:cNvPr id="276" name="Google Shape;276;p6"/>
            <p:cNvSpPr/>
            <p:nvPr/>
          </p:nvSpPr>
          <p:spPr>
            <a:xfrm>
              <a:off x="1521350" y="1648150"/>
              <a:ext cx="128050" cy="332350"/>
            </a:xfrm>
            <a:custGeom>
              <a:avLst/>
              <a:gdLst/>
              <a:ahLst/>
              <a:cxnLst/>
              <a:rect l="l" t="t" r="r" b="b"/>
              <a:pathLst>
                <a:path w="5122" h="13294" extrusionOk="0">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6"/>
            <p:cNvSpPr/>
            <p:nvPr/>
          </p:nvSpPr>
          <p:spPr>
            <a:xfrm>
              <a:off x="1522350" y="1714125"/>
              <a:ext cx="237450" cy="266900"/>
            </a:xfrm>
            <a:custGeom>
              <a:avLst/>
              <a:gdLst/>
              <a:ahLst/>
              <a:cxnLst/>
              <a:rect l="l" t="t" r="r" b="b"/>
              <a:pathLst>
                <a:path w="9498" h="10676" extrusionOk="0">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6"/>
            <p:cNvSpPr/>
            <p:nvPr/>
          </p:nvSpPr>
          <p:spPr>
            <a:xfrm>
              <a:off x="1572750" y="1662500"/>
              <a:ext cx="97325" cy="91650"/>
            </a:xfrm>
            <a:custGeom>
              <a:avLst/>
              <a:gdLst/>
              <a:ahLst/>
              <a:cxnLst/>
              <a:rect l="l" t="t" r="r" b="b"/>
              <a:pathLst>
                <a:path w="3893" h="3666" extrusionOk="0">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6"/>
            <p:cNvSpPr/>
            <p:nvPr/>
          </p:nvSpPr>
          <p:spPr>
            <a:xfrm>
              <a:off x="1662475" y="1716325"/>
              <a:ext cx="100825" cy="94275"/>
            </a:xfrm>
            <a:custGeom>
              <a:avLst/>
              <a:gdLst/>
              <a:ahLst/>
              <a:cxnLst/>
              <a:rect l="l" t="t" r="r" b="b"/>
              <a:pathLst>
                <a:path w="4033" h="3771" extrusionOk="0">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 name="Google Shape;280;p6"/>
          <p:cNvGrpSpPr/>
          <p:nvPr/>
        </p:nvGrpSpPr>
        <p:grpSpPr>
          <a:xfrm>
            <a:off x="5317194" y="-1311687"/>
            <a:ext cx="4404651" cy="3192789"/>
            <a:chOff x="4855919" y="-926487"/>
            <a:chExt cx="4404651" cy="3192789"/>
          </a:xfrm>
        </p:grpSpPr>
        <p:sp>
          <p:nvSpPr>
            <p:cNvPr id="281" name="Google Shape;281;p6"/>
            <p:cNvSpPr/>
            <p:nvPr/>
          </p:nvSpPr>
          <p:spPr>
            <a:xfrm rot="-4423644" flipH="1">
              <a:off x="5014090" y="812400"/>
              <a:ext cx="363895" cy="602381"/>
            </a:xfrm>
            <a:custGeom>
              <a:avLst/>
              <a:gdLst/>
              <a:ahLst/>
              <a:cxnLst/>
              <a:rect l="l" t="t" r="r" b="b"/>
              <a:pathLst>
                <a:path w="7153" h="11497" extrusionOk="0">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2" name="Google Shape;282;p6"/>
            <p:cNvGrpSpPr/>
            <p:nvPr/>
          </p:nvGrpSpPr>
          <p:grpSpPr>
            <a:xfrm rot="-7930660" flipH="1">
              <a:off x="6692764" y="-665414"/>
              <a:ext cx="1888545" cy="2670645"/>
              <a:chOff x="5072575" y="1615775"/>
              <a:chExt cx="928075" cy="1274250"/>
            </a:xfrm>
          </p:grpSpPr>
          <p:sp>
            <p:nvSpPr>
              <p:cNvPr id="283" name="Google Shape;283;p6"/>
              <p:cNvSpPr/>
              <p:nvPr/>
            </p:nvSpPr>
            <p:spPr>
              <a:xfrm>
                <a:off x="5233787" y="2049513"/>
                <a:ext cx="406625" cy="129975"/>
              </a:xfrm>
              <a:custGeom>
                <a:avLst/>
                <a:gdLst/>
                <a:ahLst/>
                <a:cxnLst/>
                <a:rect l="l" t="t" r="r" b="b"/>
                <a:pathLst>
                  <a:path w="16265" h="5199" extrusionOk="0">
                    <a:moveTo>
                      <a:pt x="5897" y="0"/>
                    </a:moveTo>
                    <a:cubicBezTo>
                      <a:pt x="2871" y="0"/>
                      <a:pt x="0" y="1126"/>
                      <a:pt x="0" y="1126"/>
                    </a:cubicBezTo>
                    <a:cubicBezTo>
                      <a:pt x="0" y="1126"/>
                      <a:pt x="1448" y="2310"/>
                      <a:pt x="7011" y="4429"/>
                    </a:cubicBezTo>
                    <a:cubicBezTo>
                      <a:pt x="8488" y="4992"/>
                      <a:pt x="9833" y="5199"/>
                      <a:pt x="11012" y="5199"/>
                    </a:cubicBezTo>
                    <a:cubicBezTo>
                      <a:pt x="14274" y="5199"/>
                      <a:pt x="16264" y="3617"/>
                      <a:pt x="16264" y="3617"/>
                    </a:cubicBezTo>
                    <a:cubicBezTo>
                      <a:pt x="16264" y="3617"/>
                      <a:pt x="11974" y="1215"/>
                      <a:pt x="8282" y="279"/>
                    </a:cubicBezTo>
                    <a:cubicBezTo>
                      <a:pt x="7510" y="79"/>
                      <a:pt x="6698" y="0"/>
                      <a:pt x="5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p:nvPr/>
            </p:nvSpPr>
            <p:spPr>
              <a:xfrm>
                <a:off x="5078775" y="1692700"/>
                <a:ext cx="902025" cy="1197325"/>
              </a:xfrm>
              <a:custGeom>
                <a:avLst/>
                <a:gdLst/>
                <a:ahLst/>
                <a:cxnLst/>
                <a:rect l="l" t="t" r="r" b="b"/>
                <a:pathLst>
                  <a:path w="36081" h="47893" extrusionOk="0">
                    <a:moveTo>
                      <a:pt x="737" y="1"/>
                    </a:moveTo>
                    <a:cubicBezTo>
                      <a:pt x="466" y="1"/>
                      <a:pt x="210" y="168"/>
                      <a:pt x="124" y="437"/>
                    </a:cubicBezTo>
                    <a:cubicBezTo>
                      <a:pt x="0" y="773"/>
                      <a:pt x="177" y="1144"/>
                      <a:pt x="513" y="1250"/>
                    </a:cubicBezTo>
                    <a:cubicBezTo>
                      <a:pt x="3073" y="2116"/>
                      <a:pt x="5369" y="3634"/>
                      <a:pt x="7153" y="5648"/>
                    </a:cubicBezTo>
                    <a:cubicBezTo>
                      <a:pt x="7754" y="6319"/>
                      <a:pt x="8300" y="7060"/>
                      <a:pt x="8849" y="7767"/>
                    </a:cubicBezTo>
                    <a:cubicBezTo>
                      <a:pt x="9626" y="8808"/>
                      <a:pt x="10438" y="9886"/>
                      <a:pt x="11427" y="10821"/>
                    </a:cubicBezTo>
                    <a:cubicBezTo>
                      <a:pt x="12927" y="12252"/>
                      <a:pt x="14747" y="13241"/>
                      <a:pt x="16513" y="14230"/>
                    </a:cubicBezTo>
                    <a:cubicBezTo>
                      <a:pt x="18685" y="15413"/>
                      <a:pt x="20716" y="16543"/>
                      <a:pt x="22164" y="18345"/>
                    </a:cubicBezTo>
                    <a:cubicBezTo>
                      <a:pt x="23523" y="20023"/>
                      <a:pt x="24213" y="22142"/>
                      <a:pt x="24884" y="24208"/>
                    </a:cubicBezTo>
                    <a:cubicBezTo>
                      <a:pt x="25944" y="27440"/>
                      <a:pt x="27039" y="30796"/>
                      <a:pt x="27833" y="34151"/>
                    </a:cubicBezTo>
                    <a:cubicBezTo>
                      <a:pt x="27922" y="34575"/>
                      <a:pt x="28009" y="34999"/>
                      <a:pt x="28115" y="35423"/>
                    </a:cubicBezTo>
                    <a:cubicBezTo>
                      <a:pt x="28451" y="36923"/>
                      <a:pt x="28786" y="38460"/>
                      <a:pt x="29334" y="39944"/>
                    </a:cubicBezTo>
                    <a:cubicBezTo>
                      <a:pt x="30465" y="43033"/>
                      <a:pt x="32443" y="45736"/>
                      <a:pt x="35038" y="47749"/>
                    </a:cubicBezTo>
                    <a:cubicBezTo>
                      <a:pt x="35157" y="47846"/>
                      <a:pt x="35299" y="47893"/>
                      <a:pt x="35439" y="47893"/>
                    </a:cubicBezTo>
                    <a:cubicBezTo>
                      <a:pt x="35630" y="47893"/>
                      <a:pt x="35817" y="47806"/>
                      <a:pt x="35939" y="47643"/>
                    </a:cubicBezTo>
                    <a:cubicBezTo>
                      <a:pt x="36045" y="47519"/>
                      <a:pt x="36081" y="47378"/>
                      <a:pt x="36081" y="47255"/>
                    </a:cubicBezTo>
                    <a:cubicBezTo>
                      <a:pt x="36081" y="47060"/>
                      <a:pt x="35992" y="46866"/>
                      <a:pt x="35833" y="46742"/>
                    </a:cubicBezTo>
                    <a:cubicBezTo>
                      <a:pt x="33467" y="44888"/>
                      <a:pt x="31576" y="42327"/>
                      <a:pt x="30535" y="39501"/>
                    </a:cubicBezTo>
                    <a:cubicBezTo>
                      <a:pt x="30022" y="38107"/>
                      <a:pt x="29688" y="36605"/>
                      <a:pt x="29370" y="35140"/>
                    </a:cubicBezTo>
                    <a:cubicBezTo>
                      <a:pt x="29264" y="34716"/>
                      <a:pt x="29175" y="34292"/>
                      <a:pt x="29069" y="33868"/>
                    </a:cubicBezTo>
                    <a:cubicBezTo>
                      <a:pt x="28275" y="30442"/>
                      <a:pt x="27180" y="27069"/>
                      <a:pt x="26102" y="23802"/>
                    </a:cubicBezTo>
                    <a:cubicBezTo>
                      <a:pt x="25431" y="21735"/>
                      <a:pt x="24672" y="19404"/>
                      <a:pt x="23170" y="17532"/>
                    </a:cubicBezTo>
                    <a:cubicBezTo>
                      <a:pt x="21564" y="15537"/>
                      <a:pt x="19320" y="14301"/>
                      <a:pt x="17130" y="13100"/>
                    </a:cubicBezTo>
                    <a:cubicBezTo>
                      <a:pt x="15435" y="12163"/>
                      <a:pt x="13687" y="11193"/>
                      <a:pt x="12310" y="9886"/>
                    </a:cubicBezTo>
                    <a:cubicBezTo>
                      <a:pt x="11409" y="9038"/>
                      <a:pt x="10667" y="8049"/>
                      <a:pt x="9873" y="7007"/>
                    </a:cubicBezTo>
                    <a:cubicBezTo>
                      <a:pt x="9325" y="6265"/>
                      <a:pt x="8743" y="5506"/>
                      <a:pt x="8107" y="4782"/>
                    </a:cubicBezTo>
                    <a:cubicBezTo>
                      <a:pt x="6181" y="2610"/>
                      <a:pt x="3692" y="967"/>
                      <a:pt x="937" y="32"/>
                    </a:cubicBezTo>
                    <a:cubicBezTo>
                      <a:pt x="871" y="11"/>
                      <a:pt x="804" y="1"/>
                      <a:pt x="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6"/>
              <p:cNvSpPr/>
              <p:nvPr/>
            </p:nvSpPr>
            <p:spPr>
              <a:xfrm>
                <a:off x="5311875" y="1623275"/>
                <a:ext cx="134250" cy="313050"/>
              </a:xfrm>
              <a:custGeom>
                <a:avLst/>
                <a:gdLst/>
                <a:ahLst/>
                <a:cxnLst/>
                <a:rect l="l" t="t" r="r" b="b"/>
                <a:pathLst>
                  <a:path w="5370" h="12522" extrusionOk="0">
                    <a:moveTo>
                      <a:pt x="231" y="0"/>
                    </a:moveTo>
                    <a:cubicBezTo>
                      <a:pt x="231" y="0"/>
                      <a:pt x="1" y="1537"/>
                      <a:pt x="867" y="6358"/>
                    </a:cubicBezTo>
                    <a:cubicBezTo>
                      <a:pt x="1731" y="11180"/>
                      <a:pt x="5369" y="12522"/>
                      <a:pt x="5369" y="12522"/>
                    </a:cubicBezTo>
                    <a:cubicBezTo>
                      <a:pt x="5369" y="12522"/>
                      <a:pt x="5246" y="8495"/>
                      <a:pt x="4345" y="5493"/>
                    </a:cubicBezTo>
                    <a:cubicBezTo>
                      <a:pt x="3445" y="2491"/>
                      <a:pt x="231"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6"/>
              <p:cNvSpPr/>
              <p:nvPr/>
            </p:nvSpPr>
            <p:spPr>
              <a:xfrm>
                <a:off x="5437275" y="1615775"/>
                <a:ext cx="106425" cy="337325"/>
              </a:xfrm>
              <a:custGeom>
                <a:avLst/>
                <a:gdLst/>
                <a:ahLst/>
                <a:cxnLst/>
                <a:rect l="l" t="t" r="r" b="b"/>
                <a:pathLst>
                  <a:path w="4257" h="13493" extrusionOk="0">
                    <a:moveTo>
                      <a:pt x="1943" y="0"/>
                    </a:moveTo>
                    <a:cubicBezTo>
                      <a:pt x="1943" y="0"/>
                      <a:pt x="1272" y="1395"/>
                      <a:pt x="636" y="6252"/>
                    </a:cubicBezTo>
                    <a:cubicBezTo>
                      <a:pt x="0" y="11108"/>
                      <a:pt x="3056" y="13493"/>
                      <a:pt x="3056" y="13493"/>
                    </a:cubicBezTo>
                    <a:cubicBezTo>
                      <a:pt x="3056" y="13493"/>
                      <a:pt x="4151" y="9608"/>
                      <a:pt x="4203" y="6481"/>
                    </a:cubicBezTo>
                    <a:cubicBezTo>
                      <a:pt x="4257" y="3356"/>
                      <a:pt x="1943" y="0"/>
                      <a:pt x="1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5400175" y="1825400"/>
                <a:ext cx="203575" cy="265900"/>
              </a:xfrm>
              <a:custGeom>
                <a:avLst/>
                <a:gdLst/>
                <a:ahLst/>
                <a:cxnLst/>
                <a:rect l="l" t="t" r="r" b="b"/>
                <a:pathLst>
                  <a:path w="8143" h="10636" extrusionOk="0">
                    <a:moveTo>
                      <a:pt x="134" y="0"/>
                    </a:moveTo>
                    <a:cubicBezTo>
                      <a:pt x="125" y="0"/>
                      <a:pt x="116" y="1"/>
                      <a:pt x="107" y="3"/>
                    </a:cubicBezTo>
                    <a:cubicBezTo>
                      <a:pt x="36" y="39"/>
                      <a:pt x="1" y="109"/>
                      <a:pt x="19" y="163"/>
                    </a:cubicBezTo>
                    <a:cubicBezTo>
                      <a:pt x="1185" y="4418"/>
                      <a:pt x="3975" y="8198"/>
                      <a:pt x="7701" y="10599"/>
                    </a:cubicBezTo>
                    <a:cubicBezTo>
                      <a:pt x="7743" y="10624"/>
                      <a:pt x="7790" y="10635"/>
                      <a:pt x="7836" y="10635"/>
                    </a:cubicBezTo>
                    <a:cubicBezTo>
                      <a:pt x="7923" y="10635"/>
                      <a:pt x="8007" y="10593"/>
                      <a:pt x="8054" y="10512"/>
                    </a:cubicBezTo>
                    <a:cubicBezTo>
                      <a:pt x="8143" y="10387"/>
                      <a:pt x="8089" y="10229"/>
                      <a:pt x="7983" y="10159"/>
                    </a:cubicBezTo>
                    <a:cubicBezTo>
                      <a:pt x="4310" y="7898"/>
                      <a:pt x="1503" y="4260"/>
                      <a:pt x="266" y="92"/>
                    </a:cubicBezTo>
                    <a:cubicBezTo>
                      <a:pt x="250" y="46"/>
                      <a:pt x="195"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5499950" y="1761900"/>
                <a:ext cx="57425" cy="299125"/>
              </a:xfrm>
              <a:custGeom>
                <a:avLst/>
                <a:gdLst/>
                <a:ahLst/>
                <a:cxnLst/>
                <a:rect l="l" t="t" r="r" b="b"/>
                <a:pathLst>
                  <a:path w="2297" h="11965" extrusionOk="0">
                    <a:moveTo>
                      <a:pt x="337" y="0"/>
                    </a:moveTo>
                    <a:cubicBezTo>
                      <a:pt x="267" y="0"/>
                      <a:pt x="196" y="54"/>
                      <a:pt x="196" y="125"/>
                    </a:cubicBezTo>
                    <a:cubicBezTo>
                      <a:pt x="107" y="2103"/>
                      <a:pt x="1" y="4116"/>
                      <a:pt x="177" y="6111"/>
                    </a:cubicBezTo>
                    <a:cubicBezTo>
                      <a:pt x="248" y="7118"/>
                      <a:pt x="389" y="8124"/>
                      <a:pt x="637" y="9096"/>
                    </a:cubicBezTo>
                    <a:cubicBezTo>
                      <a:pt x="884" y="10085"/>
                      <a:pt x="1255" y="11056"/>
                      <a:pt x="1908" y="11886"/>
                    </a:cubicBezTo>
                    <a:cubicBezTo>
                      <a:pt x="1949" y="11937"/>
                      <a:pt x="2009" y="11965"/>
                      <a:pt x="2073" y="11965"/>
                    </a:cubicBezTo>
                    <a:cubicBezTo>
                      <a:pt x="2118" y="11965"/>
                      <a:pt x="2165" y="11951"/>
                      <a:pt x="2209" y="11922"/>
                    </a:cubicBezTo>
                    <a:cubicBezTo>
                      <a:pt x="2297" y="11833"/>
                      <a:pt x="2297" y="11710"/>
                      <a:pt x="2226" y="11621"/>
                    </a:cubicBezTo>
                    <a:cubicBezTo>
                      <a:pt x="1626" y="10862"/>
                      <a:pt x="1255" y="9944"/>
                      <a:pt x="1008" y="9007"/>
                    </a:cubicBezTo>
                    <a:cubicBezTo>
                      <a:pt x="761" y="8053"/>
                      <a:pt x="601" y="7083"/>
                      <a:pt x="514" y="6094"/>
                    </a:cubicBezTo>
                    <a:cubicBezTo>
                      <a:pt x="319" y="4116"/>
                      <a:pt x="389" y="2119"/>
                      <a:pt x="460" y="125"/>
                    </a:cubicBezTo>
                    <a:cubicBezTo>
                      <a:pt x="460" y="54"/>
                      <a:pt x="408"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6"/>
              <p:cNvSpPr/>
              <p:nvPr/>
            </p:nvSpPr>
            <p:spPr>
              <a:xfrm>
                <a:off x="5072575" y="1819725"/>
                <a:ext cx="227850" cy="52500"/>
              </a:xfrm>
              <a:custGeom>
                <a:avLst/>
                <a:gdLst/>
                <a:ahLst/>
                <a:cxnLst/>
                <a:rect l="l" t="t" r="r" b="b"/>
                <a:pathLst>
                  <a:path w="9114" h="2100" extrusionOk="0">
                    <a:moveTo>
                      <a:pt x="1585" y="0"/>
                    </a:moveTo>
                    <a:cubicBezTo>
                      <a:pt x="1094" y="0"/>
                      <a:pt x="606" y="20"/>
                      <a:pt x="125" y="54"/>
                    </a:cubicBezTo>
                    <a:cubicBezTo>
                      <a:pt x="55" y="54"/>
                      <a:pt x="1" y="107"/>
                      <a:pt x="1" y="178"/>
                    </a:cubicBezTo>
                    <a:cubicBezTo>
                      <a:pt x="1" y="240"/>
                      <a:pt x="55" y="287"/>
                      <a:pt x="104" y="287"/>
                    </a:cubicBezTo>
                    <a:cubicBezTo>
                      <a:pt x="111" y="287"/>
                      <a:pt x="118" y="286"/>
                      <a:pt x="125" y="284"/>
                    </a:cubicBezTo>
                    <a:lnTo>
                      <a:pt x="142" y="284"/>
                    </a:lnTo>
                    <a:cubicBezTo>
                      <a:pt x="416" y="277"/>
                      <a:pt x="690" y="273"/>
                      <a:pt x="962" y="273"/>
                    </a:cubicBezTo>
                    <a:cubicBezTo>
                      <a:pt x="1429" y="273"/>
                      <a:pt x="1893" y="285"/>
                      <a:pt x="2350" y="319"/>
                    </a:cubicBezTo>
                    <a:cubicBezTo>
                      <a:pt x="3092" y="372"/>
                      <a:pt x="3834" y="496"/>
                      <a:pt x="4557" y="637"/>
                    </a:cubicBezTo>
                    <a:cubicBezTo>
                      <a:pt x="5282" y="779"/>
                      <a:pt x="6005" y="972"/>
                      <a:pt x="6695" y="1202"/>
                    </a:cubicBezTo>
                    <a:cubicBezTo>
                      <a:pt x="7401" y="1450"/>
                      <a:pt x="8089" y="1714"/>
                      <a:pt x="8708" y="2067"/>
                    </a:cubicBezTo>
                    <a:lnTo>
                      <a:pt x="8725" y="2067"/>
                    </a:lnTo>
                    <a:cubicBezTo>
                      <a:pt x="8764" y="2089"/>
                      <a:pt x="8805" y="2099"/>
                      <a:pt x="8845" y="2099"/>
                    </a:cubicBezTo>
                    <a:cubicBezTo>
                      <a:pt x="8931" y="2099"/>
                      <a:pt x="9013" y="2052"/>
                      <a:pt x="9061" y="1979"/>
                    </a:cubicBezTo>
                    <a:cubicBezTo>
                      <a:pt x="9113" y="1855"/>
                      <a:pt x="9061" y="1714"/>
                      <a:pt x="8955" y="1643"/>
                    </a:cubicBezTo>
                    <a:cubicBezTo>
                      <a:pt x="8249" y="1290"/>
                      <a:pt x="7559" y="1043"/>
                      <a:pt x="6818" y="814"/>
                    </a:cubicBezTo>
                    <a:cubicBezTo>
                      <a:pt x="6111" y="584"/>
                      <a:pt x="5370" y="407"/>
                      <a:pt x="4628" y="266"/>
                    </a:cubicBezTo>
                    <a:cubicBezTo>
                      <a:pt x="3886" y="143"/>
                      <a:pt x="3127" y="54"/>
                      <a:pt x="2386" y="18"/>
                    </a:cubicBezTo>
                    <a:cubicBezTo>
                      <a:pt x="2118" y="6"/>
                      <a:pt x="1851" y="0"/>
                      <a:pt x="1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6"/>
              <p:cNvSpPr/>
              <p:nvPr/>
            </p:nvSpPr>
            <p:spPr>
              <a:xfrm>
                <a:off x="5091214" y="1781548"/>
                <a:ext cx="93625" cy="93625"/>
              </a:xfrm>
              <a:custGeom>
                <a:avLst/>
                <a:gdLst/>
                <a:ahLst/>
                <a:cxnLst/>
                <a:rect l="l" t="t" r="r" b="b"/>
                <a:pathLst>
                  <a:path w="3745" h="3745" extrusionOk="0">
                    <a:moveTo>
                      <a:pt x="1873" y="1"/>
                    </a:moveTo>
                    <a:cubicBezTo>
                      <a:pt x="832" y="1"/>
                      <a:pt x="1" y="848"/>
                      <a:pt x="1" y="1873"/>
                    </a:cubicBezTo>
                    <a:cubicBezTo>
                      <a:pt x="1" y="2897"/>
                      <a:pt x="832" y="3745"/>
                      <a:pt x="1873" y="3745"/>
                    </a:cubicBezTo>
                    <a:cubicBezTo>
                      <a:pt x="2897" y="3745"/>
                      <a:pt x="3745" y="2897"/>
                      <a:pt x="3745" y="1873"/>
                    </a:cubicBezTo>
                    <a:cubicBezTo>
                      <a:pt x="3745" y="848"/>
                      <a:pt x="2897" y="1"/>
                      <a:pt x="1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5209025" y="1639025"/>
                <a:ext cx="143500" cy="275100"/>
              </a:xfrm>
              <a:custGeom>
                <a:avLst/>
                <a:gdLst/>
                <a:ahLst/>
                <a:cxnLst/>
                <a:rect l="l" t="t" r="r" b="b"/>
                <a:pathLst>
                  <a:path w="5740" h="11004" extrusionOk="0">
                    <a:moveTo>
                      <a:pt x="167" y="1"/>
                    </a:moveTo>
                    <a:cubicBezTo>
                      <a:pt x="138" y="1"/>
                      <a:pt x="110" y="10"/>
                      <a:pt x="88" y="24"/>
                    </a:cubicBezTo>
                    <a:cubicBezTo>
                      <a:pt x="18" y="76"/>
                      <a:pt x="1" y="182"/>
                      <a:pt x="53" y="236"/>
                    </a:cubicBezTo>
                    <a:cubicBezTo>
                      <a:pt x="672" y="1013"/>
                      <a:pt x="1112" y="1896"/>
                      <a:pt x="1501" y="2796"/>
                    </a:cubicBezTo>
                    <a:cubicBezTo>
                      <a:pt x="1889" y="3697"/>
                      <a:pt x="2207" y="4633"/>
                      <a:pt x="2544" y="5586"/>
                    </a:cubicBezTo>
                    <a:cubicBezTo>
                      <a:pt x="2861" y="6523"/>
                      <a:pt x="3215" y="7458"/>
                      <a:pt x="3639" y="8377"/>
                    </a:cubicBezTo>
                    <a:cubicBezTo>
                      <a:pt x="4062" y="9295"/>
                      <a:pt x="4592" y="10178"/>
                      <a:pt x="5299" y="10920"/>
                    </a:cubicBezTo>
                    <a:lnTo>
                      <a:pt x="5316" y="10938"/>
                    </a:lnTo>
                    <a:cubicBezTo>
                      <a:pt x="5360" y="10982"/>
                      <a:pt x="5418" y="11004"/>
                      <a:pt x="5477" y="11004"/>
                    </a:cubicBezTo>
                    <a:cubicBezTo>
                      <a:pt x="5537" y="11004"/>
                      <a:pt x="5599" y="10982"/>
                      <a:pt x="5652" y="10938"/>
                    </a:cubicBezTo>
                    <a:cubicBezTo>
                      <a:pt x="5739" y="10832"/>
                      <a:pt x="5739" y="10691"/>
                      <a:pt x="5652" y="10602"/>
                    </a:cubicBezTo>
                    <a:cubicBezTo>
                      <a:pt x="4962" y="9914"/>
                      <a:pt x="4451" y="9066"/>
                      <a:pt x="4027" y="8200"/>
                    </a:cubicBezTo>
                    <a:cubicBezTo>
                      <a:pt x="3603" y="7317"/>
                      <a:pt x="3250" y="6382"/>
                      <a:pt x="2897" y="5445"/>
                    </a:cubicBezTo>
                    <a:cubicBezTo>
                      <a:pt x="2561" y="4527"/>
                      <a:pt x="2226" y="3573"/>
                      <a:pt x="1819" y="2655"/>
                    </a:cubicBezTo>
                    <a:cubicBezTo>
                      <a:pt x="1413" y="1736"/>
                      <a:pt x="936" y="837"/>
                      <a:pt x="283" y="59"/>
                    </a:cubicBezTo>
                    <a:cubicBezTo>
                      <a:pt x="252" y="18"/>
                      <a:pt x="209"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5198064" y="1648673"/>
                <a:ext cx="93625" cy="93175"/>
              </a:xfrm>
              <a:custGeom>
                <a:avLst/>
                <a:gdLst/>
                <a:ahLst/>
                <a:cxnLst/>
                <a:rect l="l" t="t" r="r" b="b"/>
                <a:pathLst>
                  <a:path w="3745" h="3727" extrusionOk="0">
                    <a:moveTo>
                      <a:pt x="1873" y="1"/>
                    </a:moveTo>
                    <a:cubicBezTo>
                      <a:pt x="848" y="1"/>
                      <a:pt x="1" y="830"/>
                      <a:pt x="1" y="1854"/>
                    </a:cubicBezTo>
                    <a:cubicBezTo>
                      <a:pt x="1" y="2897"/>
                      <a:pt x="848" y="3726"/>
                      <a:pt x="1873" y="3726"/>
                    </a:cubicBezTo>
                    <a:cubicBezTo>
                      <a:pt x="2915" y="3726"/>
                      <a:pt x="3745" y="2897"/>
                      <a:pt x="3745" y="1854"/>
                    </a:cubicBezTo>
                    <a:cubicBezTo>
                      <a:pt x="3745" y="830"/>
                      <a:pt x="2915" y="1"/>
                      <a:pt x="1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6"/>
              <p:cNvSpPr/>
              <p:nvPr/>
            </p:nvSpPr>
            <p:spPr>
              <a:xfrm>
                <a:off x="5821825" y="2173825"/>
                <a:ext cx="178825" cy="287425"/>
              </a:xfrm>
              <a:custGeom>
                <a:avLst/>
                <a:gdLst/>
                <a:ahLst/>
                <a:cxnLst/>
                <a:rect l="l" t="t" r="r" b="b"/>
                <a:pathLst>
                  <a:path w="7153" h="11497" extrusionOk="0">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6"/>
              <p:cNvSpPr/>
              <p:nvPr/>
            </p:nvSpPr>
            <p:spPr>
              <a:xfrm>
                <a:off x="5798425" y="2159150"/>
                <a:ext cx="35800" cy="482275"/>
              </a:xfrm>
              <a:custGeom>
                <a:avLst/>
                <a:gdLst/>
                <a:ahLst/>
                <a:cxnLst/>
                <a:rect l="l" t="t" r="r" b="b"/>
                <a:pathLst>
                  <a:path w="1432" h="19291" extrusionOk="0">
                    <a:moveTo>
                      <a:pt x="318" y="0"/>
                    </a:moveTo>
                    <a:cubicBezTo>
                      <a:pt x="306" y="0"/>
                      <a:pt x="295" y="2"/>
                      <a:pt x="283" y="4"/>
                    </a:cubicBezTo>
                    <a:cubicBezTo>
                      <a:pt x="212" y="40"/>
                      <a:pt x="177" y="110"/>
                      <a:pt x="195" y="164"/>
                    </a:cubicBezTo>
                    <a:cubicBezTo>
                      <a:pt x="671" y="1664"/>
                      <a:pt x="883" y="3219"/>
                      <a:pt x="937" y="4773"/>
                    </a:cubicBezTo>
                    <a:cubicBezTo>
                      <a:pt x="989" y="6327"/>
                      <a:pt x="883" y="7899"/>
                      <a:pt x="725" y="9453"/>
                    </a:cubicBezTo>
                    <a:cubicBezTo>
                      <a:pt x="565" y="11007"/>
                      <a:pt x="372" y="12578"/>
                      <a:pt x="230" y="14151"/>
                    </a:cubicBezTo>
                    <a:cubicBezTo>
                      <a:pt x="89" y="15722"/>
                      <a:pt x="0" y="17311"/>
                      <a:pt x="106" y="18919"/>
                    </a:cubicBezTo>
                    <a:lnTo>
                      <a:pt x="106" y="18936"/>
                    </a:lnTo>
                    <a:cubicBezTo>
                      <a:pt x="124" y="19137"/>
                      <a:pt x="315" y="19291"/>
                      <a:pt x="515" y="19291"/>
                    </a:cubicBezTo>
                    <a:cubicBezTo>
                      <a:pt x="526" y="19291"/>
                      <a:pt x="537" y="19290"/>
                      <a:pt x="548" y="19289"/>
                    </a:cubicBezTo>
                    <a:cubicBezTo>
                      <a:pt x="777" y="19272"/>
                      <a:pt x="937" y="19077"/>
                      <a:pt x="918" y="18848"/>
                    </a:cubicBezTo>
                    <a:cubicBezTo>
                      <a:pt x="760" y="17311"/>
                      <a:pt x="796" y="15757"/>
                      <a:pt x="883" y="14203"/>
                    </a:cubicBezTo>
                    <a:cubicBezTo>
                      <a:pt x="989" y="12632"/>
                      <a:pt x="1149" y="11078"/>
                      <a:pt x="1255" y="9506"/>
                    </a:cubicBezTo>
                    <a:cubicBezTo>
                      <a:pt x="1361" y="7916"/>
                      <a:pt x="1431" y="6345"/>
                      <a:pt x="1325" y="4756"/>
                    </a:cubicBezTo>
                    <a:cubicBezTo>
                      <a:pt x="1236" y="3166"/>
                      <a:pt x="972" y="1594"/>
                      <a:pt x="442" y="93"/>
                    </a:cubicBezTo>
                    <a:cubicBezTo>
                      <a:pt x="427" y="35"/>
                      <a:pt x="375" y="0"/>
                      <a:pt x="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5774150" y="2182675"/>
                <a:ext cx="93175" cy="93150"/>
              </a:xfrm>
              <a:custGeom>
                <a:avLst/>
                <a:gdLst/>
                <a:ahLst/>
                <a:cxnLst/>
                <a:rect l="l" t="t" r="r" b="b"/>
                <a:pathLst>
                  <a:path w="3727" h="3726" extrusionOk="0">
                    <a:moveTo>
                      <a:pt x="1854" y="0"/>
                    </a:moveTo>
                    <a:cubicBezTo>
                      <a:pt x="830" y="0"/>
                      <a:pt x="1" y="829"/>
                      <a:pt x="1" y="1872"/>
                    </a:cubicBezTo>
                    <a:cubicBezTo>
                      <a:pt x="1" y="2896"/>
                      <a:pt x="830" y="3726"/>
                      <a:pt x="1854" y="3726"/>
                    </a:cubicBezTo>
                    <a:cubicBezTo>
                      <a:pt x="2897" y="3726"/>
                      <a:pt x="3726" y="2896"/>
                      <a:pt x="3726" y="1872"/>
                    </a:cubicBezTo>
                    <a:cubicBezTo>
                      <a:pt x="3726" y="829"/>
                      <a:pt x="2897" y="0"/>
                      <a:pt x="18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6"/>
            <p:cNvGrpSpPr/>
            <p:nvPr/>
          </p:nvGrpSpPr>
          <p:grpSpPr>
            <a:xfrm rot="-6187679" flipH="1">
              <a:off x="5426931" y="254213"/>
              <a:ext cx="612968" cy="1070077"/>
              <a:chOff x="5584006" y="2130847"/>
              <a:chExt cx="301215" cy="510578"/>
            </a:xfrm>
          </p:grpSpPr>
          <p:sp>
            <p:nvSpPr>
              <p:cNvPr id="297" name="Google Shape;297;p6"/>
              <p:cNvSpPr/>
              <p:nvPr/>
            </p:nvSpPr>
            <p:spPr>
              <a:xfrm rot="-1723369">
                <a:off x="5645829" y="2153909"/>
                <a:ext cx="177570" cy="289531"/>
              </a:xfrm>
              <a:custGeom>
                <a:avLst/>
                <a:gdLst/>
                <a:ahLst/>
                <a:cxnLst/>
                <a:rect l="l" t="t" r="r" b="b"/>
                <a:pathLst>
                  <a:path w="7153" h="11497" extrusionOk="0">
                    <a:moveTo>
                      <a:pt x="7153" y="1"/>
                    </a:moveTo>
                    <a:cubicBezTo>
                      <a:pt x="7152" y="1"/>
                      <a:pt x="3356" y="743"/>
                      <a:pt x="1696" y="5334"/>
                    </a:cubicBezTo>
                    <a:cubicBezTo>
                      <a:pt x="36" y="9943"/>
                      <a:pt x="1" y="11497"/>
                      <a:pt x="1" y="11497"/>
                    </a:cubicBezTo>
                    <a:cubicBezTo>
                      <a:pt x="1" y="11497"/>
                      <a:pt x="3585" y="9573"/>
                      <a:pt x="4981" y="6764"/>
                    </a:cubicBezTo>
                    <a:cubicBezTo>
                      <a:pt x="6358" y="3957"/>
                      <a:pt x="7152"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6"/>
              <p:cNvSpPr/>
              <p:nvPr/>
            </p:nvSpPr>
            <p:spPr>
              <a:xfrm>
                <a:off x="5798425" y="2159150"/>
                <a:ext cx="35800" cy="482275"/>
              </a:xfrm>
              <a:custGeom>
                <a:avLst/>
                <a:gdLst/>
                <a:ahLst/>
                <a:cxnLst/>
                <a:rect l="l" t="t" r="r" b="b"/>
                <a:pathLst>
                  <a:path w="1432" h="19291" extrusionOk="0">
                    <a:moveTo>
                      <a:pt x="318" y="0"/>
                    </a:moveTo>
                    <a:cubicBezTo>
                      <a:pt x="306" y="0"/>
                      <a:pt x="295" y="2"/>
                      <a:pt x="283" y="4"/>
                    </a:cubicBezTo>
                    <a:cubicBezTo>
                      <a:pt x="212" y="40"/>
                      <a:pt x="177" y="110"/>
                      <a:pt x="195" y="164"/>
                    </a:cubicBezTo>
                    <a:cubicBezTo>
                      <a:pt x="671" y="1664"/>
                      <a:pt x="883" y="3219"/>
                      <a:pt x="937" y="4773"/>
                    </a:cubicBezTo>
                    <a:cubicBezTo>
                      <a:pt x="989" y="6327"/>
                      <a:pt x="883" y="7899"/>
                      <a:pt x="725" y="9453"/>
                    </a:cubicBezTo>
                    <a:cubicBezTo>
                      <a:pt x="565" y="11007"/>
                      <a:pt x="372" y="12578"/>
                      <a:pt x="230" y="14151"/>
                    </a:cubicBezTo>
                    <a:cubicBezTo>
                      <a:pt x="89" y="15722"/>
                      <a:pt x="0" y="17311"/>
                      <a:pt x="106" y="18919"/>
                    </a:cubicBezTo>
                    <a:lnTo>
                      <a:pt x="106" y="18936"/>
                    </a:lnTo>
                    <a:cubicBezTo>
                      <a:pt x="124" y="19137"/>
                      <a:pt x="315" y="19291"/>
                      <a:pt x="515" y="19291"/>
                    </a:cubicBezTo>
                    <a:cubicBezTo>
                      <a:pt x="526" y="19291"/>
                      <a:pt x="537" y="19290"/>
                      <a:pt x="548" y="19289"/>
                    </a:cubicBezTo>
                    <a:cubicBezTo>
                      <a:pt x="777" y="19272"/>
                      <a:pt x="937" y="19077"/>
                      <a:pt x="918" y="18848"/>
                    </a:cubicBezTo>
                    <a:cubicBezTo>
                      <a:pt x="760" y="17311"/>
                      <a:pt x="796" y="15757"/>
                      <a:pt x="883" y="14203"/>
                    </a:cubicBezTo>
                    <a:cubicBezTo>
                      <a:pt x="989" y="12632"/>
                      <a:pt x="1149" y="11078"/>
                      <a:pt x="1255" y="9506"/>
                    </a:cubicBezTo>
                    <a:cubicBezTo>
                      <a:pt x="1361" y="7916"/>
                      <a:pt x="1431" y="6345"/>
                      <a:pt x="1325" y="4756"/>
                    </a:cubicBezTo>
                    <a:cubicBezTo>
                      <a:pt x="1236" y="3166"/>
                      <a:pt x="972" y="1594"/>
                      <a:pt x="442" y="93"/>
                    </a:cubicBezTo>
                    <a:cubicBezTo>
                      <a:pt x="427" y="35"/>
                      <a:pt x="375" y="0"/>
                      <a:pt x="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9" name="Google Shape;299;p6"/>
            <p:cNvSpPr/>
            <p:nvPr/>
          </p:nvSpPr>
          <p:spPr>
            <a:xfrm rot="-7930660" flipH="1">
              <a:off x="5668951" y="531657"/>
              <a:ext cx="414256" cy="557288"/>
            </a:xfrm>
            <a:custGeom>
              <a:avLst/>
              <a:gdLst/>
              <a:ahLst/>
              <a:cxnLst/>
              <a:rect l="l" t="t" r="r" b="b"/>
              <a:pathLst>
                <a:path w="8143" h="10636" extrusionOk="0">
                  <a:moveTo>
                    <a:pt x="134" y="0"/>
                  </a:moveTo>
                  <a:cubicBezTo>
                    <a:pt x="125" y="0"/>
                    <a:pt x="116" y="1"/>
                    <a:pt x="107" y="3"/>
                  </a:cubicBezTo>
                  <a:cubicBezTo>
                    <a:pt x="36" y="39"/>
                    <a:pt x="1" y="109"/>
                    <a:pt x="19" y="163"/>
                  </a:cubicBezTo>
                  <a:cubicBezTo>
                    <a:pt x="1185" y="4418"/>
                    <a:pt x="3975" y="8198"/>
                    <a:pt x="7701" y="10599"/>
                  </a:cubicBezTo>
                  <a:cubicBezTo>
                    <a:pt x="7743" y="10624"/>
                    <a:pt x="7790" y="10635"/>
                    <a:pt x="7836" y="10635"/>
                  </a:cubicBezTo>
                  <a:cubicBezTo>
                    <a:pt x="7923" y="10635"/>
                    <a:pt x="8007" y="10593"/>
                    <a:pt x="8054" y="10512"/>
                  </a:cubicBezTo>
                  <a:cubicBezTo>
                    <a:pt x="8143" y="10387"/>
                    <a:pt x="8089" y="10229"/>
                    <a:pt x="7983" y="10159"/>
                  </a:cubicBezTo>
                  <a:cubicBezTo>
                    <a:pt x="4310" y="7898"/>
                    <a:pt x="1503" y="4260"/>
                    <a:pt x="266" y="92"/>
                  </a:cubicBezTo>
                  <a:cubicBezTo>
                    <a:pt x="250" y="46"/>
                    <a:pt x="195"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0" name="Google Shape;300;p6"/>
          <p:cNvGrpSpPr/>
          <p:nvPr/>
        </p:nvGrpSpPr>
        <p:grpSpPr>
          <a:xfrm>
            <a:off x="4373929" y="4600538"/>
            <a:ext cx="327124" cy="322325"/>
            <a:chOff x="3828575" y="1069325"/>
            <a:chExt cx="185750" cy="183025"/>
          </a:xfrm>
        </p:grpSpPr>
        <p:sp>
          <p:nvSpPr>
            <p:cNvPr id="301" name="Google Shape;301;p6"/>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6"/>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4" name="Shape 304"/>
        <p:cNvGrpSpPr/>
        <p:nvPr/>
      </p:nvGrpSpPr>
      <p:grpSpPr>
        <a:xfrm>
          <a:off x="0" y="0"/>
          <a:ext cx="0" cy="0"/>
          <a:chOff x="0" y="0"/>
          <a:chExt cx="0" cy="0"/>
        </a:xfrm>
      </p:grpSpPr>
      <p:sp>
        <p:nvSpPr>
          <p:cNvPr id="305" name="Google Shape;305;p7"/>
          <p:cNvSpPr txBox="1"/>
          <p:nvPr>
            <p:ph type="title"/>
          </p:nvPr>
        </p:nvSpPr>
        <p:spPr>
          <a:xfrm>
            <a:off x="3874675" y="1229363"/>
            <a:ext cx="3753300" cy="926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6" name="Google Shape;306;p7"/>
          <p:cNvSpPr txBox="1"/>
          <p:nvPr>
            <p:ph type="body" idx="1"/>
          </p:nvPr>
        </p:nvSpPr>
        <p:spPr>
          <a:xfrm>
            <a:off x="3874675" y="2318638"/>
            <a:ext cx="4513500" cy="1741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400"/>
            </a:lvl1pPr>
            <a:lvl2pPr marL="914400" lvl="1" indent="-317500" rtl="0">
              <a:lnSpc>
                <a:spcPct val="115000"/>
              </a:lnSpc>
              <a:spcBef>
                <a:spcPts val="0"/>
              </a:spcBef>
              <a:spcAft>
                <a:spcPts val="0"/>
              </a:spcAft>
              <a:buSzPts val="1400"/>
              <a:buAutoNum type="alphaLcPeriod"/>
              <a:defRPr>
                <a:solidFill>
                  <a:srgbClr val="434343"/>
                </a:solidFill>
              </a:defRPr>
            </a:lvl2pPr>
            <a:lvl3pPr marL="1371600" lvl="2" indent="-317500" rtl="0">
              <a:lnSpc>
                <a:spcPct val="115000"/>
              </a:lnSpc>
              <a:spcBef>
                <a:spcPts val="0"/>
              </a:spcBef>
              <a:spcAft>
                <a:spcPts val="0"/>
              </a:spcAft>
              <a:buSzPts val="1400"/>
              <a:buAutoNum type="romanLcPeriod"/>
              <a:defRPr>
                <a:solidFill>
                  <a:srgbClr val="434343"/>
                </a:solidFill>
              </a:defRPr>
            </a:lvl3pPr>
            <a:lvl4pPr marL="1828800" lvl="3" indent="-317500" rtl="0">
              <a:lnSpc>
                <a:spcPct val="115000"/>
              </a:lnSpc>
              <a:spcBef>
                <a:spcPts val="0"/>
              </a:spcBef>
              <a:spcAft>
                <a:spcPts val="0"/>
              </a:spcAft>
              <a:buSzPts val="1400"/>
              <a:buAutoNum type="arabicPeriod"/>
              <a:defRPr>
                <a:solidFill>
                  <a:srgbClr val="434343"/>
                </a:solidFill>
              </a:defRPr>
            </a:lvl4pPr>
            <a:lvl5pPr marL="2286000" lvl="4" indent="-317500" rtl="0">
              <a:lnSpc>
                <a:spcPct val="115000"/>
              </a:lnSpc>
              <a:spcBef>
                <a:spcPts val="0"/>
              </a:spcBef>
              <a:spcAft>
                <a:spcPts val="0"/>
              </a:spcAft>
              <a:buSzPts val="1400"/>
              <a:buAutoNum type="alphaLcPeriod"/>
              <a:defRPr>
                <a:solidFill>
                  <a:srgbClr val="434343"/>
                </a:solidFill>
              </a:defRPr>
            </a:lvl5pPr>
            <a:lvl6pPr marL="2743200" lvl="5" indent="-317500" rtl="0">
              <a:lnSpc>
                <a:spcPct val="115000"/>
              </a:lnSpc>
              <a:spcBef>
                <a:spcPts val="0"/>
              </a:spcBef>
              <a:spcAft>
                <a:spcPts val="0"/>
              </a:spcAft>
              <a:buSzPts val="1400"/>
              <a:buAutoNum type="romanLcPeriod"/>
              <a:defRPr>
                <a:solidFill>
                  <a:srgbClr val="434343"/>
                </a:solidFill>
              </a:defRPr>
            </a:lvl6pPr>
            <a:lvl7pPr marL="3200400" lvl="6" indent="-317500" rtl="0">
              <a:lnSpc>
                <a:spcPct val="115000"/>
              </a:lnSpc>
              <a:spcBef>
                <a:spcPts val="0"/>
              </a:spcBef>
              <a:spcAft>
                <a:spcPts val="0"/>
              </a:spcAft>
              <a:buSzPts val="1400"/>
              <a:buAutoNum type="arabicPeriod"/>
              <a:defRPr>
                <a:solidFill>
                  <a:srgbClr val="434343"/>
                </a:solidFill>
              </a:defRPr>
            </a:lvl7pPr>
            <a:lvl8pPr marL="3657600" lvl="7" indent="-317500" rtl="0">
              <a:lnSpc>
                <a:spcPct val="115000"/>
              </a:lnSpc>
              <a:spcBef>
                <a:spcPts val="0"/>
              </a:spcBef>
              <a:spcAft>
                <a:spcPts val="0"/>
              </a:spcAft>
              <a:buSzPts val="1400"/>
              <a:buAutoNum type="alphaLcPeriod"/>
              <a:defRPr>
                <a:solidFill>
                  <a:srgbClr val="434343"/>
                </a:solidFill>
              </a:defRPr>
            </a:lvl8pPr>
            <a:lvl9pPr marL="4114800" lvl="8" indent="-317500" rtl="0">
              <a:lnSpc>
                <a:spcPct val="115000"/>
              </a:lnSpc>
              <a:spcBef>
                <a:spcPts val="0"/>
              </a:spcBef>
              <a:spcAft>
                <a:spcPts val="0"/>
              </a:spcAft>
              <a:buSzPts val="1400"/>
              <a:buAutoNum type="romanLcPeriod"/>
              <a:defRPr>
                <a:solidFill>
                  <a:srgbClr val="434343"/>
                </a:solidFill>
              </a:defRPr>
            </a:lvl9pPr>
          </a:lstStyle>
          <a:p/>
        </p:txBody>
      </p:sp>
      <p:grpSp>
        <p:nvGrpSpPr>
          <p:cNvPr id="307" name="Google Shape;307;p7"/>
          <p:cNvGrpSpPr/>
          <p:nvPr/>
        </p:nvGrpSpPr>
        <p:grpSpPr>
          <a:xfrm rot="5932152">
            <a:off x="8101247" y="4036563"/>
            <a:ext cx="288527" cy="1204975"/>
            <a:chOff x="768875" y="1271550"/>
            <a:chExt cx="115425" cy="482050"/>
          </a:xfrm>
        </p:grpSpPr>
        <p:sp>
          <p:nvSpPr>
            <p:cNvPr id="308" name="Google Shape;308;p7"/>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7"/>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7"/>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7"/>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 name="Google Shape;316;p7"/>
          <p:cNvGrpSpPr/>
          <p:nvPr/>
        </p:nvGrpSpPr>
        <p:grpSpPr>
          <a:xfrm rot="-5400000" flipH="1">
            <a:off x="8249241" y="261618"/>
            <a:ext cx="754304" cy="1035196"/>
            <a:chOff x="1395350" y="2163450"/>
            <a:chExt cx="324125" cy="538800"/>
          </a:xfrm>
        </p:grpSpPr>
        <p:sp>
          <p:nvSpPr>
            <p:cNvPr id="317" name="Google Shape;317;p7"/>
            <p:cNvSpPr/>
            <p:nvPr/>
          </p:nvSpPr>
          <p:spPr>
            <a:xfrm>
              <a:off x="1429625" y="2163450"/>
              <a:ext cx="191550" cy="313525"/>
            </a:xfrm>
            <a:custGeom>
              <a:avLst/>
              <a:gdLst/>
              <a:ahLst/>
              <a:cxnLst/>
              <a:rect l="l" t="t" r="r" b="b"/>
              <a:pathLst>
                <a:path w="7662" h="12541" extrusionOk="0">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a:off x="1459375" y="2458375"/>
              <a:ext cx="260100" cy="84400"/>
            </a:xfrm>
            <a:custGeom>
              <a:avLst/>
              <a:gdLst/>
              <a:ahLst/>
              <a:cxnLst/>
              <a:rect l="l" t="t" r="r" b="b"/>
              <a:pathLst>
                <a:path w="10404" h="3376" extrusionOk="0">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a:off x="1395350" y="2417075"/>
              <a:ext cx="109900" cy="285175"/>
            </a:xfrm>
            <a:custGeom>
              <a:avLst/>
              <a:gdLst/>
              <a:ahLst/>
              <a:cxnLst/>
              <a:rect l="l" t="t" r="r" b="b"/>
              <a:pathLst>
                <a:path w="4396" h="11407" extrusionOk="0">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a:off x="1409975" y="2524825"/>
              <a:ext cx="96275" cy="49425"/>
            </a:xfrm>
            <a:custGeom>
              <a:avLst/>
              <a:gdLst/>
              <a:ahLst/>
              <a:cxnLst/>
              <a:rect l="l" t="t" r="r" b="b"/>
              <a:pathLst>
                <a:path w="3851" h="1977" extrusionOk="0">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 name="Google Shape;321;p7"/>
          <p:cNvGrpSpPr/>
          <p:nvPr/>
        </p:nvGrpSpPr>
        <p:grpSpPr>
          <a:xfrm>
            <a:off x="-887650" y="-831728"/>
            <a:ext cx="4157997" cy="4654698"/>
            <a:chOff x="4935300" y="-831728"/>
            <a:chExt cx="4157997" cy="4654698"/>
          </a:xfrm>
        </p:grpSpPr>
        <p:grpSp>
          <p:nvGrpSpPr>
            <p:cNvPr id="322" name="Google Shape;322;p7"/>
            <p:cNvGrpSpPr/>
            <p:nvPr/>
          </p:nvGrpSpPr>
          <p:grpSpPr>
            <a:xfrm rot="-7557881">
              <a:off x="8034786" y="2214609"/>
              <a:ext cx="881963" cy="802860"/>
              <a:chOff x="5429222" y="1072895"/>
              <a:chExt cx="1442398" cy="1313030"/>
            </a:xfrm>
          </p:grpSpPr>
          <p:sp>
            <p:nvSpPr>
              <p:cNvPr id="323" name="Google Shape;323;p7"/>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7"/>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7"/>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7"/>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7"/>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7"/>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7"/>
            <p:cNvGrpSpPr/>
            <p:nvPr/>
          </p:nvGrpSpPr>
          <p:grpSpPr>
            <a:xfrm rot="-4214631" flipH="1">
              <a:off x="5357267" y="568136"/>
              <a:ext cx="4279651" cy="1854971"/>
              <a:chOff x="-116896" y="1776300"/>
              <a:chExt cx="4304070" cy="1854877"/>
            </a:xfrm>
          </p:grpSpPr>
          <p:sp>
            <p:nvSpPr>
              <p:cNvPr id="334" name="Google Shape;334;p7"/>
              <p:cNvSpPr/>
              <p:nvPr/>
            </p:nvSpPr>
            <p:spPr>
              <a:xfrm flipH="1">
                <a:off x="-116896" y="2915042"/>
                <a:ext cx="3188045" cy="591469"/>
              </a:xfrm>
              <a:custGeom>
                <a:avLst/>
                <a:gdLst/>
                <a:ahLst/>
                <a:cxnLst/>
                <a:rect l="l" t="t" r="r" b="b"/>
                <a:pathLst>
                  <a:path w="44240" h="11192" extrusionOk="0">
                    <a:moveTo>
                      <a:pt x="777" y="1"/>
                    </a:moveTo>
                    <a:cubicBezTo>
                      <a:pt x="493" y="1"/>
                      <a:pt x="234" y="180"/>
                      <a:pt x="125" y="454"/>
                    </a:cubicBezTo>
                    <a:cubicBezTo>
                      <a:pt x="0" y="824"/>
                      <a:pt x="195" y="1213"/>
                      <a:pt x="548" y="1354"/>
                    </a:cubicBezTo>
                    <a:cubicBezTo>
                      <a:pt x="4418" y="2752"/>
                      <a:pt x="8470" y="3459"/>
                      <a:pt x="12577" y="3459"/>
                    </a:cubicBezTo>
                    <a:cubicBezTo>
                      <a:pt x="12723" y="3459"/>
                      <a:pt x="12870" y="3458"/>
                      <a:pt x="13017" y="3456"/>
                    </a:cubicBezTo>
                    <a:cubicBezTo>
                      <a:pt x="13493" y="3456"/>
                      <a:pt x="13970" y="3438"/>
                      <a:pt x="14465" y="3438"/>
                    </a:cubicBezTo>
                    <a:cubicBezTo>
                      <a:pt x="15047" y="3402"/>
                      <a:pt x="15647" y="3385"/>
                      <a:pt x="16231" y="3385"/>
                    </a:cubicBezTo>
                    <a:cubicBezTo>
                      <a:pt x="17785" y="3402"/>
                      <a:pt x="19391" y="3544"/>
                      <a:pt x="20928" y="3668"/>
                    </a:cubicBezTo>
                    <a:cubicBezTo>
                      <a:pt x="22510" y="3811"/>
                      <a:pt x="24150" y="3956"/>
                      <a:pt x="25782" y="3956"/>
                    </a:cubicBezTo>
                    <a:cubicBezTo>
                      <a:pt x="25954" y="3956"/>
                      <a:pt x="26126" y="3954"/>
                      <a:pt x="26297" y="3951"/>
                    </a:cubicBezTo>
                    <a:cubicBezTo>
                      <a:pt x="27074" y="3951"/>
                      <a:pt x="27851" y="3897"/>
                      <a:pt x="28610" y="3845"/>
                    </a:cubicBezTo>
                    <a:cubicBezTo>
                      <a:pt x="29446" y="3787"/>
                      <a:pt x="30306" y="3729"/>
                      <a:pt x="31151" y="3729"/>
                    </a:cubicBezTo>
                    <a:cubicBezTo>
                      <a:pt x="31341" y="3729"/>
                      <a:pt x="31530" y="3732"/>
                      <a:pt x="31718" y="3739"/>
                    </a:cubicBezTo>
                    <a:cubicBezTo>
                      <a:pt x="33714" y="3774"/>
                      <a:pt x="35339" y="4215"/>
                      <a:pt x="36540" y="5010"/>
                    </a:cubicBezTo>
                    <a:cubicBezTo>
                      <a:pt x="37440" y="5611"/>
                      <a:pt x="38146" y="6458"/>
                      <a:pt x="38923" y="7341"/>
                    </a:cubicBezTo>
                    <a:cubicBezTo>
                      <a:pt x="39224" y="7695"/>
                      <a:pt x="39542" y="8065"/>
                      <a:pt x="39877" y="8418"/>
                    </a:cubicBezTo>
                    <a:cubicBezTo>
                      <a:pt x="40831" y="9442"/>
                      <a:pt x="41909" y="10325"/>
                      <a:pt x="43074" y="11085"/>
                    </a:cubicBezTo>
                    <a:cubicBezTo>
                      <a:pt x="43180" y="11156"/>
                      <a:pt x="43303" y="11191"/>
                      <a:pt x="43444" y="11191"/>
                    </a:cubicBezTo>
                    <a:cubicBezTo>
                      <a:pt x="43675" y="11191"/>
                      <a:pt x="43887" y="11085"/>
                      <a:pt x="44028" y="10873"/>
                    </a:cubicBezTo>
                    <a:cubicBezTo>
                      <a:pt x="44240" y="10555"/>
                      <a:pt x="44151" y="10113"/>
                      <a:pt x="43816" y="9920"/>
                    </a:cubicBezTo>
                    <a:cubicBezTo>
                      <a:pt x="42756" y="9230"/>
                      <a:pt x="41767" y="8401"/>
                      <a:pt x="40884" y="7464"/>
                    </a:cubicBezTo>
                    <a:cubicBezTo>
                      <a:pt x="40583" y="7146"/>
                      <a:pt x="40265" y="6776"/>
                      <a:pt x="39966" y="6423"/>
                    </a:cubicBezTo>
                    <a:cubicBezTo>
                      <a:pt x="39189" y="5522"/>
                      <a:pt x="38358" y="4568"/>
                      <a:pt x="37317" y="3862"/>
                    </a:cubicBezTo>
                    <a:cubicBezTo>
                      <a:pt x="35886" y="2908"/>
                      <a:pt x="34014" y="2396"/>
                      <a:pt x="31753" y="2343"/>
                    </a:cubicBezTo>
                    <a:cubicBezTo>
                      <a:pt x="31552" y="2336"/>
                      <a:pt x="31352" y="2333"/>
                      <a:pt x="31152" y="2333"/>
                    </a:cubicBezTo>
                    <a:cubicBezTo>
                      <a:pt x="30264" y="2333"/>
                      <a:pt x="29387" y="2391"/>
                      <a:pt x="28522" y="2449"/>
                    </a:cubicBezTo>
                    <a:cubicBezTo>
                      <a:pt x="27780" y="2502"/>
                      <a:pt x="27020" y="2555"/>
                      <a:pt x="26262" y="2573"/>
                    </a:cubicBezTo>
                    <a:cubicBezTo>
                      <a:pt x="26097" y="2576"/>
                      <a:pt x="25932" y="2578"/>
                      <a:pt x="25767" y="2578"/>
                    </a:cubicBezTo>
                    <a:cubicBezTo>
                      <a:pt x="24195" y="2578"/>
                      <a:pt x="22602" y="2434"/>
                      <a:pt x="21051" y="2291"/>
                    </a:cubicBezTo>
                    <a:cubicBezTo>
                      <a:pt x="19480" y="2149"/>
                      <a:pt x="17855" y="2008"/>
                      <a:pt x="16231" y="2008"/>
                    </a:cubicBezTo>
                    <a:cubicBezTo>
                      <a:pt x="15630" y="2008"/>
                      <a:pt x="15011" y="2025"/>
                      <a:pt x="14411" y="2043"/>
                    </a:cubicBezTo>
                    <a:cubicBezTo>
                      <a:pt x="13952" y="2060"/>
                      <a:pt x="13476" y="2060"/>
                      <a:pt x="12998" y="2079"/>
                    </a:cubicBezTo>
                    <a:cubicBezTo>
                      <a:pt x="12896" y="2079"/>
                      <a:pt x="12793" y="2080"/>
                      <a:pt x="12691" y="2080"/>
                    </a:cubicBezTo>
                    <a:cubicBezTo>
                      <a:pt x="8700" y="2080"/>
                      <a:pt x="4778" y="1408"/>
                      <a:pt x="1025" y="47"/>
                    </a:cubicBezTo>
                    <a:cubicBezTo>
                      <a:pt x="942" y="15"/>
                      <a:pt x="858" y="1"/>
                      <a:pt x="7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7"/>
              <p:cNvSpPr/>
              <p:nvPr/>
            </p:nvSpPr>
            <p:spPr>
              <a:xfrm flipH="1">
                <a:off x="2914478" y="2931478"/>
                <a:ext cx="1272696" cy="251924"/>
              </a:xfrm>
              <a:custGeom>
                <a:avLst/>
                <a:gdLst/>
                <a:ahLst/>
                <a:cxnLst/>
                <a:rect l="l" t="t" r="r" b="b"/>
                <a:pathLst>
                  <a:path w="17661" h="4767" extrusionOk="0">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7"/>
              <p:cNvSpPr/>
              <p:nvPr/>
            </p:nvSpPr>
            <p:spPr>
              <a:xfrm flipH="1">
                <a:off x="3483414" y="2761152"/>
                <a:ext cx="344891" cy="318618"/>
              </a:xfrm>
              <a:custGeom>
                <a:avLst/>
                <a:gdLst/>
                <a:ahLst/>
                <a:cxnLst/>
                <a:rect l="l" t="t" r="r" b="b"/>
                <a:pathLst>
                  <a:path w="4786" h="6029" extrusionOk="0">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7"/>
              <p:cNvSpPr/>
              <p:nvPr/>
            </p:nvSpPr>
            <p:spPr>
              <a:xfrm flipH="1">
                <a:off x="2973066" y="1776300"/>
                <a:ext cx="1139092" cy="1192081"/>
              </a:xfrm>
              <a:custGeom>
                <a:avLst/>
                <a:gdLst/>
                <a:ahLst/>
                <a:cxnLst/>
                <a:rect l="l" t="t" r="r" b="b"/>
                <a:pathLst>
                  <a:path w="15807" h="22557" extrusionOk="0">
                    <a:moveTo>
                      <a:pt x="165" y="0"/>
                    </a:moveTo>
                    <a:cubicBezTo>
                      <a:pt x="133" y="0"/>
                      <a:pt x="101" y="10"/>
                      <a:pt x="71" y="33"/>
                    </a:cubicBezTo>
                    <a:cubicBezTo>
                      <a:pt x="19" y="85"/>
                      <a:pt x="0" y="191"/>
                      <a:pt x="54" y="245"/>
                    </a:cubicBezTo>
                    <a:cubicBezTo>
                      <a:pt x="742" y="1145"/>
                      <a:pt x="1307" y="2134"/>
                      <a:pt x="1714" y="3193"/>
                    </a:cubicBezTo>
                    <a:cubicBezTo>
                      <a:pt x="1908" y="3723"/>
                      <a:pt x="2084" y="4253"/>
                      <a:pt x="2190" y="4818"/>
                    </a:cubicBezTo>
                    <a:cubicBezTo>
                      <a:pt x="2314" y="5366"/>
                      <a:pt x="2385" y="5913"/>
                      <a:pt x="2437" y="6496"/>
                    </a:cubicBezTo>
                    <a:cubicBezTo>
                      <a:pt x="2508" y="7061"/>
                      <a:pt x="2597" y="7662"/>
                      <a:pt x="2861" y="8227"/>
                    </a:cubicBezTo>
                    <a:cubicBezTo>
                      <a:pt x="2986" y="8510"/>
                      <a:pt x="3162" y="8792"/>
                      <a:pt x="3374" y="9021"/>
                    </a:cubicBezTo>
                    <a:cubicBezTo>
                      <a:pt x="3586" y="9251"/>
                      <a:pt x="3833" y="9445"/>
                      <a:pt x="4080" y="9604"/>
                    </a:cubicBezTo>
                    <a:cubicBezTo>
                      <a:pt x="4575" y="9939"/>
                      <a:pt x="5105" y="10187"/>
                      <a:pt x="5564" y="10487"/>
                    </a:cubicBezTo>
                    <a:cubicBezTo>
                      <a:pt x="6040" y="10770"/>
                      <a:pt x="6429" y="11140"/>
                      <a:pt x="6746" y="11564"/>
                    </a:cubicBezTo>
                    <a:cubicBezTo>
                      <a:pt x="7401" y="12447"/>
                      <a:pt x="7789" y="13525"/>
                      <a:pt x="8265" y="14566"/>
                    </a:cubicBezTo>
                    <a:cubicBezTo>
                      <a:pt x="8512" y="15096"/>
                      <a:pt x="8778" y="15644"/>
                      <a:pt x="9113" y="16139"/>
                    </a:cubicBezTo>
                    <a:cubicBezTo>
                      <a:pt x="9202" y="16262"/>
                      <a:pt x="9273" y="16386"/>
                      <a:pt x="9379" y="16509"/>
                    </a:cubicBezTo>
                    <a:cubicBezTo>
                      <a:pt x="9466" y="16633"/>
                      <a:pt x="9572" y="16756"/>
                      <a:pt x="9678" y="16862"/>
                    </a:cubicBezTo>
                    <a:cubicBezTo>
                      <a:pt x="9873" y="17092"/>
                      <a:pt x="10102" y="17304"/>
                      <a:pt x="10332" y="17481"/>
                    </a:cubicBezTo>
                    <a:cubicBezTo>
                      <a:pt x="10773" y="17869"/>
                      <a:pt x="11250" y="18204"/>
                      <a:pt x="11691" y="18557"/>
                    </a:cubicBezTo>
                    <a:cubicBezTo>
                      <a:pt x="12134" y="18894"/>
                      <a:pt x="12557" y="19264"/>
                      <a:pt x="12946" y="19671"/>
                    </a:cubicBezTo>
                    <a:cubicBezTo>
                      <a:pt x="13723" y="20465"/>
                      <a:pt x="14394" y="21366"/>
                      <a:pt x="14924" y="22337"/>
                    </a:cubicBezTo>
                    <a:cubicBezTo>
                      <a:pt x="15006" y="22478"/>
                      <a:pt x="15152" y="22557"/>
                      <a:pt x="15302" y="22557"/>
                    </a:cubicBezTo>
                    <a:cubicBezTo>
                      <a:pt x="15377" y="22557"/>
                      <a:pt x="15454" y="22537"/>
                      <a:pt x="15524" y="22496"/>
                    </a:cubicBezTo>
                    <a:cubicBezTo>
                      <a:pt x="15736" y="22372"/>
                      <a:pt x="15807" y="22108"/>
                      <a:pt x="15682" y="21896"/>
                    </a:cubicBezTo>
                    <a:cubicBezTo>
                      <a:pt x="15100" y="20872"/>
                      <a:pt x="14359" y="19918"/>
                      <a:pt x="13511" y="19087"/>
                    </a:cubicBezTo>
                    <a:cubicBezTo>
                      <a:pt x="13087" y="18682"/>
                      <a:pt x="12645" y="18293"/>
                      <a:pt x="12169" y="17940"/>
                    </a:cubicBezTo>
                    <a:cubicBezTo>
                      <a:pt x="11691" y="17587"/>
                      <a:pt x="11232" y="17269"/>
                      <a:pt x="10791" y="16916"/>
                    </a:cubicBezTo>
                    <a:cubicBezTo>
                      <a:pt x="10579" y="16739"/>
                      <a:pt x="10384" y="16563"/>
                      <a:pt x="10191" y="16368"/>
                    </a:cubicBezTo>
                    <a:cubicBezTo>
                      <a:pt x="10102" y="16280"/>
                      <a:pt x="10014" y="16174"/>
                      <a:pt x="9925" y="16068"/>
                    </a:cubicBezTo>
                    <a:cubicBezTo>
                      <a:pt x="9838" y="15962"/>
                      <a:pt x="9767" y="15856"/>
                      <a:pt x="9696" y="15750"/>
                    </a:cubicBezTo>
                    <a:cubicBezTo>
                      <a:pt x="9379" y="15291"/>
                      <a:pt x="9113" y="14797"/>
                      <a:pt x="8884" y="14302"/>
                    </a:cubicBezTo>
                    <a:cubicBezTo>
                      <a:pt x="8390" y="13278"/>
                      <a:pt x="7966" y="12164"/>
                      <a:pt x="7224" y="11211"/>
                    </a:cubicBezTo>
                    <a:cubicBezTo>
                      <a:pt x="6852" y="10735"/>
                      <a:pt x="6376" y="10311"/>
                      <a:pt x="5863" y="10010"/>
                    </a:cubicBezTo>
                    <a:cubicBezTo>
                      <a:pt x="5352" y="9710"/>
                      <a:pt x="4822" y="9463"/>
                      <a:pt x="4363" y="9181"/>
                    </a:cubicBezTo>
                    <a:cubicBezTo>
                      <a:pt x="3904" y="8880"/>
                      <a:pt x="3515" y="8510"/>
                      <a:pt x="3303" y="8032"/>
                    </a:cubicBezTo>
                    <a:cubicBezTo>
                      <a:pt x="3073" y="7556"/>
                      <a:pt x="2967" y="6991"/>
                      <a:pt x="2880" y="6443"/>
                    </a:cubicBezTo>
                    <a:cubicBezTo>
                      <a:pt x="2809" y="5877"/>
                      <a:pt x="2738" y="5295"/>
                      <a:pt x="2597" y="4712"/>
                    </a:cubicBezTo>
                    <a:cubicBezTo>
                      <a:pt x="2456" y="4147"/>
                      <a:pt x="2279" y="3600"/>
                      <a:pt x="2067" y="3052"/>
                    </a:cubicBezTo>
                    <a:cubicBezTo>
                      <a:pt x="1625" y="1975"/>
                      <a:pt x="1025" y="951"/>
                      <a:pt x="283" y="50"/>
                    </a:cubicBezTo>
                    <a:cubicBezTo>
                      <a:pt x="252" y="19"/>
                      <a:pt x="210" y="0"/>
                      <a:pt x="16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7"/>
              <p:cNvSpPr/>
              <p:nvPr/>
            </p:nvSpPr>
            <p:spPr>
              <a:xfrm flipH="1">
                <a:off x="3132184" y="2197806"/>
                <a:ext cx="162933" cy="543484"/>
              </a:xfrm>
              <a:custGeom>
                <a:avLst/>
                <a:gdLst/>
                <a:ahLst/>
                <a:cxnLst/>
                <a:rect l="l" t="t" r="r" b="b"/>
                <a:pathLst>
                  <a:path w="2261" h="10284" extrusionOk="0">
                    <a:moveTo>
                      <a:pt x="2097" y="1"/>
                    </a:moveTo>
                    <a:cubicBezTo>
                      <a:pt x="2034" y="1"/>
                      <a:pt x="1976" y="66"/>
                      <a:pt x="1961" y="145"/>
                    </a:cubicBezTo>
                    <a:lnTo>
                      <a:pt x="1784" y="2634"/>
                    </a:lnTo>
                    <a:lnTo>
                      <a:pt x="1695" y="3889"/>
                    </a:lnTo>
                    <a:cubicBezTo>
                      <a:pt x="1660" y="4313"/>
                      <a:pt x="1643" y="4718"/>
                      <a:pt x="1590" y="5107"/>
                    </a:cubicBezTo>
                    <a:cubicBezTo>
                      <a:pt x="1519" y="5514"/>
                      <a:pt x="1396" y="5832"/>
                      <a:pt x="1184" y="6166"/>
                    </a:cubicBezTo>
                    <a:cubicBezTo>
                      <a:pt x="972" y="6503"/>
                      <a:pt x="707" y="6873"/>
                      <a:pt x="530" y="7297"/>
                    </a:cubicBezTo>
                    <a:cubicBezTo>
                      <a:pt x="160" y="8109"/>
                      <a:pt x="0" y="9010"/>
                      <a:pt x="71" y="9910"/>
                    </a:cubicBezTo>
                    <a:lnTo>
                      <a:pt x="71" y="9929"/>
                    </a:lnTo>
                    <a:cubicBezTo>
                      <a:pt x="88" y="10145"/>
                      <a:pt x="262" y="10283"/>
                      <a:pt x="476" y="10283"/>
                    </a:cubicBezTo>
                    <a:cubicBezTo>
                      <a:pt x="488" y="10283"/>
                      <a:pt x="500" y="10283"/>
                      <a:pt x="513" y="10282"/>
                    </a:cubicBezTo>
                    <a:cubicBezTo>
                      <a:pt x="725" y="10247"/>
                      <a:pt x="883" y="10052"/>
                      <a:pt x="848" y="9840"/>
                    </a:cubicBezTo>
                    <a:cubicBezTo>
                      <a:pt x="760" y="9081"/>
                      <a:pt x="848" y="8286"/>
                      <a:pt x="1149" y="7544"/>
                    </a:cubicBezTo>
                    <a:cubicBezTo>
                      <a:pt x="1272" y="7191"/>
                      <a:pt x="1484" y="6856"/>
                      <a:pt x="1695" y="6484"/>
                    </a:cubicBezTo>
                    <a:cubicBezTo>
                      <a:pt x="1801" y="6291"/>
                      <a:pt x="1907" y="6079"/>
                      <a:pt x="1978" y="5849"/>
                    </a:cubicBezTo>
                    <a:cubicBezTo>
                      <a:pt x="2049" y="5637"/>
                      <a:pt x="2084" y="5408"/>
                      <a:pt x="2119" y="5196"/>
                    </a:cubicBezTo>
                    <a:cubicBezTo>
                      <a:pt x="2173" y="4754"/>
                      <a:pt x="2173" y="4330"/>
                      <a:pt x="2173" y="3906"/>
                    </a:cubicBezTo>
                    <a:lnTo>
                      <a:pt x="2208" y="2653"/>
                    </a:lnTo>
                    <a:lnTo>
                      <a:pt x="2261" y="145"/>
                    </a:lnTo>
                    <a:cubicBezTo>
                      <a:pt x="2261" y="74"/>
                      <a:pt x="2208" y="4"/>
                      <a:pt x="2119" y="4"/>
                    </a:cubicBezTo>
                    <a:cubicBezTo>
                      <a:pt x="2112" y="2"/>
                      <a:pt x="2104" y="1"/>
                      <a:pt x="209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7"/>
              <p:cNvSpPr/>
              <p:nvPr/>
            </p:nvSpPr>
            <p:spPr>
              <a:xfrm flipH="1">
                <a:off x="189885" y="2655036"/>
                <a:ext cx="996480" cy="462574"/>
              </a:xfrm>
              <a:custGeom>
                <a:avLst/>
                <a:gdLst/>
                <a:ahLst/>
                <a:cxnLst/>
                <a:rect l="l" t="t" r="r" b="b"/>
                <a:pathLst>
                  <a:path w="13828" h="8753" extrusionOk="0">
                    <a:moveTo>
                      <a:pt x="13652" y="0"/>
                    </a:moveTo>
                    <a:cubicBezTo>
                      <a:pt x="13612" y="0"/>
                      <a:pt x="13572" y="14"/>
                      <a:pt x="13545" y="41"/>
                    </a:cubicBezTo>
                    <a:cubicBezTo>
                      <a:pt x="12662" y="959"/>
                      <a:pt x="11762" y="1877"/>
                      <a:pt x="10720" y="2495"/>
                    </a:cubicBezTo>
                    <a:cubicBezTo>
                      <a:pt x="10190" y="2812"/>
                      <a:pt x="9625" y="3024"/>
                      <a:pt x="9043" y="3149"/>
                    </a:cubicBezTo>
                    <a:cubicBezTo>
                      <a:pt x="8442" y="3272"/>
                      <a:pt x="7771" y="3342"/>
                      <a:pt x="7117" y="3589"/>
                    </a:cubicBezTo>
                    <a:cubicBezTo>
                      <a:pt x="6464" y="3837"/>
                      <a:pt x="5899" y="4173"/>
                      <a:pt x="5351" y="4508"/>
                    </a:cubicBezTo>
                    <a:lnTo>
                      <a:pt x="3709" y="5497"/>
                    </a:lnTo>
                    <a:lnTo>
                      <a:pt x="441" y="7458"/>
                    </a:lnTo>
                    <a:cubicBezTo>
                      <a:pt x="425" y="7475"/>
                      <a:pt x="406" y="7475"/>
                      <a:pt x="389" y="7493"/>
                    </a:cubicBezTo>
                    <a:cubicBezTo>
                      <a:pt x="88" y="7705"/>
                      <a:pt x="1" y="8146"/>
                      <a:pt x="230" y="8464"/>
                    </a:cubicBezTo>
                    <a:cubicBezTo>
                      <a:pt x="360" y="8648"/>
                      <a:pt x="577" y="8753"/>
                      <a:pt x="798" y="8753"/>
                    </a:cubicBezTo>
                    <a:cubicBezTo>
                      <a:pt x="938" y="8753"/>
                      <a:pt x="1079" y="8712"/>
                      <a:pt x="1202" y="8623"/>
                    </a:cubicBezTo>
                    <a:lnTo>
                      <a:pt x="4327" y="6433"/>
                    </a:lnTo>
                    <a:lnTo>
                      <a:pt x="5881" y="5339"/>
                    </a:lnTo>
                    <a:cubicBezTo>
                      <a:pt x="6411" y="4967"/>
                      <a:pt x="6905" y="4614"/>
                      <a:pt x="7435" y="4385"/>
                    </a:cubicBezTo>
                    <a:cubicBezTo>
                      <a:pt x="7965" y="4138"/>
                      <a:pt x="8565" y="4013"/>
                      <a:pt x="9201" y="3837"/>
                    </a:cubicBezTo>
                    <a:cubicBezTo>
                      <a:pt x="9855" y="3660"/>
                      <a:pt x="10491" y="3361"/>
                      <a:pt x="11021" y="2989"/>
                    </a:cubicBezTo>
                    <a:cubicBezTo>
                      <a:pt x="12116" y="2230"/>
                      <a:pt x="12963" y="1223"/>
                      <a:pt x="13776" y="252"/>
                    </a:cubicBezTo>
                    <a:cubicBezTo>
                      <a:pt x="13828" y="199"/>
                      <a:pt x="13828" y="93"/>
                      <a:pt x="13757" y="41"/>
                    </a:cubicBezTo>
                    <a:cubicBezTo>
                      <a:pt x="13731" y="14"/>
                      <a:pt x="13692" y="0"/>
                      <a:pt x="1365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7"/>
              <p:cNvSpPr/>
              <p:nvPr/>
            </p:nvSpPr>
            <p:spPr>
              <a:xfrm flipH="1">
                <a:off x="2129365" y="3042297"/>
                <a:ext cx="768691" cy="588880"/>
              </a:xfrm>
              <a:custGeom>
                <a:avLst/>
                <a:gdLst/>
                <a:ahLst/>
                <a:cxnLst/>
                <a:rect l="l" t="t" r="r" b="b"/>
                <a:pathLst>
                  <a:path w="10667" h="11143" extrusionOk="0">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1" name="Google Shape;341;p7"/>
            <p:cNvGrpSpPr/>
            <p:nvPr/>
          </p:nvGrpSpPr>
          <p:grpSpPr>
            <a:xfrm rot="-8551365">
              <a:off x="5124581" y="437902"/>
              <a:ext cx="2746495" cy="1553795"/>
              <a:chOff x="927379" y="1711542"/>
              <a:chExt cx="2762140" cy="2082494"/>
            </a:xfrm>
          </p:grpSpPr>
          <p:sp>
            <p:nvSpPr>
              <p:cNvPr id="342" name="Google Shape;342;p7"/>
              <p:cNvSpPr/>
              <p:nvPr/>
            </p:nvSpPr>
            <p:spPr>
              <a:xfrm flipH="1">
                <a:off x="2416823" y="2866720"/>
                <a:ext cx="1272696" cy="251924"/>
              </a:xfrm>
              <a:custGeom>
                <a:avLst/>
                <a:gdLst/>
                <a:ahLst/>
                <a:cxnLst/>
                <a:rect l="l" t="t" r="r" b="b"/>
                <a:pathLst>
                  <a:path w="17661" h="4767" extrusionOk="0">
                    <a:moveTo>
                      <a:pt x="16952" y="1"/>
                    </a:moveTo>
                    <a:cubicBezTo>
                      <a:pt x="16941" y="1"/>
                      <a:pt x="16930" y="1"/>
                      <a:pt x="16918" y="2"/>
                    </a:cubicBezTo>
                    <a:cubicBezTo>
                      <a:pt x="15470" y="54"/>
                      <a:pt x="13933" y="108"/>
                      <a:pt x="12450" y="548"/>
                    </a:cubicBezTo>
                    <a:cubicBezTo>
                      <a:pt x="11691" y="760"/>
                      <a:pt x="10949" y="1097"/>
                      <a:pt x="10314" y="1520"/>
                    </a:cubicBezTo>
                    <a:cubicBezTo>
                      <a:pt x="9695" y="1944"/>
                      <a:pt x="9148" y="2333"/>
                      <a:pt x="8548" y="2474"/>
                    </a:cubicBezTo>
                    <a:cubicBezTo>
                      <a:pt x="8196" y="2564"/>
                      <a:pt x="7823" y="2593"/>
                      <a:pt x="7434" y="2593"/>
                    </a:cubicBezTo>
                    <a:cubicBezTo>
                      <a:pt x="6741" y="2593"/>
                      <a:pt x="5997" y="2502"/>
                      <a:pt x="5232" y="2502"/>
                    </a:cubicBezTo>
                    <a:cubicBezTo>
                      <a:pt x="4915" y="2502"/>
                      <a:pt x="4595" y="2517"/>
                      <a:pt x="4274" y="2562"/>
                    </a:cubicBezTo>
                    <a:cubicBezTo>
                      <a:pt x="2755" y="2738"/>
                      <a:pt x="1307" y="3357"/>
                      <a:pt x="141" y="4311"/>
                    </a:cubicBezTo>
                    <a:cubicBezTo>
                      <a:pt x="35" y="4398"/>
                      <a:pt x="0" y="4540"/>
                      <a:pt x="88" y="4664"/>
                    </a:cubicBezTo>
                    <a:cubicBezTo>
                      <a:pt x="142" y="4728"/>
                      <a:pt x="222" y="4767"/>
                      <a:pt x="300" y="4767"/>
                    </a:cubicBezTo>
                    <a:cubicBezTo>
                      <a:pt x="350" y="4767"/>
                      <a:pt x="399" y="4751"/>
                      <a:pt x="441" y="4716"/>
                    </a:cubicBezTo>
                    <a:cubicBezTo>
                      <a:pt x="1589" y="3887"/>
                      <a:pt x="2949" y="3392"/>
                      <a:pt x="4344" y="3303"/>
                    </a:cubicBezTo>
                    <a:cubicBezTo>
                      <a:pt x="4519" y="3285"/>
                      <a:pt x="4692" y="3278"/>
                      <a:pt x="4866" y="3278"/>
                    </a:cubicBezTo>
                    <a:cubicBezTo>
                      <a:pt x="5378" y="3278"/>
                      <a:pt x="5892" y="3344"/>
                      <a:pt x="6445" y="3409"/>
                    </a:cubicBezTo>
                    <a:cubicBezTo>
                      <a:pt x="6871" y="3451"/>
                      <a:pt x="7315" y="3499"/>
                      <a:pt x="7774" y="3499"/>
                    </a:cubicBezTo>
                    <a:cubicBezTo>
                      <a:pt x="8096" y="3499"/>
                      <a:pt x="8425" y="3475"/>
                      <a:pt x="8759" y="3409"/>
                    </a:cubicBezTo>
                    <a:cubicBezTo>
                      <a:pt x="9165" y="3322"/>
                      <a:pt x="9553" y="3180"/>
                      <a:pt x="9907" y="2985"/>
                    </a:cubicBezTo>
                    <a:cubicBezTo>
                      <a:pt x="10260" y="2809"/>
                      <a:pt x="10578" y="2615"/>
                      <a:pt x="10879" y="2439"/>
                    </a:cubicBezTo>
                    <a:cubicBezTo>
                      <a:pt x="11479" y="2085"/>
                      <a:pt x="12080" y="1838"/>
                      <a:pt x="12751" y="1697"/>
                    </a:cubicBezTo>
                    <a:cubicBezTo>
                      <a:pt x="13826" y="1439"/>
                      <a:pt x="14960" y="1390"/>
                      <a:pt x="16124" y="1390"/>
                    </a:cubicBezTo>
                    <a:cubicBezTo>
                      <a:pt x="16393" y="1390"/>
                      <a:pt x="16664" y="1393"/>
                      <a:pt x="16935" y="1396"/>
                    </a:cubicBezTo>
                    <a:lnTo>
                      <a:pt x="16971" y="1396"/>
                    </a:lnTo>
                    <a:cubicBezTo>
                      <a:pt x="17359" y="1379"/>
                      <a:pt x="17660" y="1061"/>
                      <a:pt x="17642" y="673"/>
                    </a:cubicBezTo>
                    <a:cubicBezTo>
                      <a:pt x="17625" y="295"/>
                      <a:pt x="17325" y="1"/>
                      <a:pt x="1695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flipH="1">
                <a:off x="2985758" y="2696394"/>
                <a:ext cx="344891" cy="318618"/>
              </a:xfrm>
              <a:custGeom>
                <a:avLst/>
                <a:gdLst/>
                <a:ahLst/>
                <a:cxnLst/>
                <a:rect l="l" t="t" r="r" b="b"/>
                <a:pathLst>
                  <a:path w="4786" h="6029" extrusionOk="0">
                    <a:moveTo>
                      <a:pt x="123" y="1"/>
                    </a:moveTo>
                    <a:cubicBezTo>
                      <a:pt x="97" y="1"/>
                      <a:pt x="70" y="10"/>
                      <a:pt x="52" y="27"/>
                    </a:cubicBezTo>
                    <a:cubicBezTo>
                      <a:pt x="0" y="63"/>
                      <a:pt x="0" y="133"/>
                      <a:pt x="36" y="169"/>
                    </a:cubicBezTo>
                    <a:lnTo>
                      <a:pt x="1272" y="1494"/>
                    </a:lnTo>
                    <a:lnTo>
                      <a:pt x="1907" y="2147"/>
                    </a:lnTo>
                    <a:cubicBezTo>
                      <a:pt x="2101" y="2377"/>
                      <a:pt x="2313" y="2589"/>
                      <a:pt x="2490" y="2818"/>
                    </a:cubicBezTo>
                    <a:cubicBezTo>
                      <a:pt x="2666" y="3048"/>
                      <a:pt x="2772" y="3260"/>
                      <a:pt x="2861" y="3542"/>
                    </a:cubicBezTo>
                    <a:cubicBezTo>
                      <a:pt x="2932" y="3825"/>
                      <a:pt x="3002" y="4143"/>
                      <a:pt x="3125" y="4442"/>
                    </a:cubicBezTo>
                    <a:cubicBezTo>
                      <a:pt x="3373" y="5026"/>
                      <a:pt x="3779" y="5556"/>
                      <a:pt x="4291" y="5961"/>
                    </a:cubicBezTo>
                    <a:lnTo>
                      <a:pt x="4309" y="5980"/>
                    </a:lnTo>
                    <a:cubicBezTo>
                      <a:pt x="4356" y="6013"/>
                      <a:pt x="4409" y="6028"/>
                      <a:pt x="4463" y="6028"/>
                    </a:cubicBezTo>
                    <a:cubicBezTo>
                      <a:pt x="4553" y="6028"/>
                      <a:pt x="4642" y="5986"/>
                      <a:pt x="4698" y="5909"/>
                    </a:cubicBezTo>
                    <a:cubicBezTo>
                      <a:pt x="4785" y="5785"/>
                      <a:pt x="4768" y="5591"/>
                      <a:pt x="4627" y="5502"/>
                    </a:cubicBezTo>
                    <a:cubicBezTo>
                      <a:pt x="4185" y="5184"/>
                      <a:pt x="3815" y="4743"/>
                      <a:pt x="3568" y="4231"/>
                    </a:cubicBezTo>
                    <a:cubicBezTo>
                      <a:pt x="3443" y="3983"/>
                      <a:pt x="3373" y="3719"/>
                      <a:pt x="3267" y="3418"/>
                    </a:cubicBezTo>
                    <a:cubicBezTo>
                      <a:pt x="3179" y="3119"/>
                      <a:pt x="3002" y="2801"/>
                      <a:pt x="2790" y="2570"/>
                    </a:cubicBezTo>
                    <a:cubicBezTo>
                      <a:pt x="2579" y="2323"/>
                      <a:pt x="2367" y="2111"/>
                      <a:pt x="2136" y="1918"/>
                    </a:cubicBezTo>
                    <a:lnTo>
                      <a:pt x="1501" y="1282"/>
                    </a:lnTo>
                    <a:lnTo>
                      <a:pt x="194" y="27"/>
                    </a:lnTo>
                    <a:cubicBezTo>
                      <a:pt x="176" y="10"/>
                      <a:pt x="150" y="1"/>
                      <a:pt x="1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flipH="1">
                <a:off x="2475410" y="1711542"/>
                <a:ext cx="1139092" cy="1192081"/>
              </a:xfrm>
              <a:custGeom>
                <a:avLst/>
                <a:gdLst/>
                <a:ahLst/>
                <a:cxnLst/>
                <a:rect l="l" t="t" r="r" b="b"/>
                <a:pathLst>
                  <a:path w="15807" h="22557" extrusionOk="0">
                    <a:moveTo>
                      <a:pt x="165" y="0"/>
                    </a:moveTo>
                    <a:cubicBezTo>
                      <a:pt x="133" y="0"/>
                      <a:pt x="101" y="10"/>
                      <a:pt x="71" y="33"/>
                    </a:cubicBezTo>
                    <a:cubicBezTo>
                      <a:pt x="19" y="85"/>
                      <a:pt x="0" y="191"/>
                      <a:pt x="54" y="245"/>
                    </a:cubicBezTo>
                    <a:cubicBezTo>
                      <a:pt x="742" y="1145"/>
                      <a:pt x="1307" y="2134"/>
                      <a:pt x="1714" y="3193"/>
                    </a:cubicBezTo>
                    <a:cubicBezTo>
                      <a:pt x="1908" y="3723"/>
                      <a:pt x="2084" y="4253"/>
                      <a:pt x="2190" y="4818"/>
                    </a:cubicBezTo>
                    <a:cubicBezTo>
                      <a:pt x="2314" y="5366"/>
                      <a:pt x="2385" y="5913"/>
                      <a:pt x="2437" y="6496"/>
                    </a:cubicBezTo>
                    <a:cubicBezTo>
                      <a:pt x="2508" y="7061"/>
                      <a:pt x="2597" y="7662"/>
                      <a:pt x="2861" y="8227"/>
                    </a:cubicBezTo>
                    <a:cubicBezTo>
                      <a:pt x="2986" y="8510"/>
                      <a:pt x="3162" y="8792"/>
                      <a:pt x="3374" y="9021"/>
                    </a:cubicBezTo>
                    <a:cubicBezTo>
                      <a:pt x="3586" y="9251"/>
                      <a:pt x="3833" y="9445"/>
                      <a:pt x="4080" y="9604"/>
                    </a:cubicBezTo>
                    <a:cubicBezTo>
                      <a:pt x="4575" y="9939"/>
                      <a:pt x="5105" y="10187"/>
                      <a:pt x="5564" y="10487"/>
                    </a:cubicBezTo>
                    <a:cubicBezTo>
                      <a:pt x="6040" y="10770"/>
                      <a:pt x="6429" y="11140"/>
                      <a:pt x="6746" y="11564"/>
                    </a:cubicBezTo>
                    <a:cubicBezTo>
                      <a:pt x="7401" y="12447"/>
                      <a:pt x="7789" y="13525"/>
                      <a:pt x="8265" y="14566"/>
                    </a:cubicBezTo>
                    <a:cubicBezTo>
                      <a:pt x="8512" y="15096"/>
                      <a:pt x="8778" y="15644"/>
                      <a:pt x="9113" y="16139"/>
                    </a:cubicBezTo>
                    <a:cubicBezTo>
                      <a:pt x="9202" y="16262"/>
                      <a:pt x="9273" y="16386"/>
                      <a:pt x="9379" y="16509"/>
                    </a:cubicBezTo>
                    <a:cubicBezTo>
                      <a:pt x="9466" y="16633"/>
                      <a:pt x="9572" y="16756"/>
                      <a:pt x="9678" y="16862"/>
                    </a:cubicBezTo>
                    <a:cubicBezTo>
                      <a:pt x="9873" y="17092"/>
                      <a:pt x="10102" y="17304"/>
                      <a:pt x="10332" y="17481"/>
                    </a:cubicBezTo>
                    <a:cubicBezTo>
                      <a:pt x="10773" y="17869"/>
                      <a:pt x="11250" y="18204"/>
                      <a:pt x="11691" y="18557"/>
                    </a:cubicBezTo>
                    <a:cubicBezTo>
                      <a:pt x="12134" y="18894"/>
                      <a:pt x="12557" y="19264"/>
                      <a:pt x="12946" y="19671"/>
                    </a:cubicBezTo>
                    <a:cubicBezTo>
                      <a:pt x="13723" y="20465"/>
                      <a:pt x="14394" y="21366"/>
                      <a:pt x="14924" y="22337"/>
                    </a:cubicBezTo>
                    <a:cubicBezTo>
                      <a:pt x="15006" y="22478"/>
                      <a:pt x="15152" y="22557"/>
                      <a:pt x="15302" y="22557"/>
                    </a:cubicBezTo>
                    <a:cubicBezTo>
                      <a:pt x="15377" y="22557"/>
                      <a:pt x="15454" y="22537"/>
                      <a:pt x="15524" y="22496"/>
                    </a:cubicBezTo>
                    <a:cubicBezTo>
                      <a:pt x="15736" y="22372"/>
                      <a:pt x="15807" y="22108"/>
                      <a:pt x="15682" y="21896"/>
                    </a:cubicBezTo>
                    <a:cubicBezTo>
                      <a:pt x="15100" y="20872"/>
                      <a:pt x="14359" y="19918"/>
                      <a:pt x="13511" y="19087"/>
                    </a:cubicBezTo>
                    <a:cubicBezTo>
                      <a:pt x="13087" y="18682"/>
                      <a:pt x="12645" y="18293"/>
                      <a:pt x="12169" y="17940"/>
                    </a:cubicBezTo>
                    <a:cubicBezTo>
                      <a:pt x="11691" y="17587"/>
                      <a:pt x="11232" y="17269"/>
                      <a:pt x="10791" y="16916"/>
                    </a:cubicBezTo>
                    <a:cubicBezTo>
                      <a:pt x="10579" y="16739"/>
                      <a:pt x="10384" y="16563"/>
                      <a:pt x="10191" y="16368"/>
                    </a:cubicBezTo>
                    <a:cubicBezTo>
                      <a:pt x="10102" y="16280"/>
                      <a:pt x="10014" y="16174"/>
                      <a:pt x="9925" y="16068"/>
                    </a:cubicBezTo>
                    <a:cubicBezTo>
                      <a:pt x="9838" y="15962"/>
                      <a:pt x="9767" y="15856"/>
                      <a:pt x="9696" y="15750"/>
                    </a:cubicBezTo>
                    <a:cubicBezTo>
                      <a:pt x="9379" y="15291"/>
                      <a:pt x="9113" y="14797"/>
                      <a:pt x="8884" y="14302"/>
                    </a:cubicBezTo>
                    <a:cubicBezTo>
                      <a:pt x="8390" y="13278"/>
                      <a:pt x="7966" y="12164"/>
                      <a:pt x="7224" y="11211"/>
                    </a:cubicBezTo>
                    <a:cubicBezTo>
                      <a:pt x="6852" y="10735"/>
                      <a:pt x="6376" y="10311"/>
                      <a:pt x="5863" y="10010"/>
                    </a:cubicBezTo>
                    <a:cubicBezTo>
                      <a:pt x="5352" y="9710"/>
                      <a:pt x="4822" y="9463"/>
                      <a:pt x="4363" y="9181"/>
                    </a:cubicBezTo>
                    <a:cubicBezTo>
                      <a:pt x="3904" y="8880"/>
                      <a:pt x="3515" y="8510"/>
                      <a:pt x="3303" y="8032"/>
                    </a:cubicBezTo>
                    <a:cubicBezTo>
                      <a:pt x="3073" y="7556"/>
                      <a:pt x="2967" y="6991"/>
                      <a:pt x="2880" y="6443"/>
                    </a:cubicBezTo>
                    <a:cubicBezTo>
                      <a:pt x="2809" y="5877"/>
                      <a:pt x="2738" y="5295"/>
                      <a:pt x="2597" y="4712"/>
                    </a:cubicBezTo>
                    <a:cubicBezTo>
                      <a:pt x="2456" y="4147"/>
                      <a:pt x="2279" y="3600"/>
                      <a:pt x="2067" y="3052"/>
                    </a:cubicBezTo>
                    <a:cubicBezTo>
                      <a:pt x="1625" y="1975"/>
                      <a:pt x="1025" y="951"/>
                      <a:pt x="283" y="50"/>
                    </a:cubicBezTo>
                    <a:cubicBezTo>
                      <a:pt x="252" y="19"/>
                      <a:pt x="210" y="0"/>
                      <a:pt x="16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flipH="1">
                <a:off x="2634529" y="2133048"/>
                <a:ext cx="162933" cy="543484"/>
              </a:xfrm>
              <a:custGeom>
                <a:avLst/>
                <a:gdLst/>
                <a:ahLst/>
                <a:cxnLst/>
                <a:rect l="l" t="t" r="r" b="b"/>
                <a:pathLst>
                  <a:path w="2261" h="10284" extrusionOk="0">
                    <a:moveTo>
                      <a:pt x="2097" y="1"/>
                    </a:moveTo>
                    <a:cubicBezTo>
                      <a:pt x="2034" y="1"/>
                      <a:pt x="1976" y="66"/>
                      <a:pt x="1961" y="145"/>
                    </a:cubicBezTo>
                    <a:lnTo>
                      <a:pt x="1784" y="2634"/>
                    </a:lnTo>
                    <a:lnTo>
                      <a:pt x="1695" y="3889"/>
                    </a:lnTo>
                    <a:cubicBezTo>
                      <a:pt x="1660" y="4313"/>
                      <a:pt x="1643" y="4718"/>
                      <a:pt x="1590" y="5107"/>
                    </a:cubicBezTo>
                    <a:cubicBezTo>
                      <a:pt x="1519" y="5514"/>
                      <a:pt x="1396" y="5832"/>
                      <a:pt x="1184" y="6166"/>
                    </a:cubicBezTo>
                    <a:cubicBezTo>
                      <a:pt x="972" y="6503"/>
                      <a:pt x="707" y="6873"/>
                      <a:pt x="530" y="7297"/>
                    </a:cubicBezTo>
                    <a:cubicBezTo>
                      <a:pt x="160" y="8109"/>
                      <a:pt x="0" y="9010"/>
                      <a:pt x="71" y="9910"/>
                    </a:cubicBezTo>
                    <a:lnTo>
                      <a:pt x="71" y="9929"/>
                    </a:lnTo>
                    <a:cubicBezTo>
                      <a:pt x="88" y="10145"/>
                      <a:pt x="262" y="10283"/>
                      <a:pt x="476" y="10283"/>
                    </a:cubicBezTo>
                    <a:cubicBezTo>
                      <a:pt x="488" y="10283"/>
                      <a:pt x="500" y="10283"/>
                      <a:pt x="513" y="10282"/>
                    </a:cubicBezTo>
                    <a:cubicBezTo>
                      <a:pt x="725" y="10247"/>
                      <a:pt x="883" y="10052"/>
                      <a:pt x="848" y="9840"/>
                    </a:cubicBezTo>
                    <a:cubicBezTo>
                      <a:pt x="760" y="9081"/>
                      <a:pt x="848" y="8286"/>
                      <a:pt x="1149" y="7544"/>
                    </a:cubicBezTo>
                    <a:cubicBezTo>
                      <a:pt x="1272" y="7191"/>
                      <a:pt x="1484" y="6856"/>
                      <a:pt x="1695" y="6484"/>
                    </a:cubicBezTo>
                    <a:cubicBezTo>
                      <a:pt x="1801" y="6291"/>
                      <a:pt x="1907" y="6079"/>
                      <a:pt x="1978" y="5849"/>
                    </a:cubicBezTo>
                    <a:cubicBezTo>
                      <a:pt x="2049" y="5637"/>
                      <a:pt x="2084" y="5408"/>
                      <a:pt x="2119" y="5196"/>
                    </a:cubicBezTo>
                    <a:cubicBezTo>
                      <a:pt x="2173" y="4754"/>
                      <a:pt x="2173" y="4330"/>
                      <a:pt x="2173" y="3906"/>
                    </a:cubicBezTo>
                    <a:lnTo>
                      <a:pt x="2208" y="2653"/>
                    </a:lnTo>
                    <a:lnTo>
                      <a:pt x="2261" y="145"/>
                    </a:lnTo>
                    <a:cubicBezTo>
                      <a:pt x="2261" y="74"/>
                      <a:pt x="2208" y="4"/>
                      <a:pt x="2119" y="4"/>
                    </a:cubicBezTo>
                    <a:cubicBezTo>
                      <a:pt x="2112" y="2"/>
                      <a:pt x="2104" y="1"/>
                      <a:pt x="209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rot="8803875" flipH="1">
                <a:off x="910603" y="2689014"/>
                <a:ext cx="1636408" cy="677159"/>
              </a:xfrm>
              <a:custGeom>
                <a:avLst/>
                <a:gdLst/>
                <a:ahLst/>
                <a:cxnLst/>
                <a:rect l="l" t="t" r="r" b="b"/>
                <a:pathLst>
                  <a:path w="13828" h="8753" extrusionOk="0">
                    <a:moveTo>
                      <a:pt x="13652" y="0"/>
                    </a:moveTo>
                    <a:cubicBezTo>
                      <a:pt x="13612" y="0"/>
                      <a:pt x="13572" y="14"/>
                      <a:pt x="13545" y="41"/>
                    </a:cubicBezTo>
                    <a:cubicBezTo>
                      <a:pt x="12662" y="959"/>
                      <a:pt x="11762" y="1877"/>
                      <a:pt x="10720" y="2495"/>
                    </a:cubicBezTo>
                    <a:cubicBezTo>
                      <a:pt x="10190" y="2812"/>
                      <a:pt x="9625" y="3024"/>
                      <a:pt x="9043" y="3149"/>
                    </a:cubicBezTo>
                    <a:cubicBezTo>
                      <a:pt x="8442" y="3272"/>
                      <a:pt x="7771" y="3342"/>
                      <a:pt x="7117" y="3589"/>
                    </a:cubicBezTo>
                    <a:cubicBezTo>
                      <a:pt x="6464" y="3837"/>
                      <a:pt x="5899" y="4173"/>
                      <a:pt x="5351" y="4508"/>
                    </a:cubicBezTo>
                    <a:lnTo>
                      <a:pt x="3709" y="5497"/>
                    </a:lnTo>
                    <a:lnTo>
                      <a:pt x="441" y="7458"/>
                    </a:lnTo>
                    <a:cubicBezTo>
                      <a:pt x="425" y="7475"/>
                      <a:pt x="406" y="7475"/>
                      <a:pt x="389" y="7493"/>
                    </a:cubicBezTo>
                    <a:cubicBezTo>
                      <a:pt x="88" y="7705"/>
                      <a:pt x="1" y="8146"/>
                      <a:pt x="230" y="8464"/>
                    </a:cubicBezTo>
                    <a:cubicBezTo>
                      <a:pt x="360" y="8648"/>
                      <a:pt x="577" y="8753"/>
                      <a:pt x="798" y="8753"/>
                    </a:cubicBezTo>
                    <a:cubicBezTo>
                      <a:pt x="938" y="8753"/>
                      <a:pt x="1079" y="8712"/>
                      <a:pt x="1202" y="8623"/>
                    </a:cubicBezTo>
                    <a:lnTo>
                      <a:pt x="4327" y="6433"/>
                    </a:lnTo>
                    <a:lnTo>
                      <a:pt x="5881" y="5339"/>
                    </a:lnTo>
                    <a:cubicBezTo>
                      <a:pt x="6411" y="4967"/>
                      <a:pt x="6905" y="4614"/>
                      <a:pt x="7435" y="4385"/>
                    </a:cubicBezTo>
                    <a:cubicBezTo>
                      <a:pt x="7965" y="4138"/>
                      <a:pt x="8565" y="4013"/>
                      <a:pt x="9201" y="3837"/>
                    </a:cubicBezTo>
                    <a:cubicBezTo>
                      <a:pt x="9855" y="3660"/>
                      <a:pt x="10491" y="3361"/>
                      <a:pt x="11021" y="2989"/>
                    </a:cubicBezTo>
                    <a:cubicBezTo>
                      <a:pt x="12116" y="2230"/>
                      <a:pt x="12963" y="1223"/>
                      <a:pt x="13776" y="252"/>
                    </a:cubicBezTo>
                    <a:cubicBezTo>
                      <a:pt x="13828" y="199"/>
                      <a:pt x="13828" y="93"/>
                      <a:pt x="13757" y="41"/>
                    </a:cubicBezTo>
                    <a:cubicBezTo>
                      <a:pt x="13731" y="14"/>
                      <a:pt x="13692" y="0"/>
                      <a:pt x="1365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flipH="1">
                <a:off x="1563054" y="3048957"/>
                <a:ext cx="768691" cy="588880"/>
              </a:xfrm>
              <a:custGeom>
                <a:avLst/>
                <a:gdLst/>
                <a:ahLst/>
                <a:cxnLst/>
                <a:rect l="l" t="t" r="r" b="b"/>
                <a:pathLst>
                  <a:path w="10667" h="11143" extrusionOk="0">
                    <a:moveTo>
                      <a:pt x="10196" y="1"/>
                    </a:moveTo>
                    <a:cubicBezTo>
                      <a:pt x="10177" y="1"/>
                      <a:pt x="10157" y="2"/>
                      <a:pt x="10137" y="5"/>
                    </a:cubicBezTo>
                    <a:cubicBezTo>
                      <a:pt x="7453" y="377"/>
                      <a:pt x="5086" y="2195"/>
                      <a:pt x="4062" y="4651"/>
                    </a:cubicBezTo>
                    <a:cubicBezTo>
                      <a:pt x="3815" y="5251"/>
                      <a:pt x="3621" y="5833"/>
                      <a:pt x="3233" y="6240"/>
                    </a:cubicBezTo>
                    <a:cubicBezTo>
                      <a:pt x="2844" y="6664"/>
                      <a:pt x="2296" y="6999"/>
                      <a:pt x="1820" y="7476"/>
                    </a:cubicBezTo>
                    <a:cubicBezTo>
                      <a:pt x="1342" y="7952"/>
                      <a:pt x="989" y="8518"/>
                      <a:pt x="706" y="9118"/>
                    </a:cubicBezTo>
                    <a:cubicBezTo>
                      <a:pt x="442" y="9702"/>
                      <a:pt x="230" y="10302"/>
                      <a:pt x="35" y="10902"/>
                    </a:cubicBezTo>
                    <a:cubicBezTo>
                      <a:pt x="0" y="11008"/>
                      <a:pt x="54" y="11096"/>
                      <a:pt x="141" y="11131"/>
                    </a:cubicBezTo>
                    <a:cubicBezTo>
                      <a:pt x="160" y="11139"/>
                      <a:pt x="180" y="11142"/>
                      <a:pt x="200" y="11142"/>
                    </a:cubicBezTo>
                    <a:cubicBezTo>
                      <a:pt x="273" y="11142"/>
                      <a:pt x="344" y="11095"/>
                      <a:pt x="372" y="11025"/>
                    </a:cubicBezTo>
                    <a:cubicBezTo>
                      <a:pt x="795" y="9843"/>
                      <a:pt x="1272" y="8642"/>
                      <a:pt x="2155" y="7830"/>
                    </a:cubicBezTo>
                    <a:cubicBezTo>
                      <a:pt x="2597" y="7423"/>
                      <a:pt x="3144" y="7105"/>
                      <a:pt x="3638" y="6629"/>
                    </a:cubicBezTo>
                    <a:cubicBezTo>
                      <a:pt x="3885" y="6381"/>
                      <a:pt x="4080" y="6081"/>
                      <a:pt x="4222" y="5781"/>
                    </a:cubicBezTo>
                    <a:cubicBezTo>
                      <a:pt x="4380" y="5480"/>
                      <a:pt x="4504" y="5181"/>
                      <a:pt x="4627" y="4898"/>
                    </a:cubicBezTo>
                    <a:cubicBezTo>
                      <a:pt x="5634" y="2690"/>
                      <a:pt x="7877" y="1119"/>
                      <a:pt x="10243" y="888"/>
                    </a:cubicBezTo>
                    <a:lnTo>
                      <a:pt x="10261" y="888"/>
                    </a:lnTo>
                    <a:cubicBezTo>
                      <a:pt x="10490" y="853"/>
                      <a:pt x="10667" y="624"/>
                      <a:pt x="10631" y="377"/>
                    </a:cubicBezTo>
                    <a:cubicBezTo>
                      <a:pt x="10599" y="167"/>
                      <a:pt x="10405" y="1"/>
                      <a:pt x="1019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7"/>
            <p:cNvGrpSpPr/>
            <p:nvPr/>
          </p:nvGrpSpPr>
          <p:grpSpPr>
            <a:xfrm rot="-5869202">
              <a:off x="5873522" y="1184841"/>
              <a:ext cx="882007" cy="802900"/>
              <a:chOff x="5429222" y="1072895"/>
              <a:chExt cx="1442398" cy="1313030"/>
            </a:xfrm>
          </p:grpSpPr>
          <p:sp>
            <p:nvSpPr>
              <p:cNvPr id="349" name="Google Shape;349;p7"/>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7"/>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7"/>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7"/>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59" name="Google Shape;359;p7"/>
          <p:cNvSpPr/>
          <p:nvPr/>
        </p:nvSpPr>
        <p:spPr>
          <a:xfrm rot="5803457">
            <a:off x="352250" y="4358947"/>
            <a:ext cx="363823" cy="483207"/>
          </a:xfrm>
          <a:custGeom>
            <a:avLst/>
            <a:gdLst/>
            <a:ahLst/>
            <a:cxnLst/>
            <a:rect l="l" t="t" r="r" b="b"/>
            <a:pathLst>
              <a:path w="7662" h="12541" extrusionOk="0">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0" name="Google Shape;360;p7"/>
          <p:cNvGrpSpPr/>
          <p:nvPr/>
        </p:nvGrpSpPr>
        <p:grpSpPr>
          <a:xfrm rot="-7557881">
            <a:off x="3413248" y="4199109"/>
            <a:ext cx="881963" cy="802860"/>
            <a:chOff x="5429222" y="1072895"/>
            <a:chExt cx="1442398" cy="1313030"/>
          </a:xfrm>
        </p:grpSpPr>
        <p:sp>
          <p:nvSpPr>
            <p:cNvPr id="361" name="Google Shape;361;p7"/>
            <p:cNvSpPr/>
            <p:nvPr/>
          </p:nvSpPr>
          <p:spPr>
            <a:xfrm rot="-7570806">
              <a:off x="5806649" y="1087334"/>
              <a:ext cx="687545" cy="1284152"/>
            </a:xfrm>
            <a:custGeom>
              <a:avLst/>
              <a:gdLst/>
              <a:ahLst/>
              <a:cxnLst/>
              <a:rect l="l" t="t" r="r" b="b"/>
              <a:pathLst>
                <a:path w="11409" h="21309" extrusionOk="0">
                  <a:moveTo>
                    <a:pt x="4642" y="0"/>
                  </a:moveTo>
                  <a:cubicBezTo>
                    <a:pt x="4590" y="0"/>
                    <a:pt x="4538" y="4"/>
                    <a:pt x="4486" y="11"/>
                  </a:cubicBezTo>
                  <a:cubicBezTo>
                    <a:pt x="3744" y="135"/>
                    <a:pt x="3320" y="912"/>
                    <a:pt x="3144" y="1635"/>
                  </a:cubicBezTo>
                  <a:cubicBezTo>
                    <a:pt x="3002" y="2289"/>
                    <a:pt x="2967" y="2961"/>
                    <a:pt x="3073" y="3613"/>
                  </a:cubicBezTo>
                  <a:cubicBezTo>
                    <a:pt x="3161" y="4126"/>
                    <a:pt x="3320" y="4638"/>
                    <a:pt x="3462" y="5132"/>
                  </a:cubicBezTo>
                  <a:cubicBezTo>
                    <a:pt x="3690" y="5857"/>
                    <a:pt x="4008" y="6457"/>
                    <a:pt x="4220" y="7181"/>
                  </a:cubicBezTo>
                  <a:cubicBezTo>
                    <a:pt x="3761" y="6528"/>
                    <a:pt x="3179" y="5980"/>
                    <a:pt x="2525" y="5521"/>
                  </a:cubicBezTo>
                  <a:cubicBezTo>
                    <a:pt x="2138" y="5251"/>
                    <a:pt x="1649" y="5020"/>
                    <a:pt x="1199" y="5020"/>
                  </a:cubicBezTo>
                  <a:cubicBezTo>
                    <a:pt x="972" y="5020"/>
                    <a:pt x="755" y="5079"/>
                    <a:pt x="565" y="5221"/>
                  </a:cubicBezTo>
                  <a:cubicBezTo>
                    <a:pt x="0" y="5645"/>
                    <a:pt x="53" y="6493"/>
                    <a:pt x="229" y="7181"/>
                  </a:cubicBezTo>
                  <a:cubicBezTo>
                    <a:pt x="848" y="9707"/>
                    <a:pt x="2225" y="12019"/>
                    <a:pt x="4133" y="13785"/>
                  </a:cubicBezTo>
                  <a:cubicBezTo>
                    <a:pt x="3956" y="13697"/>
                    <a:pt x="3748" y="13644"/>
                    <a:pt x="3545" y="13644"/>
                  </a:cubicBezTo>
                  <a:cubicBezTo>
                    <a:pt x="3342" y="13644"/>
                    <a:pt x="3143" y="13697"/>
                    <a:pt x="2984" y="13821"/>
                  </a:cubicBezTo>
                  <a:cubicBezTo>
                    <a:pt x="2685" y="14051"/>
                    <a:pt x="2596" y="14492"/>
                    <a:pt x="2685" y="14880"/>
                  </a:cubicBezTo>
                  <a:cubicBezTo>
                    <a:pt x="2791" y="15252"/>
                    <a:pt x="3019" y="15587"/>
                    <a:pt x="3250" y="15888"/>
                  </a:cubicBezTo>
                  <a:cubicBezTo>
                    <a:pt x="4733" y="17901"/>
                    <a:pt x="6464" y="19719"/>
                    <a:pt x="8406" y="21309"/>
                  </a:cubicBezTo>
                  <a:cubicBezTo>
                    <a:pt x="10119" y="18872"/>
                    <a:pt x="11197" y="16011"/>
                    <a:pt x="11355" y="13027"/>
                  </a:cubicBezTo>
                  <a:cubicBezTo>
                    <a:pt x="11409" y="12267"/>
                    <a:pt x="11373" y="11437"/>
                    <a:pt x="10896" y="10837"/>
                  </a:cubicBezTo>
                  <a:cubicBezTo>
                    <a:pt x="10773" y="10696"/>
                    <a:pt x="10613" y="10554"/>
                    <a:pt x="10420" y="10519"/>
                  </a:cubicBezTo>
                  <a:cubicBezTo>
                    <a:pt x="10377" y="10509"/>
                    <a:pt x="10334" y="10504"/>
                    <a:pt x="10291" y="10504"/>
                  </a:cubicBezTo>
                  <a:cubicBezTo>
                    <a:pt x="10035" y="10504"/>
                    <a:pt x="9789" y="10675"/>
                    <a:pt x="9607" y="10872"/>
                  </a:cubicBezTo>
                  <a:cubicBezTo>
                    <a:pt x="9395" y="11119"/>
                    <a:pt x="9219" y="11348"/>
                    <a:pt x="8972" y="11543"/>
                  </a:cubicBezTo>
                  <a:cubicBezTo>
                    <a:pt x="9589" y="9370"/>
                    <a:pt x="10225" y="7164"/>
                    <a:pt x="10137" y="4920"/>
                  </a:cubicBezTo>
                  <a:cubicBezTo>
                    <a:pt x="10119" y="4284"/>
                    <a:pt x="9925" y="3526"/>
                    <a:pt x="9325" y="3349"/>
                  </a:cubicBezTo>
                  <a:cubicBezTo>
                    <a:pt x="9242" y="3323"/>
                    <a:pt x="9158" y="3311"/>
                    <a:pt x="9074" y="3311"/>
                  </a:cubicBezTo>
                  <a:cubicBezTo>
                    <a:pt x="8762" y="3311"/>
                    <a:pt x="8449" y="3476"/>
                    <a:pt x="8211" y="3684"/>
                  </a:cubicBezTo>
                  <a:cubicBezTo>
                    <a:pt x="7540" y="4267"/>
                    <a:pt x="7170" y="5115"/>
                    <a:pt x="7064" y="5998"/>
                  </a:cubicBezTo>
                  <a:cubicBezTo>
                    <a:pt x="7081" y="4691"/>
                    <a:pt x="6852" y="3384"/>
                    <a:pt x="6499" y="2113"/>
                  </a:cubicBezTo>
                  <a:cubicBezTo>
                    <a:pt x="6375" y="1600"/>
                    <a:pt x="6198" y="1089"/>
                    <a:pt x="5880" y="665"/>
                  </a:cubicBezTo>
                  <a:cubicBezTo>
                    <a:pt x="5578" y="283"/>
                    <a:pt x="5118" y="0"/>
                    <a:pt x="46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7"/>
            <p:cNvSpPr/>
            <p:nvPr/>
          </p:nvSpPr>
          <p:spPr>
            <a:xfrm rot="-7570806">
              <a:off x="6005102" y="1053087"/>
              <a:ext cx="246959" cy="1281802"/>
            </a:xfrm>
            <a:custGeom>
              <a:avLst/>
              <a:gdLst/>
              <a:ahLst/>
              <a:cxnLst/>
              <a:rect l="l" t="t" r="r" b="b"/>
              <a:pathLst>
                <a:path w="4098" h="21270" extrusionOk="0">
                  <a:moveTo>
                    <a:pt x="51" y="0"/>
                  </a:moveTo>
                  <a:cubicBezTo>
                    <a:pt x="46" y="0"/>
                    <a:pt x="41" y="2"/>
                    <a:pt x="36" y="7"/>
                  </a:cubicBezTo>
                  <a:cubicBezTo>
                    <a:pt x="18" y="7"/>
                    <a:pt x="1" y="26"/>
                    <a:pt x="18" y="43"/>
                  </a:cubicBezTo>
                  <a:cubicBezTo>
                    <a:pt x="53" y="219"/>
                    <a:pt x="3726" y="18126"/>
                    <a:pt x="4027" y="21235"/>
                  </a:cubicBezTo>
                  <a:cubicBezTo>
                    <a:pt x="4027" y="21253"/>
                    <a:pt x="4044" y="21270"/>
                    <a:pt x="4062" y="21270"/>
                  </a:cubicBezTo>
                  <a:cubicBezTo>
                    <a:pt x="4079" y="21253"/>
                    <a:pt x="4098" y="21235"/>
                    <a:pt x="4098" y="21218"/>
                  </a:cubicBezTo>
                  <a:cubicBezTo>
                    <a:pt x="3797" y="18110"/>
                    <a:pt x="124" y="202"/>
                    <a:pt x="88" y="26"/>
                  </a:cubicBezTo>
                  <a:cubicBezTo>
                    <a:pt x="76" y="13"/>
                    <a:pt x="63" y="0"/>
                    <a:pt x="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7"/>
            <p:cNvSpPr/>
            <p:nvPr/>
          </p:nvSpPr>
          <p:spPr>
            <a:xfrm rot="-7570806">
              <a:off x="5747968" y="1915066"/>
              <a:ext cx="218214" cy="190975"/>
            </a:xfrm>
            <a:custGeom>
              <a:avLst/>
              <a:gdLst/>
              <a:ahLst/>
              <a:cxnLst/>
              <a:rect l="l" t="t" r="r" b="b"/>
              <a:pathLst>
                <a:path w="3621" h="3169" extrusionOk="0">
                  <a:moveTo>
                    <a:pt x="3569" y="1"/>
                  </a:moveTo>
                  <a:cubicBezTo>
                    <a:pt x="3557" y="1"/>
                    <a:pt x="3544" y="13"/>
                    <a:pt x="3532" y="25"/>
                  </a:cubicBezTo>
                  <a:lnTo>
                    <a:pt x="2490" y="3063"/>
                  </a:lnTo>
                  <a:lnTo>
                    <a:pt x="53" y="661"/>
                  </a:lnTo>
                  <a:cubicBezTo>
                    <a:pt x="44" y="653"/>
                    <a:pt x="35" y="648"/>
                    <a:pt x="27" y="648"/>
                  </a:cubicBezTo>
                  <a:cubicBezTo>
                    <a:pt x="18" y="648"/>
                    <a:pt x="9" y="653"/>
                    <a:pt x="0" y="661"/>
                  </a:cubicBezTo>
                  <a:lnTo>
                    <a:pt x="0" y="715"/>
                  </a:lnTo>
                  <a:lnTo>
                    <a:pt x="2490" y="3152"/>
                  </a:lnTo>
                  <a:cubicBezTo>
                    <a:pt x="2490" y="3169"/>
                    <a:pt x="2508" y="3169"/>
                    <a:pt x="2508" y="3169"/>
                  </a:cubicBezTo>
                  <a:lnTo>
                    <a:pt x="2525" y="3169"/>
                  </a:lnTo>
                  <a:lnTo>
                    <a:pt x="2544" y="3152"/>
                  </a:lnTo>
                  <a:lnTo>
                    <a:pt x="3603" y="44"/>
                  </a:lnTo>
                  <a:cubicBezTo>
                    <a:pt x="3620" y="25"/>
                    <a:pt x="3603" y="8"/>
                    <a:pt x="3585" y="8"/>
                  </a:cubicBezTo>
                  <a:cubicBezTo>
                    <a:pt x="3580" y="3"/>
                    <a:pt x="3575" y="1"/>
                    <a:pt x="356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rot="-7570806">
              <a:off x="5797428" y="1521932"/>
              <a:ext cx="191638" cy="437934"/>
            </a:xfrm>
            <a:custGeom>
              <a:avLst/>
              <a:gdLst/>
              <a:ahLst/>
              <a:cxnLst/>
              <a:rect l="l" t="t" r="r" b="b"/>
              <a:pathLst>
                <a:path w="3180" h="7267" extrusionOk="0">
                  <a:moveTo>
                    <a:pt x="3147" y="1"/>
                  </a:moveTo>
                  <a:cubicBezTo>
                    <a:pt x="3134" y="1"/>
                    <a:pt x="3122" y="13"/>
                    <a:pt x="3109" y="26"/>
                  </a:cubicBezTo>
                  <a:lnTo>
                    <a:pt x="1" y="7213"/>
                  </a:lnTo>
                  <a:cubicBezTo>
                    <a:pt x="1" y="7232"/>
                    <a:pt x="1" y="7249"/>
                    <a:pt x="19" y="7267"/>
                  </a:cubicBezTo>
                  <a:lnTo>
                    <a:pt x="36" y="7267"/>
                  </a:lnTo>
                  <a:cubicBezTo>
                    <a:pt x="54" y="7267"/>
                    <a:pt x="54" y="7249"/>
                    <a:pt x="71" y="7232"/>
                  </a:cubicBezTo>
                  <a:lnTo>
                    <a:pt x="3180" y="62"/>
                  </a:lnTo>
                  <a:cubicBezTo>
                    <a:pt x="3180" y="43"/>
                    <a:pt x="3180" y="8"/>
                    <a:pt x="3163" y="8"/>
                  </a:cubicBezTo>
                  <a:cubicBezTo>
                    <a:pt x="3157" y="3"/>
                    <a:pt x="3152" y="1"/>
                    <a:pt x="31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rot="-7570806">
              <a:off x="5836249" y="1460101"/>
              <a:ext cx="206523" cy="435764"/>
            </a:xfrm>
            <a:custGeom>
              <a:avLst/>
              <a:gdLst/>
              <a:ahLst/>
              <a:cxnLst/>
              <a:rect l="l" t="t" r="r" b="b"/>
              <a:pathLst>
                <a:path w="3427" h="7231" extrusionOk="0">
                  <a:moveTo>
                    <a:pt x="3390" y="1"/>
                  </a:moveTo>
                  <a:cubicBezTo>
                    <a:pt x="3373" y="1"/>
                    <a:pt x="3356" y="14"/>
                    <a:pt x="3356" y="25"/>
                  </a:cubicBezTo>
                  <a:lnTo>
                    <a:pt x="0" y="7179"/>
                  </a:lnTo>
                  <a:cubicBezTo>
                    <a:pt x="0" y="7195"/>
                    <a:pt x="0" y="7231"/>
                    <a:pt x="17" y="7231"/>
                  </a:cubicBezTo>
                  <a:lnTo>
                    <a:pt x="36" y="7231"/>
                  </a:lnTo>
                  <a:cubicBezTo>
                    <a:pt x="53" y="7231"/>
                    <a:pt x="71" y="7231"/>
                    <a:pt x="71" y="7214"/>
                  </a:cubicBezTo>
                  <a:lnTo>
                    <a:pt x="3426" y="61"/>
                  </a:lnTo>
                  <a:cubicBezTo>
                    <a:pt x="3426" y="44"/>
                    <a:pt x="3426" y="9"/>
                    <a:pt x="3408" y="9"/>
                  </a:cubicBezTo>
                  <a:cubicBezTo>
                    <a:pt x="3403" y="3"/>
                    <a:pt x="3397" y="1"/>
                    <a:pt x="339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7"/>
            <p:cNvSpPr/>
            <p:nvPr/>
          </p:nvSpPr>
          <p:spPr>
            <a:xfrm rot="-7570806">
              <a:off x="6027676" y="1604331"/>
              <a:ext cx="419373" cy="410574"/>
            </a:xfrm>
            <a:custGeom>
              <a:avLst/>
              <a:gdLst/>
              <a:ahLst/>
              <a:cxnLst/>
              <a:rect l="l" t="t" r="r" b="b"/>
              <a:pathLst>
                <a:path w="6959" h="6813" extrusionOk="0">
                  <a:moveTo>
                    <a:pt x="34" y="0"/>
                  </a:moveTo>
                  <a:cubicBezTo>
                    <a:pt x="23" y="0"/>
                    <a:pt x="10" y="4"/>
                    <a:pt x="1" y="13"/>
                  </a:cubicBezTo>
                  <a:lnTo>
                    <a:pt x="1" y="48"/>
                  </a:lnTo>
                  <a:lnTo>
                    <a:pt x="6907" y="6794"/>
                  </a:lnTo>
                  <a:cubicBezTo>
                    <a:pt x="6907" y="6813"/>
                    <a:pt x="6924" y="6813"/>
                    <a:pt x="6924" y="6813"/>
                  </a:cubicBezTo>
                  <a:cubicBezTo>
                    <a:pt x="6942" y="6813"/>
                    <a:pt x="6942" y="6813"/>
                    <a:pt x="6959" y="6794"/>
                  </a:cubicBezTo>
                  <a:lnTo>
                    <a:pt x="6959" y="6759"/>
                  </a:lnTo>
                  <a:lnTo>
                    <a:pt x="54" y="13"/>
                  </a:lnTo>
                  <a:cubicBezTo>
                    <a:pt x="54" y="4"/>
                    <a:pt x="46" y="0"/>
                    <a:pt x="3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7"/>
            <p:cNvSpPr/>
            <p:nvPr/>
          </p:nvSpPr>
          <p:spPr>
            <a:xfrm rot="-7570806">
              <a:off x="6096409" y="1223970"/>
              <a:ext cx="191638" cy="406597"/>
            </a:xfrm>
            <a:custGeom>
              <a:avLst/>
              <a:gdLst/>
              <a:ahLst/>
              <a:cxnLst/>
              <a:rect l="l" t="t" r="r" b="b"/>
              <a:pathLst>
                <a:path w="3180" h="6747" extrusionOk="0">
                  <a:moveTo>
                    <a:pt x="3162" y="1"/>
                  </a:moveTo>
                  <a:cubicBezTo>
                    <a:pt x="3144" y="1"/>
                    <a:pt x="3109" y="1"/>
                    <a:pt x="3109" y="18"/>
                  </a:cubicBezTo>
                  <a:lnTo>
                    <a:pt x="19" y="6693"/>
                  </a:lnTo>
                  <a:cubicBezTo>
                    <a:pt x="0" y="6711"/>
                    <a:pt x="19" y="6728"/>
                    <a:pt x="36" y="6728"/>
                  </a:cubicBezTo>
                  <a:cubicBezTo>
                    <a:pt x="36" y="6747"/>
                    <a:pt x="54" y="6747"/>
                    <a:pt x="54" y="6747"/>
                  </a:cubicBezTo>
                  <a:cubicBezTo>
                    <a:pt x="71" y="6747"/>
                    <a:pt x="71" y="6728"/>
                    <a:pt x="89" y="6711"/>
                  </a:cubicBezTo>
                  <a:lnTo>
                    <a:pt x="3179" y="53"/>
                  </a:lnTo>
                  <a:cubicBezTo>
                    <a:pt x="3179" y="36"/>
                    <a:pt x="3179" y="18"/>
                    <a:pt x="316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7"/>
            <p:cNvSpPr/>
            <p:nvPr/>
          </p:nvSpPr>
          <p:spPr>
            <a:xfrm rot="-7570806">
              <a:off x="6160463" y="1136588"/>
              <a:ext cx="202244" cy="416601"/>
            </a:xfrm>
            <a:custGeom>
              <a:avLst/>
              <a:gdLst/>
              <a:ahLst/>
              <a:cxnLst/>
              <a:rect l="l" t="t" r="r" b="b"/>
              <a:pathLst>
                <a:path w="3356" h="6913" extrusionOk="0">
                  <a:moveTo>
                    <a:pt x="3305" y="0"/>
                  </a:moveTo>
                  <a:cubicBezTo>
                    <a:pt x="3292" y="0"/>
                    <a:pt x="3280" y="13"/>
                    <a:pt x="3267" y="25"/>
                  </a:cubicBezTo>
                  <a:lnTo>
                    <a:pt x="18" y="6860"/>
                  </a:lnTo>
                  <a:cubicBezTo>
                    <a:pt x="1" y="6877"/>
                    <a:pt x="18" y="6895"/>
                    <a:pt x="36" y="6912"/>
                  </a:cubicBezTo>
                  <a:cubicBezTo>
                    <a:pt x="53" y="6912"/>
                    <a:pt x="71" y="6912"/>
                    <a:pt x="71" y="6895"/>
                  </a:cubicBezTo>
                  <a:lnTo>
                    <a:pt x="3338" y="43"/>
                  </a:lnTo>
                  <a:cubicBezTo>
                    <a:pt x="3356" y="25"/>
                    <a:pt x="3338" y="8"/>
                    <a:pt x="3321" y="8"/>
                  </a:cubicBezTo>
                  <a:cubicBezTo>
                    <a:pt x="3315" y="2"/>
                    <a:pt x="3310" y="0"/>
                    <a:pt x="330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7"/>
            <p:cNvSpPr/>
            <p:nvPr/>
          </p:nvSpPr>
          <p:spPr>
            <a:xfrm rot="-7570806">
              <a:off x="6280613" y="1414401"/>
              <a:ext cx="312948" cy="260880"/>
            </a:xfrm>
            <a:custGeom>
              <a:avLst/>
              <a:gdLst/>
              <a:ahLst/>
              <a:cxnLst/>
              <a:rect l="l" t="t" r="r" b="b"/>
              <a:pathLst>
                <a:path w="5193" h="4329" extrusionOk="0">
                  <a:moveTo>
                    <a:pt x="54" y="1"/>
                  </a:moveTo>
                  <a:cubicBezTo>
                    <a:pt x="35" y="1"/>
                    <a:pt x="19" y="1"/>
                    <a:pt x="0" y="19"/>
                  </a:cubicBezTo>
                  <a:cubicBezTo>
                    <a:pt x="0" y="19"/>
                    <a:pt x="0" y="54"/>
                    <a:pt x="19" y="54"/>
                  </a:cubicBezTo>
                  <a:lnTo>
                    <a:pt x="5140" y="4310"/>
                  </a:lnTo>
                  <a:cubicBezTo>
                    <a:pt x="5140" y="4328"/>
                    <a:pt x="5157" y="4328"/>
                    <a:pt x="5157" y="4328"/>
                  </a:cubicBezTo>
                  <a:cubicBezTo>
                    <a:pt x="5175" y="4328"/>
                    <a:pt x="5175" y="4328"/>
                    <a:pt x="5192" y="4310"/>
                  </a:cubicBezTo>
                  <a:cubicBezTo>
                    <a:pt x="5192" y="4293"/>
                    <a:pt x="5192" y="4274"/>
                    <a:pt x="5175" y="4257"/>
                  </a:cubicBezTo>
                  <a:lnTo>
                    <a:pt x="54"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7"/>
            <p:cNvSpPr/>
            <p:nvPr/>
          </p:nvSpPr>
          <p:spPr>
            <a:xfrm rot="-7570806">
              <a:off x="5989335" y="1768267"/>
              <a:ext cx="125649" cy="137400"/>
            </a:xfrm>
            <a:custGeom>
              <a:avLst/>
              <a:gdLst/>
              <a:ahLst/>
              <a:cxnLst/>
              <a:rect l="l" t="t" r="r" b="b"/>
              <a:pathLst>
                <a:path w="2085" h="2280" extrusionOk="0">
                  <a:moveTo>
                    <a:pt x="19" y="0"/>
                  </a:moveTo>
                  <a:cubicBezTo>
                    <a:pt x="1" y="19"/>
                    <a:pt x="1" y="36"/>
                    <a:pt x="19" y="54"/>
                  </a:cubicBezTo>
                  <a:lnTo>
                    <a:pt x="2014" y="2261"/>
                  </a:lnTo>
                  <a:cubicBezTo>
                    <a:pt x="2014" y="2279"/>
                    <a:pt x="2033" y="2279"/>
                    <a:pt x="2033" y="2279"/>
                  </a:cubicBezTo>
                  <a:cubicBezTo>
                    <a:pt x="2050" y="2279"/>
                    <a:pt x="2050" y="2279"/>
                    <a:pt x="2068" y="2261"/>
                  </a:cubicBezTo>
                  <a:cubicBezTo>
                    <a:pt x="2085" y="2261"/>
                    <a:pt x="2085" y="2225"/>
                    <a:pt x="2068" y="2208"/>
                  </a:cubicBezTo>
                  <a:lnTo>
                    <a:pt x="7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71" name="Shape 371"/>
        <p:cNvGrpSpPr/>
        <p:nvPr/>
      </p:nvGrpSpPr>
      <p:grpSpPr>
        <a:xfrm>
          <a:off x="0" y="0"/>
          <a:ext cx="0" cy="0"/>
          <a:chOff x="0" y="0"/>
          <a:chExt cx="0" cy="0"/>
        </a:xfrm>
      </p:grpSpPr>
      <p:sp>
        <p:nvSpPr>
          <p:cNvPr id="372" name="Google Shape;372;p8"/>
          <p:cNvSpPr txBox="1"/>
          <p:nvPr>
            <p:ph type="title"/>
          </p:nvPr>
        </p:nvSpPr>
        <p:spPr>
          <a:xfrm>
            <a:off x="1957500" y="1729650"/>
            <a:ext cx="5229000" cy="1684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3" name="Google Shape;373;p8"/>
          <p:cNvGrpSpPr/>
          <p:nvPr/>
        </p:nvGrpSpPr>
        <p:grpSpPr>
          <a:xfrm rot="-5400000">
            <a:off x="5906681" y="287401"/>
            <a:ext cx="3330596" cy="3205647"/>
            <a:chOff x="754250" y="3789250"/>
            <a:chExt cx="1457400" cy="1402725"/>
          </a:xfrm>
        </p:grpSpPr>
        <p:sp>
          <p:nvSpPr>
            <p:cNvPr id="374" name="Google Shape;374;p8"/>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8"/>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8"/>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8"/>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8"/>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8"/>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8"/>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8"/>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8"/>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8"/>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8"/>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8"/>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8"/>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8"/>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8"/>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8"/>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8"/>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8"/>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8"/>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8"/>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8"/>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8"/>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8"/>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8"/>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8"/>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8"/>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8"/>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1" name="Google Shape;401;p8"/>
          <p:cNvGrpSpPr/>
          <p:nvPr/>
        </p:nvGrpSpPr>
        <p:grpSpPr>
          <a:xfrm rot="5400000">
            <a:off x="-87099" y="1722126"/>
            <a:ext cx="3330596" cy="3205647"/>
            <a:chOff x="754250" y="3789250"/>
            <a:chExt cx="1457400" cy="1402725"/>
          </a:xfrm>
        </p:grpSpPr>
        <p:sp>
          <p:nvSpPr>
            <p:cNvPr id="402" name="Google Shape;402;p8"/>
            <p:cNvSpPr/>
            <p:nvPr/>
          </p:nvSpPr>
          <p:spPr>
            <a:xfrm>
              <a:off x="1688475" y="4682375"/>
              <a:ext cx="249025" cy="87750"/>
            </a:xfrm>
            <a:custGeom>
              <a:avLst/>
              <a:gdLst/>
              <a:ahLst/>
              <a:cxnLst/>
              <a:rect l="l" t="t" r="r" b="b"/>
              <a:pathLst>
                <a:path w="9961" h="3510" extrusionOk="0">
                  <a:moveTo>
                    <a:pt x="8625" y="1"/>
                  </a:moveTo>
                  <a:cubicBezTo>
                    <a:pt x="8043" y="1"/>
                    <a:pt x="7273" y="86"/>
                    <a:pt x="6304" y="357"/>
                  </a:cubicBezTo>
                  <a:cubicBezTo>
                    <a:pt x="4150" y="974"/>
                    <a:pt x="1060" y="2405"/>
                    <a:pt x="106" y="2865"/>
                  </a:cubicBezTo>
                  <a:cubicBezTo>
                    <a:pt x="0" y="2917"/>
                    <a:pt x="17" y="3077"/>
                    <a:pt x="123" y="3112"/>
                  </a:cubicBezTo>
                  <a:cubicBezTo>
                    <a:pt x="601" y="3264"/>
                    <a:pt x="1581" y="3510"/>
                    <a:pt x="2781" y="3510"/>
                  </a:cubicBezTo>
                  <a:cubicBezTo>
                    <a:pt x="3668" y="3510"/>
                    <a:pt x="4674" y="3376"/>
                    <a:pt x="5687" y="2971"/>
                  </a:cubicBezTo>
                  <a:cubicBezTo>
                    <a:pt x="8106" y="2017"/>
                    <a:pt x="9466" y="816"/>
                    <a:pt x="9890" y="392"/>
                  </a:cubicBezTo>
                  <a:cubicBezTo>
                    <a:pt x="9961" y="322"/>
                    <a:pt x="9925" y="180"/>
                    <a:pt x="9836" y="162"/>
                  </a:cubicBezTo>
                  <a:cubicBezTo>
                    <a:pt x="9622" y="90"/>
                    <a:pt x="9222" y="1"/>
                    <a:pt x="86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1689350" y="4692175"/>
              <a:ext cx="246400" cy="64025"/>
            </a:xfrm>
            <a:custGeom>
              <a:avLst/>
              <a:gdLst/>
              <a:ahLst/>
              <a:cxnLst/>
              <a:rect l="l" t="t" r="r" b="b"/>
              <a:pathLst>
                <a:path w="9856" h="2561" extrusionOk="0">
                  <a:moveTo>
                    <a:pt x="18" y="2560"/>
                  </a:moveTo>
                  <a:lnTo>
                    <a:pt x="1" y="2560"/>
                  </a:lnTo>
                  <a:lnTo>
                    <a:pt x="18" y="2560"/>
                  </a:lnTo>
                  <a:cubicBezTo>
                    <a:pt x="36" y="2560"/>
                    <a:pt x="2031" y="2207"/>
                    <a:pt x="4239" y="1712"/>
                  </a:cubicBezTo>
                  <a:cubicBezTo>
                    <a:pt x="5546" y="1430"/>
                    <a:pt x="6641" y="1147"/>
                    <a:pt x="7541" y="883"/>
                  </a:cubicBezTo>
                  <a:cubicBezTo>
                    <a:pt x="8654" y="565"/>
                    <a:pt x="9431" y="264"/>
                    <a:pt x="9855" y="0"/>
                  </a:cubicBezTo>
                  <a:lnTo>
                    <a:pt x="9855" y="0"/>
                  </a:lnTo>
                  <a:lnTo>
                    <a:pt x="9855" y="0"/>
                  </a:lnTo>
                  <a:cubicBezTo>
                    <a:pt x="9431" y="264"/>
                    <a:pt x="8654" y="565"/>
                    <a:pt x="7541" y="883"/>
                  </a:cubicBezTo>
                  <a:cubicBezTo>
                    <a:pt x="6641" y="1147"/>
                    <a:pt x="5546" y="1430"/>
                    <a:pt x="4239" y="1712"/>
                  </a:cubicBezTo>
                  <a:cubicBezTo>
                    <a:pt x="2031" y="2207"/>
                    <a:pt x="36" y="2560"/>
                    <a:pt x="18" y="256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8"/>
            <p:cNvSpPr/>
            <p:nvPr/>
          </p:nvSpPr>
          <p:spPr>
            <a:xfrm>
              <a:off x="754250" y="3888500"/>
              <a:ext cx="1419025" cy="1303475"/>
            </a:xfrm>
            <a:custGeom>
              <a:avLst/>
              <a:gdLst/>
              <a:ahLst/>
              <a:cxnLst/>
              <a:rect l="l" t="t" r="r" b="b"/>
              <a:pathLst>
                <a:path w="56761" h="52139" extrusionOk="0">
                  <a:moveTo>
                    <a:pt x="56127" y="0"/>
                  </a:moveTo>
                  <a:cubicBezTo>
                    <a:pt x="55885" y="0"/>
                    <a:pt x="55667" y="164"/>
                    <a:pt x="55595" y="411"/>
                  </a:cubicBezTo>
                  <a:cubicBezTo>
                    <a:pt x="55188" y="1895"/>
                    <a:pt x="54429" y="3378"/>
                    <a:pt x="53280" y="4915"/>
                  </a:cubicBezTo>
                  <a:cubicBezTo>
                    <a:pt x="52239" y="6310"/>
                    <a:pt x="50985" y="7652"/>
                    <a:pt x="49748" y="8942"/>
                  </a:cubicBezTo>
                  <a:cubicBezTo>
                    <a:pt x="48672" y="10089"/>
                    <a:pt x="47559" y="11273"/>
                    <a:pt x="46570" y="12526"/>
                  </a:cubicBezTo>
                  <a:cubicBezTo>
                    <a:pt x="44080" y="15670"/>
                    <a:pt x="42350" y="19414"/>
                    <a:pt x="41537" y="23352"/>
                  </a:cubicBezTo>
                  <a:cubicBezTo>
                    <a:pt x="41413" y="23988"/>
                    <a:pt x="41307" y="24624"/>
                    <a:pt x="41201" y="25241"/>
                  </a:cubicBezTo>
                  <a:cubicBezTo>
                    <a:pt x="40989" y="26531"/>
                    <a:pt x="40777" y="27732"/>
                    <a:pt x="40389" y="28915"/>
                  </a:cubicBezTo>
                  <a:cubicBezTo>
                    <a:pt x="39595" y="31299"/>
                    <a:pt x="38040" y="33419"/>
                    <a:pt x="35974" y="34867"/>
                  </a:cubicBezTo>
                  <a:cubicBezTo>
                    <a:pt x="35003" y="35555"/>
                    <a:pt x="33873" y="36120"/>
                    <a:pt x="32795" y="36668"/>
                  </a:cubicBezTo>
                  <a:cubicBezTo>
                    <a:pt x="31789" y="37163"/>
                    <a:pt x="30764" y="37674"/>
                    <a:pt x="29792" y="38310"/>
                  </a:cubicBezTo>
                  <a:cubicBezTo>
                    <a:pt x="29352" y="38611"/>
                    <a:pt x="28909" y="38929"/>
                    <a:pt x="28486" y="39247"/>
                  </a:cubicBezTo>
                  <a:cubicBezTo>
                    <a:pt x="27762" y="39793"/>
                    <a:pt x="27056" y="40306"/>
                    <a:pt x="26296" y="40695"/>
                  </a:cubicBezTo>
                  <a:cubicBezTo>
                    <a:pt x="24689" y="41507"/>
                    <a:pt x="22799" y="41736"/>
                    <a:pt x="20962" y="41948"/>
                  </a:cubicBezTo>
                  <a:cubicBezTo>
                    <a:pt x="16795" y="42425"/>
                    <a:pt x="13069" y="42920"/>
                    <a:pt x="9519" y="44208"/>
                  </a:cubicBezTo>
                  <a:cubicBezTo>
                    <a:pt x="7559" y="44915"/>
                    <a:pt x="5775" y="45851"/>
                    <a:pt x="4239" y="46963"/>
                  </a:cubicBezTo>
                  <a:cubicBezTo>
                    <a:pt x="2544" y="48200"/>
                    <a:pt x="1166" y="49648"/>
                    <a:pt x="159" y="51272"/>
                  </a:cubicBezTo>
                  <a:cubicBezTo>
                    <a:pt x="0" y="51538"/>
                    <a:pt x="71" y="51873"/>
                    <a:pt x="335" y="52049"/>
                  </a:cubicBezTo>
                  <a:cubicBezTo>
                    <a:pt x="424" y="52103"/>
                    <a:pt x="530" y="52138"/>
                    <a:pt x="636" y="52138"/>
                  </a:cubicBezTo>
                  <a:cubicBezTo>
                    <a:pt x="830" y="52138"/>
                    <a:pt x="1006" y="52032"/>
                    <a:pt x="1112" y="51856"/>
                  </a:cubicBezTo>
                  <a:cubicBezTo>
                    <a:pt x="2049" y="50372"/>
                    <a:pt x="3321" y="49030"/>
                    <a:pt x="4910" y="47882"/>
                  </a:cubicBezTo>
                  <a:cubicBezTo>
                    <a:pt x="6358" y="46822"/>
                    <a:pt x="8035" y="45957"/>
                    <a:pt x="9907" y="45268"/>
                  </a:cubicBezTo>
                  <a:cubicBezTo>
                    <a:pt x="13333" y="44032"/>
                    <a:pt x="17006" y="43537"/>
                    <a:pt x="21087" y="43061"/>
                  </a:cubicBezTo>
                  <a:cubicBezTo>
                    <a:pt x="23011" y="42849"/>
                    <a:pt x="25007" y="42619"/>
                    <a:pt x="26809" y="41701"/>
                  </a:cubicBezTo>
                  <a:cubicBezTo>
                    <a:pt x="27656" y="41277"/>
                    <a:pt x="28433" y="40695"/>
                    <a:pt x="29175" y="40146"/>
                  </a:cubicBezTo>
                  <a:cubicBezTo>
                    <a:pt x="29581" y="39847"/>
                    <a:pt x="30004" y="39529"/>
                    <a:pt x="30428" y="39247"/>
                  </a:cubicBezTo>
                  <a:cubicBezTo>
                    <a:pt x="31330" y="38663"/>
                    <a:pt x="32319" y="38152"/>
                    <a:pt x="33289" y="37674"/>
                  </a:cubicBezTo>
                  <a:cubicBezTo>
                    <a:pt x="34419" y="37109"/>
                    <a:pt x="35568" y="36527"/>
                    <a:pt x="36628" y="35785"/>
                  </a:cubicBezTo>
                  <a:cubicBezTo>
                    <a:pt x="38888" y="34196"/>
                    <a:pt x="40600" y="31882"/>
                    <a:pt x="41467" y="29268"/>
                  </a:cubicBezTo>
                  <a:cubicBezTo>
                    <a:pt x="41890" y="28015"/>
                    <a:pt x="42102" y="26689"/>
                    <a:pt x="42314" y="25418"/>
                  </a:cubicBezTo>
                  <a:cubicBezTo>
                    <a:pt x="42420" y="24818"/>
                    <a:pt x="42526" y="24182"/>
                    <a:pt x="42649" y="23581"/>
                  </a:cubicBezTo>
                  <a:cubicBezTo>
                    <a:pt x="43409" y="19820"/>
                    <a:pt x="45086" y="16235"/>
                    <a:pt x="47453" y="13216"/>
                  </a:cubicBezTo>
                  <a:cubicBezTo>
                    <a:pt x="48406" y="12015"/>
                    <a:pt x="49520" y="10849"/>
                    <a:pt x="50579" y="9719"/>
                  </a:cubicBezTo>
                  <a:cubicBezTo>
                    <a:pt x="53087" y="7070"/>
                    <a:pt x="55701" y="4315"/>
                    <a:pt x="56690" y="712"/>
                  </a:cubicBezTo>
                  <a:cubicBezTo>
                    <a:pt x="56760" y="411"/>
                    <a:pt x="56584" y="93"/>
                    <a:pt x="56283" y="23"/>
                  </a:cubicBezTo>
                  <a:cubicBezTo>
                    <a:pt x="56231" y="7"/>
                    <a:pt x="56179" y="0"/>
                    <a:pt x="561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8"/>
            <p:cNvSpPr/>
            <p:nvPr/>
          </p:nvSpPr>
          <p:spPr>
            <a:xfrm>
              <a:off x="1735275" y="4126425"/>
              <a:ext cx="88625" cy="246375"/>
            </a:xfrm>
            <a:custGeom>
              <a:avLst/>
              <a:gdLst/>
              <a:ahLst/>
              <a:cxnLst/>
              <a:rect l="l" t="t" r="r" b="b"/>
              <a:pathLst>
                <a:path w="3545" h="9855" extrusionOk="0">
                  <a:moveTo>
                    <a:pt x="576" y="0"/>
                  </a:moveTo>
                  <a:cubicBezTo>
                    <a:pt x="514" y="0"/>
                    <a:pt x="448" y="40"/>
                    <a:pt x="424" y="113"/>
                  </a:cubicBezTo>
                  <a:cubicBezTo>
                    <a:pt x="300" y="696"/>
                    <a:pt x="0" y="2479"/>
                    <a:pt x="476" y="5041"/>
                  </a:cubicBezTo>
                  <a:cubicBezTo>
                    <a:pt x="936" y="7565"/>
                    <a:pt x="2649" y="9261"/>
                    <a:pt x="3320" y="9826"/>
                  </a:cubicBezTo>
                  <a:cubicBezTo>
                    <a:pt x="3345" y="9846"/>
                    <a:pt x="3374" y="9854"/>
                    <a:pt x="3402" y="9854"/>
                  </a:cubicBezTo>
                  <a:cubicBezTo>
                    <a:pt x="3475" y="9854"/>
                    <a:pt x="3545" y="9796"/>
                    <a:pt x="3532" y="9720"/>
                  </a:cubicBezTo>
                  <a:cubicBezTo>
                    <a:pt x="3408" y="8660"/>
                    <a:pt x="2984" y="5270"/>
                    <a:pt x="2348" y="3133"/>
                  </a:cubicBezTo>
                  <a:cubicBezTo>
                    <a:pt x="1783" y="1172"/>
                    <a:pt x="989" y="325"/>
                    <a:pt x="653" y="25"/>
                  </a:cubicBezTo>
                  <a:cubicBezTo>
                    <a:pt x="631" y="8"/>
                    <a:pt x="604" y="0"/>
                    <a:pt x="57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8"/>
            <p:cNvSpPr/>
            <p:nvPr/>
          </p:nvSpPr>
          <p:spPr>
            <a:xfrm>
              <a:off x="1745875" y="4128800"/>
              <a:ext cx="76850" cy="242850"/>
            </a:xfrm>
            <a:custGeom>
              <a:avLst/>
              <a:gdLst/>
              <a:ahLst/>
              <a:cxnLst/>
              <a:rect l="l" t="t" r="r" b="b"/>
              <a:pathLst>
                <a:path w="3074" h="9714" extrusionOk="0">
                  <a:moveTo>
                    <a:pt x="0" y="1"/>
                  </a:moveTo>
                  <a:lnTo>
                    <a:pt x="0" y="18"/>
                  </a:lnTo>
                  <a:cubicBezTo>
                    <a:pt x="0" y="512"/>
                    <a:pt x="158" y="1325"/>
                    <a:pt x="476" y="2438"/>
                  </a:cubicBezTo>
                  <a:cubicBezTo>
                    <a:pt x="158" y="1325"/>
                    <a:pt x="0" y="512"/>
                    <a:pt x="17" y="18"/>
                  </a:cubicBezTo>
                  <a:lnTo>
                    <a:pt x="0" y="1"/>
                  </a:lnTo>
                  <a:close/>
                  <a:moveTo>
                    <a:pt x="476" y="2438"/>
                  </a:moveTo>
                  <a:cubicBezTo>
                    <a:pt x="724" y="3338"/>
                    <a:pt x="1077" y="4433"/>
                    <a:pt x="1536" y="5669"/>
                  </a:cubicBezTo>
                  <a:cubicBezTo>
                    <a:pt x="1095" y="4433"/>
                    <a:pt x="742" y="3338"/>
                    <a:pt x="476" y="2438"/>
                  </a:cubicBezTo>
                  <a:close/>
                  <a:moveTo>
                    <a:pt x="1536" y="5669"/>
                  </a:moveTo>
                  <a:lnTo>
                    <a:pt x="1536" y="5669"/>
                  </a:lnTo>
                  <a:cubicBezTo>
                    <a:pt x="2278" y="7807"/>
                    <a:pt x="3055" y="9696"/>
                    <a:pt x="3055" y="9714"/>
                  </a:cubicBezTo>
                  <a:lnTo>
                    <a:pt x="3073" y="9714"/>
                  </a:lnTo>
                  <a:cubicBezTo>
                    <a:pt x="3055" y="9696"/>
                    <a:pt x="2296" y="7807"/>
                    <a:pt x="1536" y="5669"/>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8"/>
            <p:cNvSpPr/>
            <p:nvPr/>
          </p:nvSpPr>
          <p:spPr>
            <a:xfrm>
              <a:off x="1903050" y="4128800"/>
              <a:ext cx="212825" cy="151025"/>
            </a:xfrm>
            <a:custGeom>
              <a:avLst/>
              <a:gdLst/>
              <a:ahLst/>
              <a:cxnLst/>
              <a:rect l="l" t="t" r="r" b="b"/>
              <a:pathLst>
                <a:path w="8513" h="6041" extrusionOk="0">
                  <a:moveTo>
                    <a:pt x="8353" y="1"/>
                  </a:moveTo>
                  <a:cubicBezTo>
                    <a:pt x="7912" y="18"/>
                    <a:pt x="6763" y="194"/>
                    <a:pt x="5103" y="1378"/>
                  </a:cubicBezTo>
                  <a:cubicBezTo>
                    <a:pt x="3267" y="2667"/>
                    <a:pt x="848" y="5052"/>
                    <a:pt x="88" y="5810"/>
                  </a:cubicBezTo>
                  <a:cubicBezTo>
                    <a:pt x="0" y="5881"/>
                    <a:pt x="71" y="6041"/>
                    <a:pt x="194" y="6041"/>
                  </a:cubicBezTo>
                  <a:cubicBezTo>
                    <a:pt x="1060" y="5987"/>
                    <a:pt x="3462" y="5723"/>
                    <a:pt x="5386" y="4044"/>
                  </a:cubicBezTo>
                  <a:cubicBezTo>
                    <a:pt x="7347" y="2332"/>
                    <a:pt x="8211" y="724"/>
                    <a:pt x="8477" y="194"/>
                  </a:cubicBezTo>
                  <a:cubicBezTo>
                    <a:pt x="8512" y="107"/>
                    <a:pt x="8442" y="1"/>
                    <a:pt x="8353"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8"/>
            <p:cNvSpPr/>
            <p:nvPr/>
          </p:nvSpPr>
          <p:spPr>
            <a:xfrm>
              <a:off x="1904800" y="4133900"/>
              <a:ext cx="210000" cy="142825"/>
            </a:xfrm>
            <a:custGeom>
              <a:avLst/>
              <a:gdLst/>
              <a:ahLst/>
              <a:cxnLst/>
              <a:rect l="l" t="t" r="r" b="b"/>
              <a:pathLst>
                <a:path w="8400" h="5713" extrusionOk="0">
                  <a:moveTo>
                    <a:pt x="8399" y="0"/>
                  </a:moveTo>
                  <a:cubicBezTo>
                    <a:pt x="8095" y="388"/>
                    <a:pt x="7462" y="933"/>
                    <a:pt x="6535" y="1598"/>
                  </a:cubicBezTo>
                  <a:cubicBezTo>
                    <a:pt x="5775" y="2145"/>
                    <a:pt x="4821" y="2781"/>
                    <a:pt x="3691" y="3487"/>
                  </a:cubicBezTo>
                  <a:cubicBezTo>
                    <a:pt x="1784" y="4688"/>
                    <a:pt x="18" y="5695"/>
                    <a:pt x="1" y="5712"/>
                  </a:cubicBezTo>
                  <a:cubicBezTo>
                    <a:pt x="18" y="5695"/>
                    <a:pt x="1784" y="4688"/>
                    <a:pt x="3709" y="3487"/>
                  </a:cubicBezTo>
                  <a:cubicBezTo>
                    <a:pt x="4821" y="2781"/>
                    <a:pt x="5775" y="2145"/>
                    <a:pt x="6535" y="1615"/>
                  </a:cubicBezTo>
                  <a:cubicBezTo>
                    <a:pt x="7462" y="933"/>
                    <a:pt x="8095" y="388"/>
                    <a:pt x="839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1361750" y="4893025"/>
              <a:ext cx="596075" cy="77000"/>
            </a:xfrm>
            <a:custGeom>
              <a:avLst/>
              <a:gdLst/>
              <a:ahLst/>
              <a:cxnLst/>
              <a:rect l="l" t="t" r="r" b="b"/>
              <a:pathLst>
                <a:path w="23843" h="3080" extrusionOk="0">
                  <a:moveTo>
                    <a:pt x="23647" y="1"/>
                  </a:moveTo>
                  <a:cubicBezTo>
                    <a:pt x="21669" y="36"/>
                    <a:pt x="19691" y="55"/>
                    <a:pt x="17713" y="319"/>
                  </a:cubicBezTo>
                  <a:cubicBezTo>
                    <a:pt x="16724" y="443"/>
                    <a:pt x="15754" y="637"/>
                    <a:pt x="14782" y="902"/>
                  </a:cubicBezTo>
                  <a:cubicBezTo>
                    <a:pt x="14306" y="1043"/>
                    <a:pt x="13828" y="1202"/>
                    <a:pt x="13369" y="1397"/>
                  </a:cubicBezTo>
                  <a:cubicBezTo>
                    <a:pt x="12893" y="1573"/>
                    <a:pt x="12451" y="1767"/>
                    <a:pt x="11991" y="1943"/>
                  </a:cubicBezTo>
                  <a:cubicBezTo>
                    <a:pt x="11551" y="2103"/>
                    <a:pt x="11091" y="2244"/>
                    <a:pt x="10632" y="2332"/>
                  </a:cubicBezTo>
                  <a:cubicBezTo>
                    <a:pt x="10325" y="2379"/>
                    <a:pt x="10017" y="2403"/>
                    <a:pt x="9710" y="2403"/>
                  </a:cubicBezTo>
                  <a:cubicBezTo>
                    <a:pt x="9558" y="2403"/>
                    <a:pt x="9406" y="2397"/>
                    <a:pt x="9255" y="2386"/>
                  </a:cubicBezTo>
                  <a:cubicBezTo>
                    <a:pt x="8301" y="2315"/>
                    <a:pt x="7364" y="2068"/>
                    <a:pt x="6411" y="1837"/>
                  </a:cubicBezTo>
                  <a:cubicBezTo>
                    <a:pt x="5457" y="1590"/>
                    <a:pt x="4451" y="1378"/>
                    <a:pt x="3444" y="1308"/>
                  </a:cubicBezTo>
                  <a:cubicBezTo>
                    <a:pt x="3109" y="1284"/>
                    <a:pt x="2771" y="1272"/>
                    <a:pt x="2433" y="1272"/>
                  </a:cubicBezTo>
                  <a:cubicBezTo>
                    <a:pt x="1757" y="1272"/>
                    <a:pt x="1078" y="1319"/>
                    <a:pt x="406" y="1414"/>
                  </a:cubicBezTo>
                  <a:lnTo>
                    <a:pt x="389" y="1414"/>
                  </a:lnTo>
                  <a:cubicBezTo>
                    <a:pt x="159" y="1449"/>
                    <a:pt x="1" y="1661"/>
                    <a:pt x="36" y="1908"/>
                  </a:cubicBezTo>
                  <a:cubicBezTo>
                    <a:pt x="68" y="2117"/>
                    <a:pt x="259" y="2266"/>
                    <a:pt x="466" y="2266"/>
                  </a:cubicBezTo>
                  <a:cubicBezTo>
                    <a:pt x="487" y="2266"/>
                    <a:pt x="509" y="2265"/>
                    <a:pt x="531" y="2261"/>
                  </a:cubicBezTo>
                  <a:cubicBezTo>
                    <a:pt x="1231" y="2143"/>
                    <a:pt x="1953" y="2083"/>
                    <a:pt x="2671" y="2083"/>
                  </a:cubicBezTo>
                  <a:cubicBezTo>
                    <a:pt x="2912" y="2083"/>
                    <a:pt x="3152" y="2090"/>
                    <a:pt x="3392" y="2103"/>
                  </a:cubicBezTo>
                  <a:cubicBezTo>
                    <a:pt x="4345" y="2155"/>
                    <a:pt x="5281" y="2332"/>
                    <a:pt x="6234" y="2544"/>
                  </a:cubicBezTo>
                  <a:cubicBezTo>
                    <a:pt x="7188" y="2774"/>
                    <a:pt x="8177" y="3021"/>
                    <a:pt x="9201" y="3074"/>
                  </a:cubicBezTo>
                  <a:cubicBezTo>
                    <a:pt x="9313" y="3078"/>
                    <a:pt x="9425" y="3080"/>
                    <a:pt x="9537" y="3080"/>
                  </a:cubicBezTo>
                  <a:cubicBezTo>
                    <a:pt x="9943" y="3080"/>
                    <a:pt x="10355" y="3051"/>
                    <a:pt x="10755" y="2968"/>
                  </a:cubicBezTo>
                  <a:cubicBezTo>
                    <a:pt x="11268" y="2880"/>
                    <a:pt x="11763" y="2704"/>
                    <a:pt x="12222" y="2527"/>
                  </a:cubicBezTo>
                  <a:cubicBezTo>
                    <a:pt x="12681" y="2332"/>
                    <a:pt x="13140" y="2138"/>
                    <a:pt x="13581" y="1943"/>
                  </a:cubicBezTo>
                  <a:cubicBezTo>
                    <a:pt x="14040" y="1767"/>
                    <a:pt x="14482" y="1590"/>
                    <a:pt x="14941" y="1449"/>
                  </a:cubicBezTo>
                  <a:cubicBezTo>
                    <a:pt x="15877" y="1166"/>
                    <a:pt x="16830" y="973"/>
                    <a:pt x="17784" y="813"/>
                  </a:cubicBezTo>
                  <a:cubicBezTo>
                    <a:pt x="19727" y="531"/>
                    <a:pt x="21688" y="460"/>
                    <a:pt x="23647" y="408"/>
                  </a:cubicBezTo>
                  <a:cubicBezTo>
                    <a:pt x="23753" y="389"/>
                    <a:pt x="23842" y="302"/>
                    <a:pt x="23842" y="196"/>
                  </a:cubicBezTo>
                  <a:cubicBezTo>
                    <a:pt x="23842" y="90"/>
                    <a:pt x="23753" y="1"/>
                    <a:pt x="2364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1699175" y="4937600"/>
              <a:ext cx="244925" cy="91275"/>
            </a:xfrm>
            <a:custGeom>
              <a:avLst/>
              <a:gdLst/>
              <a:ahLst/>
              <a:cxnLst/>
              <a:rect l="l" t="t" r="r" b="b"/>
              <a:pathLst>
                <a:path w="9797" h="3651" extrusionOk="0">
                  <a:moveTo>
                    <a:pt x="171" y="1"/>
                  </a:moveTo>
                  <a:cubicBezTo>
                    <a:pt x="74" y="1"/>
                    <a:pt x="0" y="130"/>
                    <a:pt x="67" y="214"/>
                  </a:cubicBezTo>
                  <a:cubicBezTo>
                    <a:pt x="614" y="902"/>
                    <a:pt x="2238" y="2687"/>
                    <a:pt x="4729" y="3269"/>
                  </a:cubicBezTo>
                  <a:cubicBezTo>
                    <a:pt x="6016" y="3564"/>
                    <a:pt x="7114" y="3651"/>
                    <a:pt x="7959" y="3651"/>
                  </a:cubicBezTo>
                  <a:cubicBezTo>
                    <a:pt x="8783" y="3651"/>
                    <a:pt x="9368" y="3568"/>
                    <a:pt x="9656" y="3516"/>
                  </a:cubicBezTo>
                  <a:cubicBezTo>
                    <a:pt x="9762" y="3499"/>
                    <a:pt x="9797" y="3375"/>
                    <a:pt x="9745" y="3304"/>
                  </a:cubicBezTo>
                  <a:cubicBezTo>
                    <a:pt x="9462" y="2951"/>
                    <a:pt x="8650" y="2121"/>
                    <a:pt x="6724" y="1467"/>
                  </a:cubicBezTo>
                  <a:cubicBezTo>
                    <a:pt x="4605" y="744"/>
                    <a:pt x="1249" y="160"/>
                    <a:pt x="190" y="2"/>
                  </a:cubicBezTo>
                  <a:cubicBezTo>
                    <a:pt x="183" y="1"/>
                    <a:pt x="177" y="1"/>
                    <a:pt x="17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1700375" y="4937900"/>
              <a:ext cx="241075" cy="88500"/>
            </a:xfrm>
            <a:custGeom>
              <a:avLst/>
              <a:gdLst/>
              <a:ahLst/>
              <a:cxnLst/>
              <a:rect l="l" t="t" r="r" b="b"/>
              <a:pathLst>
                <a:path w="9643" h="3540" extrusionOk="0">
                  <a:moveTo>
                    <a:pt x="53" y="0"/>
                  </a:moveTo>
                  <a:cubicBezTo>
                    <a:pt x="37" y="0"/>
                    <a:pt x="19" y="12"/>
                    <a:pt x="19" y="26"/>
                  </a:cubicBezTo>
                  <a:cubicBezTo>
                    <a:pt x="0" y="42"/>
                    <a:pt x="19" y="61"/>
                    <a:pt x="36" y="61"/>
                  </a:cubicBezTo>
                  <a:cubicBezTo>
                    <a:pt x="106" y="96"/>
                    <a:pt x="7453" y="3452"/>
                    <a:pt x="9608" y="3539"/>
                  </a:cubicBezTo>
                  <a:cubicBezTo>
                    <a:pt x="9626" y="3539"/>
                    <a:pt x="9643" y="3522"/>
                    <a:pt x="9643" y="3504"/>
                  </a:cubicBezTo>
                  <a:cubicBezTo>
                    <a:pt x="9643" y="3487"/>
                    <a:pt x="9626" y="3469"/>
                    <a:pt x="9608" y="3469"/>
                  </a:cubicBezTo>
                  <a:cubicBezTo>
                    <a:pt x="7471" y="3381"/>
                    <a:pt x="142" y="26"/>
                    <a:pt x="71" y="7"/>
                  </a:cubicBezTo>
                  <a:cubicBezTo>
                    <a:pt x="66" y="2"/>
                    <a:pt x="60" y="0"/>
                    <a:pt x="5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1937900" y="4810900"/>
              <a:ext cx="146600" cy="119275"/>
            </a:xfrm>
            <a:custGeom>
              <a:avLst/>
              <a:gdLst/>
              <a:ahLst/>
              <a:cxnLst/>
              <a:rect l="l" t="t" r="r" b="b"/>
              <a:pathLst>
                <a:path w="5864" h="4771" extrusionOk="0">
                  <a:moveTo>
                    <a:pt x="3445" y="1"/>
                  </a:moveTo>
                  <a:cubicBezTo>
                    <a:pt x="3439" y="1"/>
                    <a:pt x="3433" y="1"/>
                    <a:pt x="3427" y="1"/>
                  </a:cubicBezTo>
                  <a:cubicBezTo>
                    <a:pt x="3321" y="1"/>
                    <a:pt x="3233" y="55"/>
                    <a:pt x="3144" y="90"/>
                  </a:cubicBezTo>
                  <a:cubicBezTo>
                    <a:pt x="2685" y="337"/>
                    <a:pt x="2244" y="585"/>
                    <a:pt x="1820" y="867"/>
                  </a:cubicBezTo>
                  <a:cubicBezTo>
                    <a:pt x="1343" y="1185"/>
                    <a:pt x="884" y="1538"/>
                    <a:pt x="584" y="2033"/>
                  </a:cubicBezTo>
                  <a:cubicBezTo>
                    <a:pt x="1" y="3003"/>
                    <a:pt x="530" y="4169"/>
                    <a:pt x="1590" y="4522"/>
                  </a:cubicBezTo>
                  <a:cubicBezTo>
                    <a:pt x="2032" y="4682"/>
                    <a:pt x="2508" y="4699"/>
                    <a:pt x="2986" y="4717"/>
                  </a:cubicBezTo>
                  <a:cubicBezTo>
                    <a:pt x="3480" y="4734"/>
                    <a:pt x="3975" y="4752"/>
                    <a:pt x="4451" y="4769"/>
                  </a:cubicBezTo>
                  <a:cubicBezTo>
                    <a:pt x="4528" y="4769"/>
                    <a:pt x="4606" y="4770"/>
                    <a:pt x="4683" y="4770"/>
                  </a:cubicBezTo>
                  <a:cubicBezTo>
                    <a:pt x="4904" y="4770"/>
                    <a:pt x="5120" y="4760"/>
                    <a:pt x="5317" y="4682"/>
                  </a:cubicBezTo>
                  <a:cubicBezTo>
                    <a:pt x="5581" y="4593"/>
                    <a:pt x="5829" y="4345"/>
                    <a:pt x="5847" y="4063"/>
                  </a:cubicBezTo>
                  <a:cubicBezTo>
                    <a:pt x="5864" y="3728"/>
                    <a:pt x="5581" y="3462"/>
                    <a:pt x="5282" y="3340"/>
                  </a:cubicBezTo>
                  <a:cubicBezTo>
                    <a:pt x="4981" y="3215"/>
                    <a:pt x="4646" y="3215"/>
                    <a:pt x="4310" y="3145"/>
                  </a:cubicBezTo>
                  <a:cubicBezTo>
                    <a:pt x="4486" y="2968"/>
                    <a:pt x="4717" y="2827"/>
                    <a:pt x="4910" y="2650"/>
                  </a:cubicBezTo>
                  <a:cubicBezTo>
                    <a:pt x="5105" y="2473"/>
                    <a:pt x="5263" y="2245"/>
                    <a:pt x="5228" y="1979"/>
                  </a:cubicBezTo>
                  <a:cubicBezTo>
                    <a:pt x="5193" y="1661"/>
                    <a:pt x="4858" y="1432"/>
                    <a:pt x="4540" y="1414"/>
                  </a:cubicBezTo>
                  <a:cubicBezTo>
                    <a:pt x="4520" y="1413"/>
                    <a:pt x="4500" y="1412"/>
                    <a:pt x="4480" y="1412"/>
                  </a:cubicBezTo>
                  <a:cubicBezTo>
                    <a:pt x="4182" y="1412"/>
                    <a:pt x="3885" y="1528"/>
                    <a:pt x="3603" y="1644"/>
                  </a:cubicBezTo>
                  <a:cubicBezTo>
                    <a:pt x="3603" y="1326"/>
                    <a:pt x="3798" y="1044"/>
                    <a:pt x="3851" y="726"/>
                  </a:cubicBezTo>
                  <a:cubicBezTo>
                    <a:pt x="3903" y="414"/>
                    <a:pt x="3751" y="1"/>
                    <a:pt x="344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1941050" y="4848000"/>
              <a:ext cx="25125" cy="52600"/>
            </a:xfrm>
            <a:custGeom>
              <a:avLst/>
              <a:gdLst/>
              <a:ahLst/>
              <a:cxnLst/>
              <a:rect l="l" t="t" r="r" b="b"/>
              <a:pathLst>
                <a:path w="1005" h="2104" extrusionOk="0">
                  <a:moveTo>
                    <a:pt x="828" y="0"/>
                  </a:moveTo>
                  <a:cubicBezTo>
                    <a:pt x="811" y="0"/>
                    <a:pt x="811" y="0"/>
                    <a:pt x="793" y="19"/>
                  </a:cubicBezTo>
                  <a:cubicBezTo>
                    <a:pt x="670" y="89"/>
                    <a:pt x="564" y="212"/>
                    <a:pt x="475" y="318"/>
                  </a:cubicBezTo>
                  <a:cubicBezTo>
                    <a:pt x="211" y="690"/>
                    <a:pt x="51" y="1149"/>
                    <a:pt x="34" y="1608"/>
                  </a:cubicBezTo>
                  <a:cubicBezTo>
                    <a:pt x="34" y="1781"/>
                    <a:pt x="1" y="2103"/>
                    <a:pt x="196" y="2103"/>
                  </a:cubicBezTo>
                  <a:cubicBezTo>
                    <a:pt x="201" y="2103"/>
                    <a:pt x="206" y="2103"/>
                    <a:pt x="211" y="2103"/>
                  </a:cubicBezTo>
                  <a:cubicBezTo>
                    <a:pt x="388" y="2084"/>
                    <a:pt x="564" y="1766"/>
                    <a:pt x="652" y="1644"/>
                  </a:cubicBezTo>
                  <a:cubicBezTo>
                    <a:pt x="793" y="1396"/>
                    <a:pt x="899" y="1131"/>
                    <a:pt x="953" y="867"/>
                  </a:cubicBezTo>
                  <a:cubicBezTo>
                    <a:pt x="1005" y="584"/>
                    <a:pt x="988" y="283"/>
                    <a:pt x="864" y="36"/>
                  </a:cubicBezTo>
                  <a:cubicBezTo>
                    <a:pt x="864" y="19"/>
                    <a:pt x="847" y="0"/>
                    <a:pt x="82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8"/>
            <p:cNvSpPr/>
            <p:nvPr/>
          </p:nvSpPr>
          <p:spPr>
            <a:xfrm>
              <a:off x="1941000" y="4898325"/>
              <a:ext cx="49025" cy="30550"/>
            </a:xfrm>
            <a:custGeom>
              <a:avLst/>
              <a:gdLst/>
              <a:ahLst/>
              <a:cxnLst/>
              <a:rect l="l" t="t" r="r" b="b"/>
              <a:pathLst>
                <a:path w="1961" h="1222" extrusionOk="0">
                  <a:moveTo>
                    <a:pt x="204" y="1"/>
                  </a:moveTo>
                  <a:cubicBezTo>
                    <a:pt x="105" y="1"/>
                    <a:pt x="27" y="34"/>
                    <a:pt x="18" y="142"/>
                  </a:cubicBezTo>
                  <a:cubicBezTo>
                    <a:pt x="1" y="302"/>
                    <a:pt x="284" y="549"/>
                    <a:pt x="390" y="655"/>
                  </a:cubicBezTo>
                  <a:cubicBezTo>
                    <a:pt x="601" y="831"/>
                    <a:pt x="830" y="1008"/>
                    <a:pt x="1078" y="1114"/>
                  </a:cubicBezTo>
                  <a:cubicBezTo>
                    <a:pt x="1249" y="1182"/>
                    <a:pt x="1435" y="1221"/>
                    <a:pt x="1616" y="1221"/>
                  </a:cubicBezTo>
                  <a:cubicBezTo>
                    <a:pt x="1716" y="1221"/>
                    <a:pt x="1814" y="1210"/>
                    <a:pt x="1908" y="1185"/>
                  </a:cubicBezTo>
                  <a:cubicBezTo>
                    <a:pt x="1925" y="1185"/>
                    <a:pt x="1944" y="1166"/>
                    <a:pt x="1961" y="1149"/>
                  </a:cubicBezTo>
                  <a:lnTo>
                    <a:pt x="1961" y="1114"/>
                  </a:lnTo>
                  <a:cubicBezTo>
                    <a:pt x="1908" y="973"/>
                    <a:pt x="1802" y="848"/>
                    <a:pt x="1713" y="742"/>
                  </a:cubicBezTo>
                  <a:cubicBezTo>
                    <a:pt x="1395" y="408"/>
                    <a:pt x="990" y="160"/>
                    <a:pt x="548" y="71"/>
                  </a:cubicBezTo>
                  <a:cubicBezTo>
                    <a:pt x="454" y="44"/>
                    <a:pt x="316" y="1"/>
                    <a:pt x="2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8"/>
            <p:cNvSpPr/>
            <p:nvPr/>
          </p:nvSpPr>
          <p:spPr>
            <a:xfrm>
              <a:off x="1865950" y="3914575"/>
              <a:ext cx="113050" cy="366600"/>
            </a:xfrm>
            <a:custGeom>
              <a:avLst/>
              <a:gdLst/>
              <a:ahLst/>
              <a:cxnLst/>
              <a:rect l="l" t="t" r="r" b="b"/>
              <a:pathLst>
                <a:path w="4522" h="14664" extrusionOk="0">
                  <a:moveTo>
                    <a:pt x="4353" y="1"/>
                  </a:moveTo>
                  <a:cubicBezTo>
                    <a:pt x="4288" y="1"/>
                    <a:pt x="4221" y="48"/>
                    <a:pt x="4221" y="110"/>
                  </a:cubicBezTo>
                  <a:lnTo>
                    <a:pt x="3497" y="3748"/>
                  </a:lnTo>
                  <a:cubicBezTo>
                    <a:pt x="3267" y="4967"/>
                    <a:pt x="3055" y="6185"/>
                    <a:pt x="2490" y="7228"/>
                  </a:cubicBezTo>
                  <a:cubicBezTo>
                    <a:pt x="2208" y="7739"/>
                    <a:pt x="1819" y="8217"/>
                    <a:pt x="1466" y="8746"/>
                  </a:cubicBezTo>
                  <a:cubicBezTo>
                    <a:pt x="1096" y="9258"/>
                    <a:pt x="778" y="9841"/>
                    <a:pt x="566" y="10459"/>
                  </a:cubicBezTo>
                  <a:cubicBezTo>
                    <a:pt x="107" y="11678"/>
                    <a:pt x="1" y="13020"/>
                    <a:pt x="248" y="14327"/>
                  </a:cubicBezTo>
                  <a:cubicBezTo>
                    <a:pt x="248" y="14327"/>
                    <a:pt x="265" y="14327"/>
                    <a:pt x="265" y="14344"/>
                  </a:cubicBezTo>
                  <a:cubicBezTo>
                    <a:pt x="309" y="14534"/>
                    <a:pt x="473" y="14663"/>
                    <a:pt x="658" y="14663"/>
                  </a:cubicBezTo>
                  <a:cubicBezTo>
                    <a:pt x="697" y="14663"/>
                    <a:pt x="737" y="14657"/>
                    <a:pt x="778" y="14645"/>
                  </a:cubicBezTo>
                  <a:cubicBezTo>
                    <a:pt x="1007" y="14591"/>
                    <a:pt x="1148" y="14362"/>
                    <a:pt x="1096" y="14132"/>
                  </a:cubicBezTo>
                  <a:cubicBezTo>
                    <a:pt x="813" y="13020"/>
                    <a:pt x="865" y="11801"/>
                    <a:pt x="1237" y="10689"/>
                  </a:cubicBezTo>
                  <a:cubicBezTo>
                    <a:pt x="1414" y="10124"/>
                    <a:pt x="1678" y="9611"/>
                    <a:pt x="2014" y="9100"/>
                  </a:cubicBezTo>
                  <a:cubicBezTo>
                    <a:pt x="2332" y="8587"/>
                    <a:pt x="2702" y="8075"/>
                    <a:pt x="3003" y="7492"/>
                  </a:cubicBezTo>
                  <a:cubicBezTo>
                    <a:pt x="3585" y="6326"/>
                    <a:pt x="3726" y="5038"/>
                    <a:pt x="3938" y="3837"/>
                  </a:cubicBezTo>
                  <a:lnTo>
                    <a:pt x="4503" y="164"/>
                  </a:lnTo>
                  <a:cubicBezTo>
                    <a:pt x="4522" y="93"/>
                    <a:pt x="4468" y="4"/>
                    <a:pt x="4380" y="4"/>
                  </a:cubicBezTo>
                  <a:cubicBezTo>
                    <a:pt x="4371" y="2"/>
                    <a:pt x="4362" y="1"/>
                    <a:pt x="435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1954400" y="3838100"/>
              <a:ext cx="171125" cy="195925"/>
            </a:xfrm>
            <a:custGeom>
              <a:avLst/>
              <a:gdLst/>
              <a:ahLst/>
              <a:cxnLst/>
              <a:rect l="l" t="t" r="r" b="b"/>
              <a:pathLst>
                <a:path w="6845" h="7837" extrusionOk="0">
                  <a:moveTo>
                    <a:pt x="6699" y="1"/>
                  </a:moveTo>
                  <a:cubicBezTo>
                    <a:pt x="6684" y="1"/>
                    <a:pt x="6668" y="3"/>
                    <a:pt x="6652" y="9"/>
                  </a:cubicBezTo>
                  <a:cubicBezTo>
                    <a:pt x="6228" y="131"/>
                    <a:pt x="5169" y="574"/>
                    <a:pt x="3826" y="2128"/>
                  </a:cubicBezTo>
                  <a:cubicBezTo>
                    <a:pt x="2378" y="3823"/>
                    <a:pt x="595" y="6719"/>
                    <a:pt x="47" y="7638"/>
                  </a:cubicBezTo>
                  <a:cubicBezTo>
                    <a:pt x="0" y="7716"/>
                    <a:pt x="80" y="7837"/>
                    <a:pt x="173" y="7837"/>
                  </a:cubicBezTo>
                  <a:cubicBezTo>
                    <a:pt x="184" y="7837"/>
                    <a:pt x="195" y="7835"/>
                    <a:pt x="207" y="7831"/>
                  </a:cubicBezTo>
                  <a:cubicBezTo>
                    <a:pt x="1036" y="7584"/>
                    <a:pt x="3297" y="6755"/>
                    <a:pt x="4763" y="4635"/>
                  </a:cubicBezTo>
                  <a:cubicBezTo>
                    <a:pt x="6246" y="2498"/>
                    <a:pt x="6706" y="750"/>
                    <a:pt x="6829" y="167"/>
                  </a:cubicBezTo>
                  <a:cubicBezTo>
                    <a:pt x="6844" y="77"/>
                    <a:pt x="6783" y="1"/>
                    <a:pt x="669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1954675" y="3841200"/>
              <a:ext cx="171325" cy="191375"/>
            </a:xfrm>
            <a:custGeom>
              <a:avLst/>
              <a:gdLst/>
              <a:ahLst/>
              <a:cxnLst/>
              <a:rect l="l" t="t" r="r" b="b"/>
              <a:pathLst>
                <a:path w="6853" h="7655" extrusionOk="0">
                  <a:moveTo>
                    <a:pt x="6820" y="0"/>
                  </a:moveTo>
                  <a:cubicBezTo>
                    <a:pt x="6808" y="0"/>
                    <a:pt x="6795" y="13"/>
                    <a:pt x="6782" y="26"/>
                  </a:cubicBezTo>
                  <a:cubicBezTo>
                    <a:pt x="5918" y="1985"/>
                    <a:pt x="71" y="7531"/>
                    <a:pt x="19" y="7601"/>
                  </a:cubicBezTo>
                  <a:cubicBezTo>
                    <a:pt x="1" y="7601"/>
                    <a:pt x="1" y="7637"/>
                    <a:pt x="19" y="7655"/>
                  </a:cubicBezTo>
                  <a:lnTo>
                    <a:pt x="71" y="7655"/>
                  </a:lnTo>
                  <a:cubicBezTo>
                    <a:pt x="125" y="7584"/>
                    <a:pt x="5970" y="2021"/>
                    <a:pt x="6853" y="43"/>
                  </a:cubicBezTo>
                  <a:cubicBezTo>
                    <a:pt x="6853" y="26"/>
                    <a:pt x="6853" y="7"/>
                    <a:pt x="6836" y="7"/>
                  </a:cubicBezTo>
                  <a:cubicBezTo>
                    <a:pt x="6831" y="3"/>
                    <a:pt x="6825" y="0"/>
                    <a:pt x="682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1859775" y="3904075"/>
              <a:ext cx="79500" cy="215200"/>
            </a:xfrm>
            <a:custGeom>
              <a:avLst/>
              <a:gdLst/>
              <a:ahLst/>
              <a:cxnLst/>
              <a:rect l="l" t="t" r="r" b="b"/>
              <a:pathLst>
                <a:path w="3180" h="8608" extrusionOk="0">
                  <a:moveTo>
                    <a:pt x="163" y="1"/>
                  </a:moveTo>
                  <a:cubicBezTo>
                    <a:pt x="138" y="1"/>
                    <a:pt x="112" y="7"/>
                    <a:pt x="88" y="19"/>
                  </a:cubicBezTo>
                  <a:cubicBezTo>
                    <a:pt x="17" y="54"/>
                    <a:pt x="1" y="141"/>
                    <a:pt x="36" y="212"/>
                  </a:cubicBezTo>
                  <a:lnTo>
                    <a:pt x="1025" y="2208"/>
                  </a:lnTo>
                  <a:cubicBezTo>
                    <a:pt x="1343" y="2861"/>
                    <a:pt x="1678" y="3532"/>
                    <a:pt x="1995" y="4186"/>
                  </a:cubicBezTo>
                  <a:cubicBezTo>
                    <a:pt x="2296" y="4857"/>
                    <a:pt x="2561" y="5545"/>
                    <a:pt x="2666" y="6252"/>
                  </a:cubicBezTo>
                  <a:cubicBezTo>
                    <a:pt x="2755" y="6941"/>
                    <a:pt x="2685" y="7683"/>
                    <a:pt x="2384" y="8283"/>
                  </a:cubicBezTo>
                  <a:lnTo>
                    <a:pt x="2384" y="8300"/>
                  </a:lnTo>
                  <a:cubicBezTo>
                    <a:pt x="2332" y="8406"/>
                    <a:pt x="2367" y="8531"/>
                    <a:pt x="2473" y="8583"/>
                  </a:cubicBezTo>
                  <a:cubicBezTo>
                    <a:pt x="2511" y="8600"/>
                    <a:pt x="2550" y="8608"/>
                    <a:pt x="2586" y="8608"/>
                  </a:cubicBezTo>
                  <a:cubicBezTo>
                    <a:pt x="2666" y="8608"/>
                    <a:pt x="2736" y="8568"/>
                    <a:pt x="2772" y="8495"/>
                  </a:cubicBezTo>
                  <a:cubicBezTo>
                    <a:pt x="3126" y="7771"/>
                    <a:pt x="3179" y="6941"/>
                    <a:pt x="3055" y="6181"/>
                  </a:cubicBezTo>
                  <a:cubicBezTo>
                    <a:pt x="2949" y="5423"/>
                    <a:pt x="2650" y="4716"/>
                    <a:pt x="2332" y="4027"/>
                  </a:cubicBezTo>
                  <a:cubicBezTo>
                    <a:pt x="1995" y="3356"/>
                    <a:pt x="1642" y="2720"/>
                    <a:pt x="1307" y="2049"/>
                  </a:cubicBezTo>
                  <a:lnTo>
                    <a:pt x="283" y="71"/>
                  </a:lnTo>
                  <a:cubicBezTo>
                    <a:pt x="260" y="24"/>
                    <a:pt x="213" y="1"/>
                    <a:pt x="16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8"/>
            <p:cNvSpPr/>
            <p:nvPr/>
          </p:nvSpPr>
          <p:spPr>
            <a:xfrm>
              <a:off x="1777725" y="3789250"/>
              <a:ext cx="120925" cy="140375"/>
            </a:xfrm>
            <a:custGeom>
              <a:avLst/>
              <a:gdLst/>
              <a:ahLst/>
              <a:cxnLst/>
              <a:rect l="l" t="t" r="r" b="b"/>
              <a:pathLst>
                <a:path w="4837" h="5615" extrusionOk="0">
                  <a:moveTo>
                    <a:pt x="3828" y="1"/>
                  </a:moveTo>
                  <a:cubicBezTo>
                    <a:pt x="3816" y="1"/>
                    <a:pt x="3805" y="1"/>
                    <a:pt x="3794" y="2"/>
                  </a:cubicBezTo>
                  <a:cubicBezTo>
                    <a:pt x="3476" y="20"/>
                    <a:pt x="3229" y="338"/>
                    <a:pt x="3141" y="656"/>
                  </a:cubicBezTo>
                  <a:cubicBezTo>
                    <a:pt x="3052" y="974"/>
                    <a:pt x="3088" y="1291"/>
                    <a:pt x="3071" y="1626"/>
                  </a:cubicBezTo>
                  <a:cubicBezTo>
                    <a:pt x="2859" y="1468"/>
                    <a:pt x="2699" y="1256"/>
                    <a:pt x="2505" y="1096"/>
                  </a:cubicBezTo>
                  <a:cubicBezTo>
                    <a:pt x="2346" y="952"/>
                    <a:pt x="2139" y="831"/>
                    <a:pt x="1934" y="831"/>
                  </a:cubicBezTo>
                  <a:cubicBezTo>
                    <a:pt x="1889" y="831"/>
                    <a:pt x="1844" y="836"/>
                    <a:pt x="1799" y="849"/>
                  </a:cubicBezTo>
                  <a:cubicBezTo>
                    <a:pt x="1481" y="920"/>
                    <a:pt x="1305" y="1273"/>
                    <a:pt x="1322" y="1591"/>
                  </a:cubicBezTo>
                  <a:cubicBezTo>
                    <a:pt x="1340" y="1927"/>
                    <a:pt x="1498" y="2210"/>
                    <a:pt x="1658" y="2492"/>
                  </a:cubicBezTo>
                  <a:cubicBezTo>
                    <a:pt x="1623" y="2496"/>
                    <a:pt x="1588" y="2498"/>
                    <a:pt x="1553" y="2498"/>
                  </a:cubicBezTo>
                  <a:cubicBezTo>
                    <a:pt x="1270" y="2498"/>
                    <a:pt x="987" y="2384"/>
                    <a:pt x="704" y="2368"/>
                  </a:cubicBezTo>
                  <a:cubicBezTo>
                    <a:pt x="682" y="2366"/>
                    <a:pt x="660" y="2364"/>
                    <a:pt x="638" y="2364"/>
                  </a:cubicBezTo>
                  <a:cubicBezTo>
                    <a:pt x="335" y="2364"/>
                    <a:pt x="0" y="2583"/>
                    <a:pt x="33" y="2862"/>
                  </a:cubicBezTo>
                  <a:cubicBezTo>
                    <a:pt x="50" y="2968"/>
                    <a:pt x="104" y="3057"/>
                    <a:pt x="156" y="3128"/>
                  </a:cubicBezTo>
                  <a:cubicBezTo>
                    <a:pt x="439" y="3552"/>
                    <a:pt x="756" y="3976"/>
                    <a:pt x="1093" y="4364"/>
                  </a:cubicBezTo>
                  <a:cubicBezTo>
                    <a:pt x="1446" y="4805"/>
                    <a:pt x="1851" y="5229"/>
                    <a:pt x="2364" y="5459"/>
                  </a:cubicBezTo>
                  <a:cubicBezTo>
                    <a:pt x="2601" y="5566"/>
                    <a:pt x="2839" y="5615"/>
                    <a:pt x="3068" y="5615"/>
                  </a:cubicBezTo>
                  <a:cubicBezTo>
                    <a:pt x="3863" y="5615"/>
                    <a:pt x="4552" y="5023"/>
                    <a:pt x="4731" y="4188"/>
                  </a:cubicBezTo>
                  <a:cubicBezTo>
                    <a:pt x="4837" y="3729"/>
                    <a:pt x="4801" y="3234"/>
                    <a:pt x="4766" y="2775"/>
                  </a:cubicBezTo>
                  <a:cubicBezTo>
                    <a:pt x="4731" y="2280"/>
                    <a:pt x="4695" y="1786"/>
                    <a:pt x="4660" y="1308"/>
                  </a:cubicBezTo>
                  <a:cubicBezTo>
                    <a:pt x="4642" y="1009"/>
                    <a:pt x="4606" y="708"/>
                    <a:pt x="4483" y="461"/>
                  </a:cubicBezTo>
                  <a:cubicBezTo>
                    <a:pt x="4347" y="206"/>
                    <a:pt x="4113" y="1"/>
                    <a:pt x="382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8"/>
            <p:cNvSpPr/>
            <p:nvPr/>
          </p:nvSpPr>
          <p:spPr>
            <a:xfrm>
              <a:off x="1872550" y="3881100"/>
              <a:ext cx="28750" cy="51250"/>
            </a:xfrm>
            <a:custGeom>
              <a:avLst/>
              <a:gdLst/>
              <a:ahLst/>
              <a:cxnLst/>
              <a:rect l="l" t="t" r="r" b="b"/>
              <a:pathLst>
                <a:path w="1150" h="2050" extrusionOk="0">
                  <a:moveTo>
                    <a:pt x="1025" y="1"/>
                  </a:moveTo>
                  <a:cubicBezTo>
                    <a:pt x="1008" y="1"/>
                    <a:pt x="990" y="1"/>
                    <a:pt x="990" y="19"/>
                  </a:cubicBezTo>
                  <a:cubicBezTo>
                    <a:pt x="849" y="71"/>
                    <a:pt x="743" y="177"/>
                    <a:pt x="637" y="302"/>
                  </a:cubicBezTo>
                  <a:cubicBezTo>
                    <a:pt x="337" y="637"/>
                    <a:pt x="142" y="1079"/>
                    <a:pt x="90" y="1538"/>
                  </a:cubicBezTo>
                  <a:cubicBezTo>
                    <a:pt x="72" y="1715"/>
                    <a:pt x="1" y="2049"/>
                    <a:pt x="231" y="2049"/>
                  </a:cubicBezTo>
                  <a:cubicBezTo>
                    <a:pt x="389" y="2049"/>
                    <a:pt x="601" y="1732"/>
                    <a:pt x="690" y="1626"/>
                  </a:cubicBezTo>
                  <a:cubicBezTo>
                    <a:pt x="867" y="1397"/>
                    <a:pt x="990" y="1149"/>
                    <a:pt x="1079" y="867"/>
                  </a:cubicBezTo>
                  <a:cubicBezTo>
                    <a:pt x="1150" y="601"/>
                    <a:pt x="1150" y="302"/>
                    <a:pt x="1061" y="36"/>
                  </a:cubicBezTo>
                  <a:cubicBezTo>
                    <a:pt x="1044" y="19"/>
                    <a:pt x="1044" y="1"/>
                    <a:pt x="102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1918050" y="3801600"/>
              <a:ext cx="127175" cy="125250"/>
            </a:xfrm>
            <a:custGeom>
              <a:avLst/>
              <a:gdLst/>
              <a:ahLst/>
              <a:cxnLst/>
              <a:rect l="l" t="t" r="r" b="b"/>
              <a:pathLst>
                <a:path w="5087" h="5010" extrusionOk="0">
                  <a:moveTo>
                    <a:pt x="2408" y="1"/>
                  </a:moveTo>
                  <a:cubicBezTo>
                    <a:pt x="2148" y="1"/>
                    <a:pt x="1887" y="204"/>
                    <a:pt x="1767" y="444"/>
                  </a:cubicBezTo>
                  <a:cubicBezTo>
                    <a:pt x="1625" y="744"/>
                    <a:pt x="1625" y="1080"/>
                    <a:pt x="1625" y="1398"/>
                  </a:cubicBezTo>
                  <a:cubicBezTo>
                    <a:pt x="1324" y="1274"/>
                    <a:pt x="1131" y="991"/>
                    <a:pt x="865" y="814"/>
                  </a:cubicBezTo>
                  <a:cubicBezTo>
                    <a:pt x="743" y="738"/>
                    <a:pt x="590" y="694"/>
                    <a:pt x="449" y="694"/>
                  </a:cubicBezTo>
                  <a:cubicBezTo>
                    <a:pt x="263" y="694"/>
                    <a:pt x="96" y="768"/>
                    <a:pt x="36" y="939"/>
                  </a:cubicBezTo>
                  <a:cubicBezTo>
                    <a:pt x="1" y="1026"/>
                    <a:pt x="1" y="1115"/>
                    <a:pt x="1" y="1221"/>
                  </a:cubicBezTo>
                  <a:cubicBezTo>
                    <a:pt x="53" y="1733"/>
                    <a:pt x="107" y="2246"/>
                    <a:pt x="213" y="2757"/>
                  </a:cubicBezTo>
                  <a:cubicBezTo>
                    <a:pt x="319" y="3305"/>
                    <a:pt x="460" y="3870"/>
                    <a:pt x="795" y="4329"/>
                  </a:cubicBezTo>
                  <a:cubicBezTo>
                    <a:pt x="1139" y="4789"/>
                    <a:pt x="1630" y="5009"/>
                    <a:pt x="2126" y="5009"/>
                  </a:cubicBezTo>
                  <a:cubicBezTo>
                    <a:pt x="2623" y="5009"/>
                    <a:pt x="3127" y="4789"/>
                    <a:pt x="3497" y="4365"/>
                  </a:cubicBezTo>
                  <a:cubicBezTo>
                    <a:pt x="3797" y="4012"/>
                    <a:pt x="4009" y="3588"/>
                    <a:pt x="4204" y="3146"/>
                  </a:cubicBezTo>
                  <a:cubicBezTo>
                    <a:pt x="4416" y="2705"/>
                    <a:pt x="4609" y="2263"/>
                    <a:pt x="4821" y="1822"/>
                  </a:cubicBezTo>
                  <a:cubicBezTo>
                    <a:pt x="4945" y="1556"/>
                    <a:pt x="5068" y="1274"/>
                    <a:pt x="5087" y="991"/>
                  </a:cubicBezTo>
                  <a:cubicBezTo>
                    <a:pt x="5087" y="708"/>
                    <a:pt x="4962" y="391"/>
                    <a:pt x="4698" y="268"/>
                  </a:cubicBezTo>
                  <a:cubicBezTo>
                    <a:pt x="4621" y="229"/>
                    <a:pt x="4537" y="211"/>
                    <a:pt x="4451" y="211"/>
                  </a:cubicBezTo>
                  <a:cubicBezTo>
                    <a:pt x="4223" y="211"/>
                    <a:pt x="3982" y="335"/>
                    <a:pt x="3815" y="515"/>
                  </a:cubicBezTo>
                  <a:cubicBezTo>
                    <a:pt x="3585" y="744"/>
                    <a:pt x="3462" y="1045"/>
                    <a:pt x="3285" y="1327"/>
                  </a:cubicBezTo>
                  <a:cubicBezTo>
                    <a:pt x="3161" y="1080"/>
                    <a:pt x="3126" y="833"/>
                    <a:pt x="3055" y="586"/>
                  </a:cubicBezTo>
                  <a:cubicBezTo>
                    <a:pt x="2968" y="338"/>
                    <a:pt x="2808" y="91"/>
                    <a:pt x="2544" y="20"/>
                  </a:cubicBezTo>
                  <a:cubicBezTo>
                    <a:pt x="2499" y="7"/>
                    <a:pt x="2454" y="1"/>
                    <a:pt x="240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1929075" y="3895625"/>
              <a:ext cx="44175" cy="37475"/>
            </a:xfrm>
            <a:custGeom>
              <a:avLst/>
              <a:gdLst/>
              <a:ahLst/>
              <a:cxnLst/>
              <a:rect l="l" t="t" r="r" b="b"/>
              <a:pathLst>
                <a:path w="1767" h="1499" extrusionOk="0">
                  <a:moveTo>
                    <a:pt x="128" y="1"/>
                  </a:moveTo>
                  <a:cubicBezTo>
                    <a:pt x="103" y="1"/>
                    <a:pt x="79" y="2"/>
                    <a:pt x="54" y="3"/>
                  </a:cubicBezTo>
                  <a:cubicBezTo>
                    <a:pt x="36" y="3"/>
                    <a:pt x="19" y="3"/>
                    <a:pt x="0" y="20"/>
                  </a:cubicBezTo>
                  <a:lnTo>
                    <a:pt x="0" y="56"/>
                  </a:lnTo>
                  <a:cubicBezTo>
                    <a:pt x="19" y="215"/>
                    <a:pt x="89" y="338"/>
                    <a:pt x="160" y="479"/>
                  </a:cubicBezTo>
                  <a:cubicBezTo>
                    <a:pt x="407" y="868"/>
                    <a:pt x="761" y="1186"/>
                    <a:pt x="1184" y="1362"/>
                  </a:cubicBezTo>
                  <a:cubicBezTo>
                    <a:pt x="1287" y="1408"/>
                    <a:pt x="1450" y="1499"/>
                    <a:pt x="1571" y="1499"/>
                  </a:cubicBezTo>
                  <a:cubicBezTo>
                    <a:pt x="1636" y="1499"/>
                    <a:pt x="1689" y="1472"/>
                    <a:pt x="1714" y="1398"/>
                  </a:cubicBezTo>
                  <a:cubicBezTo>
                    <a:pt x="1766" y="1240"/>
                    <a:pt x="1538" y="939"/>
                    <a:pt x="1449" y="816"/>
                  </a:cubicBezTo>
                  <a:cubicBezTo>
                    <a:pt x="1272" y="604"/>
                    <a:pt x="1078" y="392"/>
                    <a:pt x="848" y="232"/>
                  </a:cubicBezTo>
                  <a:cubicBezTo>
                    <a:pt x="639" y="88"/>
                    <a:pt x="385" y="1"/>
                    <a:pt x="12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1786025" y="4306900"/>
              <a:ext cx="316150" cy="246075"/>
            </a:xfrm>
            <a:custGeom>
              <a:avLst/>
              <a:gdLst/>
              <a:ahLst/>
              <a:cxnLst/>
              <a:rect l="l" t="t" r="r" b="b"/>
              <a:pathLst>
                <a:path w="12646" h="9843" extrusionOk="0">
                  <a:moveTo>
                    <a:pt x="12403" y="1"/>
                  </a:moveTo>
                  <a:cubicBezTo>
                    <a:pt x="12378" y="1"/>
                    <a:pt x="12353" y="4"/>
                    <a:pt x="12327" y="12"/>
                  </a:cubicBezTo>
                  <a:cubicBezTo>
                    <a:pt x="11710" y="223"/>
                    <a:pt x="11110" y="452"/>
                    <a:pt x="10509" y="718"/>
                  </a:cubicBezTo>
                  <a:cubicBezTo>
                    <a:pt x="9926" y="982"/>
                    <a:pt x="9343" y="1265"/>
                    <a:pt x="8778" y="1618"/>
                  </a:cubicBezTo>
                  <a:cubicBezTo>
                    <a:pt x="8496" y="1795"/>
                    <a:pt x="8230" y="2006"/>
                    <a:pt x="7983" y="2237"/>
                  </a:cubicBezTo>
                  <a:cubicBezTo>
                    <a:pt x="7736" y="2466"/>
                    <a:pt x="7524" y="2713"/>
                    <a:pt x="7295" y="2943"/>
                  </a:cubicBezTo>
                  <a:cubicBezTo>
                    <a:pt x="6871" y="3419"/>
                    <a:pt x="6429" y="3808"/>
                    <a:pt x="5917" y="4161"/>
                  </a:cubicBezTo>
                  <a:cubicBezTo>
                    <a:pt x="4893" y="4886"/>
                    <a:pt x="3728" y="5433"/>
                    <a:pt x="2650" y="6174"/>
                  </a:cubicBezTo>
                  <a:cubicBezTo>
                    <a:pt x="2103" y="6546"/>
                    <a:pt x="1573" y="6987"/>
                    <a:pt x="1114" y="7481"/>
                  </a:cubicBezTo>
                  <a:cubicBezTo>
                    <a:pt x="672" y="7994"/>
                    <a:pt x="283" y="8594"/>
                    <a:pt x="71" y="9282"/>
                  </a:cubicBezTo>
                  <a:lnTo>
                    <a:pt x="54" y="9282"/>
                  </a:lnTo>
                  <a:cubicBezTo>
                    <a:pt x="1" y="9513"/>
                    <a:pt x="125" y="9760"/>
                    <a:pt x="354" y="9831"/>
                  </a:cubicBezTo>
                  <a:cubicBezTo>
                    <a:pt x="389" y="9839"/>
                    <a:pt x="425" y="9843"/>
                    <a:pt x="459" y="9843"/>
                  </a:cubicBezTo>
                  <a:cubicBezTo>
                    <a:pt x="651" y="9843"/>
                    <a:pt x="824" y="9725"/>
                    <a:pt x="884" y="9530"/>
                  </a:cubicBezTo>
                  <a:cubicBezTo>
                    <a:pt x="1043" y="8983"/>
                    <a:pt x="1343" y="8470"/>
                    <a:pt x="1731" y="8011"/>
                  </a:cubicBezTo>
                  <a:cubicBezTo>
                    <a:pt x="2120" y="7570"/>
                    <a:pt x="2579" y="7163"/>
                    <a:pt x="3073" y="6793"/>
                  </a:cubicBezTo>
                  <a:cubicBezTo>
                    <a:pt x="4081" y="6068"/>
                    <a:pt x="5246" y="5486"/>
                    <a:pt x="6288" y="4709"/>
                  </a:cubicBezTo>
                  <a:cubicBezTo>
                    <a:pt x="6817" y="4321"/>
                    <a:pt x="7330" y="3843"/>
                    <a:pt x="7754" y="3349"/>
                  </a:cubicBezTo>
                  <a:cubicBezTo>
                    <a:pt x="8178" y="2872"/>
                    <a:pt x="8566" y="2413"/>
                    <a:pt x="9078" y="2077"/>
                  </a:cubicBezTo>
                  <a:cubicBezTo>
                    <a:pt x="9591" y="1742"/>
                    <a:pt x="10156" y="1441"/>
                    <a:pt x="10721" y="1177"/>
                  </a:cubicBezTo>
                  <a:cubicBezTo>
                    <a:pt x="11303" y="895"/>
                    <a:pt x="11887" y="647"/>
                    <a:pt x="12469" y="435"/>
                  </a:cubicBezTo>
                  <a:cubicBezTo>
                    <a:pt x="12593" y="400"/>
                    <a:pt x="12645" y="276"/>
                    <a:pt x="12610" y="153"/>
                  </a:cubicBezTo>
                  <a:cubicBezTo>
                    <a:pt x="12582" y="54"/>
                    <a:pt x="12498" y="1"/>
                    <a:pt x="1240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8"/>
            <p:cNvSpPr/>
            <p:nvPr/>
          </p:nvSpPr>
          <p:spPr>
            <a:xfrm>
              <a:off x="1874325" y="4387025"/>
              <a:ext cx="249025" cy="87600"/>
            </a:xfrm>
            <a:custGeom>
              <a:avLst/>
              <a:gdLst/>
              <a:ahLst/>
              <a:cxnLst/>
              <a:rect l="l" t="t" r="r" b="b"/>
              <a:pathLst>
                <a:path w="9961" h="3504" extrusionOk="0">
                  <a:moveTo>
                    <a:pt x="8632" y="1"/>
                  </a:moveTo>
                  <a:cubicBezTo>
                    <a:pt x="8051" y="1"/>
                    <a:pt x="7282" y="86"/>
                    <a:pt x="6306" y="356"/>
                  </a:cubicBezTo>
                  <a:cubicBezTo>
                    <a:pt x="4151" y="974"/>
                    <a:pt x="1060" y="2404"/>
                    <a:pt x="107" y="2863"/>
                  </a:cubicBezTo>
                  <a:cubicBezTo>
                    <a:pt x="1" y="2917"/>
                    <a:pt x="19" y="3075"/>
                    <a:pt x="125" y="3111"/>
                  </a:cubicBezTo>
                  <a:cubicBezTo>
                    <a:pt x="605" y="3254"/>
                    <a:pt x="1594" y="3503"/>
                    <a:pt x="2804" y="3503"/>
                  </a:cubicBezTo>
                  <a:cubicBezTo>
                    <a:pt x="3685" y="3503"/>
                    <a:pt x="4683" y="3371"/>
                    <a:pt x="5687" y="2969"/>
                  </a:cubicBezTo>
                  <a:cubicBezTo>
                    <a:pt x="8107" y="2016"/>
                    <a:pt x="9466" y="798"/>
                    <a:pt x="9890" y="391"/>
                  </a:cubicBezTo>
                  <a:cubicBezTo>
                    <a:pt x="9961" y="320"/>
                    <a:pt x="9926" y="179"/>
                    <a:pt x="9838" y="162"/>
                  </a:cubicBezTo>
                  <a:cubicBezTo>
                    <a:pt x="9623" y="90"/>
                    <a:pt x="9227" y="1"/>
                    <a:pt x="863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1874775" y="4395725"/>
              <a:ext cx="247700" cy="66000"/>
            </a:xfrm>
            <a:custGeom>
              <a:avLst/>
              <a:gdLst/>
              <a:ahLst/>
              <a:cxnLst/>
              <a:rect l="l" t="t" r="r" b="b"/>
              <a:pathLst>
                <a:path w="9908" h="2640" extrusionOk="0">
                  <a:moveTo>
                    <a:pt x="9870" y="1"/>
                  </a:moveTo>
                  <a:cubicBezTo>
                    <a:pt x="9865" y="1"/>
                    <a:pt x="9860" y="3"/>
                    <a:pt x="9855" y="8"/>
                  </a:cubicBezTo>
                  <a:cubicBezTo>
                    <a:pt x="8054" y="1156"/>
                    <a:pt x="107" y="2551"/>
                    <a:pt x="18" y="2569"/>
                  </a:cubicBezTo>
                  <a:cubicBezTo>
                    <a:pt x="1" y="2569"/>
                    <a:pt x="1" y="2586"/>
                    <a:pt x="1" y="2621"/>
                  </a:cubicBezTo>
                  <a:cubicBezTo>
                    <a:pt x="1" y="2640"/>
                    <a:pt x="18" y="2640"/>
                    <a:pt x="36" y="2640"/>
                  </a:cubicBezTo>
                  <a:cubicBezTo>
                    <a:pt x="124" y="2621"/>
                    <a:pt x="8071" y="1227"/>
                    <a:pt x="9891" y="61"/>
                  </a:cubicBezTo>
                  <a:cubicBezTo>
                    <a:pt x="9908" y="61"/>
                    <a:pt x="9908" y="43"/>
                    <a:pt x="9908" y="26"/>
                  </a:cubicBezTo>
                  <a:cubicBezTo>
                    <a:pt x="9896" y="13"/>
                    <a:pt x="9883" y="1"/>
                    <a:pt x="987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2066575" y="4197850"/>
              <a:ext cx="145075" cy="123100"/>
            </a:xfrm>
            <a:custGeom>
              <a:avLst/>
              <a:gdLst/>
              <a:ahLst/>
              <a:cxnLst/>
              <a:rect l="l" t="t" r="r" b="b"/>
              <a:pathLst>
                <a:path w="5803" h="4924" extrusionOk="0">
                  <a:moveTo>
                    <a:pt x="1860" y="1"/>
                  </a:moveTo>
                  <a:cubicBezTo>
                    <a:pt x="1802" y="1"/>
                    <a:pt x="1745" y="15"/>
                    <a:pt x="1689" y="46"/>
                  </a:cubicBezTo>
                  <a:cubicBezTo>
                    <a:pt x="1600" y="81"/>
                    <a:pt x="1548" y="170"/>
                    <a:pt x="1494" y="241"/>
                  </a:cubicBezTo>
                  <a:cubicBezTo>
                    <a:pt x="1176" y="665"/>
                    <a:pt x="893" y="1089"/>
                    <a:pt x="646" y="1548"/>
                  </a:cubicBezTo>
                  <a:cubicBezTo>
                    <a:pt x="364" y="2042"/>
                    <a:pt x="116" y="2554"/>
                    <a:pt x="81" y="3119"/>
                  </a:cubicBezTo>
                  <a:cubicBezTo>
                    <a:pt x="1" y="4170"/>
                    <a:pt x="836" y="4923"/>
                    <a:pt x="1816" y="4923"/>
                  </a:cubicBezTo>
                  <a:cubicBezTo>
                    <a:pt x="1908" y="4923"/>
                    <a:pt x="2001" y="4917"/>
                    <a:pt x="2094" y="4903"/>
                  </a:cubicBezTo>
                  <a:cubicBezTo>
                    <a:pt x="2572" y="4833"/>
                    <a:pt x="2996" y="4638"/>
                    <a:pt x="3436" y="4444"/>
                  </a:cubicBezTo>
                  <a:cubicBezTo>
                    <a:pt x="3879" y="4232"/>
                    <a:pt x="4320" y="4020"/>
                    <a:pt x="4762" y="3825"/>
                  </a:cubicBezTo>
                  <a:cubicBezTo>
                    <a:pt x="5026" y="3702"/>
                    <a:pt x="5292" y="3578"/>
                    <a:pt x="5503" y="3366"/>
                  </a:cubicBezTo>
                  <a:cubicBezTo>
                    <a:pt x="5697" y="3154"/>
                    <a:pt x="5803" y="2819"/>
                    <a:pt x="5680" y="2572"/>
                  </a:cubicBezTo>
                  <a:cubicBezTo>
                    <a:pt x="5563" y="2289"/>
                    <a:pt x="5213" y="2164"/>
                    <a:pt x="4907" y="2164"/>
                  </a:cubicBezTo>
                  <a:cubicBezTo>
                    <a:pt x="4888" y="2164"/>
                    <a:pt x="4868" y="2164"/>
                    <a:pt x="4849" y="2165"/>
                  </a:cubicBezTo>
                  <a:cubicBezTo>
                    <a:pt x="4531" y="2201"/>
                    <a:pt x="4214" y="2342"/>
                    <a:pt x="3914" y="2448"/>
                  </a:cubicBezTo>
                  <a:cubicBezTo>
                    <a:pt x="3985" y="2201"/>
                    <a:pt x="4126" y="1972"/>
                    <a:pt x="4214" y="1725"/>
                  </a:cubicBezTo>
                  <a:cubicBezTo>
                    <a:pt x="4303" y="1494"/>
                    <a:pt x="4338" y="1195"/>
                    <a:pt x="4197" y="983"/>
                  </a:cubicBezTo>
                  <a:cubicBezTo>
                    <a:pt x="4080" y="807"/>
                    <a:pt x="3862" y="725"/>
                    <a:pt x="3646" y="725"/>
                  </a:cubicBezTo>
                  <a:cubicBezTo>
                    <a:pt x="3536" y="725"/>
                    <a:pt x="3426" y="746"/>
                    <a:pt x="3331" y="788"/>
                  </a:cubicBezTo>
                  <a:cubicBezTo>
                    <a:pt x="3031" y="929"/>
                    <a:pt x="2801" y="1176"/>
                    <a:pt x="2589" y="1424"/>
                  </a:cubicBezTo>
                  <a:cubicBezTo>
                    <a:pt x="2448" y="1141"/>
                    <a:pt x="2483" y="788"/>
                    <a:pt x="2395" y="488"/>
                  </a:cubicBezTo>
                  <a:cubicBezTo>
                    <a:pt x="2324" y="233"/>
                    <a:pt x="2094" y="1"/>
                    <a:pt x="1860"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2064625" y="4259750"/>
              <a:ext cx="20775" cy="54575"/>
            </a:xfrm>
            <a:custGeom>
              <a:avLst/>
              <a:gdLst/>
              <a:ahLst/>
              <a:cxnLst/>
              <a:rect l="l" t="t" r="r" b="b"/>
              <a:pathLst>
                <a:path w="831" h="2183" extrusionOk="0">
                  <a:moveTo>
                    <a:pt x="245" y="0"/>
                  </a:moveTo>
                  <a:cubicBezTo>
                    <a:pt x="240" y="0"/>
                    <a:pt x="235" y="2"/>
                    <a:pt x="230" y="7"/>
                  </a:cubicBezTo>
                  <a:lnTo>
                    <a:pt x="213" y="26"/>
                  </a:lnTo>
                  <a:cubicBezTo>
                    <a:pt x="124" y="148"/>
                    <a:pt x="88" y="308"/>
                    <a:pt x="71" y="449"/>
                  </a:cubicBezTo>
                  <a:cubicBezTo>
                    <a:pt x="1" y="909"/>
                    <a:pt x="71" y="1385"/>
                    <a:pt x="265" y="1792"/>
                  </a:cubicBezTo>
                  <a:cubicBezTo>
                    <a:pt x="326" y="1928"/>
                    <a:pt x="427" y="2183"/>
                    <a:pt x="566" y="2183"/>
                  </a:cubicBezTo>
                  <a:cubicBezTo>
                    <a:pt x="589" y="2183"/>
                    <a:pt x="612" y="2176"/>
                    <a:pt x="637" y="2162"/>
                  </a:cubicBezTo>
                  <a:cubicBezTo>
                    <a:pt x="795" y="2074"/>
                    <a:pt x="813" y="1686"/>
                    <a:pt x="813" y="1544"/>
                  </a:cubicBezTo>
                  <a:cubicBezTo>
                    <a:pt x="830" y="1262"/>
                    <a:pt x="813" y="979"/>
                    <a:pt x="743" y="714"/>
                  </a:cubicBezTo>
                  <a:cubicBezTo>
                    <a:pt x="654" y="449"/>
                    <a:pt x="512" y="184"/>
                    <a:pt x="283" y="26"/>
                  </a:cubicBezTo>
                  <a:cubicBezTo>
                    <a:pt x="270" y="13"/>
                    <a:pt x="258" y="0"/>
                    <a:pt x="2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2074775" y="4307700"/>
              <a:ext cx="56525" cy="19025"/>
            </a:xfrm>
            <a:custGeom>
              <a:avLst/>
              <a:gdLst/>
              <a:ahLst/>
              <a:cxnLst/>
              <a:rect l="l" t="t" r="r" b="b"/>
              <a:pathLst>
                <a:path w="2261" h="761" extrusionOk="0">
                  <a:moveTo>
                    <a:pt x="1075" y="1"/>
                  </a:moveTo>
                  <a:cubicBezTo>
                    <a:pt x="886" y="1"/>
                    <a:pt x="696" y="23"/>
                    <a:pt x="513" y="67"/>
                  </a:cubicBezTo>
                  <a:cubicBezTo>
                    <a:pt x="337" y="102"/>
                    <a:pt x="0" y="156"/>
                    <a:pt x="71" y="368"/>
                  </a:cubicBezTo>
                  <a:cubicBezTo>
                    <a:pt x="142" y="526"/>
                    <a:pt x="495" y="615"/>
                    <a:pt x="636" y="668"/>
                  </a:cubicBezTo>
                  <a:cubicBezTo>
                    <a:pt x="857" y="726"/>
                    <a:pt x="1091" y="761"/>
                    <a:pt x="1326" y="761"/>
                  </a:cubicBezTo>
                  <a:cubicBezTo>
                    <a:pt x="1373" y="761"/>
                    <a:pt x="1420" y="759"/>
                    <a:pt x="1467" y="757"/>
                  </a:cubicBezTo>
                  <a:cubicBezTo>
                    <a:pt x="1749" y="738"/>
                    <a:pt x="2032" y="632"/>
                    <a:pt x="2244" y="439"/>
                  </a:cubicBezTo>
                  <a:cubicBezTo>
                    <a:pt x="2261" y="439"/>
                    <a:pt x="2261" y="420"/>
                    <a:pt x="2261" y="403"/>
                  </a:cubicBezTo>
                  <a:cubicBezTo>
                    <a:pt x="2261" y="385"/>
                    <a:pt x="2261" y="385"/>
                    <a:pt x="2244" y="368"/>
                  </a:cubicBezTo>
                  <a:cubicBezTo>
                    <a:pt x="2138" y="262"/>
                    <a:pt x="1997" y="191"/>
                    <a:pt x="1855" y="138"/>
                  </a:cubicBezTo>
                  <a:cubicBezTo>
                    <a:pt x="1608" y="45"/>
                    <a:pt x="1341" y="1"/>
                    <a:pt x="107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9" name="Google Shape;429;p8"/>
          <p:cNvGrpSpPr/>
          <p:nvPr/>
        </p:nvGrpSpPr>
        <p:grpSpPr>
          <a:xfrm rot="-5400000">
            <a:off x="6719626" y="2850789"/>
            <a:ext cx="1855355" cy="2585784"/>
            <a:chOff x="3840375" y="1558675"/>
            <a:chExt cx="988100" cy="1377175"/>
          </a:xfrm>
        </p:grpSpPr>
        <p:sp>
          <p:nvSpPr>
            <p:cNvPr id="430" name="Google Shape;430;p8"/>
            <p:cNvSpPr/>
            <p:nvPr/>
          </p:nvSpPr>
          <p:spPr>
            <a:xfrm>
              <a:off x="4197100" y="1580300"/>
              <a:ext cx="589875" cy="1355550"/>
            </a:xfrm>
            <a:custGeom>
              <a:avLst/>
              <a:gdLst/>
              <a:ahLst/>
              <a:cxnLst/>
              <a:rect l="l" t="t" r="r" b="b"/>
              <a:pathLst>
                <a:path w="23595" h="54222" extrusionOk="0">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8"/>
            <p:cNvSpPr/>
            <p:nvPr/>
          </p:nvSpPr>
          <p:spPr>
            <a:xfrm>
              <a:off x="4100850" y="1858975"/>
              <a:ext cx="336450" cy="91100"/>
            </a:xfrm>
            <a:custGeom>
              <a:avLst/>
              <a:gdLst/>
              <a:ahLst/>
              <a:cxnLst/>
              <a:rect l="l" t="t" r="r" b="b"/>
              <a:pathLst>
                <a:path w="13458" h="3644" extrusionOk="0">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3840375" y="1658250"/>
              <a:ext cx="378825" cy="135800"/>
            </a:xfrm>
            <a:custGeom>
              <a:avLst/>
              <a:gdLst/>
              <a:ahLst/>
              <a:cxnLst/>
              <a:rect l="l" t="t" r="r" b="b"/>
              <a:pathLst>
                <a:path w="15153" h="5432" extrusionOk="0">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4109675" y="1738400"/>
              <a:ext cx="369550" cy="174275"/>
            </a:xfrm>
            <a:custGeom>
              <a:avLst/>
              <a:gdLst/>
              <a:ahLst/>
              <a:cxnLst/>
              <a:rect l="l" t="t" r="r" b="b"/>
              <a:pathLst>
                <a:path w="14782" h="6971" extrusionOk="0">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8"/>
            <p:cNvSpPr/>
            <p:nvPr/>
          </p:nvSpPr>
          <p:spPr>
            <a:xfrm>
              <a:off x="4144550" y="1670225"/>
              <a:ext cx="196925" cy="150700"/>
            </a:xfrm>
            <a:custGeom>
              <a:avLst/>
              <a:gdLst/>
              <a:ahLst/>
              <a:cxnLst/>
              <a:rect l="l" t="t" r="r" b="b"/>
              <a:pathLst>
                <a:path w="7877" h="6028" extrusionOk="0">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8"/>
            <p:cNvSpPr/>
            <p:nvPr/>
          </p:nvSpPr>
          <p:spPr>
            <a:xfrm>
              <a:off x="4027975" y="1558675"/>
              <a:ext cx="149725" cy="156050"/>
            </a:xfrm>
            <a:custGeom>
              <a:avLst/>
              <a:gdLst/>
              <a:ahLst/>
              <a:cxnLst/>
              <a:rect l="l" t="t" r="r" b="b"/>
              <a:pathLst>
                <a:path w="5989" h="6242" extrusionOk="0">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4027975" y="1663450"/>
              <a:ext cx="138675" cy="38800"/>
            </a:xfrm>
            <a:custGeom>
              <a:avLst/>
              <a:gdLst/>
              <a:ahLst/>
              <a:cxnLst/>
              <a:rect l="l" t="t" r="r" b="b"/>
              <a:pathLst>
                <a:path w="5547" h="1552" extrusionOk="0">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4042575" y="1646675"/>
              <a:ext cx="124525" cy="40150"/>
            </a:xfrm>
            <a:custGeom>
              <a:avLst/>
              <a:gdLst/>
              <a:ahLst/>
              <a:cxnLst/>
              <a:rect l="l" t="t" r="r" b="b"/>
              <a:pathLst>
                <a:path w="4981" h="1606" extrusionOk="0">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8"/>
            <p:cNvSpPr/>
            <p:nvPr/>
          </p:nvSpPr>
          <p:spPr>
            <a:xfrm>
              <a:off x="4049175" y="1619300"/>
              <a:ext cx="121450" cy="62275"/>
            </a:xfrm>
            <a:custGeom>
              <a:avLst/>
              <a:gdLst/>
              <a:ahLst/>
              <a:cxnLst/>
              <a:rect l="l" t="t" r="r" b="b"/>
              <a:pathLst>
                <a:path w="4858" h="2491" extrusionOk="0">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8"/>
            <p:cNvSpPr/>
            <p:nvPr/>
          </p:nvSpPr>
          <p:spPr>
            <a:xfrm>
              <a:off x="4095975" y="1562325"/>
              <a:ext cx="72900" cy="113950"/>
            </a:xfrm>
            <a:custGeom>
              <a:avLst/>
              <a:gdLst/>
              <a:ahLst/>
              <a:cxnLst/>
              <a:rect l="l" t="t" r="r" b="b"/>
              <a:pathLst>
                <a:path w="2916" h="4558" extrusionOk="0">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8"/>
            <p:cNvSpPr/>
            <p:nvPr/>
          </p:nvSpPr>
          <p:spPr>
            <a:xfrm>
              <a:off x="4075250" y="1597225"/>
              <a:ext cx="97575" cy="83450"/>
            </a:xfrm>
            <a:custGeom>
              <a:avLst/>
              <a:gdLst/>
              <a:ahLst/>
              <a:cxnLst/>
              <a:rect l="l" t="t" r="r" b="b"/>
              <a:pathLst>
                <a:path w="3903" h="3338" extrusionOk="0">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8"/>
            <p:cNvSpPr/>
            <p:nvPr/>
          </p:nvSpPr>
          <p:spPr>
            <a:xfrm>
              <a:off x="4111450" y="1682100"/>
              <a:ext cx="73300" cy="25875"/>
            </a:xfrm>
            <a:custGeom>
              <a:avLst/>
              <a:gdLst/>
              <a:ahLst/>
              <a:cxnLst/>
              <a:rect l="l" t="t" r="r" b="b"/>
              <a:pathLst>
                <a:path w="2932" h="1035" extrusionOk="0">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8"/>
            <p:cNvSpPr/>
            <p:nvPr/>
          </p:nvSpPr>
          <p:spPr>
            <a:xfrm>
              <a:off x="4152500" y="1626900"/>
              <a:ext cx="26500" cy="62500"/>
            </a:xfrm>
            <a:custGeom>
              <a:avLst/>
              <a:gdLst/>
              <a:ahLst/>
              <a:cxnLst/>
              <a:rect l="l" t="t" r="r" b="b"/>
              <a:pathLst>
                <a:path w="1060" h="2500" extrusionOk="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8"/>
            <p:cNvSpPr/>
            <p:nvPr/>
          </p:nvSpPr>
          <p:spPr>
            <a:xfrm>
              <a:off x="4558250" y="1700975"/>
              <a:ext cx="270225" cy="317025"/>
            </a:xfrm>
            <a:custGeom>
              <a:avLst/>
              <a:gdLst/>
              <a:ahLst/>
              <a:cxnLst/>
              <a:rect l="l" t="t" r="r" b="b"/>
              <a:pathLst>
                <a:path w="10809" h="12681" extrusionOk="0">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8"/>
            <p:cNvSpPr/>
            <p:nvPr/>
          </p:nvSpPr>
          <p:spPr>
            <a:xfrm>
              <a:off x="4515875" y="1876375"/>
              <a:ext cx="193825" cy="286000"/>
            </a:xfrm>
            <a:custGeom>
              <a:avLst/>
              <a:gdLst/>
              <a:ahLst/>
              <a:cxnLst/>
              <a:rect l="l" t="t" r="r" b="b"/>
              <a:pathLst>
                <a:path w="7753" h="11440" extrusionOk="0">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8"/>
            <p:cNvSpPr/>
            <p:nvPr/>
          </p:nvSpPr>
          <p:spPr>
            <a:xfrm>
              <a:off x="4525125" y="1841825"/>
              <a:ext cx="26075" cy="243325"/>
            </a:xfrm>
            <a:custGeom>
              <a:avLst/>
              <a:gdLst/>
              <a:ahLst/>
              <a:cxnLst/>
              <a:rect l="l" t="t" r="r" b="b"/>
              <a:pathLst>
                <a:path w="1043" h="9733" extrusionOk="0">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8"/>
            <p:cNvSpPr/>
            <p:nvPr/>
          </p:nvSpPr>
          <p:spPr>
            <a:xfrm>
              <a:off x="4473475" y="1727600"/>
              <a:ext cx="148800" cy="141800"/>
            </a:xfrm>
            <a:custGeom>
              <a:avLst/>
              <a:gdLst/>
              <a:ahLst/>
              <a:cxnLst/>
              <a:rect l="l" t="t" r="r" b="b"/>
              <a:pathLst>
                <a:path w="5952" h="5672" extrusionOk="0">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8"/>
            <p:cNvSpPr/>
            <p:nvPr/>
          </p:nvSpPr>
          <p:spPr>
            <a:xfrm>
              <a:off x="4484075" y="1740275"/>
              <a:ext cx="56075" cy="130725"/>
            </a:xfrm>
            <a:custGeom>
              <a:avLst/>
              <a:gdLst/>
              <a:ahLst/>
              <a:cxnLst/>
              <a:rect l="l" t="t" r="r" b="b"/>
              <a:pathLst>
                <a:path w="2243" h="5229" extrusionOk="0">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8"/>
            <p:cNvSpPr/>
            <p:nvPr/>
          </p:nvSpPr>
          <p:spPr>
            <a:xfrm>
              <a:off x="4506150" y="1743350"/>
              <a:ext cx="40175" cy="124100"/>
            </a:xfrm>
            <a:custGeom>
              <a:avLst/>
              <a:gdLst/>
              <a:ahLst/>
              <a:cxnLst/>
              <a:rect l="l" t="t" r="r" b="b"/>
              <a:pathLst>
                <a:path w="1607" h="4964" extrusionOk="0">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8"/>
            <p:cNvSpPr/>
            <p:nvPr/>
          </p:nvSpPr>
          <p:spPr>
            <a:xfrm>
              <a:off x="4527350" y="1733225"/>
              <a:ext cx="24275" cy="134650"/>
            </a:xfrm>
            <a:custGeom>
              <a:avLst/>
              <a:gdLst/>
              <a:ahLst/>
              <a:cxnLst/>
              <a:rect l="l" t="t" r="r" b="b"/>
              <a:pathLst>
                <a:path w="971" h="5386" extrusionOk="0">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8"/>
            <p:cNvSpPr/>
            <p:nvPr/>
          </p:nvSpPr>
          <p:spPr>
            <a:xfrm>
              <a:off x="4552950" y="1740700"/>
              <a:ext cx="55200" cy="123650"/>
            </a:xfrm>
            <a:custGeom>
              <a:avLst/>
              <a:gdLst/>
              <a:ahLst/>
              <a:cxnLst/>
              <a:rect l="l" t="t" r="r" b="b"/>
              <a:pathLst>
                <a:path w="2208" h="4946" extrusionOk="0">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8"/>
            <p:cNvSpPr/>
            <p:nvPr/>
          </p:nvSpPr>
          <p:spPr>
            <a:xfrm>
              <a:off x="4551600" y="1742475"/>
              <a:ext cx="16800" cy="127175"/>
            </a:xfrm>
            <a:custGeom>
              <a:avLst/>
              <a:gdLst/>
              <a:ahLst/>
              <a:cxnLst/>
              <a:rect l="l" t="t" r="r" b="b"/>
              <a:pathLst>
                <a:path w="672" h="5087" extrusionOk="0">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8"/>
            <p:cNvSpPr/>
            <p:nvPr/>
          </p:nvSpPr>
          <p:spPr>
            <a:xfrm>
              <a:off x="4498625" y="1829625"/>
              <a:ext cx="51750" cy="44875"/>
            </a:xfrm>
            <a:custGeom>
              <a:avLst/>
              <a:gdLst/>
              <a:ahLst/>
              <a:cxnLst/>
              <a:rect l="l" t="t" r="r" b="b"/>
              <a:pathLst>
                <a:path w="2070" h="1795" extrusionOk="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8"/>
            <p:cNvSpPr/>
            <p:nvPr/>
          </p:nvSpPr>
          <p:spPr>
            <a:xfrm>
              <a:off x="4542625" y="1828725"/>
              <a:ext cx="49625" cy="46100"/>
            </a:xfrm>
            <a:custGeom>
              <a:avLst/>
              <a:gdLst/>
              <a:ahLst/>
              <a:cxnLst/>
              <a:rect l="l" t="t" r="r" b="b"/>
              <a:pathLst>
                <a:path w="1985" h="1844" extrusionOk="0">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4" name="Google Shape;454;p8"/>
          <p:cNvGrpSpPr/>
          <p:nvPr/>
        </p:nvGrpSpPr>
        <p:grpSpPr>
          <a:xfrm rot="5629027">
            <a:off x="500502" y="-281259"/>
            <a:ext cx="1855321" cy="2585727"/>
            <a:chOff x="3840375" y="1558675"/>
            <a:chExt cx="988100" cy="1377175"/>
          </a:xfrm>
        </p:grpSpPr>
        <p:sp>
          <p:nvSpPr>
            <p:cNvPr id="455" name="Google Shape;455;p8"/>
            <p:cNvSpPr/>
            <p:nvPr/>
          </p:nvSpPr>
          <p:spPr>
            <a:xfrm>
              <a:off x="4197100" y="1580300"/>
              <a:ext cx="589875" cy="1355550"/>
            </a:xfrm>
            <a:custGeom>
              <a:avLst/>
              <a:gdLst/>
              <a:ahLst/>
              <a:cxnLst/>
              <a:rect l="l" t="t" r="r" b="b"/>
              <a:pathLst>
                <a:path w="23595" h="54222" extrusionOk="0">
                  <a:moveTo>
                    <a:pt x="768" y="0"/>
                  </a:moveTo>
                  <a:cubicBezTo>
                    <a:pt x="522" y="0"/>
                    <a:pt x="288" y="137"/>
                    <a:pt x="177" y="360"/>
                  </a:cubicBezTo>
                  <a:cubicBezTo>
                    <a:pt x="0" y="695"/>
                    <a:pt x="142" y="1083"/>
                    <a:pt x="460" y="1260"/>
                  </a:cubicBezTo>
                  <a:cubicBezTo>
                    <a:pt x="1571" y="1825"/>
                    <a:pt x="2560" y="2637"/>
                    <a:pt x="3338" y="3626"/>
                  </a:cubicBezTo>
                  <a:cubicBezTo>
                    <a:pt x="3780" y="4191"/>
                    <a:pt x="4150" y="4810"/>
                    <a:pt x="4538" y="5463"/>
                  </a:cubicBezTo>
                  <a:cubicBezTo>
                    <a:pt x="4839" y="5957"/>
                    <a:pt x="5139" y="6487"/>
                    <a:pt x="5492" y="6965"/>
                  </a:cubicBezTo>
                  <a:cubicBezTo>
                    <a:pt x="6040" y="7759"/>
                    <a:pt x="6676" y="8484"/>
                    <a:pt x="7276" y="9172"/>
                  </a:cubicBezTo>
                  <a:cubicBezTo>
                    <a:pt x="7771" y="9720"/>
                    <a:pt x="8265" y="10285"/>
                    <a:pt x="8706" y="10867"/>
                  </a:cubicBezTo>
                  <a:cubicBezTo>
                    <a:pt x="11515" y="14594"/>
                    <a:pt x="12627" y="19751"/>
                    <a:pt x="12203" y="27097"/>
                  </a:cubicBezTo>
                  <a:cubicBezTo>
                    <a:pt x="12186" y="27521"/>
                    <a:pt x="12151" y="27945"/>
                    <a:pt x="12132" y="28369"/>
                  </a:cubicBezTo>
                  <a:cubicBezTo>
                    <a:pt x="11974" y="30682"/>
                    <a:pt x="11814" y="33066"/>
                    <a:pt x="12238" y="35398"/>
                  </a:cubicBezTo>
                  <a:cubicBezTo>
                    <a:pt x="12591" y="37375"/>
                    <a:pt x="13333" y="39247"/>
                    <a:pt x="14058" y="41049"/>
                  </a:cubicBezTo>
                  <a:cubicBezTo>
                    <a:pt x="15841" y="45445"/>
                    <a:pt x="18049" y="50938"/>
                    <a:pt x="22552" y="54099"/>
                  </a:cubicBezTo>
                  <a:cubicBezTo>
                    <a:pt x="22669" y="54181"/>
                    <a:pt x="22805" y="54221"/>
                    <a:pt x="22939" y="54221"/>
                  </a:cubicBezTo>
                  <a:cubicBezTo>
                    <a:pt x="23151" y="54221"/>
                    <a:pt x="23359" y="54124"/>
                    <a:pt x="23488" y="53941"/>
                  </a:cubicBezTo>
                  <a:cubicBezTo>
                    <a:pt x="23559" y="53816"/>
                    <a:pt x="23594" y="53693"/>
                    <a:pt x="23594" y="53552"/>
                  </a:cubicBezTo>
                  <a:cubicBezTo>
                    <a:pt x="23594" y="53340"/>
                    <a:pt x="23505" y="53145"/>
                    <a:pt x="23312" y="53004"/>
                  </a:cubicBezTo>
                  <a:cubicBezTo>
                    <a:pt x="19144" y="50072"/>
                    <a:pt x="17006" y="44793"/>
                    <a:pt x="15294" y="40536"/>
                  </a:cubicBezTo>
                  <a:cubicBezTo>
                    <a:pt x="14605" y="38805"/>
                    <a:pt x="13881" y="37004"/>
                    <a:pt x="13545" y="35167"/>
                  </a:cubicBezTo>
                  <a:cubicBezTo>
                    <a:pt x="13157" y="32977"/>
                    <a:pt x="13298" y="30682"/>
                    <a:pt x="13457" y="28456"/>
                  </a:cubicBezTo>
                  <a:cubicBezTo>
                    <a:pt x="13474" y="28033"/>
                    <a:pt x="13510" y="27609"/>
                    <a:pt x="13528" y="27185"/>
                  </a:cubicBezTo>
                  <a:cubicBezTo>
                    <a:pt x="13811" y="22346"/>
                    <a:pt x="13722" y="15317"/>
                    <a:pt x="9766" y="10073"/>
                  </a:cubicBezTo>
                  <a:cubicBezTo>
                    <a:pt x="9290" y="9437"/>
                    <a:pt x="8777" y="8854"/>
                    <a:pt x="8282" y="8289"/>
                  </a:cubicBezTo>
                  <a:cubicBezTo>
                    <a:pt x="7665" y="7601"/>
                    <a:pt x="7081" y="6929"/>
                    <a:pt x="6587" y="6205"/>
                  </a:cubicBezTo>
                  <a:cubicBezTo>
                    <a:pt x="6269" y="5764"/>
                    <a:pt x="5987" y="5286"/>
                    <a:pt x="5687" y="4792"/>
                  </a:cubicBezTo>
                  <a:cubicBezTo>
                    <a:pt x="5280" y="4121"/>
                    <a:pt x="4875" y="3433"/>
                    <a:pt x="4380" y="2797"/>
                  </a:cubicBezTo>
                  <a:cubicBezTo>
                    <a:pt x="3497" y="1667"/>
                    <a:pt x="2349" y="713"/>
                    <a:pt x="1077" y="77"/>
                  </a:cubicBezTo>
                  <a:cubicBezTo>
                    <a:pt x="977" y="25"/>
                    <a:pt x="871" y="0"/>
                    <a:pt x="76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8"/>
            <p:cNvSpPr/>
            <p:nvPr/>
          </p:nvSpPr>
          <p:spPr>
            <a:xfrm>
              <a:off x="4100850" y="1858975"/>
              <a:ext cx="336450" cy="91100"/>
            </a:xfrm>
            <a:custGeom>
              <a:avLst/>
              <a:gdLst/>
              <a:ahLst/>
              <a:cxnLst/>
              <a:rect l="l" t="t" r="r" b="b"/>
              <a:pathLst>
                <a:path w="13458" h="3644" extrusionOk="0">
                  <a:moveTo>
                    <a:pt x="7167" y="1"/>
                  </a:moveTo>
                  <a:cubicBezTo>
                    <a:pt x="6887" y="1"/>
                    <a:pt x="6610" y="7"/>
                    <a:pt x="6340" y="21"/>
                  </a:cubicBezTo>
                  <a:cubicBezTo>
                    <a:pt x="3196" y="179"/>
                    <a:pt x="1" y="2722"/>
                    <a:pt x="1" y="2722"/>
                  </a:cubicBezTo>
                  <a:cubicBezTo>
                    <a:pt x="1" y="2722"/>
                    <a:pt x="1449" y="3306"/>
                    <a:pt x="6358" y="3624"/>
                  </a:cubicBezTo>
                  <a:cubicBezTo>
                    <a:pt x="6577" y="3637"/>
                    <a:pt x="6790" y="3643"/>
                    <a:pt x="6998" y="3643"/>
                  </a:cubicBezTo>
                  <a:cubicBezTo>
                    <a:pt x="11458" y="3643"/>
                    <a:pt x="13458" y="709"/>
                    <a:pt x="13458" y="709"/>
                  </a:cubicBezTo>
                  <a:cubicBezTo>
                    <a:pt x="13458" y="709"/>
                    <a:pt x="10138"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8"/>
            <p:cNvSpPr/>
            <p:nvPr/>
          </p:nvSpPr>
          <p:spPr>
            <a:xfrm>
              <a:off x="3840375" y="1658250"/>
              <a:ext cx="378825" cy="135800"/>
            </a:xfrm>
            <a:custGeom>
              <a:avLst/>
              <a:gdLst/>
              <a:ahLst/>
              <a:cxnLst/>
              <a:rect l="l" t="t" r="r" b="b"/>
              <a:pathLst>
                <a:path w="15153" h="5432" extrusionOk="0">
                  <a:moveTo>
                    <a:pt x="4528" y="1"/>
                  </a:moveTo>
                  <a:cubicBezTo>
                    <a:pt x="2106" y="1"/>
                    <a:pt x="0" y="614"/>
                    <a:pt x="0" y="614"/>
                  </a:cubicBezTo>
                  <a:cubicBezTo>
                    <a:pt x="0" y="614"/>
                    <a:pt x="1272" y="1869"/>
                    <a:pt x="6339" y="4341"/>
                  </a:cubicBezTo>
                  <a:cubicBezTo>
                    <a:pt x="8035" y="5159"/>
                    <a:pt x="9579" y="5432"/>
                    <a:pt x="10885" y="5432"/>
                  </a:cubicBezTo>
                  <a:cubicBezTo>
                    <a:pt x="13496" y="5432"/>
                    <a:pt x="15152" y="4341"/>
                    <a:pt x="15152" y="4341"/>
                  </a:cubicBezTo>
                  <a:cubicBezTo>
                    <a:pt x="15152" y="4341"/>
                    <a:pt x="11303" y="1709"/>
                    <a:pt x="7893" y="508"/>
                  </a:cubicBezTo>
                  <a:cubicBezTo>
                    <a:pt x="6821" y="130"/>
                    <a:pt x="5641" y="1"/>
                    <a:pt x="4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8"/>
            <p:cNvSpPr/>
            <p:nvPr/>
          </p:nvSpPr>
          <p:spPr>
            <a:xfrm>
              <a:off x="4109675" y="1738400"/>
              <a:ext cx="369550" cy="174275"/>
            </a:xfrm>
            <a:custGeom>
              <a:avLst/>
              <a:gdLst/>
              <a:ahLst/>
              <a:cxnLst/>
              <a:rect l="l" t="t" r="r" b="b"/>
              <a:pathLst>
                <a:path w="14782" h="6971" extrusionOk="0">
                  <a:moveTo>
                    <a:pt x="113" y="0"/>
                  </a:moveTo>
                  <a:cubicBezTo>
                    <a:pt x="70" y="0"/>
                    <a:pt x="33" y="32"/>
                    <a:pt x="18" y="76"/>
                  </a:cubicBezTo>
                  <a:cubicBezTo>
                    <a:pt x="1" y="146"/>
                    <a:pt x="36" y="199"/>
                    <a:pt x="88" y="217"/>
                  </a:cubicBezTo>
                  <a:cubicBezTo>
                    <a:pt x="2631" y="853"/>
                    <a:pt x="5157" y="1611"/>
                    <a:pt x="7541" y="2654"/>
                  </a:cubicBezTo>
                  <a:cubicBezTo>
                    <a:pt x="9926" y="3714"/>
                    <a:pt x="12186" y="5073"/>
                    <a:pt x="14040" y="6857"/>
                  </a:cubicBezTo>
                  <a:cubicBezTo>
                    <a:pt x="14040" y="6857"/>
                    <a:pt x="14040" y="6874"/>
                    <a:pt x="14058" y="6874"/>
                  </a:cubicBezTo>
                  <a:cubicBezTo>
                    <a:pt x="14130" y="6939"/>
                    <a:pt x="14225" y="6970"/>
                    <a:pt x="14320" y="6970"/>
                  </a:cubicBezTo>
                  <a:cubicBezTo>
                    <a:pt x="14433" y="6970"/>
                    <a:pt x="14547" y="6926"/>
                    <a:pt x="14623" y="6839"/>
                  </a:cubicBezTo>
                  <a:cubicBezTo>
                    <a:pt x="14782" y="6662"/>
                    <a:pt x="14765" y="6415"/>
                    <a:pt x="14588" y="6257"/>
                  </a:cubicBezTo>
                  <a:cubicBezTo>
                    <a:pt x="12575" y="4472"/>
                    <a:pt x="10208" y="3165"/>
                    <a:pt x="7753" y="2176"/>
                  </a:cubicBezTo>
                  <a:cubicBezTo>
                    <a:pt x="5280" y="1206"/>
                    <a:pt x="2720" y="535"/>
                    <a:pt x="142" y="5"/>
                  </a:cubicBezTo>
                  <a:cubicBezTo>
                    <a:pt x="132" y="2"/>
                    <a:pt x="123" y="0"/>
                    <a:pt x="11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8"/>
            <p:cNvSpPr/>
            <p:nvPr/>
          </p:nvSpPr>
          <p:spPr>
            <a:xfrm>
              <a:off x="4144550" y="1670225"/>
              <a:ext cx="196925" cy="150700"/>
            </a:xfrm>
            <a:custGeom>
              <a:avLst/>
              <a:gdLst/>
              <a:ahLst/>
              <a:cxnLst/>
              <a:rect l="l" t="t" r="r" b="b"/>
              <a:pathLst>
                <a:path w="7877" h="6028" extrusionOk="0">
                  <a:moveTo>
                    <a:pt x="92" y="0"/>
                  </a:moveTo>
                  <a:cubicBezTo>
                    <a:pt x="68" y="0"/>
                    <a:pt x="46" y="9"/>
                    <a:pt x="35" y="29"/>
                  </a:cubicBezTo>
                  <a:cubicBezTo>
                    <a:pt x="0" y="65"/>
                    <a:pt x="19" y="118"/>
                    <a:pt x="54" y="135"/>
                  </a:cubicBezTo>
                  <a:cubicBezTo>
                    <a:pt x="1396" y="966"/>
                    <a:pt x="2668" y="1866"/>
                    <a:pt x="3904" y="2838"/>
                  </a:cubicBezTo>
                  <a:cubicBezTo>
                    <a:pt x="4521" y="3314"/>
                    <a:pt x="5122" y="3827"/>
                    <a:pt x="5705" y="4338"/>
                  </a:cubicBezTo>
                  <a:cubicBezTo>
                    <a:pt x="6287" y="4851"/>
                    <a:pt x="6852" y="5398"/>
                    <a:pt x="7400" y="5946"/>
                  </a:cubicBezTo>
                  <a:lnTo>
                    <a:pt x="7400" y="5963"/>
                  </a:lnTo>
                  <a:cubicBezTo>
                    <a:pt x="7451" y="6006"/>
                    <a:pt x="7514" y="6028"/>
                    <a:pt x="7577" y="6028"/>
                  </a:cubicBezTo>
                  <a:cubicBezTo>
                    <a:pt x="7646" y="6028"/>
                    <a:pt x="7715" y="6001"/>
                    <a:pt x="7771" y="5946"/>
                  </a:cubicBezTo>
                  <a:cubicBezTo>
                    <a:pt x="7877" y="5857"/>
                    <a:pt x="7860" y="5681"/>
                    <a:pt x="7771" y="5593"/>
                  </a:cubicBezTo>
                  <a:cubicBezTo>
                    <a:pt x="7189" y="5028"/>
                    <a:pt x="6588" y="4515"/>
                    <a:pt x="5969" y="4020"/>
                  </a:cubicBezTo>
                  <a:cubicBezTo>
                    <a:pt x="5369" y="3526"/>
                    <a:pt x="4751" y="3032"/>
                    <a:pt x="4097" y="2572"/>
                  </a:cubicBezTo>
                  <a:cubicBezTo>
                    <a:pt x="2826" y="1637"/>
                    <a:pt x="1502" y="789"/>
                    <a:pt x="141" y="12"/>
                  </a:cubicBezTo>
                  <a:cubicBezTo>
                    <a:pt x="127" y="5"/>
                    <a:pt x="109" y="0"/>
                    <a:pt x="9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8"/>
            <p:cNvSpPr/>
            <p:nvPr/>
          </p:nvSpPr>
          <p:spPr>
            <a:xfrm>
              <a:off x="4027975" y="1558675"/>
              <a:ext cx="149725" cy="156050"/>
            </a:xfrm>
            <a:custGeom>
              <a:avLst/>
              <a:gdLst/>
              <a:ahLst/>
              <a:cxnLst/>
              <a:rect l="l" t="t" r="r" b="b"/>
              <a:pathLst>
                <a:path w="5989" h="6242" extrusionOk="0">
                  <a:moveTo>
                    <a:pt x="3217" y="0"/>
                  </a:moveTo>
                  <a:cubicBezTo>
                    <a:pt x="3059" y="0"/>
                    <a:pt x="2899" y="47"/>
                    <a:pt x="2774" y="147"/>
                  </a:cubicBezTo>
                  <a:cubicBezTo>
                    <a:pt x="2756" y="147"/>
                    <a:pt x="2739" y="165"/>
                    <a:pt x="2721" y="182"/>
                  </a:cubicBezTo>
                  <a:cubicBezTo>
                    <a:pt x="2685" y="218"/>
                    <a:pt x="2668" y="253"/>
                    <a:pt x="2633" y="288"/>
                  </a:cubicBezTo>
                  <a:cubicBezTo>
                    <a:pt x="2421" y="641"/>
                    <a:pt x="2633" y="1225"/>
                    <a:pt x="2280" y="1472"/>
                  </a:cubicBezTo>
                  <a:cubicBezTo>
                    <a:pt x="2191" y="1524"/>
                    <a:pt x="2103" y="1543"/>
                    <a:pt x="2014" y="1560"/>
                  </a:cubicBezTo>
                  <a:lnTo>
                    <a:pt x="2014" y="1543"/>
                  </a:lnTo>
                  <a:cubicBezTo>
                    <a:pt x="1962" y="1560"/>
                    <a:pt x="1927" y="1560"/>
                    <a:pt x="1891" y="1560"/>
                  </a:cubicBezTo>
                  <a:cubicBezTo>
                    <a:pt x="1792" y="1548"/>
                    <a:pt x="1683" y="1535"/>
                    <a:pt x="1578" y="1535"/>
                  </a:cubicBezTo>
                  <a:cubicBezTo>
                    <a:pt x="1534" y="1535"/>
                    <a:pt x="1491" y="1537"/>
                    <a:pt x="1449" y="1543"/>
                  </a:cubicBezTo>
                  <a:cubicBezTo>
                    <a:pt x="1166" y="1595"/>
                    <a:pt x="919" y="1825"/>
                    <a:pt x="849" y="2125"/>
                  </a:cubicBezTo>
                  <a:cubicBezTo>
                    <a:pt x="832" y="2214"/>
                    <a:pt x="832" y="2337"/>
                    <a:pt x="849" y="2426"/>
                  </a:cubicBezTo>
                  <a:cubicBezTo>
                    <a:pt x="867" y="2461"/>
                    <a:pt x="867" y="2513"/>
                    <a:pt x="867" y="2532"/>
                  </a:cubicBezTo>
                  <a:lnTo>
                    <a:pt x="867" y="2549"/>
                  </a:lnTo>
                  <a:cubicBezTo>
                    <a:pt x="919" y="2673"/>
                    <a:pt x="973" y="2814"/>
                    <a:pt x="1008" y="2956"/>
                  </a:cubicBezTo>
                  <a:cubicBezTo>
                    <a:pt x="1044" y="3043"/>
                    <a:pt x="1079" y="3132"/>
                    <a:pt x="1061" y="3220"/>
                  </a:cubicBezTo>
                  <a:cubicBezTo>
                    <a:pt x="1025" y="3396"/>
                    <a:pt x="832" y="3467"/>
                    <a:pt x="655" y="3521"/>
                  </a:cubicBezTo>
                  <a:cubicBezTo>
                    <a:pt x="637" y="3521"/>
                    <a:pt x="620" y="3538"/>
                    <a:pt x="601" y="3538"/>
                  </a:cubicBezTo>
                  <a:cubicBezTo>
                    <a:pt x="584" y="3538"/>
                    <a:pt x="584" y="3538"/>
                    <a:pt x="584" y="3556"/>
                  </a:cubicBezTo>
                  <a:cubicBezTo>
                    <a:pt x="283" y="3644"/>
                    <a:pt x="19" y="3909"/>
                    <a:pt x="1" y="4192"/>
                  </a:cubicBezTo>
                  <a:lnTo>
                    <a:pt x="1" y="4262"/>
                  </a:lnTo>
                  <a:lnTo>
                    <a:pt x="1" y="4298"/>
                  </a:lnTo>
                  <a:cubicBezTo>
                    <a:pt x="19" y="4439"/>
                    <a:pt x="90" y="4545"/>
                    <a:pt x="177" y="4651"/>
                  </a:cubicBezTo>
                  <a:cubicBezTo>
                    <a:pt x="655" y="5198"/>
                    <a:pt x="1432" y="5322"/>
                    <a:pt x="2085" y="5622"/>
                  </a:cubicBezTo>
                  <a:cubicBezTo>
                    <a:pt x="2598" y="5852"/>
                    <a:pt x="3092" y="6205"/>
                    <a:pt x="3639" y="6240"/>
                  </a:cubicBezTo>
                  <a:cubicBezTo>
                    <a:pt x="3658" y="6241"/>
                    <a:pt x="3676" y="6241"/>
                    <a:pt x="3695" y="6241"/>
                  </a:cubicBezTo>
                  <a:cubicBezTo>
                    <a:pt x="4134" y="6241"/>
                    <a:pt x="4555" y="6052"/>
                    <a:pt x="4893" y="5781"/>
                  </a:cubicBezTo>
                  <a:cubicBezTo>
                    <a:pt x="5035" y="5675"/>
                    <a:pt x="5176" y="5569"/>
                    <a:pt x="5299" y="5463"/>
                  </a:cubicBezTo>
                  <a:cubicBezTo>
                    <a:pt x="5353" y="5410"/>
                    <a:pt x="5388" y="5357"/>
                    <a:pt x="5440" y="5304"/>
                  </a:cubicBezTo>
                  <a:cubicBezTo>
                    <a:pt x="5565" y="5181"/>
                    <a:pt x="5671" y="5039"/>
                    <a:pt x="5758" y="4880"/>
                  </a:cubicBezTo>
                  <a:cubicBezTo>
                    <a:pt x="5758" y="4863"/>
                    <a:pt x="5776" y="4845"/>
                    <a:pt x="5793" y="4828"/>
                  </a:cubicBezTo>
                  <a:cubicBezTo>
                    <a:pt x="5918" y="4580"/>
                    <a:pt x="5988" y="4298"/>
                    <a:pt x="5988" y="3961"/>
                  </a:cubicBezTo>
                  <a:cubicBezTo>
                    <a:pt x="5988" y="3485"/>
                    <a:pt x="5847" y="3043"/>
                    <a:pt x="5652" y="2602"/>
                  </a:cubicBezTo>
                  <a:cubicBezTo>
                    <a:pt x="5299" y="1807"/>
                    <a:pt x="4788" y="1084"/>
                    <a:pt x="4152" y="483"/>
                  </a:cubicBezTo>
                  <a:cubicBezTo>
                    <a:pt x="3940" y="288"/>
                    <a:pt x="3693" y="95"/>
                    <a:pt x="3410" y="24"/>
                  </a:cubicBezTo>
                  <a:cubicBezTo>
                    <a:pt x="3348" y="8"/>
                    <a:pt x="3283" y="0"/>
                    <a:pt x="3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8"/>
            <p:cNvSpPr/>
            <p:nvPr/>
          </p:nvSpPr>
          <p:spPr>
            <a:xfrm>
              <a:off x="4027975" y="1663450"/>
              <a:ext cx="138675" cy="38800"/>
            </a:xfrm>
            <a:custGeom>
              <a:avLst/>
              <a:gdLst/>
              <a:ahLst/>
              <a:cxnLst/>
              <a:rect l="l" t="t" r="r" b="b"/>
              <a:pathLst>
                <a:path w="5547" h="1552" extrusionOk="0">
                  <a:moveTo>
                    <a:pt x="1" y="1"/>
                  </a:moveTo>
                  <a:lnTo>
                    <a:pt x="1" y="71"/>
                  </a:lnTo>
                  <a:cubicBezTo>
                    <a:pt x="443" y="230"/>
                    <a:pt x="884" y="460"/>
                    <a:pt x="1308" y="689"/>
                  </a:cubicBezTo>
                  <a:cubicBezTo>
                    <a:pt x="2033" y="1060"/>
                    <a:pt x="2756" y="1431"/>
                    <a:pt x="3568" y="1537"/>
                  </a:cubicBezTo>
                  <a:cubicBezTo>
                    <a:pt x="3678" y="1547"/>
                    <a:pt x="3789" y="1552"/>
                    <a:pt x="3899" y="1552"/>
                  </a:cubicBezTo>
                  <a:cubicBezTo>
                    <a:pt x="4376" y="1552"/>
                    <a:pt x="4855" y="1458"/>
                    <a:pt x="5299" y="1272"/>
                  </a:cubicBezTo>
                  <a:cubicBezTo>
                    <a:pt x="5370" y="1237"/>
                    <a:pt x="5459" y="1183"/>
                    <a:pt x="5546" y="1148"/>
                  </a:cubicBezTo>
                  <a:lnTo>
                    <a:pt x="5511" y="1077"/>
                  </a:lnTo>
                  <a:cubicBezTo>
                    <a:pt x="5494" y="1096"/>
                    <a:pt x="5459" y="1113"/>
                    <a:pt x="5440" y="1113"/>
                  </a:cubicBezTo>
                  <a:cubicBezTo>
                    <a:pt x="4979" y="1358"/>
                    <a:pt x="4459" y="1485"/>
                    <a:pt x="3938" y="1485"/>
                  </a:cubicBezTo>
                  <a:cubicBezTo>
                    <a:pt x="3821" y="1485"/>
                    <a:pt x="3703" y="1479"/>
                    <a:pt x="3587" y="1466"/>
                  </a:cubicBezTo>
                  <a:cubicBezTo>
                    <a:pt x="2774" y="1378"/>
                    <a:pt x="2049" y="990"/>
                    <a:pt x="1343" y="618"/>
                  </a:cubicBezTo>
                  <a:cubicBezTo>
                    <a:pt x="902" y="406"/>
                    <a:pt x="460" y="177"/>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8"/>
            <p:cNvSpPr/>
            <p:nvPr/>
          </p:nvSpPr>
          <p:spPr>
            <a:xfrm>
              <a:off x="4042575" y="1646675"/>
              <a:ext cx="124525" cy="40150"/>
            </a:xfrm>
            <a:custGeom>
              <a:avLst/>
              <a:gdLst/>
              <a:ahLst/>
              <a:cxnLst/>
              <a:rect l="l" t="t" r="r" b="b"/>
              <a:pathLst>
                <a:path w="4981" h="1606" extrusionOk="0">
                  <a:moveTo>
                    <a:pt x="71" y="1"/>
                  </a:moveTo>
                  <a:cubicBezTo>
                    <a:pt x="53" y="1"/>
                    <a:pt x="36" y="18"/>
                    <a:pt x="17" y="18"/>
                  </a:cubicBezTo>
                  <a:cubicBezTo>
                    <a:pt x="0" y="18"/>
                    <a:pt x="0" y="18"/>
                    <a:pt x="0" y="36"/>
                  </a:cubicBezTo>
                  <a:cubicBezTo>
                    <a:pt x="742" y="566"/>
                    <a:pt x="1430" y="954"/>
                    <a:pt x="2137" y="1219"/>
                  </a:cubicBezTo>
                  <a:cubicBezTo>
                    <a:pt x="2827" y="1470"/>
                    <a:pt x="3518" y="1605"/>
                    <a:pt x="4183" y="1605"/>
                  </a:cubicBezTo>
                  <a:cubicBezTo>
                    <a:pt x="4453" y="1605"/>
                    <a:pt x="4720" y="1583"/>
                    <a:pt x="4981" y="1536"/>
                  </a:cubicBezTo>
                  <a:lnTo>
                    <a:pt x="4962" y="1484"/>
                  </a:lnTo>
                  <a:cubicBezTo>
                    <a:pt x="4713" y="1524"/>
                    <a:pt x="4456" y="1544"/>
                    <a:pt x="4195" y="1544"/>
                  </a:cubicBezTo>
                  <a:cubicBezTo>
                    <a:pt x="3532" y="1544"/>
                    <a:pt x="2839" y="1414"/>
                    <a:pt x="2155" y="1148"/>
                  </a:cubicBezTo>
                  <a:cubicBezTo>
                    <a:pt x="1484" y="901"/>
                    <a:pt x="794" y="512"/>
                    <a:pt x="7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8"/>
            <p:cNvSpPr/>
            <p:nvPr/>
          </p:nvSpPr>
          <p:spPr>
            <a:xfrm>
              <a:off x="4049175" y="1619300"/>
              <a:ext cx="121450" cy="62275"/>
            </a:xfrm>
            <a:custGeom>
              <a:avLst/>
              <a:gdLst/>
              <a:ahLst/>
              <a:cxnLst/>
              <a:rect l="l" t="t" r="r" b="b"/>
              <a:pathLst>
                <a:path w="4858" h="2491" extrusionOk="0">
                  <a:moveTo>
                    <a:pt x="1" y="1"/>
                  </a:moveTo>
                  <a:lnTo>
                    <a:pt x="1" y="1"/>
                  </a:lnTo>
                  <a:cubicBezTo>
                    <a:pt x="19" y="36"/>
                    <a:pt x="19" y="88"/>
                    <a:pt x="19" y="107"/>
                  </a:cubicBezTo>
                  <a:lnTo>
                    <a:pt x="19" y="124"/>
                  </a:lnTo>
                  <a:cubicBezTo>
                    <a:pt x="1413" y="1289"/>
                    <a:pt x="3215" y="1925"/>
                    <a:pt x="4823" y="2490"/>
                  </a:cubicBezTo>
                  <a:lnTo>
                    <a:pt x="4858" y="2420"/>
                  </a:lnTo>
                  <a:cubicBezTo>
                    <a:pt x="3215" y="1854"/>
                    <a:pt x="1396" y="1219"/>
                    <a:pt x="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8"/>
            <p:cNvSpPr/>
            <p:nvPr/>
          </p:nvSpPr>
          <p:spPr>
            <a:xfrm>
              <a:off x="4095975" y="1562325"/>
              <a:ext cx="72900" cy="113950"/>
            </a:xfrm>
            <a:custGeom>
              <a:avLst/>
              <a:gdLst/>
              <a:ahLst/>
              <a:cxnLst/>
              <a:rect l="l" t="t" r="r" b="b"/>
              <a:pathLst>
                <a:path w="2916" h="4558" extrusionOk="0">
                  <a:moveTo>
                    <a:pt x="54" y="1"/>
                  </a:moveTo>
                  <a:cubicBezTo>
                    <a:pt x="36" y="1"/>
                    <a:pt x="19" y="19"/>
                    <a:pt x="1" y="36"/>
                  </a:cubicBezTo>
                  <a:cubicBezTo>
                    <a:pt x="884" y="919"/>
                    <a:pt x="1625" y="1891"/>
                    <a:pt x="2261" y="2968"/>
                  </a:cubicBezTo>
                  <a:cubicBezTo>
                    <a:pt x="2527" y="3427"/>
                    <a:pt x="2774" y="3921"/>
                    <a:pt x="2845" y="4451"/>
                  </a:cubicBezTo>
                  <a:cubicBezTo>
                    <a:pt x="2845" y="4487"/>
                    <a:pt x="2845" y="4522"/>
                    <a:pt x="2862" y="4557"/>
                  </a:cubicBezTo>
                  <a:lnTo>
                    <a:pt x="2915" y="4557"/>
                  </a:lnTo>
                  <a:lnTo>
                    <a:pt x="2915" y="4540"/>
                  </a:lnTo>
                  <a:cubicBezTo>
                    <a:pt x="2862" y="3957"/>
                    <a:pt x="2597" y="3427"/>
                    <a:pt x="2315" y="2932"/>
                  </a:cubicBezTo>
                  <a:cubicBezTo>
                    <a:pt x="1696" y="1856"/>
                    <a:pt x="937" y="867"/>
                    <a:pt x="54"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8"/>
            <p:cNvSpPr/>
            <p:nvPr/>
          </p:nvSpPr>
          <p:spPr>
            <a:xfrm>
              <a:off x="4075250" y="1597225"/>
              <a:ext cx="97575" cy="83450"/>
            </a:xfrm>
            <a:custGeom>
              <a:avLst/>
              <a:gdLst/>
              <a:ahLst/>
              <a:cxnLst/>
              <a:rect l="l" t="t" r="r" b="b"/>
              <a:pathLst>
                <a:path w="3903" h="3338" extrusionOk="0">
                  <a:moveTo>
                    <a:pt x="123" y="1"/>
                  </a:moveTo>
                  <a:cubicBezTo>
                    <a:pt x="71" y="18"/>
                    <a:pt x="36" y="18"/>
                    <a:pt x="0" y="18"/>
                  </a:cubicBezTo>
                  <a:cubicBezTo>
                    <a:pt x="1324" y="954"/>
                    <a:pt x="2560" y="2014"/>
                    <a:pt x="3691" y="3161"/>
                  </a:cubicBezTo>
                  <a:cubicBezTo>
                    <a:pt x="3744" y="3232"/>
                    <a:pt x="3796" y="3286"/>
                    <a:pt x="3867" y="3338"/>
                  </a:cubicBezTo>
                  <a:lnTo>
                    <a:pt x="3902" y="3303"/>
                  </a:lnTo>
                  <a:lnTo>
                    <a:pt x="3902" y="3286"/>
                  </a:lnTo>
                  <a:cubicBezTo>
                    <a:pt x="3850" y="3232"/>
                    <a:pt x="3796" y="3180"/>
                    <a:pt x="3744" y="3144"/>
                  </a:cubicBezTo>
                  <a:cubicBezTo>
                    <a:pt x="3726" y="3109"/>
                    <a:pt x="3691" y="3091"/>
                    <a:pt x="3674" y="3055"/>
                  </a:cubicBezTo>
                  <a:cubicBezTo>
                    <a:pt x="2579" y="1943"/>
                    <a:pt x="1378" y="919"/>
                    <a:pt x="123" y="18"/>
                  </a:cubicBezTo>
                  <a:lnTo>
                    <a:pt x="123"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8"/>
            <p:cNvSpPr/>
            <p:nvPr/>
          </p:nvSpPr>
          <p:spPr>
            <a:xfrm>
              <a:off x="4111450" y="1682100"/>
              <a:ext cx="73300" cy="25875"/>
            </a:xfrm>
            <a:custGeom>
              <a:avLst/>
              <a:gdLst/>
              <a:ahLst/>
              <a:cxnLst/>
              <a:rect l="l" t="t" r="r" b="b"/>
              <a:pathLst>
                <a:path w="2932" h="1035" extrusionOk="0">
                  <a:moveTo>
                    <a:pt x="1614" y="1"/>
                  </a:moveTo>
                  <a:cubicBezTo>
                    <a:pt x="1428" y="1"/>
                    <a:pt x="1244" y="14"/>
                    <a:pt x="1060" y="49"/>
                  </a:cubicBezTo>
                  <a:cubicBezTo>
                    <a:pt x="688" y="119"/>
                    <a:pt x="335" y="296"/>
                    <a:pt x="88" y="579"/>
                  </a:cubicBezTo>
                  <a:cubicBezTo>
                    <a:pt x="53" y="632"/>
                    <a:pt x="0" y="685"/>
                    <a:pt x="0" y="755"/>
                  </a:cubicBezTo>
                  <a:cubicBezTo>
                    <a:pt x="17" y="880"/>
                    <a:pt x="159" y="950"/>
                    <a:pt x="283" y="985"/>
                  </a:cubicBezTo>
                  <a:cubicBezTo>
                    <a:pt x="430" y="1018"/>
                    <a:pt x="583" y="1034"/>
                    <a:pt x="736" y="1034"/>
                  </a:cubicBezTo>
                  <a:cubicBezTo>
                    <a:pt x="1079" y="1034"/>
                    <a:pt x="1426" y="955"/>
                    <a:pt x="1731" y="809"/>
                  </a:cubicBezTo>
                  <a:cubicBezTo>
                    <a:pt x="2014" y="685"/>
                    <a:pt x="2932" y="119"/>
                    <a:pt x="2190" y="32"/>
                  </a:cubicBezTo>
                  <a:cubicBezTo>
                    <a:pt x="1995" y="14"/>
                    <a:pt x="1803" y="1"/>
                    <a:pt x="161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8"/>
            <p:cNvSpPr/>
            <p:nvPr/>
          </p:nvSpPr>
          <p:spPr>
            <a:xfrm>
              <a:off x="4152500" y="1626900"/>
              <a:ext cx="26500" cy="62500"/>
            </a:xfrm>
            <a:custGeom>
              <a:avLst/>
              <a:gdLst/>
              <a:ahLst/>
              <a:cxnLst/>
              <a:rect l="l" t="t" r="r" b="b"/>
              <a:pathLst>
                <a:path w="1060" h="2500" extrusionOk="0">
                  <a:moveTo>
                    <a:pt x="369" y="0"/>
                  </a:moveTo>
                  <a:cubicBezTo>
                    <a:pt x="347" y="0"/>
                    <a:pt x="324" y="5"/>
                    <a:pt x="301" y="15"/>
                  </a:cubicBezTo>
                  <a:cubicBezTo>
                    <a:pt x="247" y="32"/>
                    <a:pt x="195" y="102"/>
                    <a:pt x="177" y="173"/>
                  </a:cubicBezTo>
                  <a:cubicBezTo>
                    <a:pt x="18" y="509"/>
                    <a:pt x="0" y="898"/>
                    <a:pt x="89" y="1268"/>
                  </a:cubicBezTo>
                  <a:cubicBezTo>
                    <a:pt x="177" y="1621"/>
                    <a:pt x="353" y="1957"/>
                    <a:pt x="530" y="2292"/>
                  </a:cubicBezTo>
                  <a:cubicBezTo>
                    <a:pt x="618" y="2440"/>
                    <a:pt x="693" y="2499"/>
                    <a:pt x="756" y="2499"/>
                  </a:cubicBezTo>
                  <a:cubicBezTo>
                    <a:pt x="975" y="2499"/>
                    <a:pt x="1060" y="1801"/>
                    <a:pt x="1060" y="1569"/>
                  </a:cubicBezTo>
                  <a:cubicBezTo>
                    <a:pt x="1060" y="1074"/>
                    <a:pt x="918" y="561"/>
                    <a:pt x="619" y="173"/>
                  </a:cubicBezTo>
                  <a:cubicBezTo>
                    <a:pt x="561" y="87"/>
                    <a:pt x="468" y="0"/>
                    <a:pt x="36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8"/>
            <p:cNvSpPr/>
            <p:nvPr/>
          </p:nvSpPr>
          <p:spPr>
            <a:xfrm>
              <a:off x="4558250" y="1700975"/>
              <a:ext cx="270225" cy="317025"/>
            </a:xfrm>
            <a:custGeom>
              <a:avLst/>
              <a:gdLst/>
              <a:ahLst/>
              <a:cxnLst/>
              <a:rect l="l" t="t" r="r" b="b"/>
              <a:pathLst>
                <a:path w="10809" h="12681" extrusionOk="0">
                  <a:moveTo>
                    <a:pt x="10808" y="0"/>
                  </a:moveTo>
                  <a:cubicBezTo>
                    <a:pt x="10808" y="0"/>
                    <a:pt x="9078" y="672"/>
                    <a:pt x="4538" y="4380"/>
                  </a:cubicBezTo>
                  <a:cubicBezTo>
                    <a:pt x="0" y="8089"/>
                    <a:pt x="689" y="12680"/>
                    <a:pt x="689" y="12680"/>
                  </a:cubicBezTo>
                  <a:cubicBezTo>
                    <a:pt x="689" y="12680"/>
                    <a:pt x="4839" y="10208"/>
                    <a:pt x="7470" y="7506"/>
                  </a:cubicBezTo>
                  <a:cubicBezTo>
                    <a:pt x="10084" y="4822"/>
                    <a:pt x="10808" y="0"/>
                    <a:pt x="10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8"/>
            <p:cNvSpPr/>
            <p:nvPr/>
          </p:nvSpPr>
          <p:spPr>
            <a:xfrm>
              <a:off x="4515875" y="1876375"/>
              <a:ext cx="193825" cy="286000"/>
            </a:xfrm>
            <a:custGeom>
              <a:avLst/>
              <a:gdLst/>
              <a:ahLst/>
              <a:cxnLst/>
              <a:rect l="l" t="t" r="r" b="b"/>
              <a:pathLst>
                <a:path w="7753" h="11440" extrusionOk="0">
                  <a:moveTo>
                    <a:pt x="7606" y="0"/>
                  </a:moveTo>
                  <a:cubicBezTo>
                    <a:pt x="7579" y="0"/>
                    <a:pt x="7551" y="10"/>
                    <a:pt x="7523" y="31"/>
                  </a:cubicBezTo>
                  <a:cubicBezTo>
                    <a:pt x="6570" y="649"/>
                    <a:pt x="5651" y="1338"/>
                    <a:pt x="4839" y="2132"/>
                  </a:cubicBezTo>
                  <a:cubicBezTo>
                    <a:pt x="4008" y="2928"/>
                    <a:pt x="3250" y="3792"/>
                    <a:pt x="2578" y="4729"/>
                  </a:cubicBezTo>
                  <a:cubicBezTo>
                    <a:pt x="1907" y="5664"/>
                    <a:pt x="1342" y="6653"/>
                    <a:pt x="865" y="7696"/>
                  </a:cubicBezTo>
                  <a:cubicBezTo>
                    <a:pt x="389" y="8737"/>
                    <a:pt x="0" y="9903"/>
                    <a:pt x="71" y="11122"/>
                  </a:cubicBezTo>
                  <a:lnTo>
                    <a:pt x="71" y="11139"/>
                  </a:lnTo>
                  <a:cubicBezTo>
                    <a:pt x="88" y="11315"/>
                    <a:pt x="247" y="11440"/>
                    <a:pt x="424" y="11440"/>
                  </a:cubicBezTo>
                  <a:cubicBezTo>
                    <a:pt x="601" y="11421"/>
                    <a:pt x="742" y="11263"/>
                    <a:pt x="723" y="11068"/>
                  </a:cubicBezTo>
                  <a:cubicBezTo>
                    <a:pt x="636" y="10027"/>
                    <a:pt x="935" y="8949"/>
                    <a:pt x="1378" y="7925"/>
                  </a:cubicBezTo>
                  <a:cubicBezTo>
                    <a:pt x="1801" y="6900"/>
                    <a:pt x="2331" y="5911"/>
                    <a:pt x="2967" y="4993"/>
                  </a:cubicBezTo>
                  <a:cubicBezTo>
                    <a:pt x="3584" y="4058"/>
                    <a:pt x="4291" y="3192"/>
                    <a:pt x="5086" y="2398"/>
                  </a:cubicBezTo>
                  <a:cubicBezTo>
                    <a:pt x="5880" y="1602"/>
                    <a:pt x="6746" y="879"/>
                    <a:pt x="7665" y="243"/>
                  </a:cubicBezTo>
                  <a:lnTo>
                    <a:pt x="7682" y="243"/>
                  </a:lnTo>
                  <a:cubicBezTo>
                    <a:pt x="7735" y="208"/>
                    <a:pt x="7752" y="119"/>
                    <a:pt x="7717" y="67"/>
                  </a:cubicBezTo>
                  <a:cubicBezTo>
                    <a:pt x="7685" y="24"/>
                    <a:pt x="7647" y="0"/>
                    <a:pt x="760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8"/>
            <p:cNvSpPr/>
            <p:nvPr/>
          </p:nvSpPr>
          <p:spPr>
            <a:xfrm>
              <a:off x="4525125" y="1841825"/>
              <a:ext cx="26075" cy="243325"/>
            </a:xfrm>
            <a:custGeom>
              <a:avLst/>
              <a:gdLst/>
              <a:ahLst/>
              <a:cxnLst/>
              <a:rect l="l" t="t" r="r" b="b"/>
              <a:pathLst>
                <a:path w="1043" h="9733" extrusionOk="0">
                  <a:moveTo>
                    <a:pt x="796" y="0"/>
                  </a:moveTo>
                  <a:cubicBezTo>
                    <a:pt x="742" y="0"/>
                    <a:pt x="725" y="36"/>
                    <a:pt x="725" y="88"/>
                  </a:cubicBezTo>
                  <a:cubicBezTo>
                    <a:pt x="777" y="1642"/>
                    <a:pt x="760" y="3215"/>
                    <a:pt x="636" y="4786"/>
                  </a:cubicBezTo>
                  <a:cubicBezTo>
                    <a:pt x="584" y="5563"/>
                    <a:pt x="495" y="6340"/>
                    <a:pt x="407" y="7117"/>
                  </a:cubicBezTo>
                  <a:cubicBezTo>
                    <a:pt x="301" y="7877"/>
                    <a:pt x="177" y="8654"/>
                    <a:pt x="19" y="9413"/>
                  </a:cubicBezTo>
                  <a:lnTo>
                    <a:pt x="19" y="9431"/>
                  </a:lnTo>
                  <a:cubicBezTo>
                    <a:pt x="0" y="9572"/>
                    <a:pt x="89" y="9695"/>
                    <a:pt x="231" y="9730"/>
                  </a:cubicBezTo>
                  <a:cubicBezTo>
                    <a:pt x="243" y="9732"/>
                    <a:pt x="255" y="9733"/>
                    <a:pt x="267" y="9733"/>
                  </a:cubicBezTo>
                  <a:cubicBezTo>
                    <a:pt x="393" y="9733"/>
                    <a:pt x="498" y="9647"/>
                    <a:pt x="530" y="9519"/>
                  </a:cubicBezTo>
                  <a:cubicBezTo>
                    <a:pt x="654" y="8725"/>
                    <a:pt x="742" y="7948"/>
                    <a:pt x="831" y="7152"/>
                  </a:cubicBezTo>
                  <a:cubicBezTo>
                    <a:pt x="902" y="6375"/>
                    <a:pt x="954" y="5581"/>
                    <a:pt x="972" y="4804"/>
                  </a:cubicBezTo>
                  <a:cubicBezTo>
                    <a:pt x="1043" y="3215"/>
                    <a:pt x="1008" y="1642"/>
                    <a:pt x="883" y="71"/>
                  </a:cubicBezTo>
                  <a:cubicBezTo>
                    <a:pt x="866" y="36"/>
                    <a:pt x="831" y="0"/>
                    <a:pt x="79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8"/>
            <p:cNvSpPr/>
            <p:nvPr/>
          </p:nvSpPr>
          <p:spPr>
            <a:xfrm>
              <a:off x="4473475" y="1727600"/>
              <a:ext cx="148800" cy="141800"/>
            </a:xfrm>
            <a:custGeom>
              <a:avLst/>
              <a:gdLst/>
              <a:ahLst/>
              <a:cxnLst/>
              <a:rect l="l" t="t" r="r" b="b"/>
              <a:pathLst>
                <a:path w="5952" h="5672" extrusionOk="0">
                  <a:moveTo>
                    <a:pt x="2941" y="0"/>
                  </a:moveTo>
                  <a:cubicBezTo>
                    <a:pt x="2853" y="0"/>
                    <a:pt x="2766" y="16"/>
                    <a:pt x="2685" y="48"/>
                  </a:cubicBezTo>
                  <a:cubicBezTo>
                    <a:pt x="2579" y="101"/>
                    <a:pt x="2490" y="154"/>
                    <a:pt x="2419" y="225"/>
                  </a:cubicBezTo>
                  <a:cubicBezTo>
                    <a:pt x="2384" y="260"/>
                    <a:pt x="2367" y="277"/>
                    <a:pt x="2349" y="313"/>
                  </a:cubicBezTo>
                  <a:lnTo>
                    <a:pt x="2332" y="313"/>
                  </a:lnTo>
                  <a:cubicBezTo>
                    <a:pt x="2243" y="419"/>
                    <a:pt x="2155" y="543"/>
                    <a:pt x="2085" y="649"/>
                  </a:cubicBezTo>
                  <a:cubicBezTo>
                    <a:pt x="2031" y="737"/>
                    <a:pt x="1979" y="807"/>
                    <a:pt x="1890" y="842"/>
                  </a:cubicBezTo>
                  <a:cubicBezTo>
                    <a:pt x="1853" y="857"/>
                    <a:pt x="1818" y="863"/>
                    <a:pt x="1783" y="863"/>
                  </a:cubicBezTo>
                  <a:cubicBezTo>
                    <a:pt x="1649" y="863"/>
                    <a:pt x="1526" y="768"/>
                    <a:pt x="1414" y="684"/>
                  </a:cubicBezTo>
                  <a:cubicBezTo>
                    <a:pt x="1395" y="666"/>
                    <a:pt x="1378" y="649"/>
                    <a:pt x="1360" y="649"/>
                  </a:cubicBezTo>
                  <a:cubicBezTo>
                    <a:pt x="1360" y="631"/>
                    <a:pt x="1343" y="631"/>
                    <a:pt x="1343" y="631"/>
                  </a:cubicBezTo>
                  <a:cubicBezTo>
                    <a:pt x="1181" y="515"/>
                    <a:pt x="965" y="429"/>
                    <a:pt x="766" y="429"/>
                  </a:cubicBezTo>
                  <a:cubicBezTo>
                    <a:pt x="662" y="429"/>
                    <a:pt x="562" y="453"/>
                    <a:pt x="477" y="508"/>
                  </a:cubicBezTo>
                  <a:cubicBezTo>
                    <a:pt x="460" y="525"/>
                    <a:pt x="442" y="543"/>
                    <a:pt x="425" y="543"/>
                  </a:cubicBezTo>
                  <a:lnTo>
                    <a:pt x="389" y="578"/>
                  </a:lnTo>
                  <a:cubicBezTo>
                    <a:pt x="300" y="666"/>
                    <a:pt x="248" y="790"/>
                    <a:pt x="213" y="913"/>
                  </a:cubicBezTo>
                  <a:cubicBezTo>
                    <a:pt x="1" y="1620"/>
                    <a:pt x="336" y="2326"/>
                    <a:pt x="460" y="3051"/>
                  </a:cubicBezTo>
                  <a:cubicBezTo>
                    <a:pt x="566" y="3597"/>
                    <a:pt x="547" y="4198"/>
                    <a:pt x="830" y="4675"/>
                  </a:cubicBezTo>
                  <a:cubicBezTo>
                    <a:pt x="1060" y="5064"/>
                    <a:pt x="1484" y="5311"/>
                    <a:pt x="1908" y="5452"/>
                  </a:cubicBezTo>
                  <a:cubicBezTo>
                    <a:pt x="2066" y="5523"/>
                    <a:pt x="2243" y="5558"/>
                    <a:pt x="2402" y="5611"/>
                  </a:cubicBezTo>
                  <a:cubicBezTo>
                    <a:pt x="2473" y="5611"/>
                    <a:pt x="2544" y="5629"/>
                    <a:pt x="2614" y="5646"/>
                  </a:cubicBezTo>
                  <a:cubicBezTo>
                    <a:pt x="2740" y="5659"/>
                    <a:pt x="2865" y="5671"/>
                    <a:pt x="2990" y="5671"/>
                  </a:cubicBezTo>
                  <a:cubicBezTo>
                    <a:pt x="3042" y="5671"/>
                    <a:pt x="3093" y="5669"/>
                    <a:pt x="3144" y="5664"/>
                  </a:cubicBezTo>
                  <a:lnTo>
                    <a:pt x="3196" y="5664"/>
                  </a:lnTo>
                  <a:cubicBezTo>
                    <a:pt x="3479" y="5629"/>
                    <a:pt x="3762" y="5523"/>
                    <a:pt x="4027" y="5347"/>
                  </a:cubicBezTo>
                  <a:cubicBezTo>
                    <a:pt x="4416" y="5064"/>
                    <a:pt x="4715" y="4711"/>
                    <a:pt x="4963" y="4304"/>
                  </a:cubicBezTo>
                  <a:cubicBezTo>
                    <a:pt x="5422" y="3562"/>
                    <a:pt x="5740" y="2733"/>
                    <a:pt x="5881" y="1867"/>
                  </a:cubicBezTo>
                  <a:cubicBezTo>
                    <a:pt x="5916" y="1584"/>
                    <a:pt x="5951" y="1285"/>
                    <a:pt x="5846" y="1002"/>
                  </a:cubicBezTo>
                  <a:cubicBezTo>
                    <a:pt x="5775" y="790"/>
                    <a:pt x="5598" y="614"/>
                    <a:pt x="5386" y="543"/>
                  </a:cubicBezTo>
                  <a:cubicBezTo>
                    <a:pt x="5369" y="525"/>
                    <a:pt x="5351" y="525"/>
                    <a:pt x="5334" y="525"/>
                  </a:cubicBezTo>
                  <a:cubicBezTo>
                    <a:pt x="5280" y="508"/>
                    <a:pt x="5245" y="508"/>
                    <a:pt x="5193" y="508"/>
                  </a:cubicBezTo>
                  <a:cubicBezTo>
                    <a:pt x="4822" y="522"/>
                    <a:pt x="4505" y="903"/>
                    <a:pt x="4159" y="903"/>
                  </a:cubicBezTo>
                  <a:cubicBezTo>
                    <a:pt x="4110" y="903"/>
                    <a:pt x="4060" y="895"/>
                    <a:pt x="4009" y="878"/>
                  </a:cubicBezTo>
                  <a:cubicBezTo>
                    <a:pt x="3921" y="826"/>
                    <a:pt x="3851" y="772"/>
                    <a:pt x="3797" y="701"/>
                  </a:cubicBezTo>
                  <a:cubicBezTo>
                    <a:pt x="3780" y="666"/>
                    <a:pt x="3745" y="631"/>
                    <a:pt x="3726" y="595"/>
                  </a:cubicBezTo>
                  <a:cubicBezTo>
                    <a:pt x="3656" y="472"/>
                    <a:pt x="3585" y="348"/>
                    <a:pt x="3479" y="242"/>
                  </a:cubicBezTo>
                  <a:cubicBezTo>
                    <a:pt x="3345" y="83"/>
                    <a:pt x="3141" y="0"/>
                    <a:pt x="2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8"/>
            <p:cNvSpPr/>
            <p:nvPr/>
          </p:nvSpPr>
          <p:spPr>
            <a:xfrm>
              <a:off x="4484075" y="1740275"/>
              <a:ext cx="56075" cy="130725"/>
            </a:xfrm>
            <a:custGeom>
              <a:avLst/>
              <a:gdLst/>
              <a:ahLst/>
              <a:cxnLst/>
              <a:rect l="l" t="t" r="r" b="b"/>
              <a:pathLst>
                <a:path w="2243" h="5229" extrusionOk="0">
                  <a:moveTo>
                    <a:pt x="53" y="1"/>
                  </a:moveTo>
                  <a:cubicBezTo>
                    <a:pt x="36" y="18"/>
                    <a:pt x="18" y="36"/>
                    <a:pt x="1" y="36"/>
                  </a:cubicBezTo>
                  <a:cubicBezTo>
                    <a:pt x="107" y="512"/>
                    <a:pt x="177" y="990"/>
                    <a:pt x="229" y="1466"/>
                  </a:cubicBezTo>
                  <a:cubicBezTo>
                    <a:pt x="318" y="2278"/>
                    <a:pt x="424" y="3090"/>
                    <a:pt x="795" y="3815"/>
                  </a:cubicBezTo>
                  <a:cubicBezTo>
                    <a:pt x="1060" y="4345"/>
                    <a:pt x="1484" y="4786"/>
                    <a:pt x="1978" y="5104"/>
                  </a:cubicBezTo>
                  <a:cubicBezTo>
                    <a:pt x="2049" y="5139"/>
                    <a:pt x="2137" y="5193"/>
                    <a:pt x="2207" y="5228"/>
                  </a:cubicBezTo>
                  <a:lnTo>
                    <a:pt x="2243" y="5174"/>
                  </a:lnTo>
                  <a:cubicBezTo>
                    <a:pt x="2226" y="5157"/>
                    <a:pt x="2207" y="5157"/>
                    <a:pt x="2190" y="5139"/>
                  </a:cubicBezTo>
                  <a:cubicBezTo>
                    <a:pt x="1625" y="4840"/>
                    <a:pt x="1148" y="4362"/>
                    <a:pt x="848" y="3797"/>
                  </a:cubicBezTo>
                  <a:cubicBezTo>
                    <a:pt x="477" y="3074"/>
                    <a:pt x="389" y="2261"/>
                    <a:pt x="300" y="1466"/>
                  </a:cubicBezTo>
                  <a:cubicBezTo>
                    <a:pt x="229" y="971"/>
                    <a:pt x="177" y="477"/>
                    <a:pt x="5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8"/>
            <p:cNvSpPr/>
            <p:nvPr/>
          </p:nvSpPr>
          <p:spPr>
            <a:xfrm>
              <a:off x="4506150" y="1743350"/>
              <a:ext cx="40175" cy="124100"/>
            </a:xfrm>
            <a:custGeom>
              <a:avLst/>
              <a:gdLst/>
              <a:ahLst/>
              <a:cxnLst/>
              <a:rect l="l" t="t" r="r" b="b"/>
              <a:pathLst>
                <a:path w="1607" h="4964" extrusionOk="0">
                  <a:moveTo>
                    <a:pt x="36" y="1"/>
                  </a:moveTo>
                  <a:lnTo>
                    <a:pt x="36" y="1"/>
                  </a:lnTo>
                  <a:cubicBezTo>
                    <a:pt x="1" y="919"/>
                    <a:pt x="71" y="1714"/>
                    <a:pt x="248" y="2438"/>
                  </a:cubicBezTo>
                  <a:cubicBezTo>
                    <a:pt x="495" y="3445"/>
                    <a:pt x="954" y="4310"/>
                    <a:pt x="1572" y="4964"/>
                  </a:cubicBezTo>
                  <a:lnTo>
                    <a:pt x="1607" y="4928"/>
                  </a:lnTo>
                  <a:cubicBezTo>
                    <a:pt x="1006" y="4274"/>
                    <a:pt x="547" y="3410"/>
                    <a:pt x="318" y="2421"/>
                  </a:cubicBezTo>
                  <a:cubicBezTo>
                    <a:pt x="142" y="1714"/>
                    <a:pt x="71" y="937"/>
                    <a:pt x="107" y="54"/>
                  </a:cubicBezTo>
                  <a:cubicBezTo>
                    <a:pt x="88" y="36"/>
                    <a:pt x="71" y="19"/>
                    <a:pt x="53" y="19"/>
                  </a:cubicBezTo>
                  <a:cubicBezTo>
                    <a:pt x="53" y="1"/>
                    <a:pt x="36" y="1"/>
                    <a:pt x="36"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8"/>
            <p:cNvSpPr/>
            <p:nvPr/>
          </p:nvSpPr>
          <p:spPr>
            <a:xfrm>
              <a:off x="4527350" y="1733225"/>
              <a:ext cx="24275" cy="134650"/>
            </a:xfrm>
            <a:custGeom>
              <a:avLst/>
              <a:gdLst/>
              <a:ahLst/>
              <a:cxnLst/>
              <a:rect l="l" t="t" r="r" b="b"/>
              <a:pathLst>
                <a:path w="971" h="5386" extrusionOk="0">
                  <a:moveTo>
                    <a:pt x="264" y="0"/>
                  </a:moveTo>
                  <a:cubicBezTo>
                    <a:pt x="229" y="35"/>
                    <a:pt x="212" y="52"/>
                    <a:pt x="194" y="88"/>
                  </a:cubicBezTo>
                  <a:lnTo>
                    <a:pt x="177" y="88"/>
                  </a:lnTo>
                  <a:cubicBezTo>
                    <a:pt x="0" y="1889"/>
                    <a:pt x="476" y="3744"/>
                    <a:pt x="919" y="5386"/>
                  </a:cubicBezTo>
                  <a:lnTo>
                    <a:pt x="971" y="5369"/>
                  </a:lnTo>
                  <a:cubicBezTo>
                    <a:pt x="547" y="3709"/>
                    <a:pt x="53" y="1837"/>
                    <a:pt x="26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8"/>
            <p:cNvSpPr/>
            <p:nvPr/>
          </p:nvSpPr>
          <p:spPr>
            <a:xfrm>
              <a:off x="4552950" y="1740700"/>
              <a:ext cx="55200" cy="123650"/>
            </a:xfrm>
            <a:custGeom>
              <a:avLst/>
              <a:gdLst/>
              <a:ahLst/>
              <a:cxnLst/>
              <a:rect l="l" t="t" r="r" b="b"/>
              <a:pathLst>
                <a:path w="2208" h="4946" extrusionOk="0">
                  <a:moveTo>
                    <a:pt x="2155" y="1"/>
                  </a:moveTo>
                  <a:cubicBezTo>
                    <a:pt x="1908" y="1220"/>
                    <a:pt x="1519" y="2385"/>
                    <a:pt x="990" y="3516"/>
                  </a:cubicBezTo>
                  <a:cubicBezTo>
                    <a:pt x="759" y="3992"/>
                    <a:pt x="495" y="4469"/>
                    <a:pt x="88" y="4823"/>
                  </a:cubicBezTo>
                  <a:cubicBezTo>
                    <a:pt x="53" y="4858"/>
                    <a:pt x="36" y="4875"/>
                    <a:pt x="1" y="4893"/>
                  </a:cubicBezTo>
                  <a:lnTo>
                    <a:pt x="36" y="4945"/>
                  </a:lnTo>
                  <a:cubicBezTo>
                    <a:pt x="53" y="4945"/>
                    <a:pt x="53" y="4945"/>
                    <a:pt x="53" y="4928"/>
                  </a:cubicBezTo>
                  <a:cubicBezTo>
                    <a:pt x="512" y="4557"/>
                    <a:pt x="795" y="4045"/>
                    <a:pt x="1042" y="3533"/>
                  </a:cubicBezTo>
                  <a:cubicBezTo>
                    <a:pt x="1590" y="2421"/>
                    <a:pt x="1978" y="1237"/>
                    <a:pt x="2207" y="19"/>
                  </a:cubicBezTo>
                  <a:cubicBezTo>
                    <a:pt x="2190" y="1"/>
                    <a:pt x="2172" y="1"/>
                    <a:pt x="2155"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8"/>
            <p:cNvSpPr/>
            <p:nvPr/>
          </p:nvSpPr>
          <p:spPr>
            <a:xfrm>
              <a:off x="4551600" y="1742475"/>
              <a:ext cx="16800" cy="127175"/>
            </a:xfrm>
            <a:custGeom>
              <a:avLst/>
              <a:gdLst/>
              <a:ahLst/>
              <a:cxnLst/>
              <a:rect l="l" t="t" r="r" b="b"/>
              <a:pathLst>
                <a:path w="672" h="5087" extrusionOk="0">
                  <a:moveTo>
                    <a:pt x="601" y="0"/>
                  </a:moveTo>
                  <a:cubicBezTo>
                    <a:pt x="566" y="1625"/>
                    <a:pt x="372" y="3250"/>
                    <a:pt x="55" y="4822"/>
                  </a:cubicBezTo>
                  <a:cubicBezTo>
                    <a:pt x="36" y="4910"/>
                    <a:pt x="19" y="4980"/>
                    <a:pt x="1" y="5069"/>
                  </a:cubicBezTo>
                  <a:lnTo>
                    <a:pt x="19" y="5069"/>
                  </a:lnTo>
                  <a:lnTo>
                    <a:pt x="71" y="5086"/>
                  </a:lnTo>
                  <a:lnTo>
                    <a:pt x="71" y="5069"/>
                  </a:lnTo>
                  <a:cubicBezTo>
                    <a:pt x="90" y="4999"/>
                    <a:pt x="107" y="4928"/>
                    <a:pt x="107" y="4857"/>
                  </a:cubicBezTo>
                  <a:cubicBezTo>
                    <a:pt x="125" y="4822"/>
                    <a:pt x="125" y="4787"/>
                    <a:pt x="142" y="4752"/>
                  </a:cubicBezTo>
                  <a:cubicBezTo>
                    <a:pt x="443" y="3214"/>
                    <a:pt x="620" y="1660"/>
                    <a:pt x="672" y="106"/>
                  </a:cubicBezTo>
                  <a:cubicBezTo>
                    <a:pt x="655" y="71"/>
                    <a:pt x="620" y="36"/>
                    <a:pt x="60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8"/>
            <p:cNvSpPr/>
            <p:nvPr/>
          </p:nvSpPr>
          <p:spPr>
            <a:xfrm>
              <a:off x="4498625" y="1829625"/>
              <a:ext cx="51750" cy="44875"/>
            </a:xfrm>
            <a:custGeom>
              <a:avLst/>
              <a:gdLst/>
              <a:ahLst/>
              <a:cxnLst/>
              <a:rect l="l" t="t" r="r" b="b"/>
              <a:pathLst>
                <a:path w="2070" h="1795" extrusionOk="0">
                  <a:moveTo>
                    <a:pt x="225" y="1"/>
                  </a:moveTo>
                  <a:cubicBezTo>
                    <a:pt x="182" y="1"/>
                    <a:pt x="141" y="13"/>
                    <a:pt x="107" y="46"/>
                  </a:cubicBezTo>
                  <a:cubicBezTo>
                    <a:pt x="1" y="117"/>
                    <a:pt x="36" y="277"/>
                    <a:pt x="71" y="383"/>
                  </a:cubicBezTo>
                  <a:cubicBezTo>
                    <a:pt x="266" y="859"/>
                    <a:pt x="601" y="1247"/>
                    <a:pt x="1025" y="1513"/>
                  </a:cubicBezTo>
                  <a:cubicBezTo>
                    <a:pt x="1183" y="1607"/>
                    <a:pt x="1596" y="1795"/>
                    <a:pt x="1831" y="1795"/>
                  </a:cubicBezTo>
                  <a:cubicBezTo>
                    <a:pt x="1992" y="1795"/>
                    <a:pt x="2070" y="1707"/>
                    <a:pt x="1926" y="1442"/>
                  </a:cubicBezTo>
                  <a:cubicBezTo>
                    <a:pt x="1750" y="1106"/>
                    <a:pt x="1538" y="788"/>
                    <a:pt x="1291" y="524"/>
                  </a:cubicBezTo>
                  <a:cubicBezTo>
                    <a:pt x="1025" y="258"/>
                    <a:pt x="672" y="65"/>
                    <a:pt x="302" y="11"/>
                  </a:cubicBezTo>
                  <a:cubicBezTo>
                    <a:pt x="276" y="5"/>
                    <a:pt x="250" y="1"/>
                    <a:pt x="22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8"/>
            <p:cNvSpPr/>
            <p:nvPr/>
          </p:nvSpPr>
          <p:spPr>
            <a:xfrm>
              <a:off x="4542625" y="1828725"/>
              <a:ext cx="49625" cy="46100"/>
            </a:xfrm>
            <a:custGeom>
              <a:avLst/>
              <a:gdLst/>
              <a:ahLst/>
              <a:cxnLst/>
              <a:rect l="l" t="t" r="r" b="b"/>
              <a:pathLst>
                <a:path w="1985" h="1844" extrusionOk="0">
                  <a:moveTo>
                    <a:pt x="1771" y="1"/>
                  </a:moveTo>
                  <a:cubicBezTo>
                    <a:pt x="1743" y="1"/>
                    <a:pt x="1714" y="5"/>
                    <a:pt x="1685" y="12"/>
                  </a:cubicBezTo>
                  <a:cubicBezTo>
                    <a:pt x="1314" y="65"/>
                    <a:pt x="979" y="277"/>
                    <a:pt x="731" y="560"/>
                  </a:cubicBezTo>
                  <a:cubicBezTo>
                    <a:pt x="466" y="824"/>
                    <a:pt x="289" y="1160"/>
                    <a:pt x="131" y="1495"/>
                  </a:cubicBezTo>
                  <a:cubicBezTo>
                    <a:pt x="0" y="1756"/>
                    <a:pt x="67" y="1844"/>
                    <a:pt x="213" y="1844"/>
                  </a:cubicBezTo>
                  <a:cubicBezTo>
                    <a:pt x="441" y="1844"/>
                    <a:pt x="863" y="1628"/>
                    <a:pt x="1014" y="1530"/>
                  </a:cubicBezTo>
                  <a:cubicBezTo>
                    <a:pt x="1438" y="1248"/>
                    <a:pt x="1756" y="842"/>
                    <a:pt x="1932" y="383"/>
                  </a:cubicBezTo>
                  <a:cubicBezTo>
                    <a:pt x="1968" y="259"/>
                    <a:pt x="1985" y="101"/>
                    <a:pt x="1879" y="30"/>
                  </a:cubicBezTo>
                  <a:cubicBezTo>
                    <a:pt x="1848" y="9"/>
                    <a:pt x="1810" y="1"/>
                    <a:pt x="177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9" name="Google Shape;479;p8"/>
          <p:cNvGrpSpPr/>
          <p:nvPr/>
        </p:nvGrpSpPr>
        <p:grpSpPr>
          <a:xfrm>
            <a:off x="680454" y="542951"/>
            <a:ext cx="327124" cy="322325"/>
            <a:chOff x="3828575" y="1069325"/>
            <a:chExt cx="185750" cy="183025"/>
          </a:xfrm>
        </p:grpSpPr>
        <p:sp>
          <p:nvSpPr>
            <p:cNvPr id="480" name="Google Shape;480;p8"/>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8"/>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8"/>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8"/>
          <p:cNvGrpSpPr/>
          <p:nvPr/>
        </p:nvGrpSpPr>
        <p:grpSpPr>
          <a:xfrm>
            <a:off x="8291229" y="4439388"/>
            <a:ext cx="327124" cy="322325"/>
            <a:chOff x="3828575" y="1069325"/>
            <a:chExt cx="185750" cy="183025"/>
          </a:xfrm>
        </p:grpSpPr>
        <p:sp>
          <p:nvSpPr>
            <p:cNvPr id="484" name="Google Shape;484;p8"/>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8"/>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8"/>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7" name="Shape 487"/>
        <p:cNvGrpSpPr/>
        <p:nvPr/>
      </p:nvGrpSpPr>
      <p:grpSpPr>
        <a:xfrm>
          <a:off x="0" y="0"/>
          <a:ext cx="0" cy="0"/>
          <a:chOff x="0" y="0"/>
          <a:chExt cx="0" cy="0"/>
        </a:xfrm>
      </p:grpSpPr>
      <p:sp>
        <p:nvSpPr>
          <p:cNvPr id="488" name="Google Shape;488;p9"/>
          <p:cNvSpPr txBox="1"/>
          <p:nvPr>
            <p:ph type="subTitle" idx="1"/>
          </p:nvPr>
        </p:nvSpPr>
        <p:spPr>
          <a:xfrm>
            <a:off x="1083000" y="2194325"/>
            <a:ext cx="3322200" cy="145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89" name="Google Shape;489;p9"/>
          <p:cNvSpPr txBox="1"/>
          <p:nvPr>
            <p:ph type="title"/>
          </p:nvPr>
        </p:nvSpPr>
        <p:spPr>
          <a:xfrm>
            <a:off x="1083000" y="1493275"/>
            <a:ext cx="3322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490" name="Google Shape;490;p9"/>
          <p:cNvGrpSpPr/>
          <p:nvPr/>
        </p:nvGrpSpPr>
        <p:grpSpPr>
          <a:xfrm rot="-6397992">
            <a:off x="679073" y="256073"/>
            <a:ext cx="607150" cy="835349"/>
            <a:chOff x="1521350" y="1648150"/>
            <a:chExt cx="241950" cy="332875"/>
          </a:xfrm>
        </p:grpSpPr>
        <p:sp>
          <p:nvSpPr>
            <p:cNvPr id="491" name="Google Shape;491;p9"/>
            <p:cNvSpPr/>
            <p:nvPr/>
          </p:nvSpPr>
          <p:spPr>
            <a:xfrm>
              <a:off x="1521350" y="1648150"/>
              <a:ext cx="128050" cy="332350"/>
            </a:xfrm>
            <a:custGeom>
              <a:avLst/>
              <a:gdLst/>
              <a:ahLst/>
              <a:cxnLst/>
              <a:rect l="l" t="t" r="r" b="b"/>
              <a:pathLst>
                <a:path w="5122" h="13294" extrusionOk="0">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9"/>
            <p:cNvSpPr/>
            <p:nvPr/>
          </p:nvSpPr>
          <p:spPr>
            <a:xfrm>
              <a:off x="1522350" y="1714125"/>
              <a:ext cx="237450" cy="266900"/>
            </a:xfrm>
            <a:custGeom>
              <a:avLst/>
              <a:gdLst/>
              <a:ahLst/>
              <a:cxnLst/>
              <a:rect l="l" t="t" r="r" b="b"/>
              <a:pathLst>
                <a:path w="9498" h="10676" extrusionOk="0">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9"/>
            <p:cNvSpPr/>
            <p:nvPr/>
          </p:nvSpPr>
          <p:spPr>
            <a:xfrm>
              <a:off x="1572750" y="1662500"/>
              <a:ext cx="97325" cy="91650"/>
            </a:xfrm>
            <a:custGeom>
              <a:avLst/>
              <a:gdLst/>
              <a:ahLst/>
              <a:cxnLst/>
              <a:rect l="l" t="t" r="r" b="b"/>
              <a:pathLst>
                <a:path w="3893" h="3666" extrusionOk="0">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9"/>
            <p:cNvSpPr/>
            <p:nvPr/>
          </p:nvSpPr>
          <p:spPr>
            <a:xfrm>
              <a:off x="1662475" y="1716325"/>
              <a:ext cx="100825" cy="94275"/>
            </a:xfrm>
            <a:custGeom>
              <a:avLst/>
              <a:gdLst/>
              <a:ahLst/>
              <a:cxnLst/>
              <a:rect l="l" t="t" r="r" b="b"/>
              <a:pathLst>
                <a:path w="4033" h="3771" extrusionOk="0">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9"/>
          <p:cNvGrpSpPr/>
          <p:nvPr/>
        </p:nvGrpSpPr>
        <p:grpSpPr>
          <a:xfrm rot="1898778">
            <a:off x="8137898" y="4200862"/>
            <a:ext cx="714119" cy="799398"/>
            <a:chOff x="8164110" y="-299533"/>
            <a:chExt cx="531084" cy="594467"/>
          </a:xfrm>
        </p:grpSpPr>
        <p:sp>
          <p:nvSpPr>
            <p:cNvPr id="496" name="Google Shape;496;p9"/>
            <p:cNvSpPr/>
            <p:nvPr/>
          </p:nvSpPr>
          <p:spPr>
            <a:xfrm>
              <a:off x="8208653" y="-299533"/>
              <a:ext cx="467759" cy="594467"/>
            </a:xfrm>
            <a:custGeom>
              <a:avLst/>
              <a:gdLst/>
              <a:ahLst/>
              <a:cxnLst/>
              <a:rect l="l" t="t" r="r" b="b"/>
              <a:pathLst>
                <a:path w="8044" h="10223" extrusionOk="0">
                  <a:moveTo>
                    <a:pt x="7921" y="0"/>
                  </a:moveTo>
                  <a:cubicBezTo>
                    <a:pt x="7883" y="0"/>
                    <a:pt x="7849" y="23"/>
                    <a:pt x="7823" y="61"/>
                  </a:cubicBezTo>
                  <a:cubicBezTo>
                    <a:pt x="7802" y="61"/>
                    <a:pt x="6734" y="1634"/>
                    <a:pt x="5544" y="3650"/>
                  </a:cubicBezTo>
                  <a:cubicBezTo>
                    <a:pt x="4576" y="5303"/>
                    <a:pt x="3347" y="7542"/>
                    <a:pt x="2742" y="9396"/>
                  </a:cubicBezTo>
                  <a:cubicBezTo>
                    <a:pt x="2702" y="8792"/>
                    <a:pt x="2601" y="7824"/>
                    <a:pt x="2420" y="6735"/>
                  </a:cubicBezTo>
                  <a:cubicBezTo>
                    <a:pt x="2238" y="5606"/>
                    <a:pt x="1996" y="4558"/>
                    <a:pt x="1673" y="3590"/>
                  </a:cubicBezTo>
                  <a:cubicBezTo>
                    <a:pt x="1291" y="2400"/>
                    <a:pt x="807" y="1352"/>
                    <a:pt x="243" y="464"/>
                  </a:cubicBezTo>
                  <a:cubicBezTo>
                    <a:pt x="217" y="426"/>
                    <a:pt x="175" y="413"/>
                    <a:pt x="137" y="413"/>
                  </a:cubicBezTo>
                  <a:cubicBezTo>
                    <a:pt x="116" y="413"/>
                    <a:pt x="96" y="417"/>
                    <a:pt x="81" y="424"/>
                  </a:cubicBezTo>
                  <a:cubicBezTo>
                    <a:pt x="20" y="464"/>
                    <a:pt x="1" y="545"/>
                    <a:pt x="41" y="606"/>
                  </a:cubicBezTo>
                  <a:cubicBezTo>
                    <a:pt x="726" y="1674"/>
                    <a:pt x="1673" y="3610"/>
                    <a:pt x="2197" y="6755"/>
                  </a:cubicBezTo>
                  <a:cubicBezTo>
                    <a:pt x="2501" y="8650"/>
                    <a:pt x="2520" y="10101"/>
                    <a:pt x="2520" y="10101"/>
                  </a:cubicBezTo>
                  <a:cubicBezTo>
                    <a:pt x="2520" y="10163"/>
                    <a:pt x="2560" y="10222"/>
                    <a:pt x="2621" y="10222"/>
                  </a:cubicBezTo>
                  <a:lnTo>
                    <a:pt x="2641" y="10222"/>
                  </a:lnTo>
                  <a:cubicBezTo>
                    <a:pt x="2702" y="10222"/>
                    <a:pt x="2742" y="10182"/>
                    <a:pt x="2762" y="10142"/>
                  </a:cubicBezTo>
                  <a:cubicBezTo>
                    <a:pt x="3710" y="6453"/>
                    <a:pt x="7963" y="244"/>
                    <a:pt x="8025" y="182"/>
                  </a:cubicBezTo>
                  <a:cubicBezTo>
                    <a:pt x="8044" y="142"/>
                    <a:pt x="8044" y="61"/>
                    <a:pt x="7984" y="21"/>
                  </a:cubicBezTo>
                  <a:cubicBezTo>
                    <a:pt x="7963" y="7"/>
                    <a:pt x="7941" y="0"/>
                    <a:pt x="792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9"/>
            <p:cNvSpPr/>
            <p:nvPr/>
          </p:nvSpPr>
          <p:spPr>
            <a:xfrm>
              <a:off x="8525222" y="-277262"/>
              <a:ext cx="169972" cy="170089"/>
            </a:xfrm>
            <a:custGeom>
              <a:avLst/>
              <a:gdLst/>
              <a:ahLst/>
              <a:cxnLst/>
              <a:rect l="l" t="t" r="r" b="b"/>
              <a:pathLst>
                <a:path w="2923" h="2925" extrusionOk="0">
                  <a:moveTo>
                    <a:pt x="1471" y="1"/>
                  </a:moveTo>
                  <a:cubicBezTo>
                    <a:pt x="665" y="1"/>
                    <a:pt x="0" y="667"/>
                    <a:pt x="0" y="1452"/>
                  </a:cubicBezTo>
                  <a:cubicBezTo>
                    <a:pt x="0" y="2259"/>
                    <a:pt x="665" y="2925"/>
                    <a:pt x="1471" y="2925"/>
                  </a:cubicBezTo>
                  <a:cubicBezTo>
                    <a:pt x="2277" y="2925"/>
                    <a:pt x="2923" y="2259"/>
                    <a:pt x="2923" y="1452"/>
                  </a:cubicBezTo>
                  <a:cubicBezTo>
                    <a:pt x="2923" y="667"/>
                    <a:pt x="2277" y="1"/>
                    <a:pt x="1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9"/>
            <p:cNvSpPr/>
            <p:nvPr/>
          </p:nvSpPr>
          <p:spPr>
            <a:xfrm>
              <a:off x="8164110" y="-255281"/>
              <a:ext cx="192302" cy="169565"/>
            </a:xfrm>
            <a:custGeom>
              <a:avLst/>
              <a:gdLst/>
              <a:ahLst/>
              <a:cxnLst/>
              <a:rect l="l" t="t" r="r" b="b"/>
              <a:pathLst>
                <a:path w="3307" h="2916" extrusionOk="0">
                  <a:moveTo>
                    <a:pt x="1649" y="0"/>
                  </a:moveTo>
                  <a:cubicBezTo>
                    <a:pt x="1349" y="0"/>
                    <a:pt x="1046" y="94"/>
                    <a:pt x="786" y="289"/>
                  </a:cubicBezTo>
                  <a:cubicBezTo>
                    <a:pt x="141" y="773"/>
                    <a:pt x="0" y="1679"/>
                    <a:pt x="484" y="2324"/>
                  </a:cubicBezTo>
                  <a:cubicBezTo>
                    <a:pt x="773" y="2710"/>
                    <a:pt x="1213" y="2916"/>
                    <a:pt x="1658" y="2916"/>
                  </a:cubicBezTo>
                  <a:cubicBezTo>
                    <a:pt x="1958" y="2916"/>
                    <a:pt x="2260" y="2822"/>
                    <a:pt x="2520" y="2628"/>
                  </a:cubicBezTo>
                  <a:cubicBezTo>
                    <a:pt x="3165" y="2144"/>
                    <a:pt x="3307" y="1236"/>
                    <a:pt x="2823" y="591"/>
                  </a:cubicBezTo>
                  <a:cubicBezTo>
                    <a:pt x="2534" y="205"/>
                    <a:pt x="2094"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9"/>
          <p:cNvGrpSpPr/>
          <p:nvPr/>
        </p:nvGrpSpPr>
        <p:grpSpPr>
          <a:xfrm rot="-6237506">
            <a:off x="925712" y="3707395"/>
            <a:ext cx="311270" cy="1299960"/>
            <a:chOff x="768875" y="1271550"/>
            <a:chExt cx="115425" cy="482050"/>
          </a:xfrm>
        </p:grpSpPr>
        <p:sp>
          <p:nvSpPr>
            <p:cNvPr id="500" name="Google Shape;500;p9"/>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9"/>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9"/>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9"/>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9"/>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9"/>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9"/>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9"/>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8" name="Google Shape;508;p9"/>
          <p:cNvGrpSpPr/>
          <p:nvPr/>
        </p:nvGrpSpPr>
        <p:grpSpPr>
          <a:xfrm rot="-5400000" flipH="1">
            <a:off x="8247169" y="43707"/>
            <a:ext cx="720335" cy="1159551"/>
            <a:chOff x="1395350" y="2163450"/>
            <a:chExt cx="324125" cy="538800"/>
          </a:xfrm>
        </p:grpSpPr>
        <p:sp>
          <p:nvSpPr>
            <p:cNvPr id="509" name="Google Shape;509;p9"/>
            <p:cNvSpPr/>
            <p:nvPr/>
          </p:nvSpPr>
          <p:spPr>
            <a:xfrm>
              <a:off x="1429625" y="2163450"/>
              <a:ext cx="191550" cy="313525"/>
            </a:xfrm>
            <a:custGeom>
              <a:avLst/>
              <a:gdLst/>
              <a:ahLst/>
              <a:cxnLst/>
              <a:rect l="l" t="t" r="r" b="b"/>
              <a:pathLst>
                <a:path w="7662" h="12541" extrusionOk="0">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9"/>
            <p:cNvSpPr/>
            <p:nvPr/>
          </p:nvSpPr>
          <p:spPr>
            <a:xfrm>
              <a:off x="1459375" y="2458375"/>
              <a:ext cx="260100" cy="84400"/>
            </a:xfrm>
            <a:custGeom>
              <a:avLst/>
              <a:gdLst/>
              <a:ahLst/>
              <a:cxnLst/>
              <a:rect l="l" t="t" r="r" b="b"/>
              <a:pathLst>
                <a:path w="10404" h="3376" extrusionOk="0">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9"/>
            <p:cNvSpPr/>
            <p:nvPr/>
          </p:nvSpPr>
          <p:spPr>
            <a:xfrm>
              <a:off x="1395350" y="2417075"/>
              <a:ext cx="109900" cy="285175"/>
            </a:xfrm>
            <a:custGeom>
              <a:avLst/>
              <a:gdLst/>
              <a:ahLst/>
              <a:cxnLst/>
              <a:rect l="l" t="t" r="r" b="b"/>
              <a:pathLst>
                <a:path w="4396" h="11407" extrusionOk="0">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9"/>
            <p:cNvSpPr/>
            <p:nvPr/>
          </p:nvSpPr>
          <p:spPr>
            <a:xfrm>
              <a:off x="1409975" y="2524825"/>
              <a:ext cx="96275" cy="49425"/>
            </a:xfrm>
            <a:custGeom>
              <a:avLst/>
              <a:gdLst/>
              <a:ahLst/>
              <a:cxnLst/>
              <a:rect l="l" t="t" r="r" b="b"/>
              <a:pathLst>
                <a:path w="3851" h="1977" extrusionOk="0">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3" name="Google Shape;513;p9"/>
          <p:cNvGrpSpPr/>
          <p:nvPr/>
        </p:nvGrpSpPr>
        <p:grpSpPr>
          <a:xfrm rot="896433">
            <a:off x="96661" y="2310706"/>
            <a:ext cx="615647" cy="830407"/>
            <a:chOff x="1395350" y="2163450"/>
            <a:chExt cx="324125" cy="538800"/>
          </a:xfrm>
        </p:grpSpPr>
        <p:sp>
          <p:nvSpPr>
            <p:cNvPr id="514" name="Google Shape;514;p9"/>
            <p:cNvSpPr/>
            <p:nvPr/>
          </p:nvSpPr>
          <p:spPr>
            <a:xfrm>
              <a:off x="1429625" y="2163450"/>
              <a:ext cx="191550" cy="313525"/>
            </a:xfrm>
            <a:custGeom>
              <a:avLst/>
              <a:gdLst/>
              <a:ahLst/>
              <a:cxnLst/>
              <a:rect l="l" t="t" r="r" b="b"/>
              <a:pathLst>
                <a:path w="7662" h="12541" extrusionOk="0">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9"/>
            <p:cNvSpPr/>
            <p:nvPr/>
          </p:nvSpPr>
          <p:spPr>
            <a:xfrm>
              <a:off x="1459375" y="2458375"/>
              <a:ext cx="260100" cy="84400"/>
            </a:xfrm>
            <a:custGeom>
              <a:avLst/>
              <a:gdLst/>
              <a:ahLst/>
              <a:cxnLst/>
              <a:rect l="l" t="t" r="r" b="b"/>
              <a:pathLst>
                <a:path w="10404" h="3376" extrusionOk="0">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9"/>
            <p:cNvSpPr/>
            <p:nvPr/>
          </p:nvSpPr>
          <p:spPr>
            <a:xfrm>
              <a:off x="1395350" y="2417075"/>
              <a:ext cx="109900" cy="285175"/>
            </a:xfrm>
            <a:custGeom>
              <a:avLst/>
              <a:gdLst/>
              <a:ahLst/>
              <a:cxnLst/>
              <a:rect l="l" t="t" r="r" b="b"/>
              <a:pathLst>
                <a:path w="4396" h="11407" extrusionOk="0">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9"/>
            <p:cNvSpPr/>
            <p:nvPr/>
          </p:nvSpPr>
          <p:spPr>
            <a:xfrm>
              <a:off x="1409975" y="2524825"/>
              <a:ext cx="96275" cy="49425"/>
            </a:xfrm>
            <a:custGeom>
              <a:avLst/>
              <a:gdLst/>
              <a:ahLst/>
              <a:cxnLst/>
              <a:rect l="l" t="t" r="r" b="b"/>
              <a:pathLst>
                <a:path w="3851" h="1977" extrusionOk="0">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18" name="Shape 518"/>
        <p:cNvGrpSpPr/>
        <p:nvPr/>
      </p:nvGrpSpPr>
      <p:grpSpPr>
        <a:xfrm>
          <a:off x="0" y="0"/>
          <a:ext cx="0" cy="0"/>
          <a:chOff x="0" y="0"/>
          <a:chExt cx="0" cy="0"/>
        </a:xfrm>
      </p:grpSpPr>
      <p:sp>
        <p:nvSpPr>
          <p:cNvPr id="519" name="Google Shape;519;p10"/>
          <p:cNvSpPr txBox="1"/>
          <p:nvPr>
            <p:ph type="title"/>
          </p:nvPr>
        </p:nvSpPr>
        <p:spPr>
          <a:xfrm>
            <a:off x="720000" y="542950"/>
            <a:ext cx="3852000" cy="13413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000">
                <a:solidFill>
                  <a:schemeClr val="dk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1pPr>
            <a:lvl2pPr lvl="1"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2pPr>
            <a:lvl3pPr lvl="2"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3pPr>
            <a:lvl4pPr lvl="3"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4pPr>
            <a:lvl5pPr lvl="4"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5pPr>
            <a:lvl6pPr lvl="5"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6pPr>
            <a:lvl7pPr lvl="6"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7pPr>
            <a:lvl8pPr lvl="7"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8pPr>
            <a:lvl9pPr lvl="8" rtl="0">
              <a:spcBef>
                <a:spcPts val="0"/>
              </a:spcBef>
              <a:spcAft>
                <a:spcPts val="0"/>
              </a:spcAft>
              <a:buClr>
                <a:schemeClr val="dk1"/>
              </a:buClr>
              <a:buSzPts val="3200"/>
              <a:buFont typeface="Yeseva One" panose="00000500000000000000"/>
              <a:buNone/>
              <a:defRPr sz="3200" b="1">
                <a:solidFill>
                  <a:schemeClr val="dk1"/>
                </a:solidFill>
                <a:latin typeface="Yeseva One" panose="00000500000000000000"/>
                <a:ea typeface="Yeseva One" panose="00000500000000000000"/>
                <a:cs typeface="Yeseva One" panose="00000500000000000000"/>
                <a:sym typeface="Yeseva One"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1pPr>
            <a:lvl2pPr marL="914400" lvl="1"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2pPr>
            <a:lvl3pPr marL="1371600" lvl="2"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3pPr>
            <a:lvl4pPr marL="1828800" lvl="3"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4pPr>
            <a:lvl5pPr marL="2286000" lvl="4"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5pPr>
            <a:lvl6pPr marL="2743200" lvl="5"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6pPr>
            <a:lvl7pPr marL="3200400" lvl="6"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7pPr>
            <a:lvl8pPr marL="3657600" lvl="7"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8pPr>
            <a:lvl9pPr marL="4114800" lvl="8"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65" name="Shape 1465"/>
        <p:cNvGrpSpPr/>
        <p:nvPr/>
      </p:nvGrpSpPr>
      <p:grpSpPr>
        <a:xfrm>
          <a:off x="0" y="0"/>
          <a:ext cx="0" cy="0"/>
          <a:chOff x="0" y="0"/>
          <a:chExt cx="0" cy="0"/>
        </a:xfrm>
      </p:grpSpPr>
      <p:sp>
        <p:nvSpPr>
          <p:cNvPr id="1466" name="Google Shape;1466;p34"/>
          <p:cNvSpPr txBox="1"/>
          <p:nvPr>
            <p:ph type="ctrTitle"/>
          </p:nvPr>
        </p:nvSpPr>
        <p:spPr>
          <a:xfrm>
            <a:off x="612140" y="3291840"/>
            <a:ext cx="5513705" cy="166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t>
            </a:r>
            <a:r>
              <a:rPr lang="en-US" altLang="en-GB"/>
              <a:t>IRD FOOD</a:t>
            </a:r>
            <a:endParaRPr lang="en-US" altLang="en-GB"/>
          </a:p>
        </p:txBody>
      </p:sp>
      <p:grpSp>
        <p:nvGrpSpPr>
          <p:cNvPr id="1468" name="Google Shape;1468;p34"/>
          <p:cNvGrpSpPr/>
          <p:nvPr/>
        </p:nvGrpSpPr>
        <p:grpSpPr>
          <a:xfrm>
            <a:off x="4571994" y="200266"/>
            <a:ext cx="4655645" cy="3042749"/>
            <a:chOff x="4675168" y="471536"/>
            <a:chExt cx="4253673" cy="2780035"/>
          </a:xfrm>
        </p:grpSpPr>
        <p:sp>
          <p:nvSpPr>
            <p:cNvPr id="1469" name="Google Shape;1469;p34"/>
            <p:cNvSpPr/>
            <p:nvPr/>
          </p:nvSpPr>
          <p:spPr>
            <a:xfrm>
              <a:off x="6301217" y="2205976"/>
              <a:ext cx="2616750" cy="643546"/>
            </a:xfrm>
            <a:custGeom>
              <a:avLst/>
              <a:gdLst/>
              <a:ahLst/>
              <a:cxnLst/>
              <a:rect l="l" t="t" r="r" b="b"/>
              <a:pathLst>
                <a:path w="45000" h="11067" extrusionOk="0">
                  <a:moveTo>
                    <a:pt x="791" y="0"/>
                  </a:moveTo>
                  <a:cubicBezTo>
                    <a:pt x="491" y="0"/>
                    <a:pt x="217" y="178"/>
                    <a:pt x="121" y="481"/>
                  </a:cubicBezTo>
                  <a:cubicBezTo>
                    <a:pt x="0" y="844"/>
                    <a:pt x="182" y="1247"/>
                    <a:pt x="545" y="1368"/>
                  </a:cubicBezTo>
                  <a:cubicBezTo>
                    <a:pt x="4379" y="2728"/>
                    <a:pt x="8373" y="3434"/>
                    <a:pt x="12428" y="3434"/>
                  </a:cubicBezTo>
                  <a:cubicBezTo>
                    <a:pt x="12700" y="3434"/>
                    <a:pt x="12973" y="3431"/>
                    <a:pt x="13247" y="3425"/>
                  </a:cubicBezTo>
                  <a:cubicBezTo>
                    <a:pt x="13730" y="3425"/>
                    <a:pt x="14214" y="3405"/>
                    <a:pt x="14698" y="3384"/>
                  </a:cubicBezTo>
                  <a:cubicBezTo>
                    <a:pt x="15282" y="3365"/>
                    <a:pt x="15908" y="3344"/>
                    <a:pt x="16513" y="3344"/>
                  </a:cubicBezTo>
                  <a:cubicBezTo>
                    <a:pt x="16611" y="3343"/>
                    <a:pt x="16710" y="3342"/>
                    <a:pt x="16810" y="3342"/>
                  </a:cubicBezTo>
                  <a:cubicBezTo>
                    <a:pt x="18290" y="3342"/>
                    <a:pt x="19815" y="3472"/>
                    <a:pt x="21271" y="3586"/>
                  </a:cubicBezTo>
                  <a:cubicBezTo>
                    <a:pt x="22795" y="3706"/>
                    <a:pt x="24350" y="3841"/>
                    <a:pt x="25909" y="3841"/>
                  </a:cubicBezTo>
                  <a:cubicBezTo>
                    <a:pt x="26184" y="3841"/>
                    <a:pt x="26458" y="3837"/>
                    <a:pt x="26733" y="3828"/>
                  </a:cubicBezTo>
                  <a:cubicBezTo>
                    <a:pt x="27520" y="3808"/>
                    <a:pt x="28327" y="3768"/>
                    <a:pt x="29093" y="3707"/>
                  </a:cubicBezTo>
                  <a:cubicBezTo>
                    <a:pt x="30008" y="3635"/>
                    <a:pt x="30957" y="3563"/>
                    <a:pt x="31894" y="3563"/>
                  </a:cubicBezTo>
                  <a:cubicBezTo>
                    <a:pt x="32009" y="3563"/>
                    <a:pt x="32124" y="3564"/>
                    <a:pt x="32238" y="3566"/>
                  </a:cubicBezTo>
                  <a:cubicBezTo>
                    <a:pt x="34274" y="3607"/>
                    <a:pt x="35927" y="4029"/>
                    <a:pt x="37136" y="4836"/>
                  </a:cubicBezTo>
                  <a:cubicBezTo>
                    <a:pt x="38064" y="5441"/>
                    <a:pt x="38790" y="6287"/>
                    <a:pt x="39577" y="7174"/>
                  </a:cubicBezTo>
                  <a:cubicBezTo>
                    <a:pt x="39899" y="7537"/>
                    <a:pt x="40222" y="7921"/>
                    <a:pt x="40564" y="8284"/>
                  </a:cubicBezTo>
                  <a:cubicBezTo>
                    <a:pt x="41531" y="9292"/>
                    <a:pt x="42641" y="10199"/>
                    <a:pt x="43830" y="10945"/>
                  </a:cubicBezTo>
                  <a:cubicBezTo>
                    <a:pt x="43931" y="11026"/>
                    <a:pt x="44072" y="11066"/>
                    <a:pt x="44193" y="11066"/>
                  </a:cubicBezTo>
                  <a:cubicBezTo>
                    <a:pt x="44435" y="11066"/>
                    <a:pt x="44657" y="10945"/>
                    <a:pt x="44797" y="10723"/>
                  </a:cubicBezTo>
                  <a:cubicBezTo>
                    <a:pt x="44999" y="10400"/>
                    <a:pt x="44899" y="9957"/>
                    <a:pt x="44577" y="9755"/>
                  </a:cubicBezTo>
                  <a:cubicBezTo>
                    <a:pt x="43488" y="9070"/>
                    <a:pt x="42480" y="8244"/>
                    <a:pt x="41593" y="7295"/>
                  </a:cubicBezTo>
                  <a:cubicBezTo>
                    <a:pt x="41270" y="6973"/>
                    <a:pt x="40948" y="6591"/>
                    <a:pt x="40644" y="6247"/>
                  </a:cubicBezTo>
                  <a:cubicBezTo>
                    <a:pt x="39838" y="5320"/>
                    <a:pt x="38991" y="4373"/>
                    <a:pt x="37923" y="3647"/>
                  </a:cubicBezTo>
                  <a:cubicBezTo>
                    <a:pt x="36472" y="2699"/>
                    <a:pt x="34556" y="2196"/>
                    <a:pt x="32257" y="2155"/>
                  </a:cubicBezTo>
                  <a:cubicBezTo>
                    <a:pt x="32137" y="2153"/>
                    <a:pt x="32016" y="2152"/>
                    <a:pt x="31895" y="2152"/>
                  </a:cubicBezTo>
                  <a:cubicBezTo>
                    <a:pt x="30912" y="2152"/>
                    <a:pt x="29944" y="2224"/>
                    <a:pt x="28991" y="2296"/>
                  </a:cubicBezTo>
                  <a:cubicBezTo>
                    <a:pt x="28225" y="2357"/>
                    <a:pt x="27459" y="2397"/>
                    <a:pt x="26693" y="2416"/>
                  </a:cubicBezTo>
                  <a:cubicBezTo>
                    <a:pt x="26430" y="2426"/>
                    <a:pt x="26166" y="2430"/>
                    <a:pt x="25901" y="2430"/>
                  </a:cubicBezTo>
                  <a:cubicBezTo>
                    <a:pt x="24398" y="2430"/>
                    <a:pt x="22865" y="2295"/>
                    <a:pt x="21392" y="2175"/>
                  </a:cubicBezTo>
                  <a:cubicBezTo>
                    <a:pt x="19898" y="2061"/>
                    <a:pt x="18352" y="1931"/>
                    <a:pt x="16803" y="1931"/>
                  </a:cubicBezTo>
                  <a:cubicBezTo>
                    <a:pt x="16699" y="1931"/>
                    <a:pt x="16596" y="1931"/>
                    <a:pt x="16492" y="1933"/>
                  </a:cubicBezTo>
                  <a:cubicBezTo>
                    <a:pt x="15867" y="1933"/>
                    <a:pt x="15242" y="1954"/>
                    <a:pt x="14637" y="1973"/>
                  </a:cubicBezTo>
                  <a:cubicBezTo>
                    <a:pt x="14174" y="1994"/>
                    <a:pt x="13690" y="2013"/>
                    <a:pt x="13206" y="2013"/>
                  </a:cubicBezTo>
                  <a:cubicBezTo>
                    <a:pt x="12981" y="2018"/>
                    <a:pt x="12757" y="2020"/>
                    <a:pt x="12532" y="2020"/>
                  </a:cubicBezTo>
                  <a:cubicBezTo>
                    <a:pt x="8608" y="2020"/>
                    <a:pt x="4729" y="1354"/>
                    <a:pt x="1029" y="38"/>
                  </a:cubicBezTo>
                  <a:cubicBezTo>
                    <a:pt x="950" y="13"/>
                    <a:pt x="870" y="0"/>
                    <a:pt x="79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34"/>
            <p:cNvSpPr/>
            <p:nvPr/>
          </p:nvSpPr>
          <p:spPr>
            <a:xfrm>
              <a:off x="5387971" y="2224468"/>
              <a:ext cx="1041118" cy="288424"/>
            </a:xfrm>
            <a:custGeom>
              <a:avLst/>
              <a:gdLst/>
              <a:ahLst/>
              <a:cxnLst/>
              <a:rect l="l" t="t" r="r" b="b"/>
              <a:pathLst>
                <a:path w="17904" h="4960" extrusionOk="0">
                  <a:moveTo>
                    <a:pt x="17174" y="1"/>
                  </a:moveTo>
                  <a:cubicBezTo>
                    <a:pt x="17162" y="1"/>
                    <a:pt x="17150" y="1"/>
                    <a:pt x="17137" y="2"/>
                  </a:cubicBezTo>
                  <a:cubicBezTo>
                    <a:pt x="15665" y="63"/>
                    <a:pt x="14113" y="144"/>
                    <a:pt x="12600" y="587"/>
                  </a:cubicBezTo>
                  <a:cubicBezTo>
                    <a:pt x="11855" y="808"/>
                    <a:pt x="11089" y="1171"/>
                    <a:pt x="10444" y="1595"/>
                  </a:cubicBezTo>
                  <a:cubicBezTo>
                    <a:pt x="9818" y="2018"/>
                    <a:pt x="9275" y="2421"/>
                    <a:pt x="8670" y="2563"/>
                  </a:cubicBezTo>
                  <a:cubicBezTo>
                    <a:pt x="8283" y="2667"/>
                    <a:pt x="7872" y="2698"/>
                    <a:pt x="7443" y="2698"/>
                  </a:cubicBezTo>
                  <a:cubicBezTo>
                    <a:pt x="6797" y="2698"/>
                    <a:pt x="6111" y="2627"/>
                    <a:pt x="5409" y="2627"/>
                  </a:cubicBezTo>
                  <a:cubicBezTo>
                    <a:pt x="5048" y="2627"/>
                    <a:pt x="4682" y="2646"/>
                    <a:pt x="4315" y="2703"/>
                  </a:cubicBezTo>
                  <a:cubicBezTo>
                    <a:pt x="2783" y="2886"/>
                    <a:pt x="1310" y="3531"/>
                    <a:pt x="122" y="4498"/>
                  </a:cubicBezTo>
                  <a:cubicBezTo>
                    <a:pt x="20" y="4579"/>
                    <a:pt x="1" y="4740"/>
                    <a:pt x="81" y="4861"/>
                  </a:cubicBezTo>
                  <a:cubicBezTo>
                    <a:pt x="129" y="4921"/>
                    <a:pt x="206" y="4959"/>
                    <a:pt x="286" y="4959"/>
                  </a:cubicBezTo>
                  <a:cubicBezTo>
                    <a:pt x="340" y="4959"/>
                    <a:pt x="395" y="4942"/>
                    <a:pt x="444" y="4902"/>
                  </a:cubicBezTo>
                  <a:cubicBezTo>
                    <a:pt x="1593" y="4055"/>
                    <a:pt x="2984" y="3550"/>
                    <a:pt x="4396" y="3450"/>
                  </a:cubicBezTo>
                  <a:cubicBezTo>
                    <a:pt x="4596" y="3426"/>
                    <a:pt x="4799" y="3417"/>
                    <a:pt x="5004" y="3417"/>
                  </a:cubicBezTo>
                  <a:cubicBezTo>
                    <a:pt x="5498" y="3417"/>
                    <a:pt x="6005" y="3474"/>
                    <a:pt x="6533" y="3531"/>
                  </a:cubicBezTo>
                  <a:cubicBezTo>
                    <a:pt x="6935" y="3575"/>
                    <a:pt x="7361" y="3620"/>
                    <a:pt x="7799" y="3620"/>
                  </a:cubicBezTo>
                  <a:cubicBezTo>
                    <a:pt x="8152" y="3620"/>
                    <a:pt x="8512" y="3591"/>
                    <a:pt x="8871" y="3510"/>
                  </a:cubicBezTo>
                  <a:cubicBezTo>
                    <a:pt x="9294" y="3429"/>
                    <a:pt x="9697" y="3268"/>
                    <a:pt x="10041" y="3087"/>
                  </a:cubicBezTo>
                  <a:cubicBezTo>
                    <a:pt x="10404" y="2905"/>
                    <a:pt x="10726" y="2703"/>
                    <a:pt x="11028" y="2523"/>
                  </a:cubicBezTo>
                  <a:cubicBezTo>
                    <a:pt x="11633" y="2160"/>
                    <a:pt x="12237" y="1918"/>
                    <a:pt x="12923" y="1736"/>
                  </a:cubicBezTo>
                  <a:cubicBezTo>
                    <a:pt x="14274" y="1413"/>
                    <a:pt x="15705" y="1413"/>
                    <a:pt x="17178" y="1413"/>
                  </a:cubicBezTo>
                  <a:lnTo>
                    <a:pt x="17218" y="1413"/>
                  </a:lnTo>
                  <a:cubicBezTo>
                    <a:pt x="17600" y="1394"/>
                    <a:pt x="17903" y="1071"/>
                    <a:pt x="17882" y="668"/>
                  </a:cubicBezTo>
                  <a:cubicBezTo>
                    <a:pt x="17864" y="296"/>
                    <a:pt x="17560" y="1"/>
                    <a:pt x="1717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34"/>
            <p:cNvSpPr/>
            <p:nvPr/>
          </p:nvSpPr>
          <p:spPr>
            <a:xfrm>
              <a:off x="6394838" y="1944999"/>
              <a:ext cx="252371" cy="348028"/>
            </a:xfrm>
            <a:custGeom>
              <a:avLst/>
              <a:gdLst/>
              <a:ahLst/>
              <a:cxnLst/>
              <a:rect l="l" t="t" r="r" b="b"/>
              <a:pathLst>
                <a:path w="4340" h="5985" extrusionOk="0">
                  <a:moveTo>
                    <a:pt x="647" y="1"/>
                  </a:moveTo>
                  <a:cubicBezTo>
                    <a:pt x="528" y="1"/>
                    <a:pt x="424" y="95"/>
                    <a:pt x="406" y="232"/>
                  </a:cubicBezTo>
                  <a:cubicBezTo>
                    <a:pt x="0" y="4549"/>
                    <a:pt x="4018" y="5984"/>
                    <a:pt x="4320" y="5984"/>
                  </a:cubicBezTo>
                  <a:cubicBezTo>
                    <a:pt x="4333" y="5984"/>
                    <a:pt x="4339" y="5982"/>
                    <a:pt x="4338" y="5977"/>
                  </a:cubicBezTo>
                  <a:cubicBezTo>
                    <a:pt x="3390" y="998"/>
                    <a:pt x="1435" y="151"/>
                    <a:pt x="709" y="10"/>
                  </a:cubicBezTo>
                  <a:cubicBezTo>
                    <a:pt x="688" y="4"/>
                    <a:pt x="667" y="1"/>
                    <a:pt x="647"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34"/>
            <p:cNvSpPr/>
            <p:nvPr/>
          </p:nvSpPr>
          <p:spPr>
            <a:xfrm>
              <a:off x="6424320" y="1945522"/>
              <a:ext cx="225157" cy="349423"/>
            </a:xfrm>
            <a:custGeom>
              <a:avLst/>
              <a:gdLst/>
              <a:ahLst/>
              <a:cxnLst/>
              <a:rect l="l" t="t" r="r" b="b"/>
              <a:pathLst>
                <a:path w="3872" h="6009" extrusionOk="0">
                  <a:moveTo>
                    <a:pt x="41" y="1"/>
                  </a:moveTo>
                  <a:cubicBezTo>
                    <a:pt x="20" y="21"/>
                    <a:pt x="1" y="41"/>
                    <a:pt x="20" y="62"/>
                  </a:cubicBezTo>
                  <a:cubicBezTo>
                    <a:pt x="41" y="102"/>
                    <a:pt x="1996" y="3791"/>
                    <a:pt x="3810" y="5989"/>
                  </a:cubicBezTo>
                  <a:cubicBezTo>
                    <a:pt x="3810" y="6008"/>
                    <a:pt x="3831" y="6008"/>
                    <a:pt x="3831" y="6008"/>
                  </a:cubicBezTo>
                  <a:lnTo>
                    <a:pt x="3872" y="6008"/>
                  </a:lnTo>
                  <a:lnTo>
                    <a:pt x="3872" y="5949"/>
                  </a:lnTo>
                  <a:cubicBezTo>
                    <a:pt x="2077" y="3750"/>
                    <a:pt x="101" y="62"/>
                    <a:pt x="81" y="21"/>
                  </a:cubicBezTo>
                  <a:cubicBezTo>
                    <a:pt x="81" y="1"/>
                    <a:pt x="41" y="1"/>
                    <a:pt x="41"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34"/>
            <p:cNvSpPr/>
            <p:nvPr/>
          </p:nvSpPr>
          <p:spPr>
            <a:xfrm>
              <a:off x="6006978" y="2304191"/>
              <a:ext cx="284005" cy="368264"/>
            </a:xfrm>
            <a:custGeom>
              <a:avLst/>
              <a:gdLst/>
              <a:ahLst/>
              <a:cxnLst/>
              <a:rect l="l" t="t" r="r" b="b"/>
              <a:pathLst>
                <a:path w="4884" h="6333" extrusionOk="0">
                  <a:moveTo>
                    <a:pt x="3812" y="1"/>
                  </a:moveTo>
                  <a:cubicBezTo>
                    <a:pt x="3812" y="1"/>
                    <a:pt x="3811" y="1"/>
                    <a:pt x="3810" y="2"/>
                  </a:cubicBezTo>
                  <a:cubicBezTo>
                    <a:pt x="1" y="3348"/>
                    <a:pt x="242" y="5466"/>
                    <a:pt x="484" y="6152"/>
                  </a:cubicBezTo>
                  <a:cubicBezTo>
                    <a:pt x="516" y="6260"/>
                    <a:pt x="619" y="6333"/>
                    <a:pt x="729" y="6333"/>
                  </a:cubicBezTo>
                  <a:cubicBezTo>
                    <a:pt x="761" y="6333"/>
                    <a:pt x="794" y="6326"/>
                    <a:pt x="826" y="6313"/>
                  </a:cubicBezTo>
                  <a:cubicBezTo>
                    <a:pt x="4883" y="4414"/>
                    <a:pt x="3909" y="1"/>
                    <a:pt x="381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34"/>
            <p:cNvSpPr/>
            <p:nvPr/>
          </p:nvSpPr>
          <p:spPr>
            <a:xfrm>
              <a:off x="6039833" y="2301924"/>
              <a:ext cx="191081" cy="369369"/>
            </a:xfrm>
            <a:custGeom>
              <a:avLst/>
              <a:gdLst/>
              <a:ahLst/>
              <a:cxnLst/>
              <a:rect l="l" t="t" r="r" b="b"/>
              <a:pathLst>
                <a:path w="3286" h="6352" extrusionOk="0">
                  <a:moveTo>
                    <a:pt x="3245" y="0"/>
                  </a:moveTo>
                  <a:cubicBezTo>
                    <a:pt x="3226" y="0"/>
                    <a:pt x="3205" y="0"/>
                    <a:pt x="3205" y="21"/>
                  </a:cubicBezTo>
                  <a:cubicBezTo>
                    <a:pt x="2218" y="2702"/>
                    <a:pt x="19" y="6250"/>
                    <a:pt x="0" y="6291"/>
                  </a:cubicBezTo>
                  <a:cubicBezTo>
                    <a:pt x="0" y="6311"/>
                    <a:pt x="0" y="6331"/>
                    <a:pt x="19" y="6331"/>
                  </a:cubicBezTo>
                  <a:cubicBezTo>
                    <a:pt x="19" y="6352"/>
                    <a:pt x="19" y="6352"/>
                    <a:pt x="40" y="6352"/>
                  </a:cubicBezTo>
                  <a:lnTo>
                    <a:pt x="60" y="6331"/>
                  </a:lnTo>
                  <a:cubicBezTo>
                    <a:pt x="81" y="6291"/>
                    <a:pt x="2277" y="2723"/>
                    <a:pt x="3266" y="41"/>
                  </a:cubicBezTo>
                  <a:cubicBezTo>
                    <a:pt x="3285" y="41"/>
                    <a:pt x="3266" y="0"/>
                    <a:pt x="3245"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34"/>
            <p:cNvSpPr/>
            <p:nvPr/>
          </p:nvSpPr>
          <p:spPr>
            <a:xfrm>
              <a:off x="5678721" y="2038795"/>
              <a:ext cx="284877" cy="354424"/>
            </a:xfrm>
            <a:custGeom>
              <a:avLst/>
              <a:gdLst/>
              <a:ahLst/>
              <a:cxnLst/>
              <a:rect l="l" t="t" r="r" b="b"/>
              <a:pathLst>
                <a:path w="4899" h="6095" extrusionOk="0">
                  <a:moveTo>
                    <a:pt x="114" y="0"/>
                  </a:moveTo>
                  <a:cubicBezTo>
                    <a:pt x="86" y="0"/>
                    <a:pt x="61" y="10"/>
                    <a:pt x="41" y="30"/>
                  </a:cubicBezTo>
                  <a:cubicBezTo>
                    <a:pt x="0" y="71"/>
                    <a:pt x="0" y="130"/>
                    <a:pt x="41" y="192"/>
                  </a:cubicBezTo>
                  <a:lnTo>
                    <a:pt x="1310" y="1522"/>
                  </a:lnTo>
                  <a:lnTo>
                    <a:pt x="1936" y="2187"/>
                  </a:lnTo>
                  <a:cubicBezTo>
                    <a:pt x="2157" y="2409"/>
                    <a:pt x="2359" y="2611"/>
                    <a:pt x="2541" y="2853"/>
                  </a:cubicBezTo>
                  <a:cubicBezTo>
                    <a:pt x="2721" y="3074"/>
                    <a:pt x="2842" y="3296"/>
                    <a:pt x="2923" y="3579"/>
                  </a:cubicBezTo>
                  <a:cubicBezTo>
                    <a:pt x="3004" y="3861"/>
                    <a:pt x="3065" y="4183"/>
                    <a:pt x="3205" y="4485"/>
                  </a:cubicBezTo>
                  <a:cubicBezTo>
                    <a:pt x="3468" y="5090"/>
                    <a:pt x="3871" y="5614"/>
                    <a:pt x="4396" y="6038"/>
                  </a:cubicBezTo>
                  <a:lnTo>
                    <a:pt x="4415" y="6038"/>
                  </a:lnTo>
                  <a:cubicBezTo>
                    <a:pt x="4462" y="6077"/>
                    <a:pt x="4518" y="6095"/>
                    <a:pt x="4575" y="6095"/>
                  </a:cubicBezTo>
                  <a:cubicBezTo>
                    <a:pt x="4665" y="6095"/>
                    <a:pt x="4757" y="6051"/>
                    <a:pt x="4818" y="5977"/>
                  </a:cubicBezTo>
                  <a:cubicBezTo>
                    <a:pt x="4899" y="5837"/>
                    <a:pt x="4879" y="5654"/>
                    <a:pt x="4737" y="5574"/>
                  </a:cubicBezTo>
                  <a:cubicBezTo>
                    <a:pt x="4275" y="5251"/>
                    <a:pt x="3891" y="4788"/>
                    <a:pt x="3649" y="4283"/>
                  </a:cubicBezTo>
                  <a:cubicBezTo>
                    <a:pt x="3508" y="4022"/>
                    <a:pt x="3447" y="3759"/>
                    <a:pt x="3347" y="3458"/>
                  </a:cubicBezTo>
                  <a:cubicBezTo>
                    <a:pt x="3246" y="3154"/>
                    <a:pt x="3065" y="2832"/>
                    <a:pt x="2842" y="2590"/>
                  </a:cubicBezTo>
                  <a:cubicBezTo>
                    <a:pt x="2641" y="2348"/>
                    <a:pt x="2399" y="2146"/>
                    <a:pt x="2178" y="1925"/>
                  </a:cubicBezTo>
                  <a:lnTo>
                    <a:pt x="1512" y="1300"/>
                  </a:lnTo>
                  <a:lnTo>
                    <a:pt x="202" y="30"/>
                  </a:lnTo>
                  <a:cubicBezTo>
                    <a:pt x="171" y="10"/>
                    <a:pt x="141" y="0"/>
                    <a:pt x="11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34"/>
            <p:cNvSpPr/>
            <p:nvPr/>
          </p:nvSpPr>
          <p:spPr>
            <a:xfrm>
              <a:off x="5467695" y="1827071"/>
              <a:ext cx="233298" cy="231611"/>
            </a:xfrm>
            <a:custGeom>
              <a:avLst/>
              <a:gdLst/>
              <a:ahLst/>
              <a:cxnLst/>
              <a:rect l="l" t="t" r="r" b="b"/>
              <a:pathLst>
                <a:path w="4012" h="3983" extrusionOk="0">
                  <a:moveTo>
                    <a:pt x="1261" y="0"/>
                  </a:moveTo>
                  <a:cubicBezTo>
                    <a:pt x="922" y="0"/>
                    <a:pt x="591" y="140"/>
                    <a:pt x="383" y="384"/>
                  </a:cubicBezTo>
                  <a:cubicBezTo>
                    <a:pt x="141" y="647"/>
                    <a:pt x="1" y="1010"/>
                    <a:pt x="41" y="1352"/>
                  </a:cubicBezTo>
                  <a:cubicBezTo>
                    <a:pt x="60" y="1655"/>
                    <a:pt x="181" y="1938"/>
                    <a:pt x="342" y="2199"/>
                  </a:cubicBezTo>
                  <a:cubicBezTo>
                    <a:pt x="686" y="2784"/>
                    <a:pt x="1170" y="3268"/>
                    <a:pt x="1754" y="3610"/>
                  </a:cubicBezTo>
                  <a:cubicBezTo>
                    <a:pt x="2057" y="3792"/>
                    <a:pt x="2380" y="3933"/>
                    <a:pt x="2721" y="3973"/>
                  </a:cubicBezTo>
                  <a:cubicBezTo>
                    <a:pt x="2778" y="3979"/>
                    <a:pt x="2839" y="3982"/>
                    <a:pt x="2903" y="3982"/>
                  </a:cubicBezTo>
                  <a:cubicBezTo>
                    <a:pt x="3273" y="3982"/>
                    <a:pt x="3731" y="3871"/>
                    <a:pt x="3850" y="3510"/>
                  </a:cubicBezTo>
                  <a:cubicBezTo>
                    <a:pt x="4012" y="3107"/>
                    <a:pt x="3912" y="2642"/>
                    <a:pt x="3750" y="2260"/>
                  </a:cubicBezTo>
                  <a:cubicBezTo>
                    <a:pt x="3447" y="1513"/>
                    <a:pt x="2904" y="828"/>
                    <a:pt x="2238" y="365"/>
                  </a:cubicBezTo>
                  <a:cubicBezTo>
                    <a:pt x="1955" y="183"/>
                    <a:pt x="1654" y="21"/>
                    <a:pt x="1331" y="2"/>
                  </a:cubicBezTo>
                  <a:cubicBezTo>
                    <a:pt x="1308" y="1"/>
                    <a:pt x="1284" y="0"/>
                    <a:pt x="1261"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34"/>
            <p:cNvSpPr/>
            <p:nvPr/>
          </p:nvSpPr>
          <p:spPr>
            <a:xfrm>
              <a:off x="5475836" y="1911621"/>
              <a:ext cx="206432" cy="35181"/>
            </a:xfrm>
            <a:custGeom>
              <a:avLst/>
              <a:gdLst/>
              <a:ahLst/>
              <a:cxnLst/>
              <a:rect l="l" t="t" r="r" b="b"/>
              <a:pathLst>
                <a:path w="3550" h="605" extrusionOk="0">
                  <a:moveTo>
                    <a:pt x="1429" y="0"/>
                  </a:moveTo>
                  <a:cubicBezTo>
                    <a:pt x="506" y="0"/>
                    <a:pt x="22" y="370"/>
                    <a:pt x="22" y="382"/>
                  </a:cubicBezTo>
                  <a:cubicBezTo>
                    <a:pt x="1" y="382"/>
                    <a:pt x="1" y="403"/>
                    <a:pt x="1" y="422"/>
                  </a:cubicBezTo>
                  <a:lnTo>
                    <a:pt x="41" y="422"/>
                  </a:lnTo>
                  <a:cubicBezTo>
                    <a:pt x="54" y="422"/>
                    <a:pt x="525" y="59"/>
                    <a:pt x="1428" y="59"/>
                  </a:cubicBezTo>
                  <a:cubicBezTo>
                    <a:pt x="1968" y="59"/>
                    <a:pt x="2664" y="189"/>
                    <a:pt x="3509" y="604"/>
                  </a:cubicBezTo>
                  <a:cubicBezTo>
                    <a:pt x="3530" y="604"/>
                    <a:pt x="3530" y="604"/>
                    <a:pt x="3530" y="584"/>
                  </a:cubicBezTo>
                  <a:cubicBezTo>
                    <a:pt x="3549" y="564"/>
                    <a:pt x="3530" y="564"/>
                    <a:pt x="3530" y="543"/>
                  </a:cubicBezTo>
                  <a:cubicBezTo>
                    <a:pt x="2681" y="130"/>
                    <a:pt x="1978" y="0"/>
                    <a:pt x="142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34"/>
            <p:cNvSpPr/>
            <p:nvPr/>
          </p:nvSpPr>
          <p:spPr>
            <a:xfrm>
              <a:off x="5549744" y="1831839"/>
              <a:ext cx="18841" cy="84492"/>
            </a:xfrm>
            <a:custGeom>
              <a:avLst/>
              <a:gdLst/>
              <a:ahLst/>
              <a:cxnLst/>
              <a:rect l="l" t="t" r="r" b="b"/>
              <a:pathLst>
                <a:path w="324" h="1453" extrusionOk="0">
                  <a:moveTo>
                    <a:pt x="302" y="1"/>
                  </a:moveTo>
                  <a:cubicBezTo>
                    <a:pt x="283" y="1"/>
                    <a:pt x="262" y="1"/>
                    <a:pt x="262" y="20"/>
                  </a:cubicBezTo>
                  <a:cubicBezTo>
                    <a:pt x="1" y="686"/>
                    <a:pt x="262" y="1412"/>
                    <a:pt x="262" y="1431"/>
                  </a:cubicBezTo>
                  <a:lnTo>
                    <a:pt x="283" y="1452"/>
                  </a:lnTo>
                  <a:lnTo>
                    <a:pt x="302" y="1452"/>
                  </a:lnTo>
                  <a:cubicBezTo>
                    <a:pt x="302" y="1431"/>
                    <a:pt x="323" y="1431"/>
                    <a:pt x="302" y="1412"/>
                  </a:cubicBezTo>
                  <a:cubicBezTo>
                    <a:pt x="302" y="1412"/>
                    <a:pt x="60" y="686"/>
                    <a:pt x="323" y="41"/>
                  </a:cubicBezTo>
                  <a:cubicBezTo>
                    <a:pt x="323" y="20"/>
                    <a:pt x="323" y="20"/>
                    <a:pt x="30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34"/>
            <p:cNvSpPr/>
            <p:nvPr/>
          </p:nvSpPr>
          <p:spPr>
            <a:xfrm>
              <a:off x="5477057" y="1842655"/>
              <a:ext cx="86818" cy="85364"/>
            </a:xfrm>
            <a:custGeom>
              <a:avLst/>
              <a:gdLst/>
              <a:ahLst/>
              <a:cxnLst/>
              <a:rect l="l" t="t" r="r" b="b"/>
              <a:pathLst>
                <a:path w="1493" h="1468" extrusionOk="0">
                  <a:moveTo>
                    <a:pt x="1209" y="1"/>
                  </a:moveTo>
                  <a:cubicBezTo>
                    <a:pt x="1174" y="1"/>
                    <a:pt x="1140" y="6"/>
                    <a:pt x="1109" y="16"/>
                  </a:cubicBezTo>
                  <a:cubicBezTo>
                    <a:pt x="1049" y="36"/>
                    <a:pt x="988" y="97"/>
                    <a:pt x="969" y="178"/>
                  </a:cubicBezTo>
                  <a:cubicBezTo>
                    <a:pt x="948" y="218"/>
                    <a:pt x="948" y="258"/>
                    <a:pt x="948" y="278"/>
                  </a:cubicBezTo>
                  <a:cubicBezTo>
                    <a:pt x="867" y="237"/>
                    <a:pt x="786" y="218"/>
                    <a:pt x="727" y="218"/>
                  </a:cubicBezTo>
                  <a:lnTo>
                    <a:pt x="706" y="218"/>
                  </a:lnTo>
                  <a:cubicBezTo>
                    <a:pt x="606" y="218"/>
                    <a:pt x="504" y="278"/>
                    <a:pt x="464" y="358"/>
                  </a:cubicBezTo>
                  <a:cubicBezTo>
                    <a:pt x="423" y="439"/>
                    <a:pt x="404" y="520"/>
                    <a:pt x="444" y="621"/>
                  </a:cubicBezTo>
                  <a:cubicBezTo>
                    <a:pt x="485" y="681"/>
                    <a:pt x="525" y="742"/>
                    <a:pt x="565" y="782"/>
                  </a:cubicBezTo>
                  <a:cubicBezTo>
                    <a:pt x="404" y="782"/>
                    <a:pt x="243" y="782"/>
                    <a:pt x="141" y="903"/>
                  </a:cubicBezTo>
                  <a:cubicBezTo>
                    <a:pt x="1" y="1044"/>
                    <a:pt x="41" y="1286"/>
                    <a:pt x="162" y="1447"/>
                  </a:cubicBezTo>
                  <a:cubicBezTo>
                    <a:pt x="162" y="1468"/>
                    <a:pt x="181" y="1468"/>
                    <a:pt x="181" y="1468"/>
                  </a:cubicBezTo>
                  <a:lnTo>
                    <a:pt x="202" y="1468"/>
                  </a:lnTo>
                  <a:cubicBezTo>
                    <a:pt x="222" y="1447"/>
                    <a:pt x="222" y="1428"/>
                    <a:pt x="202" y="1428"/>
                  </a:cubicBezTo>
                  <a:cubicBezTo>
                    <a:pt x="101" y="1286"/>
                    <a:pt x="61" y="1065"/>
                    <a:pt x="181" y="944"/>
                  </a:cubicBezTo>
                  <a:cubicBezTo>
                    <a:pt x="254" y="857"/>
                    <a:pt x="367" y="833"/>
                    <a:pt x="484" y="833"/>
                  </a:cubicBezTo>
                  <a:cubicBezTo>
                    <a:pt x="531" y="833"/>
                    <a:pt x="579" y="837"/>
                    <a:pt x="625" y="842"/>
                  </a:cubicBezTo>
                  <a:cubicBezTo>
                    <a:pt x="625" y="842"/>
                    <a:pt x="646" y="842"/>
                    <a:pt x="646" y="823"/>
                  </a:cubicBezTo>
                  <a:lnTo>
                    <a:pt x="646" y="802"/>
                  </a:lnTo>
                  <a:cubicBezTo>
                    <a:pt x="585" y="742"/>
                    <a:pt x="525" y="681"/>
                    <a:pt x="504" y="600"/>
                  </a:cubicBezTo>
                  <a:cubicBezTo>
                    <a:pt x="464" y="520"/>
                    <a:pt x="464" y="439"/>
                    <a:pt x="504" y="379"/>
                  </a:cubicBezTo>
                  <a:cubicBezTo>
                    <a:pt x="544" y="318"/>
                    <a:pt x="625" y="278"/>
                    <a:pt x="706" y="278"/>
                  </a:cubicBezTo>
                  <a:lnTo>
                    <a:pt x="727" y="278"/>
                  </a:lnTo>
                  <a:cubicBezTo>
                    <a:pt x="807" y="278"/>
                    <a:pt x="888" y="299"/>
                    <a:pt x="969" y="358"/>
                  </a:cubicBezTo>
                  <a:cubicBezTo>
                    <a:pt x="978" y="369"/>
                    <a:pt x="983" y="374"/>
                    <a:pt x="988" y="374"/>
                  </a:cubicBezTo>
                  <a:cubicBezTo>
                    <a:pt x="993" y="374"/>
                    <a:pt x="998" y="369"/>
                    <a:pt x="1009" y="358"/>
                  </a:cubicBezTo>
                  <a:lnTo>
                    <a:pt x="1009" y="339"/>
                  </a:lnTo>
                  <a:cubicBezTo>
                    <a:pt x="988" y="299"/>
                    <a:pt x="988" y="237"/>
                    <a:pt x="1009" y="197"/>
                  </a:cubicBezTo>
                  <a:cubicBezTo>
                    <a:pt x="1028" y="137"/>
                    <a:pt x="1090" y="97"/>
                    <a:pt x="1130" y="76"/>
                  </a:cubicBezTo>
                  <a:cubicBezTo>
                    <a:pt x="1161" y="63"/>
                    <a:pt x="1197" y="57"/>
                    <a:pt x="1233" y="57"/>
                  </a:cubicBezTo>
                  <a:cubicBezTo>
                    <a:pt x="1313" y="57"/>
                    <a:pt x="1397" y="88"/>
                    <a:pt x="1452" y="157"/>
                  </a:cubicBezTo>
                  <a:lnTo>
                    <a:pt x="1493" y="157"/>
                  </a:lnTo>
                  <a:lnTo>
                    <a:pt x="1493" y="116"/>
                  </a:lnTo>
                  <a:cubicBezTo>
                    <a:pt x="1417" y="42"/>
                    <a:pt x="1309" y="1"/>
                    <a:pt x="120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34"/>
            <p:cNvSpPr/>
            <p:nvPr/>
          </p:nvSpPr>
          <p:spPr>
            <a:xfrm>
              <a:off x="4675168" y="2327742"/>
              <a:ext cx="739726" cy="267548"/>
            </a:xfrm>
            <a:custGeom>
              <a:avLst/>
              <a:gdLst/>
              <a:ahLst/>
              <a:cxnLst/>
              <a:rect l="l" t="t" r="r" b="b"/>
              <a:pathLst>
                <a:path w="12721" h="4601" extrusionOk="0">
                  <a:moveTo>
                    <a:pt x="3798" y="0"/>
                  </a:moveTo>
                  <a:cubicBezTo>
                    <a:pt x="1836" y="0"/>
                    <a:pt x="734" y="637"/>
                    <a:pt x="222" y="1048"/>
                  </a:cubicBezTo>
                  <a:cubicBezTo>
                    <a:pt x="20" y="1210"/>
                    <a:pt x="1" y="1532"/>
                    <a:pt x="181" y="1714"/>
                  </a:cubicBezTo>
                  <a:cubicBezTo>
                    <a:pt x="2410" y="3919"/>
                    <a:pt x="4799" y="4601"/>
                    <a:pt x="6881" y="4601"/>
                  </a:cubicBezTo>
                  <a:cubicBezTo>
                    <a:pt x="10186" y="4601"/>
                    <a:pt x="12720" y="2885"/>
                    <a:pt x="12622" y="2822"/>
                  </a:cubicBezTo>
                  <a:cubicBezTo>
                    <a:pt x="8624" y="647"/>
                    <a:pt x="5774" y="0"/>
                    <a:pt x="379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34"/>
            <p:cNvSpPr/>
            <p:nvPr/>
          </p:nvSpPr>
          <p:spPr>
            <a:xfrm>
              <a:off x="4677553" y="2400372"/>
              <a:ext cx="735074" cy="95075"/>
            </a:xfrm>
            <a:custGeom>
              <a:avLst/>
              <a:gdLst/>
              <a:ahLst/>
              <a:cxnLst/>
              <a:rect l="l" t="t" r="r" b="b"/>
              <a:pathLst>
                <a:path w="12641" h="1635" extrusionOk="0">
                  <a:moveTo>
                    <a:pt x="81" y="1"/>
                  </a:moveTo>
                  <a:cubicBezTo>
                    <a:pt x="40" y="1"/>
                    <a:pt x="19" y="22"/>
                    <a:pt x="0" y="62"/>
                  </a:cubicBezTo>
                  <a:cubicBezTo>
                    <a:pt x="0" y="102"/>
                    <a:pt x="19" y="122"/>
                    <a:pt x="60" y="143"/>
                  </a:cubicBezTo>
                  <a:cubicBezTo>
                    <a:pt x="140" y="143"/>
                    <a:pt x="7460" y="1635"/>
                    <a:pt x="12581" y="1635"/>
                  </a:cubicBezTo>
                  <a:cubicBezTo>
                    <a:pt x="12621" y="1635"/>
                    <a:pt x="12640" y="1614"/>
                    <a:pt x="12640" y="1573"/>
                  </a:cubicBezTo>
                  <a:cubicBezTo>
                    <a:pt x="12640" y="1533"/>
                    <a:pt x="12621" y="1514"/>
                    <a:pt x="12581" y="1514"/>
                  </a:cubicBezTo>
                  <a:cubicBezTo>
                    <a:pt x="7479" y="1493"/>
                    <a:pt x="161" y="22"/>
                    <a:pt x="81"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34"/>
            <p:cNvSpPr/>
            <p:nvPr/>
          </p:nvSpPr>
          <p:spPr>
            <a:xfrm>
              <a:off x="5039769" y="2503471"/>
              <a:ext cx="516895" cy="680355"/>
            </a:xfrm>
            <a:custGeom>
              <a:avLst/>
              <a:gdLst/>
              <a:ahLst/>
              <a:cxnLst/>
              <a:rect l="l" t="t" r="r" b="b"/>
              <a:pathLst>
                <a:path w="8889" h="11700" extrusionOk="0">
                  <a:moveTo>
                    <a:pt x="6356" y="0"/>
                  </a:moveTo>
                  <a:cubicBezTo>
                    <a:pt x="6354" y="0"/>
                    <a:pt x="6353" y="1"/>
                    <a:pt x="6352" y="2"/>
                  </a:cubicBezTo>
                  <a:cubicBezTo>
                    <a:pt x="0" y="6474"/>
                    <a:pt x="726" y="10224"/>
                    <a:pt x="1250" y="11413"/>
                  </a:cubicBezTo>
                  <a:cubicBezTo>
                    <a:pt x="1320" y="11595"/>
                    <a:pt x="1487" y="11699"/>
                    <a:pt x="1656" y="11699"/>
                  </a:cubicBezTo>
                  <a:cubicBezTo>
                    <a:pt x="1732" y="11699"/>
                    <a:pt x="1807" y="11679"/>
                    <a:pt x="1876" y="11636"/>
                  </a:cubicBezTo>
                  <a:cubicBezTo>
                    <a:pt x="8889" y="7719"/>
                    <a:pt x="6535" y="0"/>
                    <a:pt x="635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34"/>
            <p:cNvSpPr/>
            <p:nvPr/>
          </p:nvSpPr>
          <p:spPr>
            <a:xfrm>
              <a:off x="5120656" y="2499634"/>
              <a:ext cx="293192" cy="682797"/>
            </a:xfrm>
            <a:custGeom>
              <a:avLst/>
              <a:gdLst/>
              <a:ahLst/>
              <a:cxnLst/>
              <a:rect l="l" t="t" r="r" b="b"/>
              <a:pathLst>
                <a:path w="5042" h="11742" extrusionOk="0">
                  <a:moveTo>
                    <a:pt x="4951" y="0"/>
                  </a:moveTo>
                  <a:cubicBezTo>
                    <a:pt x="4929" y="0"/>
                    <a:pt x="4915" y="19"/>
                    <a:pt x="4899" y="49"/>
                  </a:cubicBezTo>
                  <a:cubicBezTo>
                    <a:pt x="3488" y="4947"/>
                    <a:pt x="61" y="11581"/>
                    <a:pt x="20" y="11640"/>
                  </a:cubicBezTo>
                  <a:cubicBezTo>
                    <a:pt x="1" y="11681"/>
                    <a:pt x="20" y="11721"/>
                    <a:pt x="61" y="11742"/>
                  </a:cubicBezTo>
                  <a:lnTo>
                    <a:pt x="82" y="11742"/>
                  </a:lnTo>
                  <a:cubicBezTo>
                    <a:pt x="101" y="11742"/>
                    <a:pt x="141" y="11721"/>
                    <a:pt x="141" y="11702"/>
                  </a:cubicBezTo>
                  <a:cubicBezTo>
                    <a:pt x="182" y="11640"/>
                    <a:pt x="3609" y="4987"/>
                    <a:pt x="5020" y="89"/>
                  </a:cubicBezTo>
                  <a:cubicBezTo>
                    <a:pt x="5041" y="49"/>
                    <a:pt x="5020" y="8"/>
                    <a:pt x="4980" y="8"/>
                  </a:cubicBezTo>
                  <a:cubicBezTo>
                    <a:pt x="4969" y="3"/>
                    <a:pt x="4960" y="0"/>
                    <a:pt x="495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34"/>
            <p:cNvSpPr/>
            <p:nvPr/>
          </p:nvSpPr>
          <p:spPr>
            <a:xfrm>
              <a:off x="5437224" y="939876"/>
              <a:ext cx="943775" cy="1325820"/>
            </a:xfrm>
            <a:custGeom>
              <a:avLst/>
              <a:gdLst/>
              <a:ahLst/>
              <a:cxnLst/>
              <a:rect l="l" t="t" r="r" b="b"/>
              <a:pathLst>
                <a:path w="16230" h="22800" extrusionOk="0">
                  <a:moveTo>
                    <a:pt x="172" y="1"/>
                  </a:moveTo>
                  <a:cubicBezTo>
                    <a:pt x="138" y="1"/>
                    <a:pt x="106" y="12"/>
                    <a:pt x="81" y="37"/>
                  </a:cubicBezTo>
                  <a:cubicBezTo>
                    <a:pt x="20" y="77"/>
                    <a:pt x="0" y="179"/>
                    <a:pt x="60" y="260"/>
                  </a:cubicBezTo>
                  <a:cubicBezTo>
                    <a:pt x="786" y="1147"/>
                    <a:pt x="1350" y="2155"/>
                    <a:pt x="1775" y="3222"/>
                  </a:cubicBezTo>
                  <a:cubicBezTo>
                    <a:pt x="1976" y="3768"/>
                    <a:pt x="2157" y="4311"/>
                    <a:pt x="2278" y="4876"/>
                  </a:cubicBezTo>
                  <a:cubicBezTo>
                    <a:pt x="2399" y="5421"/>
                    <a:pt x="2460" y="5985"/>
                    <a:pt x="2541" y="6569"/>
                  </a:cubicBezTo>
                  <a:cubicBezTo>
                    <a:pt x="2621" y="7155"/>
                    <a:pt x="2702" y="7759"/>
                    <a:pt x="2963" y="8343"/>
                  </a:cubicBezTo>
                  <a:cubicBezTo>
                    <a:pt x="3105" y="8625"/>
                    <a:pt x="3286" y="8888"/>
                    <a:pt x="3508" y="9130"/>
                  </a:cubicBezTo>
                  <a:cubicBezTo>
                    <a:pt x="3710" y="9372"/>
                    <a:pt x="3971" y="9553"/>
                    <a:pt x="4213" y="9735"/>
                  </a:cubicBezTo>
                  <a:cubicBezTo>
                    <a:pt x="4737" y="10058"/>
                    <a:pt x="5262" y="10319"/>
                    <a:pt x="5745" y="10601"/>
                  </a:cubicBezTo>
                  <a:cubicBezTo>
                    <a:pt x="6210" y="10904"/>
                    <a:pt x="6613" y="11267"/>
                    <a:pt x="6955" y="11711"/>
                  </a:cubicBezTo>
                  <a:cubicBezTo>
                    <a:pt x="7621" y="12577"/>
                    <a:pt x="8024" y="13666"/>
                    <a:pt x="8528" y="14735"/>
                  </a:cubicBezTo>
                  <a:cubicBezTo>
                    <a:pt x="8770" y="15278"/>
                    <a:pt x="9032" y="15824"/>
                    <a:pt x="9374" y="16327"/>
                  </a:cubicBezTo>
                  <a:cubicBezTo>
                    <a:pt x="9476" y="16448"/>
                    <a:pt x="9557" y="16590"/>
                    <a:pt x="9657" y="16711"/>
                  </a:cubicBezTo>
                  <a:cubicBezTo>
                    <a:pt x="9758" y="16832"/>
                    <a:pt x="9858" y="16953"/>
                    <a:pt x="9960" y="17053"/>
                  </a:cubicBezTo>
                  <a:cubicBezTo>
                    <a:pt x="10161" y="17295"/>
                    <a:pt x="10403" y="17496"/>
                    <a:pt x="10624" y="17698"/>
                  </a:cubicBezTo>
                  <a:cubicBezTo>
                    <a:pt x="11089" y="18082"/>
                    <a:pt x="11573" y="18424"/>
                    <a:pt x="12036" y="18767"/>
                  </a:cubicBezTo>
                  <a:cubicBezTo>
                    <a:pt x="12479" y="19109"/>
                    <a:pt x="12903" y="19472"/>
                    <a:pt x="13307" y="19875"/>
                  </a:cubicBezTo>
                  <a:cubicBezTo>
                    <a:pt x="14092" y="20682"/>
                    <a:pt x="14777" y="21590"/>
                    <a:pt x="15323" y="22577"/>
                  </a:cubicBezTo>
                  <a:cubicBezTo>
                    <a:pt x="15415" y="22723"/>
                    <a:pt x="15561" y="22799"/>
                    <a:pt x="15713" y="22799"/>
                  </a:cubicBezTo>
                  <a:cubicBezTo>
                    <a:pt x="15791" y="22799"/>
                    <a:pt x="15872" y="22779"/>
                    <a:pt x="15947" y="22738"/>
                  </a:cubicBezTo>
                  <a:cubicBezTo>
                    <a:pt x="16169" y="22617"/>
                    <a:pt x="16229" y="22335"/>
                    <a:pt x="16108" y="22133"/>
                  </a:cubicBezTo>
                  <a:cubicBezTo>
                    <a:pt x="15503" y="21085"/>
                    <a:pt x="14758" y="20138"/>
                    <a:pt x="13890" y="19291"/>
                  </a:cubicBezTo>
                  <a:cubicBezTo>
                    <a:pt x="13447" y="18867"/>
                    <a:pt x="12984" y="18485"/>
                    <a:pt x="12500" y="18141"/>
                  </a:cubicBezTo>
                  <a:cubicBezTo>
                    <a:pt x="12016" y="17778"/>
                    <a:pt x="11532" y="17456"/>
                    <a:pt x="11108" y="17114"/>
                  </a:cubicBezTo>
                  <a:cubicBezTo>
                    <a:pt x="10887" y="16932"/>
                    <a:pt x="10686" y="16751"/>
                    <a:pt x="10484" y="16549"/>
                  </a:cubicBezTo>
                  <a:cubicBezTo>
                    <a:pt x="10382" y="16469"/>
                    <a:pt x="10302" y="16348"/>
                    <a:pt x="10221" y="16246"/>
                  </a:cubicBezTo>
                  <a:cubicBezTo>
                    <a:pt x="10121" y="16146"/>
                    <a:pt x="10040" y="16025"/>
                    <a:pt x="9960" y="15924"/>
                  </a:cubicBezTo>
                  <a:cubicBezTo>
                    <a:pt x="9657" y="15480"/>
                    <a:pt x="9374" y="14977"/>
                    <a:pt x="9132" y="14453"/>
                  </a:cubicBezTo>
                  <a:cubicBezTo>
                    <a:pt x="8629" y="13424"/>
                    <a:pt x="8186" y="12295"/>
                    <a:pt x="7420" y="11327"/>
                  </a:cubicBezTo>
                  <a:cubicBezTo>
                    <a:pt x="7036" y="10843"/>
                    <a:pt x="6552" y="10421"/>
                    <a:pt x="6028" y="10117"/>
                  </a:cubicBezTo>
                  <a:cubicBezTo>
                    <a:pt x="5503" y="9816"/>
                    <a:pt x="4979" y="9574"/>
                    <a:pt x="4516" y="9292"/>
                  </a:cubicBezTo>
                  <a:cubicBezTo>
                    <a:pt x="4033" y="8988"/>
                    <a:pt x="3649" y="8625"/>
                    <a:pt x="3428" y="8122"/>
                  </a:cubicBezTo>
                  <a:cubicBezTo>
                    <a:pt x="3186" y="7638"/>
                    <a:pt x="3084" y="7093"/>
                    <a:pt x="2984" y="6509"/>
                  </a:cubicBezTo>
                  <a:cubicBezTo>
                    <a:pt x="2904" y="5945"/>
                    <a:pt x="2823" y="5359"/>
                    <a:pt x="2681" y="4776"/>
                  </a:cubicBezTo>
                  <a:cubicBezTo>
                    <a:pt x="2541" y="4190"/>
                    <a:pt x="2358" y="3626"/>
                    <a:pt x="2137" y="3082"/>
                  </a:cubicBezTo>
                  <a:cubicBezTo>
                    <a:pt x="1673" y="1993"/>
                    <a:pt x="1049" y="964"/>
                    <a:pt x="302" y="58"/>
                  </a:cubicBezTo>
                  <a:cubicBezTo>
                    <a:pt x="267" y="22"/>
                    <a:pt x="218" y="1"/>
                    <a:pt x="17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34"/>
            <p:cNvSpPr/>
            <p:nvPr/>
          </p:nvSpPr>
          <p:spPr>
            <a:xfrm>
              <a:off x="6124208" y="1029892"/>
              <a:ext cx="239229" cy="381173"/>
            </a:xfrm>
            <a:custGeom>
              <a:avLst/>
              <a:gdLst/>
              <a:ahLst/>
              <a:cxnLst/>
              <a:rect l="l" t="t" r="r" b="b"/>
              <a:pathLst>
                <a:path w="4114" h="6555" extrusionOk="0">
                  <a:moveTo>
                    <a:pt x="2115" y="0"/>
                  </a:moveTo>
                  <a:cubicBezTo>
                    <a:pt x="1652" y="0"/>
                    <a:pt x="1195" y="219"/>
                    <a:pt x="867" y="566"/>
                  </a:cubicBezTo>
                  <a:cubicBezTo>
                    <a:pt x="584" y="868"/>
                    <a:pt x="423" y="1271"/>
                    <a:pt x="302" y="1674"/>
                  </a:cubicBezTo>
                  <a:cubicBezTo>
                    <a:pt x="41" y="2561"/>
                    <a:pt x="1" y="3529"/>
                    <a:pt x="181" y="4457"/>
                  </a:cubicBezTo>
                  <a:cubicBezTo>
                    <a:pt x="283" y="4921"/>
                    <a:pt x="444" y="5365"/>
                    <a:pt x="726" y="5747"/>
                  </a:cubicBezTo>
                  <a:cubicBezTo>
                    <a:pt x="993" y="6130"/>
                    <a:pt x="1479" y="6555"/>
                    <a:pt x="1958" y="6555"/>
                  </a:cubicBezTo>
                  <a:cubicBezTo>
                    <a:pt x="2059" y="6555"/>
                    <a:pt x="2160" y="6536"/>
                    <a:pt x="2259" y="6494"/>
                  </a:cubicBezTo>
                  <a:cubicBezTo>
                    <a:pt x="2823" y="6271"/>
                    <a:pt x="3186" y="5727"/>
                    <a:pt x="3447" y="5203"/>
                  </a:cubicBezTo>
                  <a:cubicBezTo>
                    <a:pt x="3931" y="4174"/>
                    <a:pt x="4113" y="3005"/>
                    <a:pt x="3952" y="1876"/>
                  </a:cubicBezTo>
                  <a:cubicBezTo>
                    <a:pt x="3891" y="1432"/>
                    <a:pt x="3751" y="970"/>
                    <a:pt x="3468" y="607"/>
                  </a:cubicBezTo>
                  <a:cubicBezTo>
                    <a:pt x="3146" y="223"/>
                    <a:pt x="2662" y="2"/>
                    <a:pt x="2178" y="2"/>
                  </a:cubicBezTo>
                  <a:cubicBezTo>
                    <a:pt x="2157" y="1"/>
                    <a:pt x="2136" y="0"/>
                    <a:pt x="2115"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4"/>
            <p:cNvSpPr/>
            <p:nvPr/>
          </p:nvSpPr>
          <p:spPr>
            <a:xfrm>
              <a:off x="6150027" y="1095602"/>
              <a:ext cx="185266" cy="220505"/>
            </a:xfrm>
            <a:custGeom>
              <a:avLst/>
              <a:gdLst/>
              <a:ahLst/>
              <a:cxnLst/>
              <a:rect l="l" t="t" r="r" b="b"/>
              <a:pathLst>
                <a:path w="3186" h="3792" extrusionOk="0">
                  <a:moveTo>
                    <a:pt x="60" y="1"/>
                  </a:moveTo>
                  <a:cubicBezTo>
                    <a:pt x="40" y="1"/>
                    <a:pt x="20" y="20"/>
                    <a:pt x="0" y="41"/>
                  </a:cubicBezTo>
                  <a:cubicBezTo>
                    <a:pt x="0" y="61"/>
                    <a:pt x="20" y="81"/>
                    <a:pt x="40" y="81"/>
                  </a:cubicBezTo>
                  <a:cubicBezTo>
                    <a:pt x="40" y="81"/>
                    <a:pt x="565" y="162"/>
                    <a:pt x="1189" y="665"/>
                  </a:cubicBezTo>
                  <a:cubicBezTo>
                    <a:pt x="1774" y="1109"/>
                    <a:pt x="2600" y="2036"/>
                    <a:pt x="3105" y="3770"/>
                  </a:cubicBezTo>
                  <a:cubicBezTo>
                    <a:pt x="3124" y="3791"/>
                    <a:pt x="3124" y="3791"/>
                    <a:pt x="3145" y="3791"/>
                  </a:cubicBezTo>
                  <a:lnTo>
                    <a:pt x="3165" y="3791"/>
                  </a:lnTo>
                  <a:cubicBezTo>
                    <a:pt x="3186" y="3791"/>
                    <a:pt x="3186" y="3770"/>
                    <a:pt x="3186" y="3751"/>
                  </a:cubicBezTo>
                  <a:cubicBezTo>
                    <a:pt x="2661" y="1977"/>
                    <a:pt x="1834" y="1069"/>
                    <a:pt x="1229" y="606"/>
                  </a:cubicBezTo>
                  <a:cubicBezTo>
                    <a:pt x="584" y="101"/>
                    <a:pt x="81" y="1"/>
                    <a:pt x="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4"/>
            <p:cNvSpPr/>
            <p:nvPr/>
          </p:nvSpPr>
          <p:spPr>
            <a:xfrm>
              <a:off x="6254290" y="1090950"/>
              <a:ext cx="88039" cy="80887"/>
            </a:xfrm>
            <a:custGeom>
              <a:avLst/>
              <a:gdLst/>
              <a:ahLst/>
              <a:cxnLst/>
              <a:rect l="l" t="t" r="r" b="b"/>
              <a:pathLst>
                <a:path w="1514" h="1391" extrusionOk="0">
                  <a:moveTo>
                    <a:pt x="1452" y="0"/>
                  </a:moveTo>
                  <a:cubicBezTo>
                    <a:pt x="525" y="382"/>
                    <a:pt x="22" y="1310"/>
                    <a:pt x="22" y="1331"/>
                  </a:cubicBezTo>
                  <a:cubicBezTo>
                    <a:pt x="1" y="1350"/>
                    <a:pt x="22" y="1371"/>
                    <a:pt x="41" y="1371"/>
                  </a:cubicBezTo>
                  <a:cubicBezTo>
                    <a:pt x="41" y="1390"/>
                    <a:pt x="41" y="1390"/>
                    <a:pt x="62" y="1390"/>
                  </a:cubicBezTo>
                  <a:lnTo>
                    <a:pt x="81" y="1371"/>
                  </a:lnTo>
                  <a:cubicBezTo>
                    <a:pt x="81" y="1350"/>
                    <a:pt x="586" y="444"/>
                    <a:pt x="1473" y="81"/>
                  </a:cubicBezTo>
                  <a:cubicBezTo>
                    <a:pt x="1493" y="81"/>
                    <a:pt x="1514" y="41"/>
                    <a:pt x="1514" y="41"/>
                  </a:cubicBezTo>
                  <a:cubicBezTo>
                    <a:pt x="1493" y="20"/>
                    <a:pt x="1473" y="0"/>
                    <a:pt x="145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4"/>
            <p:cNvSpPr/>
            <p:nvPr/>
          </p:nvSpPr>
          <p:spPr>
            <a:xfrm>
              <a:off x="6168751" y="1056641"/>
              <a:ext cx="152469" cy="50765"/>
            </a:xfrm>
            <a:custGeom>
              <a:avLst/>
              <a:gdLst/>
              <a:ahLst/>
              <a:cxnLst/>
              <a:rect l="l" t="t" r="r" b="b"/>
              <a:pathLst>
                <a:path w="2622" h="873" extrusionOk="0">
                  <a:moveTo>
                    <a:pt x="1459" y="0"/>
                  </a:moveTo>
                  <a:cubicBezTo>
                    <a:pt x="1436" y="0"/>
                    <a:pt x="1413" y="2"/>
                    <a:pt x="1391" y="5"/>
                  </a:cubicBezTo>
                  <a:cubicBezTo>
                    <a:pt x="1291" y="45"/>
                    <a:pt x="1189" y="126"/>
                    <a:pt x="1130" y="247"/>
                  </a:cubicBezTo>
                  <a:cubicBezTo>
                    <a:pt x="1089" y="348"/>
                    <a:pt x="1068" y="429"/>
                    <a:pt x="1049" y="510"/>
                  </a:cubicBezTo>
                  <a:cubicBezTo>
                    <a:pt x="928" y="348"/>
                    <a:pt x="767" y="206"/>
                    <a:pt x="544" y="187"/>
                  </a:cubicBezTo>
                  <a:cubicBezTo>
                    <a:pt x="262" y="187"/>
                    <a:pt x="41" y="469"/>
                    <a:pt x="1" y="751"/>
                  </a:cubicBezTo>
                  <a:cubicBezTo>
                    <a:pt x="1" y="771"/>
                    <a:pt x="20" y="792"/>
                    <a:pt x="41" y="792"/>
                  </a:cubicBezTo>
                  <a:cubicBezTo>
                    <a:pt x="60" y="792"/>
                    <a:pt x="81" y="771"/>
                    <a:pt x="81" y="751"/>
                  </a:cubicBezTo>
                  <a:cubicBezTo>
                    <a:pt x="122" y="510"/>
                    <a:pt x="302" y="268"/>
                    <a:pt x="544" y="268"/>
                  </a:cubicBezTo>
                  <a:cubicBezTo>
                    <a:pt x="746" y="268"/>
                    <a:pt x="907" y="469"/>
                    <a:pt x="1049" y="631"/>
                  </a:cubicBezTo>
                  <a:cubicBezTo>
                    <a:pt x="1068" y="650"/>
                    <a:pt x="1068" y="650"/>
                    <a:pt x="1089" y="650"/>
                  </a:cubicBezTo>
                  <a:cubicBezTo>
                    <a:pt x="1109" y="631"/>
                    <a:pt x="1109" y="631"/>
                    <a:pt x="1109" y="610"/>
                  </a:cubicBezTo>
                  <a:cubicBezTo>
                    <a:pt x="1130" y="510"/>
                    <a:pt x="1149" y="389"/>
                    <a:pt x="1189" y="287"/>
                  </a:cubicBezTo>
                  <a:cubicBezTo>
                    <a:pt x="1230" y="187"/>
                    <a:pt x="1331" y="106"/>
                    <a:pt x="1412" y="85"/>
                  </a:cubicBezTo>
                  <a:cubicBezTo>
                    <a:pt x="1428" y="82"/>
                    <a:pt x="1446" y="81"/>
                    <a:pt x="1463" y="81"/>
                  </a:cubicBezTo>
                  <a:cubicBezTo>
                    <a:pt x="1556" y="81"/>
                    <a:pt x="1667" y="123"/>
                    <a:pt x="1735" y="206"/>
                  </a:cubicBezTo>
                  <a:cubicBezTo>
                    <a:pt x="1794" y="287"/>
                    <a:pt x="1856" y="389"/>
                    <a:pt x="1875" y="550"/>
                  </a:cubicBezTo>
                  <a:cubicBezTo>
                    <a:pt x="1875" y="550"/>
                    <a:pt x="1896" y="569"/>
                    <a:pt x="1915" y="569"/>
                  </a:cubicBezTo>
                  <a:cubicBezTo>
                    <a:pt x="1915" y="569"/>
                    <a:pt x="1936" y="569"/>
                    <a:pt x="1936" y="550"/>
                  </a:cubicBezTo>
                  <a:cubicBezTo>
                    <a:pt x="1976" y="489"/>
                    <a:pt x="2017" y="448"/>
                    <a:pt x="2097" y="429"/>
                  </a:cubicBezTo>
                  <a:cubicBezTo>
                    <a:pt x="2138" y="409"/>
                    <a:pt x="2178" y="399"/>
                    <a:pt x="2218" y="399"/>
                  </a:cubicBezTo>
                  <a:cubicBezTo>
                    <a:pt x="2259" y="399"/>
                    <a:pt x="2299" y="409"/>
                    <a:pt x="2339" y="429"/>
                  </a:cubicBezTo>
                  <a:cubicBezTo>
                    <a:pt x="2460" y="489"/>
                    <a:pt x="2541" y="650"/>
                    <a:pt x="2541" y="832"/>
                  </a:cubicBezTo>
                  <a:cubicBezTo>
                    <a:pt x="2541" y="851"/>
                    <a:pt x="2560" y="851"/>
                    <a:pt x="2581" y="872"/>
                  </a:cubicBezTo>
                  <a:cubicBezTo>
                    <a:pt x="2601" y="872"/>
                    <a:pt x="2622" y="851"/>
                    <a:pt x="2622" y="832"/>
                  </a:cubicBezTo>
                  <a:cubicBezTo>
                    <a:pt x="2622" y="631"/>
                    <a:pt x="2520" y="448"/>
                    <a:pt x="2359" y="368"/>
                  </a:cubicBezTo>
                  <a:cubicBezTo>
                    <a:pt x="2314" y="335"/>
                    <a:pt x="2258" y="320"/>
                    <a:pt x="2203" y="320"/>
                  </a:cubicBezTo>
                  <a:cubicBezTo>
                    <a:pt x="2157" y="320"/>
                    <a:pt x="2113" y="330"/>
                    <a:pt x="2076" y="348"/>
                  </a:cubicBezTo>
                  <a:cubicBezTo>
                    <a:pt x="2017" y="368"/>
                    <a:pt x="1956" y="408"/>
                    <a:pt x="1936" y="448"/>
                  </a:cubicBezTo>
                  <a:cubicBezTo>
                    <a:pt x="1896" y="327"/>
                    <a:pt x="1856" y="227"/>
                    <a:pt x="1794" y="147"/>
                  </a:cubicBezTo>
                  <a:cubicBezTo>
                    <a:pt x="1710" y="45"/>
                    <a:pt x="1582" y="0"/>
                    <a:pt x="145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4"/>
            <p:cNvSpPr/>
            <p:nvPr/>
          </p:nvSpPr>
          <p:spPr>
            <a:xfrm>
              <a:off x="6114846" y="1405134"/>
              <a:ext cx="130140" cy="608540"/>
            </a:xfrm>
            <a:custGeom>
              <a:avLst/>
              <a:gdLst/>
              <a:ahLst/>
              <a:cxnLst/>
              <a:rect l="l" t="t" r="r" b="b"/>
              <a:pathLst>
                <a:path w="2238" h="10465" extrusionOk="0">
                  <a:moveTo>
                    <a:pt x="2097" y="0"/>
                  </a:moveTo>
                  <a:cubicBezTo>
                    <a:pt x="2016" y="0"/>
                    <a:pt x="1936" y="60"/>
                    <a:pt x="1936" y="141"/>
                  </a:cubicBezTo>
                  <a:lnTo>
                    <a:pt x="1774" y="2681"/>
                  </a:lnTo>
                  <a:lnTo>
                    <a:pt x="1694" y="3952"/>
                  </a:lnTo>
                  <a:cubicBezTo>
                    <a:pt x="1654" y="4374"/>
                    <a:pt x="1633" y="4799"/>
                    <a:pt x="1573" y="5202"/>
                  </a:cubicBezTo>
                  <a:cubicBezTo>
                    <a:pt x="1512" y="5605"/>
                    <a:pt x="1391" y="5927"/>
                    <a:pt x="1170" y="6290"/>
                  </a:cubicBezTo>
                  <a:cubicBezTo>
                    <a:pt x="968" y="6613"/>
                    <a:pt x="705" y="6995"/>
                    <a:pt x="525" y="7419"/>
                  </a:cubicBezTo>
                  <a:cubicBezTo>
                    <a:pt x="162" y="8245"/>
                    <a:pt x="0" y="9173"/>
                    <a:pt x="60" y="10081"/>
                  </a:cubicBezTo>
                  <a:lnTo>
                    <a:pt x="81" y="10100"/>
                  </a:lnTo>
                  <a:cubicBezTo>
                    <a:pt x="99" y="10309"/>
                    <a:pt x="279" y="10465"/>
                    <a:pt x="486" y="10465"/>
                  </a:cubicBezTo>
                  <a:cubicBezTo>
                    <a:pt x="498" y="10465"/>
                    <a:pt x="511" y="10464"/>
                    <a:pt x="525" y="10463"/>
                  </a:cubicBezTo>
                  <a:cubicBezTo>
                    <a:pt x="745" y="10423"/>
                    <a:pt x="907" y="10221"/>
                    <a:pt x="866" y="10000"/>
                  </a:cubicBezTo>
                  <a:cubicBezTo>
                    <a:pt x="766" y="9234"/>
                    <a:pt x="866" y="8427"/>
                    <a:pt x="1149" y="7681"/>
                  </a:cubicBezTo>
                  <a:cubicBezTo>
                    <a:pt x="1291" y="7298"/>
                    <a:pt x="1492" y="6976"/>
                    <a:pt x="1713" y="6592"/>
                  </a:cubicBezTo>
                  <a:cubicBezTo>
                    <a:pt x="1815" y="6390"/>
                    <a:pt x="1915" y="6169"/>
                    <a:pt x="1995" y="5947"/>
                  </a:cubicBezTo>
                  <a:cubicBezTo>
                    <a:pt x="2057" y="5726"/>
                    <a:pt x="2097" y="5503"/>
                    <a:pt x="2116" y="5282"/>
                  </a:cubicBezTo>
                  <a:cubicBezTo>
                    <a:pt x="2178" y="4818"/>
                    <a:pt x="2157" y="4395"/>
                    <a:pt x="2178" y="3971"/>
                  </a:cubicBezTo>
                  <a:lnTo>
                    <a:pt x="2197" y="2702"/>
                  </a:lnTo>
                  <a:lnTo>
                    <a:pt x="2237" y="162"/>
                  </a:lnTo>
                  <a:cubicBezTo>
                    <a:pt x="2237" y="81"/>
                    <a:pt x="2178" y="0"/>
                    <a:pt x="209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4"/>
            <p:cNvSpPr/>
            <p:nvPr/>
          </p:nvSpPr>
          <p:spPr>
            <a:xfrm>
              <a:off x="5911670" y="1460958"/>
              <a:ext cx="252487" cy="348958"/>
            </a:xfrm>
            <a:custGeom>
              <a:avLst/>
              <a:gdLst/>
              <a:ahLst/>
              <a:cxnLst/>
              <a:rect l="l" t="t" r="r" b="b"/>
              <a:pathLst>
                <a:path w="4342" h="6001" extrusionOk="0">
                  <a:moveTo>
                    <a:pt x="649" y="0"/>
                  </a:moveTo>
                  <a:cubicBezTo>
                    <a:pt x="516" y="0"/>
                    <a:pt x="409" y="107"/>
                    <a:pt x="409" y="229"/>
                  </a:cubicBezTo>
                  <a:cubicBezTo>
                    <a:pt x="1" y="4590"/>
                    <a:pt x="4066" y="6000"/>
                    <a:pt x="4328" y="6000"/>
                  </a:cubicBezTo>
                  <a:cubicBezTo>
                    <a:pt x="4337" y="6000"/>
                    <a:pt x="4342" y="5998"/>
                    <a:pt x="4341" y="5995"/>
                  </a:cubicBezTo>
                  <a:cubicBezTo>
                    <a:pt x="3373" y="1016"/>
                    <a:pt x="1417" y="148"/>
                    <a:pt x="712" y="8"/>
                  </a:cubicBezTo>
                  <a:cubicBezTo>
                    <a:pt x="691" y="3"/>
                    <a:pt x="670" y="0"/>
                    <a:pt x="64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34"/>
            <p:cNvSpPr/>
            <p:nvPr/>
          </p:nvSpPr>
          <p:spPr>
            <a:xfrm>
              <a:off x="5941327" y="1462005"/>
              <a:ext cx="225157" cy="348784"/>
            </a:xfrm>
            <a:custGeom>
              <a:avLst/>
              <a:gdLst/>
              <a:ahLst/>
              <a:cxnLst/>
              <a:rect l="l" t="t" r="r" b="b"/>
              <a:pathLst>
                <a:path w="3872" h="5998" extrusionOk="0">
                  <a:moveTo>
                    <a:pt x="40" y="1"/>
                  </a:moveTo>
                  <a:cubicBezTo>
                    <a:pt x="34" y="1"/>
                    <a:pt x="27" y="3"/>
                    <a:pt x="20" y="9"/>
                  </a:cubicBezTo>
                  <a:cubicBezTo>
                    <a:pt x="1" y="9"/>
                    <a:pt x="1" y="30"/>
                    <a:pt x="1" y="50"/>
                  </a:cubicBezTo>
                  <a:cubicBezTo>
                    <a:pt x="20" y="90"/>
                    <a:pt x="1996" y="3780"/>
                    <a:pt x="3791" y="5998"/>
                  </a:cubicBezTo>
                  <a:lnTo>
                    <a:pt x="3850" y="5998"/>
                  </a:lnTo>
                  <a:cubicBezTo>
                    <a:pt x="3871" y="5977"/>
                    <a:pt x="3871" y="5958"/>
                    <a:pt x="3850" y="5937"/>
                  </a:cubicBezTo>
                  <a:cubicBezTo>
                    <a:pt x="2057" y="3740"/>
                    <a:pt x="81" y="50"/>
                    <a:pt x="81" y="9"/>
                  </a:cubicBezTo>
                  <a:cubicBezTo>
                    <a:pt x="67" y="9"/>
                    <a:pt x="54" y="1"/>
                    <a:pt x="40"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34"/>
            <p:cNvSpPr/>
            <p:nvPr/>
          </p:nvSpPr>
          <p:spPr>
            <a:xfrm>
              <a:off x="5097337" y="471536"/>
              <a:ext cx="351749" cy="486367"/>
            </a:xfrm>
            <a:custGeom>
              <a:avLst/>
              <a:gdLst/>
              <a:ahLst/>
              <a:cxnLst/>
              <a:rect l="l" t="t" r="r" b="b"/>
              <a:pathLst>
                <a:path w="6049" h="8364" extrusionOk="0">
                  <a:moveTo>
                    <a:pt x="916" y="0"/>
                  </a:moveTo>
                  <a:cubicBezTo>
                    <a:pt x="740" y="0"/>
                    <a:pt x="580" y="133"/>
                    <a:pt x="563" y="330"/>
                  </a:cubicBezTo>
                  <a:cubicBezTo>
                    <a:pt x="0" y="6379"/>
                    <a:pt x="5628" y="8363"/>
                    <a:pt x="6025" y="8363"/>
                  </a:cubicBezTo>
                  <a:cubicBezTo>
                    <a:pt x="6041" y="8363"/>
                    <a:pt x="6049" y="8360"/>
                    <a:pt x="6047" y="8354"/>
                  </a:cubicBezTo>
                  <a:cubicBezTo>
                    <a:pt x="4716" y="1419"/>
                    <a:pt x="1994" y="209"/>
                    <a:pt x="986" y="7"/>
                  </a:cubicBezTo>
                  <a:cubicBezTo>
                    <a:pt x="963" y="3"/>
                    <a:pt x="939" y="0"/>
                    <a:pt x="91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4"/>
            <p:cNvSpPr/>
            <p:nvPr/>
          </p:nvSpPr>
          <p:spPr>
            <a:xfrm>
              <a:off x="5138217" y="473048"/>
              <a:ext cx="314243" cy="487762"/>
            </a:xfrm>
            <a:custGeom>
              <a:avLst/>
              <a:gdLst/>
              <a:ahLst/>
              <a:cxnLst/>
              <a:rect l="l" t="t" r="r" b="b"/>
              <a:pathLst>
                <a:path w="5404" h="8388" extrusionOk="0">
                  <a:moveTo>
                    <a:pt x="41" y="1"/>
                  </a:moveTo>
                  <a:cubicBezTo>
                    <a:pt x="22" y="22"/>
                    <a:pt x="1" y="41"/>
                    <a:pt x="22" y="81"/>
                  </a:cubicBezTo>
                  <a:cubicBezTo>
                    <a:pt x="41" y="122"/>
                    <a:pt x="2783" y="5283"/>
                    <a:pt x="5304" y="8368"/>
                  </a:cubicBezTo>
                  <a:cubicBezTo>
                    <a:pt x="5323" y="8388"/>
                    <a:pt x="5344" y="8388"/>
                    <a:pt x="5344" y="8388"/>
                  </a:cubicBezTo>
                  <a:cubicBezTo>
                    <a:pt x="5363" y="8388"/>
                    <a:pt x="5384" y="8388"/>
                    <a:pt x="5384" y="8368"/>
                  </a:cubicBezTo>
                  <a:cubicBezTo>
                    <a:pt x="5404" y="8347"/>
                    <a:pt x="5404" y="8328"/>
                    <a:pt x="5384" y="8307"/>
                  </a:cubicBezTo>
                  <a:cubicBezTo>
                    <a:pt x="2884" y="5223"/>
                    <a:pt x="142" y="81"/>
                    <a:pt x="102" y="22"/>
                  </a:cubicBezTo>
                  <a:cubicBezTo>
                    <a:pt x="102" y="1"/>
                    <a:pt x="62" y="1"/>
                    <a:pt x="41"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4"/>
            <p:cNvSpPr/>
            <p:nvPr/>
          </p:nvSpPr>
          <p:spPr>
            <a:xfrm>
              <a:off x="5085533" y="882133"/>
              <a:ext cx="493984" cy="324186"/>
            </a:xfrm>
            <a:custGeom>
              <a:avLst/>
              <a:gdLst/>
              <a:ahLst/>
              <a:cxnLst/>
              <a:rect l="l" t="t" r="r" b="b"/>
              <a:pathLst>
                <a:path w="8495" h="5575" extrusionOk="0">
                  <a:moveTo>
                    <a:pt x="1038" y="1"/>
                  </a:moveTo>
                  <a:cubicBezTo>
                    <a:pt x="731" y="1"/>
                    <a:pt x="484" y="39"/>
                    <a:pt x="302" y="83"/>
                  </a:cubicBezTo>
                  <a:cubicBezTo>
                    <a:pt x="100" y="124"/>
                    <a:pt x="0" y="345"/>
                    <a:pt x="60" y="546"/>
                  </a:cubicBezTo>
                  <a:cubicBezTo>
                    <a:pt x="1656" y="4891"/>
                    <a:pt x="5483" y="5574"/>
                    <a:pt x="7374" y="5574"/>
                  </a:cubicBezTo>
                  <a:cubicBezTo>
                    <a:pt x="8063" y="5574"/>
                    <a:pt x="8494" y="5483"/>
                    <a:pt x="8468" y="5446"/>
                  </a:cubicBezTo>
                  <a:cubicBezTo>
                    <a:pt x="5049" y="790"/>
                    <a:pt x="2429" y="1"/>
                    <a:pt x="103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4"/>
            <p:cNvSpPr/>
            <p:nvPr/>
          </p:nvSpPr>
          <p:spPr>
            <a:xfrm>
              <a:off x="5090185" y="893065"/>
              <a:ext cx="491251" cy="309242"/>
            </a:xfrm>
            <a:custGeom>
              <a:avLst/>
              <a:gdLst/>
              <a:ahLst/>
              <a:cxnLst/>
              <a:rect l="l" t="t" r="r" b="b"/>
              <a:pathLst>
                <a:path w="8448" h="5318" extrusionOk="0">
                  <a:moveTo>
                    <a:pt x="51" y="0"/>
                  </a:moveTo>
                  <a:cubicBezTo>
                    <a:pt x="41" y="0"/>
                    <a:pt x="31" y="6"/>
                    <a:pt x="20" y="16"/>
                  </a:cubicBezTo>
                  <a:cubicBezTo>
                    <a:pt x="1" y="36"/>
                    <a:pt x="1" y="76"/>
                    <a:pt x="20" y="97"/>
                  </a:cubicBezTo>
                  <a:cubicBezTo>
                    <a:pt x="81" y="116"/>
                    <a:pt x="4759" y="3605"/>
                    <a:pt x="8367" y="5318"/>
                  </a:cubicBezTo>
                  <a:lnTo>
                    <a:pt x="8388" y="5318"/>
                  </a:lnTo>
                  <a:cubicBezTo>
                    <a:pt x="8407" y="5318"/>
                    <a:pt x="8428" y="5298"/>
                    <a:pt x="8428" y="5277"/>
                  </a:cubicBezTo>
                  <a:cubicBezTo>
                    <a:pt x="8447" y="5258"/>
                    <a:pt x="8447" y="5237"/>
                    <a:pt x="8407" y="5218"/>
                  </a:cubicBezTo>
                  <a:cubicBezTo>
                    <a:pt x="4818" y="3524"/>
                    <a:pt x="141" y="36"/>
                    <a:pt x="81" y="16"/>
                  </a:cubicBezTo>
                  <a:cubicBezTo>
                    <a:pt x="71" y="6"/>
                    <a:pt x="61" y="0"/>
                    <a:pt x="5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4"/>
            <p:cNvSpPr/>
            <p:nvPr/>
          </p:nvSpPr>
          <p:spPr>
            <a:xfrm>
              <a:off x="5515727" y="637903"/>
              <a:ext cx="360297" cy="561206"/>
            </a:xfrm>
            <a:custGeom>
              <a:avLst/>
              <a:gdLst/>
              <a:ahLst/>
              <a:cxnLst/>
              <a:rect l="l" t="t" r="r" b="b"/>
              <a:pathLst>
                <a:path w="6196" h="9651" extrusionOk="0">
                  <a:moveTo>
                    <a:pt x="3189" y="1"/>
                  </a:moveTo>
                  <a:cubicBezTo>
                    <a:pt x="3127" y="1"/>
                    <a:pt x="3064" y="16"/>
                    <a:pt x="3005" y="49"/>
                  </a:cubicBezTo>
                  <a:cubicBezTo>
                    <a:pt x="2137" y="593"/>
                    <a:pt x="0" y="2670"/>
                    <a:pt x="1150" y="9646"/>
                  </a:cubicBezTo>
                  <a:cubicBezTo>
                    <a:pt x="1151" y="9649"/>
                    <a:pt x="1153" y="9651"/>
                    <a:pt x="1157" y="9651"/>
                  </a:cubicBezTo>
                  <a:cubicBezTo>
                    <a:pt x="1369" y="9651"/>
                    <a:pt x="6196" y="5782"/>
                    <a:pt x="3508" y="190"/>
                  </a:cubicBezTo>
                  <a:cubicBezTo>
                    <a:pt x="3441" y="68"/>
                    <a:pt x="3318" y="1"/>
                    <a:pt x="3189"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4"/>
            <p:cNvSpPr/>
            <p:nvPr/>
          </p:nvSpPr>
          <p:spPr>
            <a:xfrm>
              <a:off x="5579052" y="637205"/>
              <a:ext cx="127872" cy="563997"/>
            </a:xfrm>
            <a:custGeom>
              <a:avLst/>
              <a:gdLst/>
              <a:ahLst/>
              <a:cxnLst/>
              <a:rect l="l" t="t" r="r" b="b"/>
              <a:pathLst>
                <a:path w="2199" h="9699" extrusionOk="0">
                  <a:moveTo>
                    <a:pt x="2158" y="0"/>
                  </a:moveTo>
                  <a:cubicBezTo>
                    <a:pt x="2118" y="0"/>
                    <a:pt x="2097" y="21"/>
                    <a:pt x="2097" y="41"/>
                  </a:cubicBezTo>
                  <a:cubicBezTo>
                    <a:pt x="2077" y="102"/>
                    <a:pt x="1290" y="5887"/>
                    <a:pt x="0" y="9637"/>
                  </a:cubicBezTo>
                  <a:cubicBezTo>
                    <a:pt x="0" y="9658"/>
                    <a:pt x="0" y="9698"/>
                    <a:pt x="40" y="9698"/>
                  </a:cubicBezTo>
                  <a:lnTo>
                    <a:pt x="61" y="9698"/>
                  </a:lnTo>
                  <a:cubicBezTo>
                    <a:pt x="81" y="9698"/>
                    <a:pt x="102" y="9698"/>
                    <a:pt x="102" y="9677"/>
                  </a:cubicBezTo>
                  <a:cubicBezTo>
                    <a:pt x="1392" y="5908"/>
                    <a:pt x="2198" y="121"/>
                    <a:pt x="2198" y="61"/>
                  </a:cubicBezTo>
                  <a:cubicBezTo>
                    <a:pt x="2198" y="21"/>
                    <a:pt x="2177" y="0"/>
                    <a:pt x="2158"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4"/>
            <p:cNvSpPr/>
            <p:nvPr/>
          </p:nvSpPr>
          <p:spPr>
            <a:xfrm>
              <a:off x="7847600" y="1898479"/>
              <a:ext cx="812414" cy="523117"/>
            </a:xfrm>
            <a:custGeom>
              <a:avLst/>
              <a:gdLst/>
              <a:ahLst/>
              <a:cxnLst/>
              <a:rect l="l" t="t" r="r" b="b"/>
              <a:pathLst>
                <a:path w="13971" h="8996" extrusionOk="0">
                  <a:moveTo>
                    <a:pt x="13809" y="1"/>
                  </a:moveTo>
                  <a:cubicBezTo>
                    <a:pt x="13766" y="1"/>
                    <a:pt x="13721" y="21"/>
                    <a:pt x="13688" y="64"/>
                  </a:cubicBezTo>
                  <a:cubicBezTo>
                    <a:pt x="12801" y="992"/>
                    <a:pt x="11895" y="1919"/>
                    <a:pt x="10826" y="2564"/>
                  </a:cubicBezTo>
                  <a:cubicBezTo>
                    <a:pt x="10301" y="2887"/>
                    <a:pt x="9737" y="3108"/>
                    <a:pt x="9132" y="3229"/>
                  </a:cubicBezTo>
                  <a:cubicBezTo>
                    <a:pt x="8527" y="3371"/>
                    <a:pt x="7863" y="3451"/>
                    <a:pt x="7197" y="3693"/>
                  </a:cubicBezTo>
                  <a:cubicBezTo>
                    <a:pt x="6532" y="3955"/>
                    <a:pt x="5947" y="4317"/>
                    <a:pt x="5403" y="4640"/>
                  </a:cubicBezTo>
                  <a:lnTo>
                    <a:pt x="3750" y="5669"/>
                  </a:lnTo>
                  <a:lnTo>
                    <a:pt x="423" y="7685"/>
                  </a:lnTo>
                  <a:cubicBezTo>
                    <a:pt x="423" y="7685"/>
                    <a:pt x="403" y="7704"/>
                    <a:pt x="382" y="7704"/>
                  </a:cubicBezTo>
                  <a:cubicBezTo>
                    <a:pt x="60" y="7946"/>
                    <a:pt x="0" y="8390"/>
                    <a:pt x="221" y="8693"/>
                  </a:cubicBezTo>
                  <a:cubicBezTo>
                    <a:pt x="356" y="8889"/>
                    <a:pt x="572" y="8995"/>
                    <a:pt x="792" y="8995"/>
                  </a:cubicBezTo>
                  <a:cubicBezTo>
                    <a:pt x="936" y="8995"/>
                    <a:pt x="1082" y="8950"/>
                    <a:pt x="1210" y="8854"/>
                  </a:cubicBezTo>
                  <a:lnTo>
                    <a:pt x="4374" y="6616"/>
                  </a:lnTo>
                  <a:lnTo>
                    <a:pt x="5947" y="5487"/>
                  </a:lnTo>
                  <a:cubicBezTo>
                    <a:pt x="6471" y="5105"/>
                    <a:pt x="6976" y="4742"/>
                    <a:pt x="7519" y="4500"/>
                  </a:cubicBezTo>
                  <a:cubicBezTo>
                    <a:pt x="8043" y="4258"/>
                    <a:pt x="8669" y="4137"/>
                    <a:pt x="9314" y="3935"/>
                  </a:cubicBezTo>
                  <a:cubicBezTo>
                    <a:pt x="9959" y="3753"/>
                    <a:pt x="10605" y="3451"/>
                    <a:pt x="11148" y="3068"/>
                  </a:cubicBezTo>
                  <a:cubicBezTo>
                    <a:pt x="12258" y="2282"/>
                    <a:pt x="13105" y="1253"/>
                    <a:pt x="13930" y="266"/>
                  </a:cubicBezTo>
                  <a:cubicBezTo>
                    <a:pt x="13971" y="205"/>
                    <a:pt x="13971" y="105"/>
                    <a:pt x="13911" y="43"/>
                  </a:cubicBezTo>
                  <a:cubicBezTo>
                    <a:pt x="13883" y="16"/>
                    <a:pt x="13846" y="1"/>
                    <a:pt x="1380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4"/>
            <p:cNvSpPr/>
            <p:nvPr/>
          </p:nvSpPr>
          <p:spPr>
            <a:xfrm>
              <a:off x="6447813" y="2343792"/>
              <a:ext cx="626043" cy="662329"/>
            </a:xfrm>
            <a:custGeom>
              <a:avLst/>
              <a:gdLst/>
              <a:ahLst/>
              <a:cxnLst/>
              <a:rect l="l" t="t" r="r" b="b"/>
              <a:pathLst>
                <a:path w="10766" h="11390" extrusionOk="0">
                  <a:moveTo>
                    <a:pt x="10294" y="0"/>
                  </a:moveTo>
                  <a:cubicBezTo>
                    <a:pt x="10270" y="0"/>
                    <a:pt x="10246" y="2"/>
                    <a:pt x="10221" y="6"/>
                  </a:cubicBezTo>
                  <a:cubicBezTo>
                    <a:pt x="7500" y="390"/>
                    <a:pt x="5100" y="2264"/>
                    <a:pt x="4072" y="4764"/>
                  </a:cubicBezTo>
                  <a:cubicBezTo>
                    <a:pt x="3831" y="5390"/>
                    <a:pt x="3648" y="5954"/>
                    <a:pt x="3245" y="6377"/>
                  </a:cubicBezTo>
                  <a:cubicBezTo>
                    <a:pt x="2863" y="6820"/>
                    <a:pt x="2298" y="7164"/>
                    <a:pt x="1814" y="7648"/>
                  </a:cubicBezTo>
                  <a:cubicBezTo>
                    <a:pt x="1331" y="8132"/>
                    <a:pt x="987" y="8716"/>
                    <a:pt x="705" y="9320"/>
                  </a:cubicBezTo>
                  <a:cubicBezTo>
                    <a:pt x="444" y="9925"/>
                    <a:pt x="242" y="10530"/>
                    <a:pt x="40" y="11156"/>
                  </a:cubicBezTo>
                  <a:cubicBezTo>
                    <a:pt x="0" y="11236"/>
                    <a:pt x="60" y="11336"/>
                    <a:pt x="140" y="11377"/>
                  </a:cubicBezTo>
                  <a:cubicBezTo>
                    <a:pt x="163" y="11386"/>
                    <a:pt x="185" y="11390"/>
                    <a:pt x="207" y="11390"/>
                  </a:cubicBezTo>
                  <a:cubicBezTo>
                    <a:pt x="283" y="11390"/>
                    <a:pt x="351" y="11340"/>
                    <a:pt x="382" y="11277"/>
                  </a:cubicBezTo>
                  <a:cubicBezTo>
                    <a:pt x="806" y="10067"/>
                    <a:pt x="1269" y="8837"/>
                    <a:pt x="2177" y="8011"/>
                  </a:cubicBezTo>
                  <a:cubicBezTo>
                    <a:pt x="2600" y="7587"/>
                    <a:pt x="3185" y="7264"/>
                    <a:pt x="3669" y="6761"/>
                  </a:cubicBezTo>
                  <a:cubicBezTo>
                    <a:pt x="3911" y="6519"/>
                    <a:pt x="4113" y="6216"/>
                    <a:pt x="4253" y="5914"/>
                  </a:cubicBezTo>
                  <a:cubicBezTo>
                    <a:pt x="4414" y="5591"/>
                    <a:pt x="4535" y="5288"/>
                    <a:pt x="4656" y="5006"/>
                  </a:cubicBezTo>
                  <a:cubicBezTo>
                    <a:pt x="5664" y="2769"/>
                    <a:pt x="7922" y="1156"/>
                    <a:pt x="10322" y="893"/>
                  </a:cubicBezTo>
                  <a:lnTo>
                    <a:pt x="10342" y="893"/>
                  </a:lnTo>
                  <a:cubicBezTo>
                    <a:pt x="10584" y="853"/>
                    <a:pt x="10766" y="632"/>
                    <a:pt x="10726" y="390"/>
                  </a:cubicBezTo>
                  <a:cubicBezTo>
                    <a:pt x="10689" y="154"/>
                    <a:pt x="10506" y="0"/>
                    <a:pt x="1029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4"/>
            <p:cNvSpPr/>
            <p:nvPr/>
          </p:nvSpPr>
          <p:spPr>
            <a:xfrm>
              <a:off x="6341050" y="2981348"/>
              <a:ext cx="177125" cy="270223"/>
            </a:xfrm>
            <a:custGeom>
              <a:avLst/>
              <a:gdLst/>
              <a:ahLst/>
              <a:cxnLst/>
              <a:rect l="l" t="t" r="r" b="b"/>
              <a:pathLst>
                <a:path w="3046" h="4647" extrusionOk="0">
                  <a:moveTo>
                    <a:pt x="1957" y="0"/>
                  </a:moveTo>
                  <a:cubicBezTo>
                    <a:pt x="1924" y="0"/>
                    <a:pt x="1890" y="3"/>
                    <a:pt x="1855" y="10"/>
                  </a:cubicBezTo>
                  <a:cubicBezTo>
                    <a:pt x="1433" y="90"/>
                    <a:pt x="1089" y="413"/>
                    <a:pt x="847" y="756"/>
                  </a:cubicBezTo>
                  <a:cubicBezTo>
                    <a:pt x="344" y="1421"/>
                    <a:pt x="62" y="2227"/>
                    <a:pt x="22" y="3034"/>
                  </a:cubicBezTo>
                  <a:cubicBezTo>
                    <a:pt x="1" y="3377"/>
                    <a:pt x="22" y="3719"/>
                    <a:pt x="183" y="4001"/>
                  </a:cubicBezTo>
                  <a:cubicBezTo>
                    <a:pt x="344" y="4324"/>
                    <a:pt x="667" y="4547"/>
                    <a:pt x="1009" y="4627"/>
                  </a:cubicBezTo>
                  <a:cubicBezTo>
                    <a:pt x="1083" y="4640"/>
                    <a:pt x="1158" y="4646"/>
                    <a:pt x="1233" y="4646"/>
                  </a:cubicBezTo>
                  <a:cubicBezTo>
                    <a:pt x="1505" y="4646"/>
                    <a:pt x="1776" y="4563"/>
                    <a:pt x="1997" y="4405"/>
                  </a:cubicBezTo>
                  <a:cubicBezTo>
                    <a:pt x="2259" y="4224"/>
                    <a:pt x="2420" y="3961"/>
                    <a:pt x="2562" y="3700"/>
                  </a:cubicBezTo>
                  <a:cubicBezTo>
                    <a:pt x="2884" y="3095"/>
                    <a:pt x="3046" y="2429"/>
                    <a:pt x="3025" y="1743"/>
                  </a:cubicBezTo>
                  <a:cubicBezTo>
                    <a:pt x="3025" y="1401"/>
                    <a:pt x="2984" y="1058"/>
                    <a:pt x="2844" y="756"/>
                  </a:cubicBezTo>
                  <a:cubicBezTo>
                    <a:pt x="2676" y="422"/>
                    <a:pt x="2354" y="0"/>
                    <a:pt x="1957"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4"/>
            <p:cNvSpPr/>
            <p:nvPr/>
          </p:nvSpPr>
          <p:spPr>
            <a:xfrm>
              <a:off x="6379778" y="3035777"/>
              <a:ext cx="100890" cy="180614"/>
            </a:xfrm>
            <a:custGeom>
              <a:avLst/>
              <a:gdLst/>
              <a:ahLst/>
              <a:cxnLst/>
              <a:rect l="l" t="t" r="r" b="b"/>
              <a:pathLst>
                <a:path w="1735" h="3106" extrusionOk="0">
                  <a:moveTo>
                    <a:pt x="20" y="1"/>
                  </a:moveTo>
                  <a:cubicBezTo>
                    <a:pt x="1" y="1"/>
                    <a:pt x="1" y="22"/>
                    <a:pt x="1" y="41"/>
                  </a:cubicBezTo>
                  <a:cubicBezTo>
                    <a:pt x="243" y="2562"/>
                    <a:pt x="1673" y="3106"/>
                    <a:pt x="1694" y="3106"/>
                  </a:cubicBezTo>
                  <a:lnTo>
                    <a:pt x="1714" y="3106"/>
                  </a:lnTo>
                  <a:cubicBezTo>
                    <a:pt x="1735" y="3086"/>
                    <a:pt x="1714" y="3065"/>
                    <a:pt x="1714" y="3065"/>
                  </a:cubicBezTo>
                  <a:cubicBezTo>
                    <a:pt x="1694" y="3065"/>
                    <a:pt x="283" y="2522"/>
                    <a:pt x="60" y="22"/>
                  </a:cubicBezTo>
                  <a:cubicBezTo>
                    <a:pt x="60" y="22"/>
                    <a:pt x="41" y="1"/>
                    <a:pt x="2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4"/>
            <p:cNvSpPr/>
            <p:nvPr/>
          </p:nvSpPr>
          <p:spPr>
            <a:xfrm>
              <a:off x="6343376" y="3148646"/>
              <a:ext cx="72746" cy="45531"/>
            </a:xfrm>
            <a:custGeom>
              <a:avLst/>
              <a:gdLst/>
              <a:ahLst/>
              <a:cxnLst/>
              <a:rect l="l" t="t" r="r" b="b"/>
              <a:pathLst>
                <a:path w="1251" h="783" extrusionOk="0">
                  <a:moveTo>
                    <a:pt x="1221" y="1"/>
                  </a:moveTo>
                  <a:cubicBezTo>
                    <a:pt x="1216" y="1"/>
                    <a:pt x="1211" y="6"/>
                    <a:pt x="1211" y="16"/>
                  </a:cubicBezTo>
                  <a:cubicBezTo>
                    <a:pt x="1191" y="16"/>
                    <a:pt x="707" y="600"/>
                    <a:pt x="41" y="721"/>
                  </a:cubicBezTo>
                  <a:cubicBezTo>
                    <a:pt x="22" y="721"/>
                    <a:pt x="1" y="742"/>
                    <a:pt x="22" y="762"/>
                  </a:cubicBezTo>
                  <a:cubicBezTo>
                    <a:pt x="22" y="762"/>
                    <a:pt x="22" y="782"/>
                    <a:pt x="41" y="782"/>
                  </a:cubicBezTo>
                  <a:cubicBezTo>
                    <a:pt x="748" y="641"/>
                    <a:pt x="1232" y="57"/>
                    <a:pt x="1251" y="36"/>
                  </a:cubicBezTo>
                  <a:cubicBezTo>
                    <a:pt x="1251" y="36"/>
                    <a:pt x="1251" y="16"/>
                    <a:pt x="1232" y="16"/>
                  </a:cubicBezTo>
                  <a:cubicBezTo>
                    <a:pt x="1232" y="6"/>
                    <a:pt x="1226" y="1"/>
                    <a:pt x="122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4"/>
            <p:cNvSpPr/>
            <p:nvPr/>
          </p:nvSpPr>
          <p:spPr>
            <a:xfrm>
              <a:off x="6358669" y="3185862"/>
              <a:ext cx="109031" cy="44601"/>
            </a:xfrm>
            <a:custGeom>
              <a:avLst/>
              <a:gdLst/>
              <a:ahLst/>
              <a:cxnLst/>
              <a:rect l="l" t="t" r="r" b="b"/>
              <a:pathLst>
                <a:path w="1875" h="767" extrusionOk="0">
                  <a:moveTo>
                    <a:pt x="60" y="1"/>
                  </a:moveTo>
                  <a:cubicBezTo>
                    <a:pt x="60" y="1"/>
                    <a:pt x="41" y="1"/>
                    <a:pt x="41" y="22"/>
                  </a:cubicBezTo>
                  <a:cubicBezTo>
                    <a:pt x="1" y="162"/>
                    <a:pt x="41" y="304"/>
                    <a:pt x="141" y="384"/>
                  </a:cubicBezTo>
                  <a:cubicBezTo>
                    <a:pt x="186" y="414"/>
                    <a:pt x="241" y="432"/>
                    <a:pt x="300" y="432"/>
                  </a:cubicBezTo>
                  <a:cubicBezTo>
                    <a:pt x="321" y="432"/>
                    <a:pt x="342" y="430"/>
                    <a:pt x="364" y="425"/>
                  </a:cubicBezTo>
                  <a:cubicBezTo>
                    <a:pt x="404" y="425"/>
                    <a:pt x="423" y="404"/>
                    <a:pt x="464" y="384"/>
                  </a:cubicBezTo>
                  <a:cubicBezTo>
                    <a:pt x="464" y="484"/>
                    <a:pt x="485" y="546"/>
                    <a:pt x="525" y="605"/>
                  </a:cubicBezTo>
                  <a:cubicBezTo>
                    <a:pt x="585" y="707"/>
                    <a:pt x="665" y="767"/>
                    <a:pt x="767" y="767"/>
                  </a:cubicBezTo>
                  <a:lnTo>
                    <a:pt x="786" y="767"/>
                  </a:lnTo>
                  <a:cubicBezTo>
                    <a:pt x="867" y="767"/>
                    <a:pt x="948" y="707"/>
                    <a:pt x="1009" y="626"/>
                  </a:cubicBezTo>
                  <a:cubicBezTo>
                    <a:pt x="1049" y="586"/>
                    <a:pt x="1068" y="525"/>
                    <a:pt x="1089" y="465"/>
                  </a:cubicBezTo>
                  <a:cubicBezTo>
                    <a:pt x="1170" y="586"/>
                    <a:pt x="1251" y="726"/>
                    <a:pt x="1412" y="747"/>
                  </a:cubicBezTo>
                  <a:cubicBezTo>
                    <a:pt x="1439" y="755"/>
                    <a:pt x="1465" y="759"/>
                    <a:pt x="1491" y="759"/>
                  </a:cubicBezTo>
                  <a:cubicBezTo>
                    <a:pt x="1660" y="759"/>
                    <a:pt x="1805" y="602"/>
                    <a:pt x="1875" y="444"/>
                  </a:cubicBezTo>
                  <a:cubicBezTo>
                    <a:pt x="1875" y="425"/>
                    <a:pt x="1875" y="404"/>
                    <a:pt x="1856" y="404"/>
                  </a:cubicBezTo>
                  <a:cubicBezTo>
                    <a:pt x="1835" y="404"/>
                    <a:pt x="1815" y="404"/>
                    <a:pt x="1815" y="425"/>
                  </a:cubicBezTo>
                  <a:cubicBezTo>
                    <a:pt x="1760" y="569"/>
                    <a:pt x="1626" y="713"/>
                    <a:pt x="1469" y="713"/>
                  </a:cubicBezTo>
                  <a:cubicBezTo>
                    <a:pt x="1450" y="713"/>
                    <a:pt x="1431" y="711"/>
                    <a:pt x="1412" y="707"/>
                  </a:cubicBezTo>
                  <a:cubicBezTo>
                    <a:pt x="1270" y="667"/>
                    <a:pt x="1189" y="525"/>
                    <a:pt x="1109" y="384"/>
                  </a:cubicBezTo>
                  <a:cubicBezTo>
                    <a:pt x="1109" y="363"/>
                    <a:pt x="1089" y="363"/>
                    <a:pt x="1089" y="363"/>
                  </a:cubicBezTo>
                  <a:cubicBezTo>
                    <a:pt x="1068" y="363"/>
                    <a:pt x="1068" y="363"/>
                    <a:pt x="1068" y="384"/>
                  </a:cubicBezTo>
                  <a:cubicBezTo>
                    <a:pt x="1028" y="465"/>
                    <a:pt x="1009" y="546"/>
                    <a:pt x="969" y="605"/>
                  </a:cubicBezTo>
                  <a:cubicBezTo>
                    <a:pt x="907" y="667"/>
                    <a:pt x="848" y="707"/>
                    <a:pt x="786" y="707"/>
                  </a:cubicBezTo>
                  <a:lnTo>
                    <a:pt x="767" y="707"/>
                  </a:lnTo>
                  <a:cubicBezTo>
                    <a:pt x="686" y="707"/>
                    <a:pt x="606" y="667"/>
                    <a:pt x="565" y="586"/>
                  </a:cubicBezTo>
                  <a:cubicBezTo>
                    <a:pt x="525" y="525"/>
                    <a:pt x="504" y="425"/>
                    <a:pt x="525" y="323"/>
                  </a:cubicBezTo>
                  <a:cubicBezTo>
                    <a:pt x="525" y="304"/>
                    <a:pt x="504" y="304"/>
                    <a:pt x="504" y="304"/>
                  </a:cubicBezTo>
                  <a:lnTo>
                    <a:pt x="464" y="304"/>
                  </a:lnTo>
                  <a:cubicBezTo>
                    <a:pt x="444" y="344"/>
                    <a:pt x="404" y="363"/>
                    <a:pt x="343" y="384"/>
                  </a:cubicBezTo>
                  <a:cubicBezTo>
                    <a:pt x="283" y="384"/>
                    <a:pt x="222" y="384"/>
                    <a:pt x="181" y="344"/>
                  </a:cubicBezTo>
                  <a:cubicBezTo>
                    <a:pt x="101" y="283"/>
                    <a:pt x="60" y="142"/>
                    <a:pt x="81" y="41"/>
                  </a:cubicBezTo>
                  <a:cubicBezTo>
                    <a:pt x="81" y="22"/>
                    <a:pt x="81" y="1"/>
                    <a:pt x="6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4"/>
            <p:cNvSpPr/>
            <p:nvPr/>
          </p:nvSpPr>
          <p:spPr>
            <a:xfrm>
              <a:off x="7518122" y="2435552"/>
              <a:ext cx="276271" cy="340643"/>
            </a:xfrm>
            <a:custGeom>
              <a:avLst/>
              <a:gdLst/>
              <a:ahLst/>
              <a:cxnLst/>
              <a:rect l="l" t="t" r="r" b="b"/>
              <a:pathLst>
                <a:path w="4751" h="5858" extrusionOk="0">
                  <a:moveTo>
                    <a:pt x="4257" y="0"/>
                  </a:moveTo>
                  <a:cubicBezTo>
                    <a:pt x="4256" y="0"/>
                    <a:pt x="4255" y="0"/>
                    <a:pt x="4255" y="1"/>
                  </a:cubicBezTo>
                  <a:cubicBezTo>
                    <a:pt x="40" y="2804"/>
                    <a:pt x="0" y="4941"/>
                    <a:pt x="142" y="5646"/>
                  </a:cubicBezTo>
                  <a:cubicBezTo>
                    <a:pt x="158" y="5779"/>
                    <a:pt x="271" y="5858"/>
                    <a:pt x="391" y="5858"/>
                  </a:cubicBezTo>
                  <a:cubicBezTo>
                    <a:pt x="415" y="5858"/>
                    <a:pt x="440" y="5854"/>
                    <a:pt x="465" y="5847"/>
                  </a:cubicBezTo>
                  <a:cubicBezTo>
                    <a:pt x="4751" y="4506"/>
                    <a:pt x="4360" y="0"/>
                    <a:pt x="425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4"/>
            <p:cNvSpPr/>
            <p:nvPr/>
          </p:nvSpPr>
          <p:spPr>
            <a:xfrm>
              <a:off x="7529810" y="2433226"/>
              <a:ext cx="238124" cy="341224"/>
            </a:xfrm>
            <a:custGeom>
              <a:avLst/>
              <a:gdLst/>
              <a:ahLst/>
              <a:cxnLst/>
              <a:rect l="l" t="t" r="r" b="b"/>
              <a:pathLst>
                <a:path w="4095" h="5868" extrusionOk="0">
                  <a:moveTo>
                    <a:pt x="4073" y="0"/>
                  </a:moveTo>
                  <a:cubicBezTo>
                    <a:pt x="4054" y="0"/>
                    <a:pt x="4033" y="0"/>
                    <a:pt x="4013" y="21"/>
                  </a:cubicBezTo>
                  <a:cubicBezTo>
                    <a:pt x="2683" y="2521"/>
                    <a:pt x="41" y="5766"/>
                    <a:pt x="22" y="5787"/>
                  </a:cubicBezTo>
                  <a:cubicBezTo>
                    <a:pt x="1" y="5807"/>
                    <a:pt x="1" y="5828"/>
                    <a:pt x="22" y="5847"/>
                  </a:cubicBezTo>
                  <a:lnTo>
                    <a:pt x="41" y="5868"/>
                  </a:lnTo>
                  <a:cubicBezTo>
                    <a:pt x="62" y="5868"/>
                    <a:pt x="62" y="5847"/>
                    <a:pt x="81" y="5847"/>
                  </a:cubicBezTo>
                  <a:cubicBezTo>
                    <a:pt x="102" y="5807"/>
                    <a:pt x="2743" y="2562"/>
                    <a:pt x="4094" y="62"/>
                  </a:cubicBezTo>
                  <a:cubicBezTo>
                    <a:pt x="4094" y="41"/>
                    <a:pt x="4094" y="0"/>
                    <a:pt x="4073"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4"/>
            <p:cNvSpPr/>
            <p:nvPr/>
          </p:nvSpPr>
          <p:spPr>
            <a:xfrm>
              <a:off x="6761939" y="2537140"/>
              <a:ext cx="315638" cy="430077"/>
            </a:xfrm>
            <a:custGeom>
              <a:avLst/>
              <a:gdLst/>
              <a:ahLst/>
              <a:cxnLst/>
              <a:rect l="l" t="t" r="r" b="b"/>
              <a:pathLst>
                <a:path w="5428" h="7396" extrusionOk="0">
                  <a:moveTo>
                    <a:pt x="23" y="0"/>
                  </a:moveTo>
                  <a:cubicBezTo>
                    <a:pt x="8" y="0"/>
                    <a:pt x="0" y="3"/>
                    <a:pt x="1" y="8"/>
                  </a:cubicBezTo>
                  <a:cubicBezTo>
                    <a:pt x="1270" y="6178"/>
                    <a:pt x="3730" y="7226"/>
                    <a:pt x="4617" y="7387"/>
                  </a:cubicBezTo>
                  <a:cubicBezTo>
                    <a:pt x="4641" y="7393"/>
                    <a:pt x="4664" y="7395"/>
                    <a:pt x="4687" y="7395"/>
                  </a:cubicBezTo>
                  <a:cubicBezTo>
                    <a:pt x="4843" y="7395"/>
                    <a:pt x="4983" y="7281"/>
                    <a:pt x="5001" y="7105"/>
                  </a:cubicBezTo>
                  <a:cubicBezTo>
                    <a:pt x="5427" y="1719"/>
                    <a:pt x="398" y="0"/>
                    <a:pt x="23"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4"/>
            <p:cNvSpPr/>
            <p:nvPr/>
          </p:nvSpPr>
          <p:spPr>
            <a:xfrm>
              <a:off x="6759613" y="2534349"/>
              <a:ext cx="284935" cy="432403"/>
            </a:xfrm>
            <a:custGeom>
              <a:avLst/>
              <a:gdLst/>
              <a:ahLst/>
              <a:cxnLst/>
              <a:rect l="l" t="t" r="r" b="b"/>
              <a:pathLst>
                <a:path w="4900" h="7436" extrusionOk="0">
                  <a:moveTo>
                    <a:pt x="51" y="0"/>
                  </a:moveTo>
                  <a:cubicBezTo>
                    <a:pt x="41" y="0"/>
                    <a:pt x="31" y="6"/>
                    <a:pt x="20" y="16"/>
                  </a:cubicBezTo>
                  <a:cubicBezTo>
                    <a:pt x="1" y="36"/>
                    <a:pt x="1" y="56"/>
                    <a:pt x="20" y="76"/>
                  </a:cubicBezTo>
                  <a:cubicBezTo>
                    <a:pt x="2278" y="2798"/>
                    <a:pt x="4799" y="7355"/>
                    <a:pt x="4818" y="7395"/>
                  </a:cubicBezTo>
                  <a:cubicBezTo>
                    <a:pt x="4818" y="7414"/>
                    <a:pt x="4839" y="7435"/>
                    <a:pt x="4859" y="7435"/>
                  </a:cubicBezTo>
                  <a:lnTo>
                    <a:pt x="4880" y="7414"/>
                  </a:lnTo>
                  <a:cubicBezTo>
                    <a:pt x="4899" y="7414"/>
                    <a:pt x="4899" y="7374"/>
                    <a:pt x="4899" y="7355"/>
                  </a:cubicBezTo>
                  <a:cubicBezTo>
                    <a:pt x="4880" y="7314"/>
                    <a:pt x="2359" y="2737"/>
                    <a:pt x="81" y="16"/>
                  </a:cubicBezTo>
                  <a:cubicBezTo>
                    <a:pt x="71" y="6"/>
                    <a:pt x="61" y="0"/>
                    <a:pt x="5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4"/>
            <p:cNvSpPr/>
            <p:nvPr/>
          </p:nvSpPr>
          <p:spPr>
            <a:xfrm>
              <a:off x="8568544" y="1372396"/>
              <a:ext cx="360297" cy="560624"/>
            </a:xfrm>
            <a:custGeom>
              <a:avLst/>
              <a:gdLst/>
              <a:ahLst/>
              <a:cxnLst/>
              <a:rect l="l" t="t" r="r" b="b"/>
              <a:pathLst>
                <a:path w="6196" h="9641" extrusionOk="0">
                  <a:moveTo>
                    <a:pt x="3200" y="1"/>
                  </a:moveTo>
                  <a:cubicBezTo>
                    <a:pt x="3138" y="1"/>
                    <a:pt x="3077" y="19"/>
                    <a:pt x="3024" y="58"/>
                  </a:cubicBezTo>
                  <a:cubicBezTo>
                    <a:pt x="2158" y="604"/>
                    <a:pt x="0" y="2660"/>
                    <a:pt x="1150" y="9636"/>
                  </a:cubicBezTo>
                  <a:cubicBezTo>
                    <a:pt x="1151" y="9639"/>
                    <a:pt x="1154" y="9640"/>
                    <a:pt x="1158" y="9640"/>
                  </a:cubicBezTo>
                  <a:cubicBezTo>
                    <a:pt x="1390" y="9640"/>
                    <a:pt x="6196" y="5791"/>
                    <a:pt x="3529" y="200"/>
                  </a:cubicBezTo>
                  <a:cubicBezTo>
                    <a:pt x="3461" y="78"/>
                    <a:pt x="3329" y="1"/>
                    <a:pt x="3200"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4"/>
            <p:cNvSpPr/>
            <p:nvPr/>
          </p:nvSpPr>
          <p:spPr>
            <a:xfrm>
              <a:off x="8631811" y="1371058"/>
              <a:ext cx="129035" cy="565160"/>
            </a:xfrm>
            <a:custGeom>
              <a:avLst/>
              <a:gdLst/>
              <a:ahLst/>
              <a:cxnLst/>
              <a:rect l="l" t="t" r="r" b="b"/>
              <a:pathLst>
                <a:path w="2219" h="9719" extrusionOk="0">
                  <a:moveTo>
                    <a:pt x="2159" y="1"/>
                  </a:moveTo>
                  <a:cubicBezTo>
                    <a:pt x="2138" y="1"/>
                    <a:pt x="2119" y="22"/>
                    <a:pt x="2119" y="62"/>
                  </a:cubicBezTo>
                  <a:cubicBezTo>
                    <a:pt x="2098" y="122"/>
                    <a:pt x="1312" y="5888"/>
                    <a:pt x="22" y="9659"/>
                  </a:cubicBezTo>
                  <a:cubicBezTo>
                    <a:pt x="1" y="9678"/>
                    <a:pt x="22" y="9699"/>
                    <a:pt x="41" y="9718"/>
                  </a:cubicBezTo>
                  <a:lnTo>
                    <a:pt x="62" y="9718"/>
                  </a:lnTo>
                  <a:cubicBezTo>
                    <a:pt x="81" y="9718"/>
                    <a:pt x="102" y="9699"/>
                    <a:pt x="122" y="9678"/>
                  </a:cubicBezTo>
                  <a:cubicBezTo>
                    <a:pt x="1412" y="5909"/>
                    <a:pt x="2199" y="122"/>
                    <a:pt x="2219" y="62"/>
                  </a:cubicBezTo>
                  <a:cubicBezTo>
                    <a:pt x="2219" y="41"/>
                    <a:pt x="2199" y="22"/>
                    <a:pt x="2159"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4"/>
            <p:cNvSpPr/>
            <p:nvPr/>
          </p:nvSpPr>
          <p:spPr>
            <a:xfrm>
              <a:off x="8213363" y="1512363"/>
              <a:ext cx="406178" cy="561147"/>
            </a:xfrm>
            <a:custGeom>
              <a:avLst/>
              <a:gdLst/>
              <a:ahLst/>
              <a:cxnLst/>
              <a:rect l="l" t="t" r="r" b="b"/>
              <a:pathLst>
                <a:path w="6985" h="9650" extrusionOk="0">
                  <a:moveTo>
                    <a:pt x="1957" y="0"/>
                  </a:moveTo>
                  <a:cubicBezTo>
                    <a:pt x="1844" y="0"/>
                    <a:pt x="1727" y="54"/>
                    <a:pt x="1653" y="151"/>
                  </a:cubicBezTo>
                  <a:cubicBezTo>
                    <a:pt x="1089" y="998"/>
                    <a:pt x="0" y="3780"/>
                    <a:pt x="3971" y="9648"/>
                  </a:cubicBezTo>
                  <a:cubicBezTo>
                    <a:pt x="3972" y="9649"/>
                    <a:pt x="3974" y="9650"/>
                    <a:pt x="3975" y="9650"/>
                  </a:cubicBezTo>
                  <a:cubicBezTo>
                    <a:pt x="4134" y="9650"/>
                    <a:pt x="6984" y="4060"/>
                    <a:pt x="2157" y="71"/>
                  </a:cubicBezTo>
                  <a:cubicBezTo>
                    <a:pt x="2101" y="23"/>
                    <a:pt x="2030" y="0"/>
                    <a:pt x="195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4"/>
            <p:cNvSpPr/>
            <p:nvPr/>
          </p:nvSpPr>
          <p:spPr>
            <a:xfrm>
              <a:off x="8317626" y="1511781"/>
              <a:ext cx="130256" cy="563997"/>
            </a:xfrm>
            <a:custGeom>
              <a:avLst/>
              <a:gdLst/>
              <a:ahLst/>
              <a:cxnLst/>
              <a:rect l="l" t="t" r="r" b="b"/>
              <a:pathLst>
                <a:path w="2240" h="9699" extrusionOk="0">
                  <a:moveTo>
                    <a:pt x="41" y="0"/>
                  </a:moveTo>
                  <a:cubicBezTo>
                    <a:pt x="22" y="21"/>
                    <a:pt x="1" y="40"/>
                    <a:pt x="1" y="61"/>
                  </a:cubicBezTo>
                  <a:cubicBezTo>
                    <a:pt x="22" y="121"/>
                    <a:pt x="1735" y="5706"/>
                    <a:pt x="2138" y="9658"/>
                  </a:cubicBezTo>
                  <a:cubicBezTo>
                    <a:pt x="2138" y="9677"/>
                    <a:pt x="2159" y="9698"/>
                    <a:pt x="2178" y="9698"/>
                  </a:cubicBezTo>
                  <a:cubicBezTo>
                    <a:pt x="2218" y="9698"/>
                    <a:pt x="2239" y="9677"/>
                    <a:pt x="2239" y="9637"/>
                  </a:cubicBezTo>
                  <a:cubicBezTo>
                    <a:pt x="1836" y="5685"/>
                    <a:pt x="122" y="102"/>
                    <a:pt x="102" y="40"/>
                  </a:cubicBezTo>
                  <a:cubicBezTo>
                    <a:pt x="102" y="21"/>
                    <a:pt x="81" y="0"/>
                    <a:pt x="4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4"/>
            <p:cNvSpPr/>
            <p:nvPr/>
          </p:nvSpPr>
          <p:spPr>
            <a:xfrm>
              <a:off x="6662270" y="552830"/>
              <a:ext cx="2110322" cy="1991114"/>
            </a:xfrm>
            <a:custGeom>
              <a:avLst/>
              <a:gdLst/>
              <a:ahLst/>
              <a:cxnLst/>
              <a:rect l="l" t="t" r="r" b="b"/>
              <a:pathLst>
                <a:path w="36291" h="34241" extrusionOk="0">
                  <a:moveTo>
                    <a:pt x="7411" y="0"/>
                  </a:moveTo>
                  <a:cubicBezTo>
                    <a:pt x="7379" y="0"/>
                    <a:pt x="7347" y="7"/>
                    <a:pt x="7320" y="21"/>
                  </a:cubicBezTo>
                  <a:cubicBezTo>
                    <a:pt x="7218" y="40"/>
                    <a:pt x="7138" y="101"/>
                    <a:pt x="7078" y="182"/>
                  </a:cubicBezTo>
                  <a:cubicBezTo>
                    <a:pt x="6755" y="464"/>
                    <a:pt x="6433" y="766"/>
                    <a:pt x="6130" y="1109"/>
                  </a:cubicBezTo>
                  <a:cubicBezTo>
                    <a:pt x="6130" y="1109"/>
                    <a:pt x="4194" y="2096"/>
                    <a:pt x="2481" y="4637"/>
                  </a:cubicBezTo>
                  <a:lnTo>
                    <a:pt x="1372" y="6774"/>
                  </a:lnTo>
                  <a:lnTo>
                    <a:pt x="1130" y="7257"/>
                  </a:lnTo>
                  <a:lnTo>
                    <a:pt x="1110" y="7278"/>
                  </a:lnTo>
                  <a:cubicBezTo>
                    <a:pt x="1049" y="7440"/>
                    <a:pt x="1009" y="7580"/>
                    <a:pt x="949" y="7741"/>
                  </a:cubicBezTo>
                  <a:cubicBezTo>
                    <a:pt x="888" y="7862"/>
                    <a:pt x="847" y="8004"/>
                    <a:pt x="807" y="8145"/>
                  </a:cubicBezTo>
                  <a:cubicBezTo>
                    <a:pt x="747" y="8306"/>
                    <a:pt x="707" y="8488"/>
                    <a:pt x="646" y="8649"/>
                  </a:cubicBezTo>
                  <a:cubicBezTo>
                    <a:pt x="605" y="8830"/>
                    <a:pt x="565" y="8991"/>
                    <a:pt x="525" y="9174"/>
                  </a:cubicBezTo>
                  <a:cubicBezTo>
                    <a:pt x="505" y="9214"/>
                    <a:pt x="505" y="9254"/>
                    <a:pt x="484" y="9295"/>
                  </a:cubicBezTo>
                  <a:cubicBezTo>
                    <a:pt x="465" y="9415"/>
                    <a:pt x="425" y="9556"/>
                    <a:pt x="404" y="9717"/>
                  </a:cubicBezTo>
                  <a:cubicBezTo>
                    <a:pt x="384" y="9798"/>
                    <a:pt x="364" y="9878"/>
                    <a:pt x="344" y="9980"/>
                  </a:cubicBezTo>
                  <a:cubicBezTo>
                    <a:pt x="304" y="10141"/>
                    <a:pt x="283" y="10322"/>
                    <a:pt x="243" y="10483"/>
                  </a:cubicBezTo>
                  <a:cubicBezTo>
                    <a:pt x="223" y="10685"/>
                    <a:pt x="183" y="10886"/>
                    <a:pt x="162" y="11069"/>
                  </a:cubicBezTo>
                  <a:cubicBezTo>
                    <a:pt x="143" y="11209"/>
                    <a:pt x="143" y="11330"/>
                    <a:pt x="122" y="11472"/>
                  </a:cubicBezTo>
                  <a:cubicBezTo>
                    <a:pt x="81" y="11794"/>
                    <a:pt x="62" y="12136"/>
                    <a:pt x="41" y="12459"/>
                  </a:cubicBezTo>
                  <a:cubicBezTo>
                    <a:pt x="22" y="12540"/>
                    <a:pt x="22" y="12620"/>
                    <a:pt x="22" y="12701"/>
                  </a:cubicBezTo>
                  <a:cubicBezTo>
                    <a:pt x="1" y="13044"/>
                    <a:pt x="1" y="13407"/>
                    <a:pt x="1" y="13749"/>
                  </a:cubicBezTo>
                  <a:lnTo>
                    <a:pt x="1" y="14314"/>
                  </a:lnTo>
                  <a:cubicBezTo>
                    <a:pt x="22" y="15141"/>
                    <a:pt x="81" y="15948"/>
                    <a:pt x="202" y="16693"/>
                  </a:cubicBezTo>
                  <a:cubicBezTo>
                    <a:pt x="223" y="16835"/>
                    <a:pt x="243" y="16975"/>
                    <a:pt x="283" y="17096"/>
                  </a:cubicBezTo>
                  <a:cubicBezTo>
                    <a:pt x="304" y="17217"/>
                    <a:pt x="323" y="17338"/>
                    <a:pt x="344" y="17439"/>
                  </a:cubicBezTo>
                  <a:cubicBezTo>
                    <a:pt x="364" y="17601"/>
                    <a:pt x="404" y="17741"/>
                    <a:pt x="425" y="17883"/>
                  </a:cubicBezTo>
                  <a:cubicBezTo>
                    <a:pt x="465" y="18023"/>
                    <a:pt x="505" y="18165"/>
                    <a:pt x="525" y="18306"/>
                  </a:cubicBezTo>
                  <a:cubicBezTo>
                    <a:pt x="546" y="18367"/>
                    <a:pt x="565" y="18447"/>
                    <a:pt x="586" y="18507"/>
                  </a:cubicBezTo>
                  <a:cubicBezTo>
                    <a:pt x="646" y="18709"/>
                    <a:pt x="707" y="18931"/>
                    <a:pt x="767" y="19133"/>
                  </a:cubicBezTo>
                  <a:cubicBezTo>
                    <a:pt x="788" y="19193"/>
                    <a:pt x="807" y="19273"/>
                    <a:pt x="828" y="19335"/>
                  </a:cubicBezTo>
                  <a:cubicBezTo>
                    <a:pt x="847" y="19415"/>
                    <a:pt x="868" y="19475"/>
                    <a:pt x="888" y="19555"/>
                  </a:cubicBezTo>
                  <a:cubicBezTo>
                    <a:pt x="949" y="19676"/>
                    <a:pt x="989" y="19818"/>
                    <a:pt x="1049" y="19959"/>
                  </a:cubicBezTo>
                  <a:cubicBezTo>
                    <a:pt x="1130" y="20181"/>
                    <a:pt x="1210" y="20423"/>
                    <a:pt x="1312" y="20644"/>
                  </a:cubicBezTo>
                  <a:cubicBezTo>
                    <a:pt x="1372" y="20765"/>
                    <a:pt x="1433" y="20907"/>
                    <a:pt x="1493" y="21047"/>
                  </a:cubicBezTo>
                  <a:cubicBezTo>
                    <a:pt x="1533" y="21149"/>
                    <a:pt x="1594" y="21249"/>
                    <a:pt x="1634" y="21351"/>
                  </a:cubicBezTo>
                  <a:cubicBezTo>
                    <a:pt x="1675" y="21431"/>
                    <a:pt x="1715" y="21491"/>
                    <a:pt x="1734" y="21572"/>
                  </a:cubicBezTo>
                  <a:cubicBezTo>
                    <a:pt x="1796" y="21652"/>
                    <a:pt x="1836" y="21733"/>
                    <a:pt x="1876" y="21813"/>
                  </a:cubicBezTo>
                  <a:cubicBezTo>
                    <a:pt x="1917" y="21894"/>
                    <a:pt x="1957" y="21996"/>
                    <a:pt x="2017" y="22076"/>
                  </a:cubicBezTo>
                  <a:cubicBezTo>
                    <a:pt x="2057" y="22176"/>
                    <a:pt x="2118" y="22257"/>
                    <a:pt x="2178" y="22359"/>
                  </a:cubicBezTo>
                  <a:cubicBezTo>
                    <a:pt x="2218" y="22418"/>
                    <a:pt x="2239" y="22480"/>
                    <a:pt x="2280" y="22520"/>
                  </a:cubicBezTo>
                  <a:cubicBezTo>
                    <a:pt x="2299" y="22580"/>
                    <a:pt x="2339" y="22641"/>
                    <a:pt x="2380" y="22681"/>
                  </a:cubicBezTo>
                  <a:cubicBezTo>
                    <a:pt x="2460" y="22802"/>
                    <a:pt x="2522" y="22923"/>
                    <a:pt x="2602" y="23044"/>
                  </a:cubicBezTo>
                  <a:lnTo>
                    <a:pt x="2622" y="23063"/>
                  </a:lnTo>
                  <a:cubicBezTo>
                    <a:pt x="2683" y="23165"/>
                    <a:pt x="2763" y="23265"/>
                    <a:pt x="2844" y="23386"/>
                  </a:cubicBezTo>
                  <a:cubicBezTo>
                    <a:pt x="2944" y="23528"/>
                    <a:pt x="3046" y="23649"/>
                    <a:pt x="3146" y="23789"/>
                  </a:cubicBezTo>
                  <a:cubicBezTo>
                    <a:pt x="3207" y="23870"/>
                    <a:pt x="3247" y="23931"/>
                    <a:pt x="3307" y="24012"/>
                  </a:cubicBezTo>
                  <a:cubicBezTo>
                    <a:pt x="3409" y="24133"/>
                    <a:pt x="3509" y="24254"/>
                    <a:pt x="3610" y="24354"/>
                  </a:cubicBezTo>
                  <a:cubicBezTo>
                    <a:pt x="3670" y="24434"/>
                    <a:pt x="3731" y="24496"/>
                    <a:pt x="3791" y="24576"/>
                  </a:cubicBezTo>
                  <a:cubicBezTo>
                    <a:pt x="3872" y="24676"/>
                    <a:pt x="3973" y="24778"/>
                    <a:pt x="4054" y="24859"/>
                  </a:cubicBezTo>
                  <a:cubicBezTo>
                    <a:pt x="4154" y="24959"/>
                    <a:pt x="4234" y="25060"/>
                    <a:pt x="4336" y="25141"/>
                  </a:cubicBezTo>
                  <a:cubicBezTo>
                    <a:pt x="4436" y="25262"/>
                    <a:pt x="4557" y="25362"/>
                    <a:pt x="4659" y="25463"/>
                  </a:cubicBezTo>
                  <a:cubicBezTo>
                    <a:pt x="4759" y="25563"/>
                    <a:pt x="4880" y="25644"/>
                    <a:pt x="4981" y="25746"/>
                  </a:cubicBezTo>
                  <a:cubicBezTo>
                    <a:pt x="5323" y="26047"/>
                    <a:pt x="5686" y="26329"/>
                    <a:pt x="6030" y="26571"/>
                  </a:cubicBezTo>
                  <a:cubicBezTo>
                    <a:pt x="8080" y="27991"/>
                    <a:pt x="11083" y="28888"/>
                    <a:pt x="13836" y="28888"/>
                  </a:cubicBezTo>
                  <a:cubicBezTo>
                    <a:pt x="15738" y="28888"/>
                    <a:pt x="17522" y="28459"/>
                    <a:pt x="18791" y="27479"/>
                  </a:cubicBezTo>
                  <a:cubicBezTo>
                    <a:pt x="18791" y="27479"/>
                    <a:pt x="19174" y="27217"/>
                    <a:pt x="19739" y="26592"/>
                  </a:cubicBezTo>
                  <a:cubicBezTo>
                    <a:pt x="19779" y="26552"/>
                    <a:pt x="19799" y="26512"/>
                    <a:pt x="19839" y="26491"/>
                  </a:cubicBezTo>
                  <a:cubicBezTo>
                    <a:pt x="19941" y="26370"/>
                    <a:pt x="20041" y="26229"/>
                    <a:pt x="20161" y="26088"/>
                  </a:cubicBezTo>
                  <a:cubicBezTo>
                    <a:pt x="20202" y="26047"/>
                    <a:pt x="20242" y="26007"/>
                    <a:pt x="20263" y="25967"/>
                  </a:cubicBezTo>
                  <a:cubicBezTo>
                    <a:pt x="20424" y="25746"/>
                    <a:pt x="20605" y="25523"/>
                    <a:pt x="20766" y="25262"/>
                  </a:cubicBezTo>
                  <a:cubicBezTo>
                    <a:pt x="20828" y="25181"/>
                    <a:pt x="20868" y="25100"/>
                    <a:pt x="20928" y="25020"/>
                  </a:cubicBezTo>
                  <a:cubicBezTo>
                    <a:pt x="21070" y="24778"/>
                    <a:pt x="21231" y="24515"/>
                    <a:pt x="21371" y="24254"/>
                  </a:cubicBezTo>
                  <a:cubicBezTo>
                    <a:pt x="21392" y="24233"/>
                    <a:pt x="21392" y="24213"/>
                    <a:pt x="21392" y="24213"/>
                  </a:cubicBezTo>
                  <a:cubicBezTo>
                    <a:pt x="21411" y="24173"/>
                    <a:pt x="21432" y="24152"/>
                    <a:pt x="21452" y="24112"/>
                  </a:cubicBezTo>
                  <a:lnTo>
                    <a:pt x="21452" y="24133"/>
                  </a:lnTo>
                  <a:cubicBezTo>
                    <a:pt x="21473" y="24152"/>
                    <a:pt x="21532" y="24192"/>
                    <a:pt x="21634" y="24294"/>
                  </a:cubicBezTo>
                  <a:cubicBezTo>
                    <a:pt x="21957" y="24576"/>
                    <a:pt x="22642" y="25221"/>
                    <a:pt x="23569" y="26028"/>
                  </a:cubicBezTo>
                  <a:cubicBezTo>
                    <a:pt x="23589" y="26068"/>
                    <a:pt x="23629" y="26088"/>
                    <a:pt x="23669" y="26128"/>
                  </a:cubicBezTo>
                  <a:cubicBezTo>
                    <a:pt x="26492" y="28608"/>
                    <a:pt x="31331" y="32660"/>
                    <a:pt x="34193" y="33891"/>
                  </a:cubicBezTo>
                  <a:cubicBezTo>
                    <a:pt x="34516" y="34012"/>
                    <a:pt x="34819" y="34112"/>
                    <a:pt x="35080" y="34173"/>
                  </a:cubicBezTo>
                  <a:cubicBezTo>
                    <a:pt x="35247" y="34217"/>
                    <a:pt x="35390" y="34240"/>
                    <a:pt x="35528" y="34240"/>
                  </a:cubicBezTo>
                  <a:cubicBezTo>
                    <a:pt x="35574" y="34240"/>
                    <a:pt x="35620" y="34238"/>
                    <a:pt x="35666" y="34232"/>
                  </a:cubicBezTo>
                  <a:lnTo>
                    <a:pt x="35806" y="34232"/>
                  </a:lnTo>
                  <a:cubicBezTo>
                    <a:pt x="35948" y="34213"/>
                    <a:pt x="36069" y="34152"/>
                    <a:pt x="36169" y="34092"/>
                  </a:cubicBezTo>
                  <a:cubicBezTo>
                    <a:pt x="36169" y="34071"/>
                    <a:pt x="36190" y="34071"/>
                    <a:pt x="36190" y="34071"/>
                  </a:cubicBezTo>
                  <a:cubicBezTo>
                    <a:pt x="36190" y="34071"/>
                    <a:pt x="36230" y="34031"/>
                    <a:pt x="36271" y="33971"/>
                  </a:cubicBezTo>
                  <a:cubicBezTo>
                    <a:pt x="36271" y="33910"/>
                    <a:pt x="36290" y="33829"/>
                    <a:pt x="36271" y="33708"/>
                  </a:cubicBezTo>
                  <a:cubicBezTo>
                    <a:pt x="36250" y="33628"/>
                    <a:pt x="36230" y="33547"/>
                    <a:pt x="36169" y="33426"/>
                  </a:cubicBezTo>
                  <a:cubicBezTo>
                    <a:pt x="36109" y="33286"/>
                    <a:pt x="36029" y="33124"/>
                    <a:pt x="35887" y="32923"/>
                  </a:cubicBezTo>
                  <a:cubicBezTo>
                    <a:pt x="35766" y="32762"/>
                    <a:pt x="35626" y="32560"/>
                    <a:pt x="35443" y="32337"/>
                  </a:cubicBezTo>
                  <a:cubicBezTo>
                    <a:pt x="34698" y="31450"/>
                    <a:pt x="33306" y="30120"/>
                    <a:pt x="30787" y="28144"/>
                  </a:cubicBezTo>
                  <a:lnTo>
                    <a:pt x="26169" y="24152"/>
                  </a:lnTo>
                  <a:lnTo>
                    <a:pt x="26048" y="24052"/>
                  </a:lnTo>
                  <a:lnTo>
                    <a:pt x="24416" y="22641"/>
                  </a:lnTo>
                  <a:lnTo>
                    <a:pt x="24395" y="22620"/>
                  </a:lnTo>
                  <a:lnTo>
                    <a:pt x="24355" y="22580"/>
                  </a:lnTo>
                  <a:lnTo>
                    <a:pt x="24416" y="22520"/>
                  </a:lnTo>
                  <a:cubicBezTo>
                    <a:pt x="24476" y="22399"/>
                    <a:pt x="24577" y="22117"/>
                    <a:pt x="24355" y="21472"/>
                  </a:cubicBezTo>
                  <a:cubicBezTo>
                    <a:pt x="24255" y="21209"/>
                    <a:pt x="24113" y="20886"/>
                    <a:pt x="23892" y="20483"/>
                  </a:cubicBezTo>
                  <a:cubicBezTo>
                    <a:pt x="23811" y="20322"/>
                    <a:pt x="23690" y="20120"/>
                    <a:pt x="23548" y="19899"/>
                  </a:cubicBezTo>
                  <a:cubicBezTo>
                    <a:pt x="23489" y="19778"/>
                    <a:pt x="23408" y="19657"/>
                    <a:pt x="23328" y="19515"/>
                  </a:cubicBezTo>
                  <a:cubicBezTo>
                    <a:pt x="23166" y="19273"/>
                    <a:pt x="23005" y="18991"/>
                    <a:pt x="22803" y="18689"/>
                  </a:cubicBezTo>
                  <a:cubicBezTo>
                    <a:pt x="22763" y="18609"/>
                    <a:pt x="22723" y="18528"/>
                    <a:pt x="22661" y="18447"/>
                  </a:cubicBezTo>
                  <a:cubicBezTo>
                    <a:pt x="22057" y="17480"/>
                    <a:pt x="21290" y="16310"/>
                    <a:pt x="20505" y="15141"/>
                  </a:cubicBezTo>
                  <a:lnTo>
                    <a:pt x="20505" y="15120"/>
                  </a:lnTo>
                  <a:cubicBezTo>
                    <a:pt x="20465" y="15080"/>
                    <a:pt x="20444" y="15040"/>
                    <a:pt x="20403" y="14999"/>
                  </a:cubicBezTo>
                  <a:cubicBezTo>
                    <a:pt x="20223" y="14717"/>
                    <a:pt x="20041" y="14435"/>
                    <a:pt x="19839" y="14173"/>
                  </a:cubicBezTo>
                  <a:cubicBezTo>
                    <a:pt x="19839" y="14152"/>
                    <a:pt x="19820" y="14152"/>
                    <a:pt x="19820" y="14133"/>
                  </a:cubicBezTo>
                  <a:cubicBezTo>
                    <a:pt x="19799" y="14093"/>
                    <a:pt x="19779" y="14072"/>
                    <a:pt x="19739" y="14031"/>
                  </a:cubicBezTo>
                  <a:cubicBezTo>
                    <a:pt x="19678" y="13931"/>
                    <a:pt x="19618" y="13830"/>
                    <a:pt x="19537" y="13749"/>
                  </a:cubicBezTo>
                  <a:cubicBezTo>
                    <a:pt x="19315" y="13407"/>
                    <a:pt x="19094" y="13104"/>
                    <a:pt x="18871" y="12782"/>
                  </a:cubicBezTo>
                  <a:cubicBezTo>
                    <a:pt x="18791" y="12682"/>
                    <a:pt x="18710" y="12580"/>
                    <a:pt x="18650" y="12480"/>
                  </a:cubicBezTo>
                  <a:cubicBezTo>
                    <a:pt x="18570" y="12378"/>
                    <a:pt x="18489" y="12278"/>
                    <a:pt x="18428" y="12177"/>
                  </a:cubicBezTo>
                  <a:cubicBezTo>
                    <a:pt x="18347" y="12077"/>
                    <a:pt x="18266" y="11975"/>
                    <a:pt x="18207" y="11875"/>
                  </a:cubicBezTo>
                  <a:cubicBezTo>
                    <a:pt x="18126" y="11773"/>
                    <a:pt x="18065" y="11693"/>
                    <a:pt x="17984" y="11593"/>
                  </a:cubicBezTo>
                  <a:cubicBezTo>
                    <a:pt x="17863" y="11411"/>
                    <a:pt x="17723" y="11249"/>
                    <a:pt x="17602" y="11088"/>
                  </a:cubicBezTo>
                  <a:cubicBezTo>
                    <a:pt x="17460" y="10907"/>
                    <a:pt x="17299" y="10725"/>
                    <a:pt x="17158" y="10544"/>
                  </a:cubicBezTo>
                  <a:cubicBezTo>
                    <a:pt x="14860" y="7741"/>
                    <a:pt x="12621" y="5948"/>
                    <a:pt x="10989" y="4717"/>
                  </a:cubicBezTo>
                  <a:cubicBezTo>
                    <a:pt x="9355" y="3508"/>
                    <a:pt x="8126" y="3085"/>
                    <a:pt x="8126" y="3085"/>
                  </a:cubicBezTo>
                  <a:cubicBezTo>
                    <a:pt x="8307" y="3085"/>
                    <a:pt x="8529" y="3045"/>
                    <a:pt x="8691" y="2943"/>
                  </a:cubicBezTo>
                  <a:cubicBezTo>
                    <a:pt x="8812" y="2883"/>
                    <a:pt x="8933" y="2762"/>
                    <a:pt x="8912" y="2621"/>
                  </a:cubicBezTo>
                  <a:cubicBezTo>
                    <a:pt x="8912" y="2400"/>
                    <a:pt x="8670" y="2279"/>
                    <a:pt x="8468" y="2238"/>
                  </a:cubicBezTo>
                  <a:cubicBezTo>
                    <a:pt x="8358" y="2218"/>
                    <a:pt x="8242" y="2208"/>
                    <a:pt x="8124" y="2208"/>
                  </a:cubicBezTo>
                  <a:cubicBezTo>
                    <a:pt x="8005" y="2208"/>
                    <a:pt x="7884" y="2218"/>
                    <a:pt x="7763" y="2238"/>
                  </a:cubicBezTo>
                  <a:cubicBezTo>
                    <a:pt x="7984" y="2056"/>
                    <a:pt x="8167" y="1854"/>
                    <a:pt x="8307" y="1612"/>
                  </a:cubicBezTo>
                  <a:cubicBezTo>
                    <a:pt x="8409" y="1472"/>
                    <a:pt x="8468" y="1290"/>
                    <a:pt x="8347" y="1169"/>
                  </a:cubicBezTo>
                  <a:cubicBezTo>
                    <a:pt x="8293" y="1115"/>
                    <a:pt x="8222" y="1096"/>
                    <a:pt x="8145" y="1096"/>
                  </a:cubicBezTo>
                  <a:cubicBezTo>
                    <a:pt x="8079" y="1096"/>
                    <a:pt x="8010" y="1110"/>
                    <a:pt x="7944" y="1129"/>
                  </a:cubicBezTo>
                  <a:cubicBezTo>
                    <a:pt x="7642" y="1230"/>
                    <a:pt x="7379" y="1411"/>
                    <a:pt x="7159" y="1653"/>
                  </a:cubicBezTo>
                  <a:cubicBezTo>
                    <a:pt x="7379" y="1250"/>
                    <a:pt x="7541" y="806"/>
                    <a:pt x="7621" y="343"/>
                  </a:cubicBezTo>
                  <a:cubicBezTo>
                    <a:pt x="7621" y="263"/>
                    <a:pt x="7642" y="142"/>
                    <a:pt x="7581" y="80"/>
                  </a:cubicBezTo>
                  <a:cubicBezTo>
                    <a:pt x="7541" y="27"/>
                    <a:pt x="7475" y="0"/>
                    <a:pt x="7411" y="0"/>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4"/>
            <p:cNvSpPr/>
            <p:nvPr/>
          </p:nvSpPr>
          <p:spPr>
            <a:xfrm>
              <a:off x="6662270" y="552830"/>
              <a:ext cx="2110322" cy="1991114"/>
            </a:xfrm>
            <a:custGeom>
              <a:avLst/>
              <a:gdLst/>
              <a:ahLst/>
              <a:cxnLst/>
              <a:rect l="l" t="t" r="r" b="b"/>
              <a:pathLst>
                <a:path w="36291" h="34241" extrusionOk="0">
                  <a:moveTo>
                    <a:pt x="7411" y="0"/>
                  </a:moveTo>
                  <a:cubicBezTo>
                    <a:pt x="7379" y="0"/>
                    <a:pt x="7347" y="7"/>
                    <a:pt x="7320" y="21"/>
                  </a:cubicBezTo>
                  <a:cubicBezTo>
                    <a:pt x="7218" y="40"/>
                    <a:pt x="7138" y="101"/>
                    <a:pt x="7078" y="182"/>
                  </a:cubicBezTo>
                  <a:cubicBezTo>
                    <a:pt x="6755" y="464"/>
                    <a:pt x="6433" y="766"/>
                    <a:pt x="6130" y="1109"/>
                  </a:cubicBezTo>
                  <a:cubicBezTo>
                    <a:pt x="6130" y="1109"/>
                    <a:pt x="4194" y="2096"/>
                    <a:pt x="2481" y="4637"/>
                  </a:cubicBezTo>
                  <a:lnTo>
                    <a:pt x="1372" y="6774"/>
                  </a:lnTo>
                  <a:lnTo>
                    <a:pt x="1130" y="7257"/>
                  </a:lnTo>
                  <a:lnTo>
                    <a:pt x="1110" y="7278"/>
                  </a:lnTo>
                  <a:cubicBezTo>
                    <a:pt x="1049" y="7440"/>
                    <a:pt x="1009" y="7580"/>
                    <a:pt x="949" y="7741"/>
                  </a:cubicBezTo>
                  <a:cubicBezTo>
                    <a:pt x="888" y="7862"/>
                    <a:pt x="847" y="8004"/>
                    <a:pt x="807" y="8145"/>
                  </a:cubicBezTo>
                  <a:cubicBezTo>
                    <a:pt x="747" y="8306"/>
                    <a:pt x="707" y="8488"/>
                    <a:pt x="646" y="8649"/>
                  </a:cubicBezTo>
                  <a:cubicBezTo>
                    <a:pt x="605" y="8830"/>
                    <a:pt x="565" y="8991"/>
                    <a:pt x="525" y="9174"/>
                  </a:cubicBezTo>
                  <a:cubicBezTo>
                    <a:pt x="505" y="9214"/>
                    <a:pt x="505" y="9254"/>
                    <a:pt x="484" y="9295"/>
                  </a:cubicBezTo>
                  <a:cubicBezTo>
                    <a:pt x="465" y="9415"/>
                    <a:pt x="425" y="9556"/>
                    <a:pt x="404" y="9717"/>
                  </a:cubicBezTo>
                  <a:cubicBezTo>
                    <a:pt x="384" y="9798"/>
                    <a:pt x="364" y="9878"/>
                    <a:pt x="344" y="9980"/>
                  </a:cubicBezTo>
                  <a:cubicBezTo>
                    <a:pt x="304" y="10141"/>
                    <a:pt x="283" y="10322"/>
                    <a:pt x="243" y="10483"/>
                  </a:cubicBezTo>
                  <a:cubicBezTo>
                    <a:pt x="223" y="10685"/>
                    <a:pt x="183" y="10886"/>
                    <a:pt x="162" y="11069"/>
                  </a:cubicBezTo>
                  <a:cubicBezTo>
                    <a:pt x="143" y="11209"/>
                    <a:pt x="143" y="11330"/>
                    <a:pt x="122" y="11472"/>
                  </a:cubicBezTo>
                  <a:cubicBezTo>
                    <a:pt x="81" y="11794"/>
                    <a:pt x="62" y="12136"/>
                    <a:pt x="41" y="12459"/>
                  </a:cubicBezTo>
                  <a:cubicBezTo>
                    <a:pt x="22" y="12540"/>
                    <a:pt x="22" y="12620"/>
                    <a:pt x="22" y="12701"/>
                  </a:cubicBezTo>
                  <a:cubicBezTo>
                    <a:pt x="1" y="13044"/>
                    <a:pt x="1" y="13407"/>
                    <a:pt x="1" y="13749"/>
                  </a:cubicBezTo>
                  <a:lnTo>
                    <a:pt x="1" y="14314"/>
                  </a:lnTo>
                  <a:cubicBezTo>
                    <a:pt x="22" y="15141"/>
                    <a:pt x="81" y="15948"/>
                    <a:pt x="202" y="16693"/>
                  </a:cubicBezTo>
                  <a:cubicBezTo>
                    <a:pt x="223" y="16835"/>
                    <a:pt x="243" y="16975"/>
                    <a:pt x="283" y="17096"/>
                  </a:cubicBezTo>
                  <a:cubicBezTo>
                    <a:pt x="304" y="17217"/>
                    <a:pt x="323" y="17338"/>
                    <a:pt x="344" y="17439"/>
                  </a:cubicBezTo>
                  <a:cubicBezTo>
                    <a:pt x="364" y="17601"/>
                    <a:pt x="404" y="17741"/>
                    <a:pt x="425" y="17883"/>
                  </a:cubicBezTo>
                  <a:cubicBezTo>
                    <a:pt x="465" y="18023"/>
                    <a:pt x="505" y="18165"/>
                    <a:pt x="525" y="18306"/>
                  </a:cubicBezTo>
                  <a:cubicBezTo>
                    <a:pt x="546" y="18367"/>
                    <a:pt x="565" y="18447"/>
                    <a:pt x="586" y="18507"/>
                  </a:cubicBezTo>
                  <a:cubicBezTo>
                    <a:pt x="646" y="18709"/>
                    <a:pt x="707" y="18931"/>
                    <a:pt x="767" y="19133"/>
                  </a:cubicBezTo>
                  <a:cubicBezTo>
                    <a:pt x="788" y="19193"/>
                    <a:pt x="807" y="19273"/>
                    <a:pt x="828" y="19335"/>
                  </a:cubicBezTo>
                  <a:cubicBezTo>
                    <a:pt x="847" y="19415"/>
                    <a:pt x="868" y="19475"/>
                    <a:pt x="888" y="19555"/>
                  </a:cubicBezTo>
                  <a:cubicBezTo>
                    <a:pt x="949" y="19676"/>
                    <a:pt x="989" y="19818"/>
                    <a:pt x="1049" y="19959"/>
                  </a:cubicBezTo>
                  <a:cubicBezTo>
                    <a:pt x="1130" y="20181"/>
                    <a:pt x="1210" y="20423"/>
                    <a:pt x="1312" y="20644"/>
                  </a:cubicBezTo>
                  <a:cubicBezTo>
                    <a:pt x="1372" y="20765"/>
                    <a:pt x="1433" y="20907"/>
                    <a:pt x="1493" y="21047"/>
                  </a:cubicBezTo>
                  <a:cubicBezTo>
                    <a:pt x="1533" y="21149"/>
                    <a:pt x="1594" y="21249"/>
                    <a:pt x="1634" y="21351"/>
                  </a:cubicBezTo>
                  <a:cubicBezTo>
                    <a:pt x="1675" y="21431"/>
                    <a:pt x="1715" y="21491"/>
                    <a:pt x="1734" y="21572"/>
                  </a:cubicBezTo>
                  <a:cubicBezTo>
                    <a:pt x="1796" y="21652"/>
                    <a:pt x="1836" y="21733"/>
                    <a:pt x="1876" y="21813"/>
                  </a:cubicBezTo>
                  <a:cubicBezTo>
                    <a:pt x="1917" y="21894"/>
                    <a:pt x="1957" y="21996"/>
                    <a:pt x="2017" y="22076"/>
                  </a:cubicBezTo>
                  <a:cubicBezTo>
                    <a:pt x="2057" y="22176"/>
                    <a:pt x="2118" y="22257"/>
                    <a:pt x="2178" y="22359"/>
                  </a:cubicBezTo>
                  <a:cubicBezTo>
                    <a:pt x="2218" y="22418"/>
                    <a:pt x="2239" y="22480"/>
                    <a:pt x="2280" y="22520"/>
                  </a:cubicBezTo>
                  <a:cubicBezTo>
                    <a:pt x="2299" y="22580"/>
                    <a:pt x="2339" y="22641"/>
                    <a:pt x="2380" y="22681"/>
                  </a:cubicBezTo>
                  <a:cubicBezTo>
                    <a:pt x="2460" y="22802"/>
                    <a:pt x="2522" y="22923"/>
                    <a:pt x="2602" y="23044"/>
                  </a:cubicBezTo>
                  <a:lnTo>
                    <a:pt x="2622" y="23063"/>
                  </a:lnTo>
                  <a:cubicBezTo>
                    <a:pt x="2683" y="23165"/>
                    <a:pt x="2763" y="23265"/>
                    <a:pt x="2844" y="23386"/>
                  </a:cubicBezTo>
                  <a:cubicBezTo>
                    <a:pt x="2944" y="23528"/>
                    <a:pt x="3046" y="23649"/>
                    <a:pt x="3146" y="23789"/>
                  </a:cubicBezTo>
                  <a:cubicBezTo>
                    <a:pt x="3207" y="23870"/>
                    <a:pt x="3247" y="23931"/>
                    <a:pt x="3307" y="24012"/>
                  </a:cubicBezTo>
                  <a:cubicBezTo>
                    <a:pt x="3409" y="24133"/>
                    <a:pt x="3509" y="24254"/>
                    <a:pt x="3610" y="24354"/>
                  </a:cubicBezTo>
                  <a:cubicBezTo>
                    <a:pt x="3670" y="24434"/>
                    <a:pt x="3731" y="24496"/>
                    <a:pt x="3791" y="24576"/>
                  </a:cubicBezTo>
                  <a:cubicBezTo>
                    <a:pt x="3872" y="24676"/>
                    <a:pt x="3973" y="24778"/>
                    <a:pt x="4054" y="24859"/>
                  </a:cubicBezTo>
                  <a:cubicBezTo>
                    <a:pt x="4154" y="24959"/>
                    <a:pt x="4234" y="25060"/>
                    <a:pt x="4336" y="25141"/>
                  </a:cubicBezTo>
                  <a:cubicBezTo>
                    <a:pt x="4436" y="25262"/>
                    <a:pt x="4557" y="25362"/>
                    <a:pt x="4659" y="25463"/>
                  </a:cubicBezTo>
                  <a:cubicBezTo>
                    <a:pt x="4759" y="25563"/>
                    <a:pt x="4880" y="25644"/>
                    <a:pt x="4981" y="25746"/>
                  </a:cubicBezTo>
                  <a:cubicBezTo>
                    <a:pt x="5323" y="26047"/>
                    <a:pt x="5686" y="26329"/>
                    <a:pt x="6030" y="26571"/>
                  </a:cubicBezTo>
                  <a:cubicBezTo>
                    <a:pt x="8080" y="27991"/>
                    <a:pt x="11083" y="28888"/>
                    <a:pt x="13836" y="28888"/>
                  </a:cubicBezTo>
                  <a:cubicBezTo>
                    <a:pt x="15738" y="28888"/>
                    <a:pt x="17522" y="28459"/>
                    <a:pt x="18791" y="27479"/>
                  </a:cubicBezTo>
                  <a:cubicBezTo>
                    <a:pt x="18791" y="27479"/>
                    <a:pt x="19174" y="27217"/>
                    <a:pt x="19739" y="26592"/>
                  </a:cubicBezTo>
                  <a:cubicBezTo>
                    <a:pt x="19779" y="26552"/>
                    <a:pt x="19799" y="26512"/>
                    <a:pt x="19839" y="26491"/>
                  </a:cubicBezTo>
                  <a:cubicBezTo>
                    <a:pt x="19941" y="26370"/>
                    <a:pt x="20041" y="26229"/>
                    <a:pt x="20161" y="26088"/>
                  </a:cubicBezTo>
                  <a:cubicBezTo>
                    <a:pt x="20202" y="26047"/>
                    <a:pt x="20242" y="26007"/>
                    <a:pt x="20263" y="25967"/>
                  </a:cubicBezTo>
                  <a:cubicBezTo>
                    <a:pt x="20424" y="25746"/>
                    <a:pt x="20605" y="25523"/>
                    <a:pt x="20766" y="25262"/>
                  </a:cubicBezTo>
                  <a:cubicBezTo>
                    <a:pt x="20828" y="25181"/>
                    <a:pt x="20868" y="25100"/>
                    <a:pt x="20928" y="25020"/>
                  </a:cubicBezTo>
                  <a:cubicBezTo>
                    <a:pt x="21070" y="24778"/>
                    <a:pt x="21231" y="24515"/>
                    <a:pt x="21371" y="24254"/>
                  </a:cubicBezTo>
                  <a:cubicBezTo>
                    <a:pt x="21392" y="24233"/>
                    <a:pt x="21392" y="24213"/>
                    <a:pt x="21392" y="24213"/>
                  </a:cubicBezTo>
                  <a:cubicBezTo>
                    <a:pt x="21411" y="24173"/>
                    <a:pt x="21432" y="24152"/>
                    <a:pt x="21452" y="24112"/>
                  </a:cubicBezTo>
                  <a:lnTo>
                    <a:pt x="21452" y="24133"/>
                  </a:lnTo>
                  <a:cubicBezTo>
                    <a:pt x="21473" y="24152"/>
                    <a:pt x="21532" y="24192"/>
                    <a:pt x="21634" y="24294"/>
                  </a:cubicBezTo>
                  <a:cubicBezTo>
                    <a:pt x="21957" y="24576"/>
                    <a:pt x="22642" y="25221"/>
                    <a:pt x="23569" y="26028"/>
                  </a:cubicBezTo>
                  <a:cubicBezTo>
                    <a:pt x="23589" y="26068"/>
                    <a:pt x="23629" y="26088"/>
                    <a:pt x="23669" y="26128"/>
                  </a:cubicBezTo>
                  <a:cubicBezTo>
                    <a:pt x="26492" y="28608"/>
                    <a:pt x="31331" y="32660"/>
                    <a:pt x="34193" y="33891"/>
                  </a:cubicBezTo>
                  <a:cubicBezTo>
                    <a:pt x="34516" y="34012"/>
                    <a:pt x="34819" y="34112"/>
                    <a:pt x="35080" y="34173"/>
                  </a:cubicBezTo>
                  <a:cubicBezTo>
                    <a:pt x="35247" y="34217"/>
                    <a:pt x="35390" y="34240"/>
                    <a:pt x="35528" y="34240"/>
                  </a:cubicBezTo>
                  <a:cubicBezTo>
                    <a:pt x="35574" y="34240"/>
                    <a:pt x="35620" y="34238"/>
                    <a:pt x="35666" y="34232"/>
                  </a:cubicBezTo>
                  <a:lnTo>
                    <a:pt x="35806" y="34232"/>
                  </a:lnTo>
                  <a:cubicBezTo>
                    <a:pt x="35948" y="34213"/>
                    <a:pt x="36069" y="34152"/>
                    <a:pt x="36169" y="34092"/>
                  </a:cubicBezTo>
                  <a:cubicBezTo>
                    <a:pt x="36169" y="34071"/>
                    <a:pt x="36190" y="34071"/>
                    <a:pt x="36190" y="34071"/>
                  </a:cubicBezTo>
                  <a:cubicBezTo>
                    <a:pt x="36190" y="34071"/>
                    <a:pt x="36230" y="34031"/>
                    <a:pt x="36271" y="33971"/>
                  </a:cubicBezTo>
                  <a:cubicBezTo>
                    <a:pt x="36271" y="33910"/>
                    <a:pt x="36290" y="33829"/>
                    <a:pt x="36271" y="33708"/>
                  </a:cubicBezTo>
                  <a:cubicBezTo>
                    <a:pt x="36250" y="33628"/>
                    <a:pt x="36230" y="33547"/>
                    <a:pt x="36169" y="33426"/>
                  </a:cubicBezTo>
                  <a:cubicBezTo>
                    <a:pt x="36109" y="33286"/>
                    <a:pt x="36029" y="33124"/>
                    <a:pt x="35887" y="32923"/>
                  </a:cubicBezTo>
                  <a:cubicBezTo>
                    <a:pt x="35766" y="32762"/>
                    <a:pt x="35626" y="32560"/>
                    <a:pt x="35443" y="32337"/>
                  </a:cubicBezTo>
                  <a:cubicBezTo>
                    <a:pt x="34698" y="31450"/>
                    <a:pt x="33306" y="30120"/>
                    <a:pt x="30787" y="28144"/>
                  </a:cubicBezTo>
                  <a:lnTo>
                    <a:pt x="26169" y="24152"/>
                  </a:lnTo>
                  <a:lnTo>
                    <a:pt x="26048" y="24052"/>
                  </a:lnTo>
                  <a:lnTo>
                    <a:pt x="24416" y="22641"/>
                  </a:lnTo>
                  <a:lnTo>
                    <a:pt x="24395" y="22620"/>
                  </a:lnTo>
                  <a:lnTo>
                    <a:pt x="24355" y="22580"/>
                  </a:lnTo>
                  <a:lnTo>
                    <a:pt x="24416" y="22520"/>
                  </a:lnTo>
                  <a:cubicBezTo>
                    <a:pt x="24476" y="22399"/>
                    <a:pt x="24577" y="22117"/>
                    <a:pt x="24355" y="21472"/>
                  </a:cubicBezTo>
                  <a:cubicBezTo>
                    <a:pt x="24255" y="21209"/>
                    <a:pt x="24113" y="20886"/>
                    <a:pt x="23892" y="20483"/>
                  </a:cubicBezTo>
                  <a:cubicBezTo>
                    <a:pt x="23811" y="20322"/>
                    <a:pt x="23690" y="20120"/>
                    <a:pt x="23548" y="19899"/>
                  </a:cubicBezTo>
                  <a:cubicBezTo>
                    <a:pt x="23489" y="19778"/>
                    <a:pt x="23408" y="19657"/>
                    <a:pt x="23328" y="19515"/>
                  </a:cubicBezTo>
                  <a:cubicBezTo>
                    <a:pt x="23166" y="19273"/>
                    <a:pt x="23005" y="18991"/>
                    <a:pt x="22803" y="18689"/>
                  </a:cubicBezTo>
                  <a:cubicBezTo>
                    <a:pt x="22763" y="18609"/>
                    <a:pt x="22723" y="18528"/>
                    <a:pt x="22661" y="18447"/>
                  </a:cubicBezTo>
                  <a:cubicBezTo>
                    <a:pt x="22057" y="17480"/>
                    <a:pt x="21290" y="16310"/>
                    <a:pt x="20505" y="15141"/>
                  </a:cubicBezTo>
                  <a:lnTo>
                    <a:pt x="20505" y="15120"/>
                  </a:lnTo>
                  <a:cubicBezTo>
                    <a:pt x="20465" y="15080"/>
                    <a:pt x="20444" y="15040"/>
                    <a:pt x="20403" y="14999"/>
                  </a:cubicBezTo>
                  <a:cubicBezTo>
                    <a:pt x="20223" y="14717"/>
                    <a:pt x="20041" y="14435"/>
                    <a:pt x="19839" y="14173"/>
                  </a:cubicBezTo>
                  <a:cubicBezTo>
                    <a:pt x="19839" y="14152"/>
                    <a:pt x="19820" y="14152"/>
                    <a:pt x="19820" y="14133"/>
                  </a:cubicBezTo>
                  <a:cubicBezTo>
                    <a:pt x="19799" y="14093"/>
                    <a:pt x="19779" y="14072"/>
                    <a:pt x="19739" y="14031"/>
                  </a:cubicBezTo>
                  <a:cubicBezTo>
                    <a:pt x="19678" y="13931"/>
                    <a:pt x="19618" y="13830"/>
                    <a:pt x="19537" y="13749"/>
                  </a:cubicBezTo>
                  <a:cubicBezTo>
                    <a:pt x="19315" y="13407"/>
                    <a:pt x="19094" y="13104"/>
                    <a:pt x="18871" y="12782"/>
                  </a:cubicBezTo>
                  <a:cubicBezTo>
                    <a:pt x="18791" y="12682"/>
                    <a:pt x="18710" y="12580"/>
                    <a:pt x="18650" y="12480"/>
                  </a:cubicBezTo>
                  <a:cubicBezTo>
                    <a:pt x="18570" y="12378"/>
                    <a:pt x="18489" y="12278"/>
                    <a:pt x="18428" y="12177"/>
                  </a:cubicBezTo>
                  <a:cubicBezTo>
                    <a:pt x="18347" y="12077"/>
                    <a:pt x="18266" y="11975"/>
                    <a:pt x="18207" y="11875"/>
                  </a:cubicBezTo>
                  <a:cubicBezTo>
                    <a:pt x="18126" y="11773"/>
                    <a:pt x="18065" y="11693"/>
                    <a:pt x="17984" y="11593"/>
                  </a:cubicBezTo>
                  <a:cubicBezTo>
                    <a:pt x="17863" y="11411"/>
                    <a:pt x="17723" y="11249"/>
                    <a:pt x="17602" y="11088"/>
                  </a:cubicBezTo>
                  <a:cubicBezTo>
                    <a:pt x="17460" y="10907"/>
                    <a:pt x="17299" y="10725"/>
                    <a:pt x="17158" y="10544"/>
                  </a:cubicBezTo>
                  <a:cubicBezTo>
                    <a:pt x="14860" y="7741"/>
                    <a:pt x="12621" y="5948"/>
                    <a:pt x="10989" y="4717"/>
                  </a:cubicBezTo>
                  <a:cubicBezTo>
                    <a:pt x="9355" y="3508"/>
                    <a:pt x="8126" y="3085"/>
                    <a:pt x="8126" y="3085"/>
                  </a:cubicBezTo>
                  <a:cubicBezTo>
                    <a:pt x="8307" y="3085"/>
                    <a:pt x="8529" y="3045"/>
                    <a:pt x="8691" y="2943"/>
                  </a:cubicBezTo>
                  <a:cubicBezTo>
                    <a:pt x="8812" y="2883"/>
                    <a:pt x="8933" y="2762"/>
                    <a:pt x="8912" y="2621"/>
                  </a:cubicBezTo>
                  <a:cubicBezTo>
                    <a:pt x="8912" y="2400"/>
                    <a:pt x="8670" y="2279"/>
                    <a:pt x="8468" y="2238"/>
                  </a:cubicBezTo>
                  <a:cubicBezTo>
                    <a:pt x="8358" y="2218"/>
                    <a:pt x="8242" y="2208"/>
                    <a:pt x="8124" y="2208"/>
                  </a:cubicBezTo>
                  <a:cubicBezTo>
                    <a:pt x="8005" y="2208"/>
                    <a:pt x="7884" y="2218"/>
                    <a:pt x="7763" y="2238"/>
                  </a:cubicBezTo>
                  <a:cubicBezTo>
                    <a:pt x="7984" y="2056"/>
                    <a:pt x="8167" y="1854"/>
                    <a:pt x="8307" y="1612"/>
                  </a:cubicBezTo>
                  <a:cubicBezTo>
                    <a:pt x="8409" y="1472"/>
                    <a:pt x="8468" y="1290"/>
                    <a:pt x="8347" y="1169"/>
                  </a:cubicBezTo>
                  <a:cubicBezTo>
                    <a:pt x="8293" y="1115"/>
                    <a:pt x="8222" y="1096"/>
                    <a:pt x="8145" y="1096"/>
                  </a:cubicBezTo>
                  <a:cubicBezTo>
                    <a:pt x="8079" y="1096"/>
                    <a:pt x="8010" y="1110"/>
                    <a:pt x="7944" y="1129"/>
                  </a:cubicBezTo>
                  <a:cubicBezTo>
                    <a:pt x="7642" y="1230"/>
                    <a:pt x="7379" y="1411"/>
                    <a:pt x="7159" y="1653"/>
                  </a:cubicBezTo>
                  <a:cubicBezTo>
                    <a:pt x="7379" y="1250"/>
                    <a:pt x="7541" y="806"/>
                    <a:pt x="7621" y="343"/>
                  </a:cubicBezTo>
                  <a:cubicBezTo>
                    <a:pt x="7621" y="263"/>
                    <a:pt x="7642" y="142"/>
                    <a:pt x="7581" y="80"/>
                  </a:cubicBezTo>
                  <a:cubicBezTo>
                    <a:pt x="7541" y="27"/>
                    <a:pt x="7475" y="0"/>
                    <a:pt x="7411" y="0"/>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4"/>
            <p:cNvSpPr/>
            <p:nvPr/>
          </p:nvSpPr>
          <p:spPr>
            <a:xfrm>
              <a:off x="6674017" y="1465552"/>
              <a:ext cx="1232257" cy="767115"/>
            </a:xfrm>
            <a:custGeom>
              <a:avLst/>
              <a:gdLst/>
              <a:ahLst/>
              <a:cxnLst/>
              <a:rect l="l" t="t" r="r" b="b"/>
              <a:pathLst>
                <a:path w="21191" h="13192" extrusionOk="0">
                  <a:moveTo>
                    <a:pt x="2397" y="1"/>
                  </a:moveTo>
                  <a:cubicBezTo>
                    <a:pt x="1703" y="1"/>
                    <a:pt x="983" y="187"/>
                    <a:pt x="424" y="614"/>
                  </a:cubicBezTo>
                  <a:cubicBezTo>
                    <a:pt x="263" y="714"/>
                    <a:pt x="121" y="856"/>
                    <a:pt x="0" y="997"/>
                  </a:cubicBezTo>
                  <a:cubicBezTo>
                    <a:pt x="726" y="5795"/>
                    <a:pt x="3226" y="9061"/>
                    <a:pt x="5828" y="10875"/>
                  </a:cubicBezTo>
                  <a:cubicBezTo>
                    <a:pt x="7878" y="12295"/>
                    <a:pt x="10881" y="13192"/>
                    <a:pt x="13634" y="13192"/>
                  </a:cubicBezTo>
                  <a:cubicBezTo>
                    <a:pt x="15536" y="13192"/>
                    <a:pt x="17320" y="12763"/>
                    <a:pt x="18589" y="11783"/>
                  </a:cubicBezTo>
                  <a:cubicBezTo>
                    <a:pt x="18589" y="11783"/>
                    <a:pt x="19940" y="10835"/>
                    <a:pt x="21190" y="8517"/>
                  </a:cubicBezTo>
                  <a:cubicBezTo>
                    <a:pt x="20685" y="7932"/>
                    <a:pt x="19798" y="7771"/>
                    <a:pt x="19013" y="7630"/>
                  </a:cubicBezTo>
                  <a:cubicBezTo>
                    <a:pt x="17379" y="7348"/>
                    <a:pt x="15827" y="6824"/>
                    <a:pt x="14255" y="6340"/>
                  </a:cubicBezTo>
                  <a:cubicBezTo>
                    <a:pt x="12016" y="5674"/>
                    <a:pt x="9900" y="4687"/>
                    <a:pt x="8186" y="3255"/>
                  </a:cubicBezTo>
                  <a:cubicBezTo>
                    <a:pt x="7440" y="2730"/>
                    <a:pt x="6734" y="2106"/>
                    <a:pt x="5989" y="1542"/>
                  </a:cubicBezTo>
                  <a:cubicBezTo>
                    <a:pt x="5061" y="835"/>
                    <a:pt x="4013" y="190"/>
                    <a:pt x="2863" y="29"/>
                  </a:cubicBezTo>
                  <a:cubicBezTo>
                    <a:pt x="2711" y="10"/>
                    <a:pt x="2555" y="1"/>
                    <a:pt x="2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4"/>
            <p:cNvSpPr/>
            <p:nvPr/>
          </p:nvSpPr>
          <p:spPr>
            <a:xfrm>
              <a:off x="7029255" y="1559871"/>
              <a:ext cx="805436" cy="528932"/>
            </a:xfrm>
            <a:custGeom>
              <a:avLst/>
              <a:gdLst/>
              <a:ahLst/>
              <a:cxnLst/>
              <a:rect l="l" t="t" r="r" b="b"/>
              <a:pathLst>
                <a:path w="13851" h="9096" extrusionOk="0">
                  <a:moveTo>
                    <a:pt x="1" y="0"/>
                  </a:moveTo>
                  <a:lnTo>
                    <a:pt x="1" y="0"/>
                  </a:lnTo>
                  <a:cubicBezTo>
                    <a:pt x="262" y="1654"/>
                    <a:pt x="867" y="2721"/>
                    <a:pt x="1694" y="4173"/>
                  </a:cubicBezTo>
                  <a:cubicBezTo>
                    <a:pt x="2017" y="4737"/>
                    <a:pt x="2399" y="5323"/>
                    <a:pt x="2985" y="5624"/>
                  </a:cubicBezTo>
                  <a:cubicBezTo>
                    <a:pt x="3209" y="5737"/>
                    <a:pt x="3472" y="5798"/>
                    <a:pt x="3731" y="5798"/>
                  </a:cubicBezTo>
                  <a:cubicBezTo>
                    <a:pt x="4124" y="5798"/>
                    <a:pt x="4508" y="5658"/>
                    <a:pt x="4738" y="5342"/>
                  </a:cubicBezTo>
                  <a:cubicBezTo>
                    <a:pt x="5746" y="7399"/>
                    <a:pt x="7883" y="8871"/>
                    <a:pt x="10181" y="9073"/>
                  </a:cubicBezTo>
                  <a:cubicBezTo>
                    <a:pt x="10341" y="9088"/>
                    <a:pt x="10504" y="9096"/>
                    <a:pt x="10668" y="9096"/>
                  </a:cubicBezTo>
                  <a:cubicBezTo>
                    <a:pt x="11391" y="9096"/>
                    <a:pt x="12130" y="8939"/>
                    <a:pt x="12721" y="8528"/>
                  </a:cubicBezTo>
                  <a:cubicBezTo>
                    <a:pt x="13428" y="8003"/>
                    <a:pt x="13850" y="7299"/>
                    <a:pt x="13549" y="6471"/>
                  </a:cubicBezTo>
                  <a:cubicBezTo>
                    <a:pt x="11028" y="6028"/>
                    <a:pt x="8568" y="5041"/>
                    <a:pt x="6210" y="4052"/>
                  </a:cubicBezTo>
                  <a:cubicBezTo>
                    <a:pt x="3851" y="3065"/>
                    <a:pt x="2077" y="1794"/>
                    <a:pt x="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4"/>
            <p:cNvSpPr/>
            <p:nvPr/>
          </p:nvSpPr>
          <p:spPr>
            <a:xfrm>
              <a:off x="6936622" y="1561732"/>
              <a:ext cx="445545" cy="499974"/>
            </a:xfrm>
            <a:custGeom>
              <a:avLst/>
              <a:gdLst/>
              <a:ahLst/>
              <a:cxnLst/>
              <a:rect l="l" t="t" r="r" b="b"/>
              <a:pathLst>
                <a:path w="7662" h="8598" extrusionOk="0">
                  <a:moveTo>
                    <a:pt x="613" y="1"/>
                  </a:moveTo>
                  <a:cubicBezTo>
                    <a:pt x="585" y="1"/>
                    <a:pt x="560" y="20"/>
                    <a:pt x="545" y="49"/>
                  </a:cubicBezTo>
                  <a:cubicBezTo>
                    <a:pt x="344" y="593"/>
                    <a:pt x="162" y="1057"/>
                    <a:pt x="81" y="1581"/>
                  </a:cubicBezTo>
                  <a:cubicBezTo>
                    <a:pt x="21" y="1985"/>
                    <a:pt x="0" y="2609"/>
                    <a:pt x="303" y="3154"/>
                  </a:cubicBezTo>
                  <a:cubicBezTo>
                    <a:pt x="565" y="3657"/>
                    <a:pt x="1029" y="3980"/>
                    <a:pt x="1532" y="4041"/>
                  </a:cubicBezTo>
                  <a:cubicBezTo>
                    <a:pt x="1432" y="4686"/>
                    <a:pt x="1492" y="5372"/>
                    <a:pt x="1734" y="5976"/>
                  </a:cubicBezTo>
                  <a:cubicBezTo>
                    <a:pt x="2016" y="6641"/>
                    <a:pt x="2460" y="7105"/>
                    <a:pt x="2965" y="7246"/>
                  </a:cubicBezTo>
                  <a:cubicBezTo>
                    <a:pt x="3114" y="7288"/>
                    <a:pt x="3266" y="7305"/>
                    <a:pt x="3417" y="7305"/>
                  </a:cubicBezTo>
                  <a:cubicBezTo>
                    <a:pt x="3773" y="7305"/>
                    <a:pt x="4124" y="7210"/>
                    <a:pt x="4436" y="7125"/>
                  </a:cubicBezTo>
                  <a:cubicBezTo>
                    <a:pt x="4739" y="7710"/>
                    <a:pt x="5202" y="8154"/>
                    <a:pt x="5726" y="8396"/>
                  </a:cubicBezTo>
                  <a:cubicBezTo>
                    <a:pt x="6029" y="8517"/>
                    <a:pt x="6352" y="8597"/>
                    <a:pt x="6653" y="8597"/>
                  </a:cubicBezTo>
                  <a:cubicBezTo>
                    <a:pt x="6997" y="8597"/>
                    <a:pt x="7319" y="8517"/>
                    <a:pt x="7602" y="8355"/>
                  </a:cubicBezTo>
                  <a:cubicBezTo>
                    <a:pt x="7642" y="8334"/>
                    <a:pt x="7661" y="8294"/>
                    <a:pt x="7642" y="8254"/>
                  </a:cubicBezTo>
                  <a:cubicBezTo>
                    <a:pt x="7630" y="8230"/>
                    <a:pt x="7605" y="8220"/>
                    <a:pt x="7581" y="8220"/>
                  </a:cubicBezTo>
                  <a:cubicBezTo>
                    <a:pt x="7565" y="8220"/>
                    <a:pt x="7549" y="8226"/>
                    <a:pt x="7540" y="8234"/>
                  </a:cubicBezTo>
                  <a:cubicBezTo>
                    <a:pt x="7279" y="8370"/>
                    <a:pt x="6974" y="8441"/>
                    <a:pt x="6659" y="8441"/>
                  </a:cubicBezTo>
                  <a:cubicBezTo>
                    <a:pt x="6368" y="8441"/>
                    <a:pt x="6068" y="8380"/>
                    <a:pt x="5787" y="8254"/>
                  </a:cubicBezTo>
                  <a:cubicBezTo>
                    <a:pt x="5263" y="8033"/>
                    <a:pt x="4820" y="7568"/>
                    <a:pt x="4537" y="7004"/>
                  </a:cubicBezTo>
                  <a:cubicBezTo>
                    <a:pt x="4522" y="6974"/>
                    <a:pt x="4496" y="6956"/>
                    <a:pt x="4476" y="6956"/>
                  </a:cubicBezTo>
                  <a:cubicBezTo>
                    <a:pt x="4468" y="6956"/>
                    <a:pt x="4462" y="6958"/>
                    <a:pt x="4457" y="6963"/>
                  </a:cubicBezTo>
                  <a:cubicBezTo>
                    <a:pt x="4135" y="7051"/>
                    <a:pt x="3772" y="7160"/>
                    <a:pt x="3412" y="7160"/>
                  </a:cubicBezTo>
                  <a:cubicBezTo>
                    <a:pt x="3275" y="7160"/>
                    <a:pt x="3138" y="7144"/>
                    <a:pt x="3005" y="7105"/>
                  </a:cubicBezTo>
                  <a:cubicBezTo>
                    <a:pt x="2541" y="6963"/>
                    <a:pt x="2137" y="6541"/>
                    <a:pt x="1876" y="5915"/>
                  </a:cubicBezTo>
                  <a:cubicBezTo>
                    <a:pt x="1634" y="5310"/>
                    <a:pt x="1573" y="4625"/>
                    <a:pt x="1694" y="3980"/>
                  </a:cubicBezTo>
                  <a:cubicBezTo>
                    <a:pt x="1694" y="3960"/>
                    <a:pt x="1694" y="3939"/>
                    <a:pt x="1674" y="3920"/>
                  </a:cubicBezTo>
                  <a:cubicBezTo>
                    <a:pt x="1653" y="3899"/>
                    <a:pt x="1634" y="3899"/>
                    <a:pt x="1613" y="3899"/>
                  </a:cubicBezTo>
                  <a:cubicBezTo>
                    <a:pt x="1150" y="3880"/>
                    <a:pt x="686" y="3557"/>
                    <a:pt x="424" y="3093"/>
                  </a:cubicBezTo>
                  <a:cubicBezTo>
                    <a:pt x="162" y="2568"/>
                    <a:pt x="183" y="1985"/>
                    <a:pt x="242" y="1601"/>
                  </a:cubicBezTo>
                  <a:cubicBezTo>
                    <a:pt x="303" y="1097"/>
                    <a:pt x="484" y="633"/>
                    <a:pt x="686" y="109"/>
                  </a:cubicBezTo>
                  <a:cubicBezTo>
                    <a:pt x="707" y="68"/>
                    <a:pt x="686" y="28"/>
                    <a:pt x="645" y="9"/>
                  </a:cubicBezTo>
                  <a:cubicBezTo>
                    <a:pt x="635" y="3"/>
                    <a:pt x="624" y="1"/>
                    <a:pt x="61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4"/>
            <p:cNvSpPr/>
            <p:nvPr/>
          </p:nvSpPr>
          <p:spPr>
            <a:xfrm>
              <a:off x="6888590" y="1804101"/>
              <a:ext cx="216899" cy="261035"/>
            </a:xfrm>
            <a:custGeom>
              <a:avLst/>
              <a:gdLst/>
              <a:ahLst/>
              <a:cxnLst/>
              <a:rect l="l" t="t" r="r" b="b"/>
              <a:pathLst>
                <a:path w="3730" h="4489" extrusionOk="0">
                  <a:moveTo>
                    <a:pt x="315" y="1"/>
                  </a:moveTo>
                  <a:cubicBezTo>
                    <a:pt x="293" y="1"/>
                    <a:pt x="274" y="10"/>
                    <a:pt x="262" y="34"/>
                  </a:cubicBezTo>
                  <a:cubicBezTo>
                    <a:pt x="0" y="397"/>
                    <a:pt x="0" y="921"/>
                    <a:pt x="242" y="1344"/>
                  </a:cubicBezTo>
                  <a:cubicBezTo>
                    <a:pt x="444" y="1687"/>
                    <a:pt x="807" y="1949"/>
                    <a:pt x="1250" y="2091"/>
                  </a:cubicBezTo>
                  <a:cubicBezTo>
                    <a:pt x="1189" y="2736"/>
                    <a:pt x="1412" y="3381"/>
                    <a:pt x="1875" y="3824"/>
                  </a:cubicBezTo>
                  <a:cubicBezTo>
                    <a:pt x="2278" y="4247"/>
                    <a:pt x="2863" y="4489"/>
                    <a:pt x="3447" y="4489"/>
                  </a:cubicBezTo>
                  <a:lnTo>
                    <a:pt x="3649" y="4489"/>
                  </a:lnTo>
                  <a:cubicBezTo>
                    <a:pt x="3689" y="4470"/>
                    <a:pt x="3729" y="4429"/>
                    <a:pt x="3729" y="4389"/>
                  </a:cubicBezTo>
                  <a:cubicBezTo>
                    <a:pt x="3729" y="4349"/>
                    <a:pt x="3689" y="4328"/>
                    <a:pt x="3649" y="4328"/>
                  </a:cubicBezTo>
                  <a:cubicBezTo>
                    <a:pt x="3583" y="4334"/>
                    <a:pt x="3516" y="4338"/>
                    <a:pt x="3449" y="4338"/>
                  </a:cubicBezTo>
                  <a:cubicBezTo>
                    <a:pt x="2906" y="4338"/>
                    <a:pt x="2353" y="4118"/>
                    <a:pt x="1976" y="3723"/>
                  </a:cubicBezTo>
                  <a:cubicBezTo>
                    <a:pt x="1552" y="3300"/>
                    <a:pt x="1331" y="2655"/>
                    <a:pt x="1412" y="2050"/>
                  </a:cubicBezTo>
                  <a:cubicBezTo>
                    <a:pt x="1412" y="2010"/>
                    <a:pt x="1391" y="1970"/>
                    <a:pt x="1350" y="1970"/>
                  </a:cubicBezTo>
                  <a:cubicBezTo>
                    <a:pt x="907" y="1849"/>
                    <a:pt x="565" y="1586"/>
                    <a:pt x="363" y="1263"/>
                  </a:cubicBezTo>
                  <a:cubicBezTo>
                    <a:pt x="162" y="900"/>
                    <a:pt x="162" y="437"/>
                    <a:pt x="383" y="115"/>
                  </a:cubicBezTo>
                  <a:cubicBezTo>
                    <a:pt x="404" y="94"/>
                    <a:pt x="404" y="54"/>
                    <a:pt x="363" y="13"/>
                  </a:cubicBezTo>
                  <a:cubicBezTo>
                    <a:pt x="347" y="5"/>
                    <a:pt x="330" y="1"/>
                    <a:pt x="31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4"/>
            <p:cNvSpPr/>
            <p:nvPr/>
          </p:nvSpPr>
          <p:spPr>
            <a:xfrm>
              <a:off x="8032808" y="1951454"/>
              <a:ext cx="164157" cy="124325"/>
            </a:xfrm>
            <a:custGeom>
              <a:avLst/>
              <a:gdLst/>
              <a:ahLst/>
              <a:cxnLst/>
              <a:rect l="l" t="t" r="r" b="b"/>
              <a:pathLst>
                <a:path w="2823" h="2138" extrusionOk="0">
                  <a:moveTo>
                    <a:pt x="2479" y="0"/>
                  </a:moveTo>
                  <a:lnTo>
                    <a:pt x="2479" y="0"/>
                  </a:lnTo>
                  <a:cubicBezTo>
                    <a:pt x="2399" y="261"/>
                    <a:pt x="2420" y="544"/>
                    <a:pt x="2500" y="766"/>
                  </a:cubicBezTo>
                  <a:cubicBezTo>
                    <a:pt x="2293" y="662"/>
                    <a:pt x="2076" y="583"/>
                    <a:pt x="1862" y="583"/>
                  </a:cubicBezTo>
                  <a:cubicBezTo>
                    <a:pt x="1744" y="583"/>
                    <a:pt x="1626" y="607"/>
                    <a:pt x="1512" y="665"/>
                  </a:cubicBezTo>
                  <a:cubicBezTo>
                    <a:pt x="1270" y="786"/>
                    <a:pt x="1108" y="1068"/>
                    <a:pt x="1108" y="1371"/>
                  </a:cubicBezTo>
                  <a:cubicBezTo>
                    <a:pt x="1108" y="1552"/>
                    <a:pt x="1170" y="1713"/>
                    <a:pt x="1250" y="1874"/>
                  </a:cubicBezTo>
                  <a:cubicBezTo>
                    <a:pt x="1060" y="1796"/>
                    <a:pt x="844" y="1741"/>
                    <a:pt x="633" y="1741"/>
                  </a:cubicBezTo>
                  <a:cubicBezTo>
                    <a:pt x="576" y="1741"/>
                    <a:pt x="519" y="1745"/>
                    <a:pt x="463" y="1753"/>
                  </a:cubicBezTo>
                  <a:cubicBezTo>
                    <a:pt x="283" y="1774"/>
                    <a:pt x="121" y="1855"/>
                    <a:pt x="0" y="1976"/>
                  </a:cubicBezTo>
                  <a:cubicBezTo>
                    <a:pt x="20" y="2016"/>
                    <a:pt x="60" y="2036"/>
                    <a:pt x="100" y="2076"/>
                  </a:cubicBezTo>
                  <a:cubicBezTo>
                    <a:pt x="121" y="2057"/>
                    <a:pt x="141" y="2036"/>
                    <a:pt x="181" y="2016"/>
                  </a:cubicBezTo>
                  <a:cubicBezTo>
                    <a:pt x="221" y="1976"/>
                    <a:pt x="262" y="1955"/>
                    <a:pt x="323" y="1936"/>
                  </a:cubicBezTo>
                  <a:cubicBezTo>
                    <a:pt x="363" y="1915"/>
                    <a:pt x="423" y="1895"/>
                    <a:pt x="484" y="1895"/>
                  </a:cubicBezTo>
                  <a:cubicBezTo>
                    <a:pt x="536" y="1886"/>
                    <a:pt x="588" y="1882"/>
                    <a:pt x="640" y="1882"/>
                  </a:cubicBezTo>
                  <a:cubicBezTo>
                    <a:pt x="934" y="1882"/>
                    <a:pt x="1232" y="2014"/>
                    <a:pt x="1471" y="2116"/>
                  </a:cubicBezTo>
                  <a:cubicBezTo>
                    <a:pt x="1471" y="2137"/>
                    <a:pt x="1492" y="2137"/>
                    <a:pt x="1492" y="2137"/>
                  </a:cubicBezTo>
                  <a:cubicBezTo>
                    <a:pt x="1512" y="2137"/>
                    <a:pt x="1552" y="2116"/>
                    <a:pt x="1573" y="2097"/>
                  </a:cubicBezTo>
                  <a:cubicBezTo>
                    <a:pt x="1592" y="2076"/>
                    <a:pt x="1573" y="2036"/>
                    <a:pt x="1552" y="1995"/>
                  </a:cubicBezTo>
                  <a:lnTo>
                    <a:pt x="1492" y="1936"/>
                  </a:lnTo>
                  <a:cubicBezTo>
                    <a:pt x="1350" y="1774"/>
                    <a:pt x="1250" y="1573"/>
                    <a:pt x="1250" y="1371"/>
                  </a:cubicBezTo>
                  <a:cubicBezTo>
                    <a:pt x="1250" y="1210"/>
                    <a:pt x="1310" y="1068"/>
                    <a:pt x="1391" y="968"/>
                  </a:cubicBezTo>
                  <a:cubicBezTo>
                    <a:pt x="1431" y="907"/>
                    <a:pt x="1452" y="887"/>
                    <a:pt x="1492" y="847"/>
                  </a:cubicBezTo>
                  <a:cubicBezTo>
                    <a:pt x="1533" y="826"/>
                    <a:pt x="1552" y="807"/>
                    <a:pt x="1573" y="786"/>
                  </a:cubicBezTo>
                  <a:cubicBezTo>
                    <a:pt x="1659" y="745"/>
                    <a:pt x="1751" y="727"/>
                    <a:pt x="1845" y="727"/>
                  </a:cubicBezTo>
                  <a:cubicBezTo>
                    <a:pt x="2125" y="727"/>
                    <a:pt x="2431" y="882"/>
                    <a:pt x="2702" y="1048"/>
                  </a:cubicBezTo>
                  <a:cubicBezTo>
                    <a:pt x="2719" y="1056"/>
                    <a:pt x="2735" y="1061"/>
                    <a:pt x="2750" y="1061"/>
                  </a:cubicBezTo>
                  <a:cubicBezTo>
                    <a:pt x="2772" y="1061"/>
                    <a:pt x="2791" y="1051"/>
                    <a:pt x="2802" y="1028"/>
                  </a:cubicBezTo>
                  <a:cubicBezTo>
                    <a:pt x="2823" y="1008"/>
                    <a:pt x="2823" y="968"/>
                    <a:pt x="2802" y="928"/>
                  </a:cubicBezTo>
                  <a:lnTo>
                    <a:pt x="2783" y="928"/>
                  </a:lnTo>
                  <a:cubicBezTo>
                    <a:pt x="2662" y="807"/>
                    <a:pt x="2600" y="624"/>
                    <a:pt x="2581" y="423"/>
                  </a:cubicBezTo>
                  <a:lnTo>
                    <a:pt x="2581" y="221"/>
                  </a:lnTo>
                  <a:cubicBezTo>
                    <a:pt x="2581" y="181"/>
                    <a:pt x="2600" y="140"/>
                    <a:pt x="2600" y="100"/>
                  </a:cubicBezTo>
                  <a:lnTo>
                    <a:pt x="2479" y="0"/>
                  </a:ln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4"/>
            <p:cNvSpPr/>
            <p:nvPr/>
          </p:nvSpPr>
          <p:spPr>
            <a:xfrm>
              <a:off x="8040949" y="2060717"/>
              <a:ext cx="661282" cy="479272"/>
            </a:xfrm>
            <a:custGeom>
              <a:avLst/>
              <a:gdLst/>
              <a:ahLst/>
              <a:cxnLst/>
              <a:rect l="l" t="t" r="r" b="b"/>
              <a:pathLst>
                <a:path w="11372" h="8242" extrusionOk="0">
                  <a:moveTo>
                    <a:pt x="85" y="1"/>
                  </a:moveTo>
                  <a:cubicBezTo>
                    <a:pt x="67" y="1"/>
                    <a:pt x="52" y="6"/>
                    <a:pt x="41" y="16"/>
                  </a:cubicBezTo>
                  <a:cubicBezTo>
                    <a:pt x="1" y="57"/>
                    <a:pt x="1" y="97"/>
                    <a:pt x="41" y="137"/>
                  </a:cubicBezTo>
                  <a:cubicBezTo>
                    <a:pt x="102" y="197"/>
                    <a:pt x="6272" y="5581"/>
                    <a:pt x="10484" y="7960"/>
                  </a:cubicBezTo>
                  <a:cubicBezTo>
                    <a:pt x="10807" y="8081"/>
                    <a:pt x="11110" y="8181"/>
                    <a:pt x="11371" y="8242"/>
                  </a:cubicBezTo>
                  <a:cubicBezTo>
                    <a:pt x="7380" y="6285"/>
                    <a:pt x="767" y="560"/>
                    <a:pt x="183" y="57"/>
                  </a:cubicBezTo>
                  <a:lnTo>
                    <a:pt x="143" y="16"/>
                  </a:lnTo>
                  <a:cubicBezTo>
                    <a:pt x="123" y="6"/>
                    <a:pt x="102" y="1"/>
                    <a:pt x="8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4"/>
            <p:cNvSpPr/>
            <p:nvPr/>
          </p:nvSpPr>
          <p:spPr>
            <a:xfrm>
              <a:off x="8110205" y="2061997"/>
              <a:ext cx="635463" cy="481482"/>
            </a:xfrm>
            <a:custGeom>
              <a:avLst/>
              <a:gdLst/>
              <a:ahLst/>
              <a:cxnLst/>
              <a:rect l="l" t="t" r="r" b="b"/>
              <a:pathLst>
                <a:path w="10928" h="8280" extrusionOk="0">
                  <a:moveTo>
                    <a:pt x="101" y="1"/>
                  </a:moveTo>
                  <a:cubicBezTo>
                    <a:pt x="78" y="1"/>
                    <a:pt x="52" y="11"/>
                    <a:pt x="40" y="35"/>
                  </a:cubicBezTo>
                  <a:cubicBezTo>
                    <a:pt x="0" y="54"/>
                    <a:pt x="19" y="115"/>
                    <a:pt x="40" y="135"/>
                  </a:cubicBezTo>
                  <a:cubicBezTo>
                    <a:pt x="60" y="135"/>
                    <a:pt x="100" y="175"/>
                    <a:pt x="161" y="236"/>
                  </a:cubicBezTo>
                  <a:cubicBezTo>
                    <a:pt x="1169" y="1043"/>
                    <a:pt x="8648" y="7131"/>
                    <a:pt x="10766" y="8279"/>
                  </a:cubicBezTo>
                  <a:lnTo>
                    <a:pt x="10906" y="8279"/>
                  </a:lnTo>
                  <a:cubicBezTo>
                    <a:pt x="10927" y="8239"/>
                    <a:pt x="10906" y="8199"/>
                    <a:pt x="10866" y="8179"/>
                  </a:cubicBezTo>
                  <a:cubicBezTo>
                    <a:pt x="8729" y="7050"/>
                    <a:pt x="624" y="417"/>
                    <a:pt x="161" y="35"/>
                  </a:cubicBezTo>
                  <a:cubicBezTo>
                    <a:pt x="140" y="35"/>
                    <a:pt x="140" y="14"/>
                    <a:pt x="140" y="14"/>
                  </a:cubicBezTo>
                  <a:cubicBezTo>
                    <a:pt x="132" y="6"/>
                    <a:pt x="118" y="1"/>
                    <a:pt x="10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4"/>
            <p:cNvSpPr/>
            <p:nvPr/>
          </p:nvSpPr>
          <p:spPr>
            <a:xfrm>
              <a:off x="8108984" y="1997508"/>
              <a:ext cx="662445" cy="537829"/>
            </a:xfrm>
            <a:custGeom>
              <a:avLst/>
              <a:gdLst/>
              <a:ahLst/>
              <a:cxnLst/>
              <a:rect l="l" t="t" r="r" b="b"/>
              <a:pathLst>
                <a:path w="11392" h="9249" extrusionOk="0">
                  <a:moveTo>
                    <a:pt x="91" y="1"/>
                  </a:moveTo>
                  <a:cubicBezTo>
                    <a:pt x="68" y="1"/>
                    <a:pt x="44" y="10"/>
                    <a:pt x="21" y="34"/>
                  </a:cubicBezTo>
                  <a:cubicBezTo>
                    <a:pt x="0" y="55"/>
                    <a:pt x="0" y="115"/>
                    <a:pt x="40" y="136"/>
                  </a:cubicBezTo>
                  <a:lnTo>
                    <a:pt x="81" y="176"/>
                  </a:lnTo>
                  <a:lnTo>
                    <a:pt x="11290" y="9248"/>
                  </a:lnTo>
                  <a:cubicBezTo>
                    <a:pt x="11290" y="9227"/>
                    <a:pt x="11311" y="9227"/>
                    <a:pt x="11311" y="9227"/>
                  </a:cubicBezTo>
                  <a:cubicBezTo>
                    <a:pt x="11311" y="9227"/>
                    <a:pt x="11351" y="9187"/>
                    <a:pt x="11392" y="9127"/>
                  </a:cubicBezTo>
                  <a:lnTo>
                    <a:pt x="182" y="55"/>
                  </a:lnTo>
                  <a:lnTo>
                    <a:pt x="142" y="15"/>
                  </a:lnTo>
                  <a:cubicBezTo>
                    <a:pt x="125" y="6"/>
                    <a:pt x="108" y="1"/>
                    <a:pt x="9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4"/>
            <p:cNvSpPr/>
            <p:nvPr/>
          </p:nvSpPr>
          <p:spPr>
            <a:xfrm>
              <a:off x="8187545" y="2004544"/>
              <a:ext cx="583884" cy="508464"/>
            </a:xfrm>
            <a:custGeom>
              <a:avLst/>
              <a:gdLst/>
              <a:ahLst/>
              <a:cxnLst/>
              <a:rect l="l" t="t" r="r" b="b"/>
              <a:pathLst>
                <a:path w="10041" h="8744" extrusionOk="0">
                  <a:moveTo>
                    <a:pt x="87" y="1"/>
                  </a:moveTo>
                  <a:cubicBezTo>
                    <a:pt x="67" y="1"/>
                    <a:pt x="43" y="10"/>
                    <a:pt x="20" y="34"/>
                  </a:cubicBezTo>
                  <a:cubicBezTo>
                    <a:pt x="1" y="55"/>
                    <a:pt x="1" y="95"/>
                    <a:pt x="41" y="135"/>
                  </a:cubicBezTo>
                  <a:lnTo>
                    <a:pt x="10041" y="8743"/>
                  </a:lnTo>
                  <a:cubicBezTo>
                    <a:pt x="10020" y="8663"/>
                    <a:pt x="10000" y="8582"/>
                    <a:pt x="9939" y="8461"/>
                  </a:cubicBezTo>
                  <a:lnTo>
                    <a:pt x="141" y="15"/>
                  </a:lnTo>
                  <a:lnTo>
                    <a:pt x="122" y="15"/>
                  </a:lnTo>
                  <a:cubicBezTo>
                    <a:pt x="113" y="6"/>
                    <a:pt x="101" y="1"/>
                    <a:pt x="87"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4"/>
            <p:cNvSpPr/>
            <p:nvPr/>
          </p:nvSpPr>
          <p:spPr>
            <a:xfrm>
              <a:off x="8175857" y="1964305"/>
              <a:ext cx="573243" cy="502997"/>
            </a:xfrm>
            <a:custGeom>
              <a:avLst/>
              <a:gdLst/>
              <a:ahLst/>
              <a:cxnLst/>
              <a:rect l="l" t="t" r="r" b="b"/>
              <a:pathLst>
                <a:path w="9858" h="8650" extrusionOk="0">
                  <a:moveTo>
                    <a:pt x="121" y="0"/>
                  </a:moveTo>
                  <a:cubicBezTo>
                    <a:pt x="100" y="0"/>
                    <a:pt x="60" y="0"/>
                    <a:pt x="40" y="21"/>
                  </a:cubicBezTo>
                  <a:cubicBezTo>
                    <a:pt x="0" y="61"/>
                    <a:pt x="0" y="102"/>
                    <a:pt x="40" y="121"/>
                  </a:cubicBezTo>
                  <a:lnTo>
                    <a:pt x="121" y="202"/>
                  </a:lnTo>
                  <a:lnTo>
                    <a:pt x="9858" y="8650"/>
                  </a:lnTo>
                  <a:cubicBezTo>
                    <a:pt x="9737" y="8489"/>
                    <a:pt x="9597" y="8287"/>
                    <a:pt x="9414" y="8064"/>
                  </a:cubicBezTo>
                  <a:lnTo>
                    <a:pt x="140" y="21"/>
                  </a:lnTo>
                  <a:cubicBezTo>
                    <a:pt x="140" y="21"/>
                    <a:pt x="121" y="21"/>
                    <a:pt x="12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4"/>
            <p:cNvSpPr/>
            <p:nvPr/>
          </p:nvSpPr>
          <p:spPr>
            <a:xfrm>
              <a:off x="6661165" y="845557"/>
              <a:ext cx="433799" cy="556786"/>
            </a:xfrm>
            <a:custGeom>
              <a:avLst/>
              <a:gdLst/>
              <a:ahLst/>
              <a:cxnLst/>
              <a:rect l="l" t="t" r="r" b="b"/>
              <a:pathLst>
                <a:path w="7460" h="9575" extrusionOk="0">
                  <a:moveTo>
                    <a:pt x="4655" y="0"/>
                  </a:moveTo>
                  <a:cubicBezTo>
                    <a:pt x="3268" y="0"/>
                    <a:pt x="2229" y="834"/>
                    <a:pt x="1291" y="1841"/>
                  </a:cubicBezTo>
                  <a:cubicBezTo>
                    <a:pt x="745" y="3132"/>
                    <a:pt x="323" y="4643"/>
                    <a:pt x="141" y="6438"/>
                  </a:cubicBezTo>
                  <a:cubicBezTo>
                    <a:pt x="41" y="7425"/>
                    <a:pt x="0" y="8373"/>
                    <a:pt x="20" y="9280"/>
                  </a:cubicBezTo>
                  <a:cubicBezTo>
                    <a:pt x="108" y="9309"/>
                    <a:pt x="196" y="9328"/>
                    <a:pt x="285" y="9328"/>
                  </a:cubicBezTo>
                  <a:cubicBezTo>
                    <a:pt x="317" y="9328"/>
                    <a:pt x="350" y="9326"/>
                    <a:pt x="383" y="9320"/>
                  </a:cubicBezTo>
                  <a:cubicBezTo>
                    <a:pt x="1028" y="9239"/>
                    <a:pt x="1391" y="8514"/>
                    <a:pt x="1412" y="7868"/>
                  </a:cubicBezTo>
                  <a:cubicBezTo>
                    <a:pt x="1471" y="8312"/>
                    <a:pt x="1532" y="8777"/>
                    <a:pt x="1794" y="9139"/>
                  </a:cubicBezTo>
                  <a:cubicBezTo>
                    <a:pt x="1995" y="9398"/>
                    <a:pt x="2308" y="9574"/>
                    <a:pt x="2618" y="9574"/>
                  </a:cubicBezTo>
                  <a:cubicBezTo>
                    <a:pt x="2743" y="9574"/>
                    <a:pt x="2868" y="9545"/>
                    <a:pt x="2984" y="9481"/>
                  </a:cubicBezTo>
                  <a:cubicBezTo>
                    <a:pt x="3165" y="9381"/>
                    <a:pt x="3286" y="9180"/>
                    <a:pt x="3387" y="8997"/>
                  </a:cubicBezTo>
                  <a:cubicBezTo>
                    <a:pt x="3710" y="8454"/>
                    <a:pt x="3911" y="7849"/>
                    <a:pt x="4032" y="7244"/>
                  </a:cubicBezTo>
                  <a:cubicBezTo>
                    <a:pt x="4164" y="7305"/>
                    <a:pt x="4305" y="7333"/>
                    <a:pt x="4447" y="7333"/>
                  </a:cubicBezTo>
                  <a:cubicBezTo>
                    <a:pt x="4870" y="7333"/>
                    <a:pt x="5307" y="7087"/>
                    <a:pt x="5565" y="6739"/>
                  </a:cubicBezTo>
                  <a:cubicBezTo>
                    <a:pt x="6108" y="6054"/>
                    <a:pt x="6108" y="5027"/>
                    <a:pt x="5605" y="4341"/>
                  </a:cubicBezTo>
                  <a:cubicBezTo>
                    <a:pt x="6331" y="4140"/>
                    <a:pt x="6955" y="3594"/>
                    <a:pt x="7197" y="2890"/>
                  </a:cubicBezTo>
                  <a:cubicBezTo>
                    <a:pt x="7460" y="2183"/>
                    <a:pt x="7318" y="1336"/>
                    <a:pt x="6815" y="793"/>
                  </a:cubicBezTo>
                  <a:cubicBezTo>
                    <a:pt x="6452" y="409"/>
                    <a:pt x="5947" y="188"/>
                    <a:pt x="5444" y="86"/>
                  </a:cubicBezTo>
                  <a:cubicBezTo>
                    <a:pt x="5168" y="28"/>
                    <a:pt x="4906" y="0"/>
                    <a:pt x="465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4"/>
            <p:cNvSpPr/>
            <p:nvPr/>
          </p:nvSpPr>
          <p:spPr>
            <a:xfrm>
              <a:off x="6726817" y="821890"/>
              <a:ext cx="114963" cy="162820"/>
            </a:xfrm>
            <a:custGeom>
              <a:avLst/>
              <a:gdLst/>
              <a:ahLst/>
              <a:cxnLst/>
              <a:rect l="l" t="t" r="r" b="b"/>
              <a:pathLst>
                <a:path w="1977" h="2800" extrusionOk="0">
                  <a:moveTo>
                    <a:pt x="1458" y="1"/>
                  </a:moveTo>
                  <a:cubicBezTo>
                    <a:pt x="1425" y="1"/>
                    <a:pt x="1398" y="10"/>
                    <a:pt x="1371" y="10"/>
                  </a:cubicBezTo>
                  <a:lnTo>
                    <a:pt x="0" y="2651"/>
                  </a:lnTo>
                  <a:cubicBezTo>
                    <a:pt x="77" y="2745"/>
                    <a:pt x="180" y="2799"/>
                    <a:pt x="300" y="2799"/>
                  </a:cubicBezTo>
                  <a:cubicBezTo>
                    <a:pt x="463" y="2799"/>
                    <a:pt x="658" y="2701"/>
                    <a:pt x="866" y="2469"/>
                  </a:cubicBezTo>
                  <a:cubicBezTo>
                    <a:pt x="1108" y="2208"/>
                    <a:pt x="1229" y="1864"/>
                    <a:pt x="1412" y="1542"/>
                  </a:cubicBezTo>
                  <a:cubicBezTo>
                    <a:pt x="1573" y="1281"/>
                    <a:pt x="1815" y="1039"/>
                    <a:pt x="1895" y="735"/>
                  </a:cubicBezTo>
                  <a:cubicBezTo>
                    <a:pt x="1976" y="434"/>
                    <a:pt x="1815" y="31"/>
                    <a:pt x="1512" y="10"/>
                  </a:cubicBezTo>
                  <a:cubicBezTo>
                    <a:pt x="1492" y="3"/>
                    <a:pt x="1474" y="1"/>
                    <a:pt x="1458"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4"/>
            <p:cNvSpPr/>
            <p:nvPr/>
          </p:nvSpPr>
          <p:spPr>
            <a:xfrm>
              <a:off x="6566148" y="974126"/>
              <a:ext cx="240450" cy="117754"/>
            </a:xfrm>
            <a:custGeom>
              <a:avLst/>
              <a:gdLst/>
              <a:ahLst/>
              <a:cxnLst/>
              <a:rect l="l" t="t" r="r" b="b"/>
              <a:pathLst>
                <a:path w="4135" h="2025" extrusionOk="0">
                  <a:moveTo>
                    <a:pt x="2656" y="0"/>
                  </a:moveTo>
                  <a:cubicBezTo>
                    <a:pt x="2393" y="0"/>
                    <a:pt x="2126" y="41"/>
                    <a:pt x="1876" y="93"/>
                  </a:cubicBezTo>
                  <a:cubicBezTo>
                    <a:pt x="1392" y="195"/>
                    <a:pt x="928" y="275"/>
                    <a:pt x="444" y="416"/>
                  </a:cubicBezTo>
                  <a:cubicBezTo>
                    <a:pt x="283" y="456"/>
                    <a:pt x="0" y="638"/>
                    <a:pt x="162" y="859"/>
                  </a:cubicBezTo>
                  <a:cubicBezTo>
                    <a:pt x="484" y="1324"/>
                    <a:pt x="1191" y="1606"/>
                    <a:pt x="1694" y="1787"/>
                  </a:cubicBezTo>
                  <a:cubicBezTo>
                    <a:pt x="2048" y="1909"/>
                    <a:pt x="2437" y="2024"/>
                    <a:pt x="2811" y="2024"/>
                  </a:cubicBezTo>
                  <a:cubicBezTo>
                    <a:pt x="3118" y="2024"/>
                    <a:pt x="3415" y="1946"/>
                    <a:pt x="3670" y="1727"/>
                  </a:cubicBezTo>
                  <a:cubicBezTo>
                    <a:pt x="3912" y="1525"/>
                    <a:pt x="4134" y="1141"/>
                    <a:pt x="4033" y="819"/>
                  </a:cubicBezTo>
                  <a:cubicBezTo>
                    <a:pt x="3952" y="496"/>
                    <a:pt x="3670" y="254"/>
                    <a:pt x="3368" y="133"/>
                  </a:cubicBezTo>
                  <a:cubicBezTo>
                    <a:pt x="3144" y="36"/>
                    <a:pt x="2901" y="0"/>
                    <a:pt x="265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4"/>
            <p:cNvSpPr/>
            <p:nvPr/>
          </p:nvSpPr>
          <p:spPr>
            <a:xfrm>
              <a:off x="6887369" y="904463"/>
              <a:ext cx="105542" cy="105600"/>
            </a:xfrm>
            <a:custGeom>
              <a:avLst/>
              <a:gdLst/>
              <a:ahLst/>
              <a:cxnLst/>
              <a:rect l="l" t="t" r="r" b="b"/>
              <a:pathLst>
                <a:path w="1815" h="1816" extrusionOk="0">
                  <a:moveTo>
                    <a:pt x="909" y="1"/>
                  </a:moveTo>
                  <a:cubicBezTo>
                    <a:pt x="404" y="1"/>
                    <a:pt x="1" y="404"/>
                    <a:pt x="1" y="909"/>
                  </a:cubicBezTo>
                  <a:cubicBezTo>
                    <a:pt x="1" y="1412"/>
                    <a:pt x="404" y="1815"/>
                    <a:pt x="909" y="1815"/>
                  </a:cubicBezTo>
                  <a:cubicBezTo>
                    <a:pt x="1412" y="1815"/>
                    <a:pt x="1815" y="1412"/>
                    <a:pt x="1815" y="909"/>
                  </a:cubicBezTo>
                  <a:cubicBezTo>
                    <a:pt x="1815" y="404"/>
                    <a:pt x="1412" y="1"/>
                    <a:pt x="9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4"/>
            <p:cNvSpPr/>
            <p:nvPr/>
          </p:nvSpPr>
          <p:spPr>
            <a:xfrm>
              <a:off x="7220801" y="999131"/>
              <a:ext cx="41752" cy="33087"/>
            </a:xfrm>
            <a:custGeom>
              <a:avLst/>
              <a:gdLst/>
              <a:ahLst/>
              <a:cxnLst/>
              <a:rect l="l" t="t" r="r" b="b"/>
              <a:pathLst>
                <a:path w="718" h="569" extrusionOk="0">
                  <a:moveTo>
                    <a:pt x="186" y="0"/>
                  </a:moveTo>
                  <a:cubicBezTo>
                    <a:pt x="58" y="0"/>
                    <a:pt x="1" y="143"/>
                    <a:pt x="73" y="268"/>
                  </a:cubicBezTo>
                  <a:cubicBezTo>
                    <a:pt x="153" y="389"/>
                    <a:pt x="315" y="491"/>
                    <a:pt x="436" y="531"/>
                  </a:cubicBezTo>
                  <a:cubicBezTo>
                    <a:pt x="480" y="553"/>
                    <a:pt x="530" y="569"/>
                    <a:pt x="577" y="569"/>
                  </a:cubicBezTo>
                  <a:cubicBezTo>
                    <a:pt x="615" y="569"/>
                    <a:pt x="651" y="558"/>
                    <a:pt x="678" y="531"/>
                  </a:cubicBezTo>
                  <a:cubicBezTo>
                    <a:pt x="718" y="491"/>
                    <a:pt x="718" y="429"/>
                    <a:pt x="718" y="370"/>
                  </a:cubicBezTo>
                  <a:cubicBezTo>
                    <a:pt x="699" y="329"/>
                    <a:pt x="658" y="268"/>
                    <a:pt x="637" y="228"/>
                  </a:cubicBezTo>
                  <a:cubicBezTo>
                    <a:pt x="516" y="128"/>
                    <a:pt x="395" y="47"/>
                    <a:pt x="234" y="7"/>
                  </a:cubicBezTo>
                  <a:cubicBezTo>
                    <a:pt x="217" y="2"/>
                    <a:pt x="201" y="0"/>
                    <a:pt x="186"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4"/>
            <p:cNvSpPr/>
            <p:nvPr/>
          </p:nvSpPr>
          <p:spPr>
            <a:xfrm>
              <a:off x="7218475" y="939295"/>
              <a:ext cx="41752" cy="32506"/>
            </a:xfrm>
            <a:custGeom>
              <a:avLst/>
              <a:gdLst/>
              <a:ahLst/>
              <a:cxnLst/>
              <a:rect l="l" t="t" r="r" b="b"/>
              <a:pathLst>
                <a:path w="718" h="559" extrusionOk="0">
                  <a:moveTo>
                    <a:pt x="185" y="0"/>
                  </a:moveTo>
                  <a:cubicBezTo>
                    <a:pt x="57" y="0"/>
                    <a:pt x="0" y="143"/>
                    <a:pt x="73" y="270"/>
                  </a:cubicBezTo>
                  <a:cubicBezTo>
                    <a:pt x="153" y="370"/>
                    <a:pt x="314" y="471"/>
                    <a:pt x="456" y="531"/>
                  </a:cubicBezTo>
                  <a:cubicBezTo>
                    <a:pt x="483" y="549"/>
                    <a:pt x="519" y="559"/>
                    <a:pt x="555" y="559"/>
                  </a:cubicBezTo>
                  <a:cubicBezTo>
                    <a:pt x="599" y="559"/>
                    <a:pt x="645" y="544"/>
                    <a:pt x="677" y="511"/>
                  </a:cubicBezTo>
                  <a:cubicBezTo>
                    <a:pt x="718" y="471"/>
                    <a:pt x="718" y="410"/>
                    <a:pt x="718" y="370"/>
                  </a:cubicBezTo>
                  <a:cubicBezTo>
                    <a:pt x="698" y="310"/>
                    <a:pt x="658" y="270"/>
                    <a:pt x="637" y="229"/>
                  </a:cubicBezTo>
                  <a:cubicBezTo>
                    <a:pt x="516" y="128"/>
                    <a:pt x="395" y="47"/>
                    <a:pt x="234" y="7"/>
                  </a:cubicBezTo>
                  <a:cubicBezTo>
                    <a:pt x="217" y="2"/>
                    <a:pt x="200" y="0"/>
                    <a:pt x="185"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4"/>
            <p:cNvSpPr/>
            <p:nvPr/>
          </p:nvSpPr>
          <p:spPr>
            <a:xfrm>
              <a:off x="7274880" y="921733"/>
              <a:ext cx="42857" cy="32041"/>
            </a:xfrm>
            <a:custGeom>
              <a:avLst/>
              <a:gdLst/>
              <a:ahLst/>
              <a:cxnLst/>
              <a:rect l="l" t="t" r="r" b="b"/>
              <a:pathLst>
                <a:path w="737" h="551" extrusionOk="0">
                  <a:moveTo>
                    <a:pt x="183" y="1"/>
                  </a:moveTo>
                  <a:cubicBezTo>
                    <a:pt x="55" y="1"/>
                    <a:pt x="0" y="141"/>
                    <a:pt x="91" y="249"/>
                  </a:cubicBezTo>
                  <a:cubicBezTo>
                    <a:pt x="151" y="370"/>
                    <a:pt x="333" y="470"/>
                    <a:pt x="454" y="531"/>
                  </a:cubicBezTo>
                  <a:cubicBezTo>
                    <a:pt x="494" y="541"/>
                    <a:pt x="535" y="551"/>
                    <a:pt x="572" y="551"/>
                  </a:cubicBezTo>
                  <a:cubicBezTo>
                    <a:pt x="610" y="551"/>
                    <a:pt x="645" y="541"/>
                    <a:pt x="675" y="510"/>
                  </a:cubicBezTo>
                  <a:cubicBezTo>
                    <a:pt x="715" y="470"/>
                    <a:pt x="736" y="410"/>
                    <a:pt x="715" y="370"/>
                  </a:cubicBezTo>
                  <a:cubicBezTo>
                    <a:pt x="696" y="309"/>
                    <a:pt x="675" y="268"/>
                    <a:pt x="635" y="228"/>
                  </a:cubicBezTo>
                  <a:cubicBezTo>
                    <a:pt x="535" y="107"/>
                    <a:pt x="393" y="26"/>
                    <a:pt x="232" y="7"/>
                  </a:cubicBezTo>
                  <a:cubicBezTo>
                    <a:pt x="214" y="3"/>
                    <a:pt x="198" y="1"/>
                    <a:pt x="18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4"/>
            <p:cNvSpPr/>
            <p:nvPr/>
          </p:nvSpPr>
          <p:spPr>
            <a:xfrm>
              <a:off x="7337043" y="960403"/>
              <a:ext cx="42798" cy="33145"/>
            </a:xfrm>
            <a:custGeom>
              <a:avLst/>
              <a:gdLst/>
              <a:ahLst/>
              <a:cxnLst/>
              <a:rect l="l" t="t" r="r" b="b"/>
              <a:pathLst>
                <a:path w="736" h="570" extrusionOk="0">
                  <a:moveTo>
                    <a:pt x="197" y="0"/>
                  </a:moveTo>
                  <a:cubicBezTo>
                    <a:pt x="55" y="0"/>
                    <a:pt x="1" y="143"/>
                    <a:pt x="90" y="269"/>
                  </a:cubicBezTo>
                  <a:cubicBezTo>
                    <a:pt x="171" y="390"/>
                    <a:pt x="332" y="490"/>
                    <a:pt x="453" y="531"/>
                  </a:cubicBezTo>
                  <a:cubicBezTo>
                    <a:pt x="497" y="553"/>
                    <a:pt x="548" y="569"/>
                    <a:pt x="594" y="569"/>
                  </a:cubicBezTo>
                  <a:cubicBezTo>
                    <a:pt x="633" y="569"/>
                    <a:pt x="668" y="558"/>
                    <a:pt x="695" y="531"/>
                  </a:cubicBezTo>
                  <a:cubicBezTo>
                    <a:pt x="735" y="490"/>
                    <a:pt x="735" y="431"/>
                    <a:pt x="716" y="369"/>
                  </a:cubicBezTo>
                  <a:cubicBezTo>
                    <a:pt x="716" y="329"/>
                    <a:pt x="675" y="269"/>
                    <a:pt x="635" y="229"/>
                  </a:cubicBezTo>
                  <a:cubicBezTo>
                    <a:pt x="533" y="128"/>
                    <a:pt x="393" y="47"/>
                    <a:pt x="251" y="7"/>
                  </a:cubicBezTo>
                  <a:cubicBezTo>
                    <a:pt x="232" y="2"/>
                    <a:pt x="214" y="0"/>
                    <a:pt x="197"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4"/>
            <p:cNvSpPr/>
            <p:nvPr/>
          </p:nvSpPr>
          <p:spPr>
            <a:xfrm>
              <a:off x="6777175" y="1226207"/>
              <a:ext cx="27040" cy="43147"/>
            </a:xfrm>
            <a:custGeom>
              <a:avLst/>
              <a:gdLst/>
              <a:ahLst/>
              <a:cxnLst/>
              <a:rect l="l" t="t" r="r" b="b"/>
              <a:pathLst>
                <a:path w="465" h="742" extrusionOk="0">
                  <a:moveTo>
                    <a:pt x="181" y="0"/>
                  </a:moveTo>
                  <a:cubicBezTo>
                    <a:pt x="105" y="0"/>
                    <a:pt x="34" y="71"/>
                    <a:pt x="21" y="174"/>
                  </a:cubicBezTo>
                  <a:cubicBezTo>
                    <a:pt x="0" y="314"/>
                    <a:pt x="81" y="497"/>
                    <a:pt x="142" y="597"/>
                  </a:cubicBezTo>
                  <a:cubicBezTo>
                    <a:pt x="179" y="669"/>
                    <a:pt x="230" y="742"/>
                    <a:pt x="299" y="742"/>
                  </a:cubicBezTo>
                  <a:cubicBezTo>
                    <a:pt x="307" y="742"/>
                    <a:pt x="315" y="741"/>
                    <a:pt x="323" y="739"/>
                  </a:cubicBezTo>
                  <a:cubicBezTo>
                    <a:pt x="384" y="739"/>
                    <a:pt x="425" y="698"/>
                    <a:pt x="444" y="658"/>
                  </a:cubicBezTo>
                  <a:cubicBezTo>
                    <a:pt x="465" y="597"/>
                    <a:pt x="465" y="537"/>
                    <a:pt x="465" y="497"/>
                  </a:cubicBezTo>
                  <a:cubicBezTo>
                    <a:pt x="465" y="335"/>
                    <a:pt x="404" y="193"/>
                    <a:pt x="304" y="73"/>
                  </a:cubicBezTo>
                  <a:cubicBezTo>
                    <a:pt x="267" y="22"/>
                    <a:pt x="223" y="0"/>
                    <a:pt x="181"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4"/>
            <p:cNvSpPr/>
            <p:nvPr/>
          </p:nvSpPr>
          <p:spPr>
            <a:xfrm>
              <a:off x="7281800" y="983838"/>
              <a:ext cx="41752" cy="32099"/>
            </a:xfrm>
            <a:custGeom>
              <a:avLst/>
              <a:gdLst/>
              <a:ahLst/>
              <a:cxnLst/>
              <a:rect l="l" t="t" r="r" b="b"/>
              <a:pathLst>
                <a:path w="718" h="552" extrusionOk="0">
                  <a:moveTo>
                    <a:pt x="185" y="0"/>
                  </a:moveTo>
                  <a:cubicBezTo>
                    <a:pt x="57" y="0"/>
                    <a:pt x="0" y="141"/>
                    <a:pt x="72" y="249"/>
                  </a:cubicBezTo>
                  <a:cubicBezTo>
                    <a:pt x="153" y="370"/>
                    <a:pt x="314" y="471"/>
                    <a:pt x="456" y="531"/>
                  </a:cubicBezTo>
                  <a:cubicBezTo>
                    <a:pt x="486" y="541"/>
                    <a:pt x="526" y="551"/>
                    <a:pt x="567" y="551"/>
                  </a:cubicBezTo>
                  <a:cubicBezTo>
                    <a:pt x="607" y="551"/>
                    <a:pt x="647" y="541"/>
                    <a:pt x="677" y="512"/>
                  </a:cubicBezTo>
                  <a:cubicBezTo>
                    <a:pt x="717" y="471"/>
                    <a:pt x="717" y="410"/>
                    <a:pt x="717" y="370"/>
                  </a:cubicBezTo>
                  <a:cubicBezTo>
                    <a:pt x="698" y="310"/>
                    <a:pt x="658" y="270"/>
                    <a:pt x="637" y="229"/>
                  </a:cubicBezTo>
                  <a:cubicBezTo>
                    <a:pt x="516" y="108"/>
                    <a:pt x="395" y="28"/>
                    <a:pt x="233" y="7"/>
                  </a:cubicBezTo>
                  <a:cubicBezTo>
                    <a:pt x="216" y="2"/>
                    <a:pt x="200" y="0"/>
                    <a:pt x="185"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4"/>
            <p:cNvSpPr/>
            <p:nvPr/>
          </p:nvSpPr>
          <p:spPr>
            <a:xfrm>
              <a:off x="6746704" y="1174570"/>
              <a:ext cx="29424" cy="42042"/>
            </a:xfrm>
            <a:custGeom>
              <a:avLst/>
              <a:gdLst/>
              <a:ahLst/>
              <a:cxnLst/>
              <a:rect l="l" t="t" r="r" b="b"/>
              <a:pathLst>
                <a:path w="506" h="723" extrusionOk="0">
                  <a:moveTo>
                    <a:pt x="150" y="1"/>
                  </a:moveTo>
                  <a:cubicBezTo>
                    <a:pt x="68" y="1"/>
                    <a:pt x="0" y="83"/>
                    <a:pt x="0" y="194"/>
                  </a:cubicBezTo>
                  <a:cubicBezTo>
                    <a:pt x="21" y="336"/>
                    <a:pt x="102" y="498"/>
                    <a:pt x="182" y="598"/>
                  </a:cubicBezTo>
                  <a:cubicBezTo>
                    <a:pt x="217" y="667"/>
                    <a:pt x="282" y="723"/>
                    <a:pt x="352" y="723"/>
                  </a:cubicBezTo>
                  <a:cubicBezTo>
                    <a:pt x="362" y="723"/>
                    <a:pt x="373" y="721"/>
                    <a:pt x="384" y="719"/>
                  </a:cubicBezTo>
                  <a:cubicBezTo>
                    <a:pt x="444" y="699"/>
                    <a:pt x="484" y="659"/>
                    <a:pt x="484" y="598"/>
                  </a:cubicBezTo>
                  <a:cubicBezTo>
                    <a:pt x="505" y="557"/>
                    <a:pt x="505" y="498"/>
                    <a:pt x="484" y="436"/>
                  </a:cubicBezTo>
                  <a:cubicBezTo>
                    <a:pt x="465" y="296"/>
                    <a:pt x="384" y="154"/>
                    <a:pt x="263" y="54"/>
                  </a:cubicBezTo>
                  <a:cubicBezTo>
                    <a:pt x="226" y="17"/>
                    <a:pt x="187" y="1"/>
                    <a:pt x="150"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4"/>
            <p:cNvSpPr/>
            <p:nvPr/>
          </p:nvSpPr>
          <p:spPr>
            <a:xfrm>
              <a:off x="6719781" y="1215740"/>
              <a:ext cx="23493" cy="45183"/>
            </a:xfrm>
            <a:custGeom>
              <a:avLst/>
              <a:gdLst/>
              <a:ahLst/>
              <a:cxnLst/>
              <a:rect l="l" t="t" r="r" b="b"/>
              <a:pathLst>
                <a:path w="404" h="777" extrusionOk="0">
                  <a:moveTo>
                    <a:pt x="202" y="0"/>
                  </a:moveTo>
                  <a:cubicBezTo>
                    <a:pt x="138" y="0"/>
                    <a:pt x="72" y="46"/>
                    <a:pt x="41" y="132"/>
                  </a:cubicBezTo>
                  <a:cubicBezTo>
                    <a:pt x="0" y="253"/>
                    <a:pt x="0" y="454"/>
                    <a:pt x="20" y="575"/>
                  </a:cubicBezTo>
                  <a:cubicBezTo>
                    <a:pt x="41" y="656"/>
                    <a:pt x="81" y="757"/>
                    <a:pt x="162" y="777"/>
                  </a:cubicBezTo>
                  <a:cubicBezTo>
                    <a:pt x="221" y="777"/>
                    <a:pt x="283" y="757"/>
                    <a:pt x="302" y="717"/>
                  </a:cubicBezTo>
                  <a:cubicBezTo>
                    <a:pt x="342" y="677"/>
                    <a:pt x="363" y="615"/>
                    <a:pt x="383" y="575"/>
                  </a:cubicBezTo>
                  <a:cubicBezTo>
                    <a:pt x="404" y="414"/>
                    <a:pt x="404" y="253"/>
                    <a:pt x="342" y="112"/>
                  </a:cubicBezTo>
                  <a:cubicBezTo>
                    <a:pt x="314" y="36"/>
                    <a:pt x="259" y="0"/>
                    <a:pt x="202"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4"/>
            <p:cNvSpPr/>
            <p:nvPr/>
          </p:nvSpPr>
          <p:spPr>
            <a:xfrm>
              <a:off x="6984712" y="2141023"/>
              <a:ext cx="355238" cy="254755"/>
            </a:xfrm>
            <a:custGeom>
              <a:avLst/>
              <a:gdLst/>
              <a:ahLst/>
              <a:cxnLst/>
              <a:rect l="l" t="t" r="r" b="b"/>
              <a:pathLst>
                <a:path w="6109" h="4381" extrusionOk="0">
                  <a:moveTo>
                    <a:pt x="5976" y="1"/>
                  </a:moveTo>
                  <a:cubicBezTo>
                    <a:pt x="5927" y="1"/>
                    <a:pt x="5884" y="37"/>
                    <a:pt x="5867" y="87"/>
                  </a:cubicBezTo>
                  <a:lnTo>
                    <a:pt x="5404" y="1719"/>
                  </a:lnTo>
                  <a:lnTo>
                    <a:pt x="3972" y="3130"/>
                  </a:lnTo>
                  <a:cubicBezTo>
                    <a:pt x="3730" y="3130"/>
                    <a:pt x="2762" y="3130"/>
                    <a:pt x="2057" y="3272"/>
                  </a:cubicBezTo>
                  <a:cubicBezTo>
                    <a:pt x="1251" y="3433"/>
                    <a:pt x="122" y="4119"/>
                    <a:pt x="81" y="4159"/>
                  </a:cubicBezTo>
                  <a:cubicBezTo>
                    <a:pt x="20" y="4179"/>
                    <a:pt x="1" y="4259"/>
                    <a:pt x="41" y="4321"/>
                  </a:cubicBezTo>
                  <a:cubicBezTo>
                    <a:pt x="60" y="4361"/>
                    <a:pt x="101" y="4380"/>
                    <a:pt x="141" y="4380"/>
                  </a:cubicBezTo>
                  <a:cubicBezTo>
                    <a:pt x="162" y="4380"/>
                    <a:pt x="181" y="4361"/>
                    <a:pt x="202" y="4361"/>
                  </a:cubicBezTo>
                  <a:cubicBezTo>
                    <a:pt x="202" y="4340"/>
                    <a:pt x="1331" y="3654"/>
                    <a:pt x="2097" y="3514"/>
                  </a:cubicBezTo>
                  <a:cubicBezTo>
                    <a:pt x="2715" y="3384"/>
                    <a:pt x="3569" y="3371"/>
                    <a:pt x="3887" y="3371"/>
                  </a:cubicBezTo>
                  <a:cubicBezTo>
                    <a:pt x="3963" y="3371"/>
                    <a:pt x="4008" y="3372"/>
                    <a:pt x="4012" y="3372"/>
                  </a:cubicBezTo>
                  <a:cubicBezTo>
                    <a:pt x="4052" y="3372"/>
                    <a:pt x="4073" y="3372"/>
                    <a:pt x="4093" y="3353"/>
                  </a:cubicBezTo>
                  <a:lnTo>
                    <a:pt x="5605" y="1861"/>
                  </a:lnTo>
                  <a:cubicBezTo>
                    <a:pt x="5625" y="1861"/>
                    <a:pt x="5625" y="1840"/>
                    <a:pt x="5625" y="1821"/>
                  </a:cubicBezTo>
                  <a:lnTo>
                    <a:pt x="6089" y="146"/>
                  </a:lnTo>
                  <a:cubicBezTo>
                    <a:pt x="6109" y="87"/>
                    <a:pt x="6068" y="26"/>
                    <a:pt x="6009" y="6"/>
                  </a:cubicBezTo>
                  <a:cubicBezTo>
                    <a:pt x="5997" y="2"/>
                    <a:pt x="5986" y="1"/>
                    <a:pt x="5976"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4"/>
            <p:cNvSpPr/>
            <p:nvPr/>
          </p:nvSpPr>
          <p:spPr>
            <a:xfrm>
              <a:off x="7117178" y="2323323"/>
              <a:ext cx="228704" cy="91179"/>
            </a:xfrm>
            <a:custGeom>
              <a:avLst/>
              <a:gdLst/>
              <a:ahLst/>
              <a:cxnLst/>
              <a:rect l="l" t="t" r="r" b="b"/>
              <a:pathLst>
                <a:path w="3933" h="1568" extrusionOk="0">
                  <a:moveTo>
                    <a:pt x="1735" y="1"/>
                  </a:moveTo>
                  <a:cubicBezTo>
                    <a:pt x="1715" y="1"/>
                    <a:pt x="1694" y="6"/>
                    <a:pt x="1674" y="16"/>
                  </a:cubicBezTo>
                  <a:cubicBezTo>
                    <a:pt x="1634" y="36"/>
                    <a:pt x="605" y="621"/>
                    <a:pt x="40" y="1387"/>
                  </a:cubicBezTo>
                  <a:cubicBezTo>
                    <a:pt x="0" y="1427"/>
                    <a:pt x="0" y="1508"/>
                    <a:pt x="61" y="1548"/>
                  </a:cubicBezTo>
                  <a:cubicBezTo>
                    <a:pt x="81" y="1568"/>
                    <a:pt x="102" y="1568"/>
                    <a:pt x="121" y="1568"/>
                  </a:cubicBezTo>
                  <a:cubicBezTo>
                    <a:pt x="161" y="1568"/>
                    <a:pt x="202" y="1548"/>
                    <a:pt x="223" y="1527"/>
                  </a:cubicBezTo>
                  <a:cubicBezTo>
                    <a:pt x="686" y="903"/>
                    <a:pt x="1532" y="379"/>
                    <a:pt x="1734" y="258"/>
                  </a:cubicBezTo>
                  <a:lnTo>
                    <a:pt x="3750" y="1205"/>
                  </a:lnTo>
                  <a:cubicBezTo>
                    <a:pt x="3765" y="1210"/>
                    <a:pt x="3782" y="1213"/>
                    <a:pt x="3799" y="1213"/>
                  </a:cubicBezTo>
                  <a:cubicBezTo>
                    <a:pt x="3848" y="1213"/>
                    <a:pt x="3897" y="1190"/>
                    <a:pt x="3911" y="1145"/>
                  </a:cubicBezTo>
                  <a:cubicBezTo>
                    <a:pt x="3932" y="1084"/>
                    <a:pt x="3911" y="1024"/>
                    <a:pt x="3852" y="984"/>
                  </a:cubicBezTo>
                  <a:lnTo>
                    <a:pt x="1795" y="16"/>
                  </a:lnTo>
                  <a:cubicBezTo>
                    <a:pt x="1775" y="6"/>
                    <a:pt x="1755" y="1"/>
                    <a:pt x="1735"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4"/>
            <p:cNvSpPr/>
            <p:nvPr/>
          </p:nvSpPr>
          <p:spPr>
            <a:xfrm>
              <a:off x="6937843" y="1163288"/>
              <a:ext cx="242660" cy="204397"/>
            </a:xfrm>
            <a:custGeom>
              <a:avLst/>
              <a:gdLst/>
              <a:ahLst/>
              <a:cxnLst/>
              <a:rect l="l" t="t" r="r" b="b"/>
              <a:pathLst>
                <a:path w="4173" h="3515" extrusionOk="0">
                  <a:moveTo>
                    <a:pt x="2782" y="1296"/>
                  </a:moveTo>
                  <a:lnTo>
                    <a:pt x="2782" y="1296"/>
                  </a:lnTo>
                  <a:cubicBezTo>
                    <a:pt x="3003" y="1396"/>
                    <a:pt x="3205" y="1558"/>
                    <a:pt x="3307" y="1780"/>
                  </a:cubicBezTo>
                  <a:cubicBezTo>
                    <a:pt x="3366" y="1861"/>
                    <a:pt x="3366" y="1921"/>
                    <a:pt x="3347" y="1982"/>
                  </a:cubicBezTo>
                  <a:cubicBezTo>
                    <a:pt x="3347" y="2022"/>
                    <a:pt x="3307" y="2042"/>
                    <a:pt x="3286" y="2063"/>
                  </a:cubicBezTo>
                  <a:cubicBezTo>
                    <a:pt x="3256" y="2072"/>
                    <a:pt x="3221" y="2077"/>
                    <a:pt x="3188" y="2077"/>
                  </a:cubicBezTo>
                  <a:cubicBezTo>
                    <a:pt x="3155" y="2077"/>
                    <a:pt x="3125" y="2072"/>
                    <a:pt x="3105" y="2063"/>
                  </a:cubicBezTo>
                  <a:cubicBezTo>
                    <a:pt x="3003" y="2001"/>
                    <a:pt x="2944" y="1921"/>
                    <a:pt x="2882" y="1780"/>
                  </a:cubicBezTo>
                  <a:cubicBezTo>
                    <a:pt x="2823" y="1619"/>
                    <a:pt x="2782" y="1458"/>
                    <a:pt x="2782" y="1296"/>
                  </a:cubicBezTo>
                  <a:close/>
                  <a:moveTo>
                    <a:pt x="1471" y="2606"/>
                  </a:moveTo>
                  <a:lnTo>
                    <a:pt x="1471" y="2606"/>
                  </a:lnTo>
                  <a:cubicBezTo>
                    <a:pt x="1673" y="2687"/>
                    <a:pt x="1855" y="2829"/>
                    <a:pt x="1976" y="3009"/>
                  </a:cubicBezTo>
                  <a:cubicBezTo>
                    <a:pt x="1995" y="3071"/>
                    <a:pt x="1995" y="3111"/>
                    <a:pt x="1995" y="3130"/>
                  </a:cubicBezTo>
                  <a:cubicBezTo>
                    <a:pt x="1990" y="3136"/>
                    <a:pt x="1982" y="3139"/>
                    <a:pt x="1971" y="3139"/>
                  </a:cubicBezTo>
                  <a:cubicBezTo>
                    <a:pt x="1943" y="3139"/>
                    <a:pt x="1899" y="3119"/>
                    <a:pt x="1855" y="3090"/>
                  </a:cubicBezTo>
                  <a:cubicBezTo>
                    <a:pt x="1673" y="2969"/>
                    <a:pt x="1532" y="2808"/>
                    <a:pt x="1471" y="2606"/>
                  </a:cubicBezTo>
                  <a:close/>
                  <a:moveTo>
                    <a:pt x="3881" y="0"/>
                  </a:moveTo>
                  <a:cubicBezTo>
                    <a:pt x="3503" y="0"/>
                    <a:pt x="3116" y="193"/>
                    <a:pt x="2882" y="509"/>
                  </a:cubicBezTo>
                  <a:cubicBezTo>
                    <a:pt x="2761" y="692"/>
                    <a:pt x="2681" y="893"/>
                    <a:pt x="2661" y="1095"/>
                  </a:cubicBezTo>
                  <a:cubicBezTo>
                    <a:pt x="2520" y="1074"/>
                    <a:pt x="2399" y="1074"/>
                    <a:pt x="2258" y="1074"/>
                  </a:cubicBezTo>
                  <a:cubicBezTo>
                    <a:pt x="1794" y="1135"/>
                    <a:pt x="1371" y="1517"/>
                    <a:pt x="1270" y="1982"/>
                  </a:cubicBezTo>
                  <a:cubicBezTo>
                    <a:pt x="1229" y="2122"/>
                    <a:pt x="1229" y="2264"/>
                    <a:pt x="1250" y="2404"/>
                  </a:cubicBezTo>
                  <a:cubicBezTo>
                    <a:pt x="1209" y="2399"/>
                    <a:pt x="1166" y="2396"/>
                    <a:pt x="1123" y="2396"/>
                  </a:cubicBezTo>
                  <a:cubicBezTo>
                    <a:pt x="1016" y="2396"/>
                    <a:pt x="906" y="2411"/>
                    <a:pt x="807" y="2425"/>
                  </a:cubicBezTo>
                  <a:cubicBezTo>
                    <a:pt x="544" y="2485"/>
                    <a:pt x="342" y="2606"/>
                    <a:pt x="202" y="2767"/>
                  </a:cubicBezTo>
                  <a:cubicBezTo>
                    <a:pt x="41" y="2990"/>
                    <a:pt x="0" y="3251"/>
                    <a:pt x="100" y="3474"/>
                  </a:cubicBezTo>
                  <a:cubicBezTo>
                    <a:pt x="100" y="3493"/>
                    <a:pt x="141" y="3514"/>
                    <a:pt x="162" y="3514"/>
                  </a:cubicBezTo>
                  <a:lnTo>
                    <a:pt x="202" y="3514"/>
                  </a:lnTo>
                  <a:cubicBezTo>
                    <a:pt x="221" y="3493"/>
                    <a:pt x="242" y="3453"/>
                    <a:pt x="221" y="3413"/>
                  </a:cubicBezTo>
                  <a:cubicBezTo>
                    <a:pt x="162" y="3251"/>
                    <a:pt x="202" y="3030"/>
                    <a:pt x="323" y="2869"/>
                  </a:cubicBezTo>
                  <a:cubicBezTo>
                    <a:pt x="444" y="2727"/>
                    <a:pt x="624" y="2627"/>
                    <a:pt x="847" y="2587"/>
                  </a:cubicBezTo>
                  <a:cubicBezTo>
                    <a:pt x="930" y="2563"/>
                    <a:pt x="1020" y="2553"/>
                    <a:pt x="1109" y="2553"/>
                  </a:cubicBezTo>
                  <a:cubicBezTo>
                    <a:pt x="1171" y="2553"/>
                    <a:pt x="1232" y="2558"/>
                    <a:pt x="1291" y="2566"/>
                  </a:cubicBezTo>
                  <a:cubicBezTo>
                    <a:pt x="1371" y="2829"/>
                    <a:pt x="1532" y="3071"/>
                    <a:pt x="1774" y="3211"/>
                  </a:cubicBezTo>
                  <a:cubicBezTo>
                    <a:pt x="1827" y="3254"/>
                    <a:pt x="1897" y="3279"/>
                    <a:pt x="1963" y="3279"/>
                  </a:cubicBezTo>
                  <a:cubicBezTo>
                    <a:pt x="2022" y="3279"/>
                    <a:pt x="2078" y="3259"/>
                    <a:pt x="2116" y="3211"/>
                  </a:cubicBezTo>
                  <a:cubicBezTo>
                    <a:pt x="2157" y="3151"/>
                    <a:pt x="2157" y="3050"/>
                    <a:pt x="2097" y="2950"/>
                  </a:cubicBezTo>
                  <a:cubicBezTo>
                    <a:pt x="1955" y="2687"/>
                    <a:pt x="1713" y="2506"/>
                    <a:pt x="1411" y="2445"/>
                  </a:cubicBezTo>
                  <a:cubicBezTo>
                    <a:pt x="1391" y="2304"/>
                    <a:pt x="1391" y="2143"/>
                    <a:pt x="1411" y="2001"/>
                  </a:cubicBezTo>
                  <a:cubicBezTo>
                    <a:pt x="1511" y="1598"/>
                    <a:pt x="1874" y="1275"/>
                    <a:pt x="2278" y="1235"/>
                  </a:cubicBezTo>
                  <a:cubicBezTo>
                    <a:pt x="2327" y="1227"/>
                    <a:pt x="2377" y="1223"/>
                    <a:pt x="2426" y="1223"/>
                  </a:cubicBezTo>
                  <a:cubicBezTo>
                    <a:pt x="2498" y="1223"/>
                    <a:pt x="2569" y="1232"/>
                    <a:pt x="2640" y="1256"/>
                  </a:cubicBezTo>
                  <a:cubicBezTo>
                    <a:pt x="2640" y="1437"/>
                    <a:pt x="2661" y="1638"/>
                    <a:pt x="2742" y="1821"/>
                  </a:cubicBezTo>
                  <a:cubicBezTo>
                    <a:pt x="2802" y="2001"/>
                    <a:pt x="2903" y="2122"/>
                    <a:pt x="3044" y="2184"/>
                  </a:cubicBezTo>
                  <a:cubicBezTo>
                    <a:pt x="3084" y="2204"/>
                    <a:pt x="3134" y="2214"/>
                    <a:pt x="3187" y="2214"/>
                  </a:cubicBezTo>
                  <a:cubicBezTo>
                    <a:pt x="3240" y="2214"/>
                    <a:pt x="3296" y="2204"/>
                    <a:pt x="3347" y="2184"/>
                  </a:cubicBezTo>
                  <a:cubicBezTo>
                    <a:pt x="3428" y="2163"/>
                    <a:pt x="3468" y="2103"/>
                    <a:pt x="3487" y="2022"/>
                  </a:cubicBezTo>
                  <a:cubicBezTo>
                    <a:pt x="3528" y="1942"/>
                    <a:pt x="3508" y="1840"/>
                    <a:pt x="3447" y="1719"/>
                  </a:cubicBezTo>
                  <a:cubicBezTo>
                    <a:pt x="3307" y="1458"/>
                    <a:pt x="3084" y="1256"/>
                    <a:pt x="2802" y="1155"/>
                  </a:cubicBezTo>
                  <a:cubicBezTo>
                    <a:pt x="2823" y="953"/>
                    <a:pt x="2903" y="751"/>
                    <a:pt x="3003" y="611"/>
                  </a:cubicBezTo>
                  <a:cubicBezTo>
                    <a:pt x="3207" y="322"/>
                    <a:pt x="3553" y="148"/>
                    <a:pt x="3886" y="148"/>
                  </a:cubicBezTo>
                  <a:cubicBezTo>
                    <a:pt x="3949" y="148"/>
                    <a:pt x="4012" y="155"/>
                    <a:pt x="4073" y="167"/>
                  </a:cubicBezTo>
                  <a:cubicBezTo>
                    <a:pt x="4083" y="173"/>
                    <a:pt x="4094" y="175"/>
                    <a:pt x="4105" y="175"/>
                  </a:cubicBezTo>
                  <a:cubicBezTo>
                    <a:pt x="4133" y="175"/>
                    <a:pt x="4159" y="157"/>
                    <a:pt x="4173" y="127"/>
                  </a:cubicBezTo>
                  <a:cubicBezTo>
                    <a:pt x="4173" y="87"/>
                    <a:pt x="4153" y="46"/>
                    <a:pt x="4113" y="26"/>
                  </a:cubicBezTo>
                  <a:cubicBezTo>
                    <a:pt x="4037" y="8"/>
                    <a:pt x="3959" y="0"/>
                    <a:pt x="388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4"/>
            <p:cNvSpPr/>
            <p:nvPr/>
          </p:nvSpPr>
          <p:spPr>
            <a:xfrm>
              <a:off x="6941274" y="1382339"/>
              <a:ext cx="1166605" cy="596096"/>
            </a:xfrm>
            <a:custGeom>
              <a:avLst/>
              <a:gdLst/>
              <a:ahLst/>
              <a:cxnLst/>
              <a:rect l="l" t="t" r="r" b="b"/>
              <a:pathLst>
                <a:path w="20062" h="10251" extrusionOk="0">
                  <a:moveTo>
                    <a:pt x="94" y="1"/>
                  </a:moveTo>
                  <a:cubicBezTo>
                    <a:pt x="84" y="1"/>
                    <a:pt x="73" y="3"/>
                    <a:pt x="62" y="8"/>
                  </a:cubicBezTo>
                  <a:cubicBezTo>
                    <a:pt x="22" y="29"/>
                    <a:pt x="1" y="70"/>
                    <a:pt x="22" y="110"/>
                  </a:cubicBezTo>
                  <a:cubicBezTo>
                    <a:pt x="22" y="129"/>
                    <a:pt x="1151" y="3094"/>
                    <a:pt x="4820" y="5674"/>
                  </a:cubicBezTo>
                  <a:cubicBezTo>
                    <a:pt x="8227" y="8073"/>
                    <a:pt x="16070" y="10250"/>
                    <a:pt x="18892" y="10250"/>
                  </a:cubicBezTo>
                  <a:cubicBezTo>
                    <a:pt x="19275" y="10250"/>
                    <a:pt x="19578" y="10210"/>
                    <a:pt x="19759" y="10129"/>
                  </a:cubicBezTo>
                  <a:cubicBezTo>
                    <a:pt x="19759" y="10110"/>
                    <a:pt x="19960" y="9989"/>
                    <a:pt x="20000" y="9706"/>
                  </a:cubicBezTo>
                  <a:cubicBezTo>
                    <a:pt x="20062" y="9403"/>
                    <a:pt x="19900" y="9040"/>
                    <a:pt x="19557" y="8658"/>
                  </a:cubicBezTo>
                  <a:cubicBezTo>
                    <a:pt x="18750" y="7710"/>
                    <a:pt x="13065" y="2670"/>
                    <a:pt x="10968" y="1602"/>
                  </a:cubicBezTo>
                  <a:lnTo>
                    <a:pt x="8670" y="371"/>
                  </a:lnTo>
                  <a:cubicBezTo>
                    <a:pt x="8654" y="363"/>
                    <a:pt x="8637" y="359"/>
                    <a:pt x="8622" y="359"/>
                  </a:cubicBezTo>
                  <a:cubicBezTo>
                    <a:pt x="8600" y="359"/>
                    <a:pt x="8582" y="368"/>
                    <a:pt x="8570" y="392"/>
                  </a:cubicBezTo>
                  <a:cubicBezTo>
                    <a:pt x="8549" y="433"/>
                    <a:pt x="8570" y="473"/>
                    <a:pt x="8610" y="492"/>
                  </a:cubicBezTo>
                  <a:lnTo>
                    <a:pt x="10909" y="1723"/>
                  </a:lnTo>
                  <a:cubicBezTo>
                    <a:pt x="12984" y="2812"/>
                    <a:pt x="18630" y="7811"/>
                    <a:pt x="19457" y="8758"/>
                  </a:cubicBezTo>
                  <a:cubicBezTo>
                    <a:pt x="19759" y="9102"/>
                    <a:pt x="19900" y="9424"/>
                    <a:pt x="19860" y="9686"/>
                  </a:cubicBezTo>
                  <a:cubicBezTo>
                    <a:pt x="19839" y="9887"/>
                    <a:pt x="19678" y="9989"/>
                    <a:pt x="19678" y="9989"/>
                  </a:cubicBezTo>
                  <a:cubicBezTo>
                    <a:pt x="19504" y="10069"/>
                    <a:pt x="19222" y="10106"/>
                    <a:pt x="18853" y="10106"/>
                  </a:cubicBezTo>
                  <a:cubicBezTo>
                    <a:pt x="16058" y="10106"/>
                    <a:pt x="8285" y="7940"/>
                    <a:pt x="4901" y="5553"/>
                  </a:cubicBezTo>
                  <a:cubicBezTo>
                    <a:pt x="1272" y="2992"/>
                    <a:pt x="162" y="89"/>
                    <a:pt x="162" y="49"/>
                  </a:cubicBezTo>
                  <a:cubicBezTo>
                    <a:pt x="148" y="19"/>
                    <a:pt x="123" y="1"/>
                    <a:pt x="9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4"/>
            <p:cNvSpPr/>
            <p:nvPr/>
          </p:nvSpPr>
          <p:spPr>
            <a:xfrm>
              <a:off x="7685768" y="1296045"/>
              <a:ext cx="405713" cy="582023"/>
            </a:xfrm>
            <a:custGeom>
              <a:avLst/>
              <a:gdLst/>
              <a:ahLst/>
              <a:cxnLst/>
              <a:rect l="l" t="t" r="r" b="b"/>
              <a:pathLst>
                <a:path w="6977" h="10009" extrusionOk="0">
                  <a:moveTo>
                    <a:pt x="1270" y="1"/>
                  </a:moveTo>
                  <a:lnTo>
                    <a:pt x="1" y="283"/>
                  </a:lnTo>
                  <a:cubicBezTo>
                    <a:pt x="1" y="283"/>
                    <a:pt x="20" y="344"/>
                    <a:pt x="41" y="425"/>
                  </a:cubicBezTo>
                  <a:lnTo>
                    <a:pt x="41" y="444"/>
                  </a:lnTo>
                  <a:cubicBezTo>
                    <a:pt x="243" y="1070"/>
                    <a:pt x="1028" y="3670"/>
                    <a:pt x="2157" y="6008"/>
                  </a:cubicBezTo>
                  <a:cubicBezTo>
                    <a:pt x="2219" y="6129"/>
                    <a:pt x="2278" y="6231"/>
                    <a:pt x="2340" y="6352"/>
                  </a:cubicBezTo>
                  <a:cubicBezTo>
                    <a:pt x="2581" y="6836"/>
                    <a:pt x="2843" y="7320"/>
                    <a:pt x="3125" y="7763"/>
                  </a:cubicBezTo>
                  <a:cubicBezTo>
                    <a:pt x="3206" y="7863"/>
                    <a:pt x="3267" y="7965"/>
                    <a:pt x="3348" y="8065"/>
                  </a:cubicBezTo>
                  <a:cubicBezTo>
                    <a:pt x="3448" y="8226"/>
                    <a:pt x="3569" y="8368"/>
                    <a:pt x="3670" y="8529"/>
                  </a:cubicBezTo>
                  <a:cubicBezTo>
                    <a:pt x="3751" y="8610"/>
                    <a:pt x="3831" y="8710"/>
                    <a:pt x="3912" y="8812"/>
                  </a:cubicBezTo>
                  <a:cubicBezTo>
                    <a:pt x="4033" y="8952"/>
                    <a:pt x="4154" y="9073"/>
                    <a:pt x="4275" y="9194"/>
                  </a:cubicBezTo>
                  <a:cubicBezTo>
                    <a:pt x="4698" y="9618"/>
                    <a:pt x="5162" y="9900"/>
                    <a:pt x="5625" y="9981"/>
                  </a:cubicBezTo>
                  <a:cubicBezTo>
                    <a:pt x="5710" y="9994"/>
                    <a:pt x="5786" y="10009"/>
                    <a:pt x="5865" y="10009"/>
                  </a:cubicBezTo>
                  <a:cubicBezTo>
                    <a:pt x="5899" y="10009"/>
                    <a:pt x="5933" y="10006"/>
                    <a:pt x="5968" y="10000"/>
                  </a:cubicBezTo>
                  <a:lnTo>
                    <a:pt x="6130" y="10000"/>
                  </a:lnTo>
                  <a:cubicBezTo>
                    <a:pt x="6170" y="10000"/>
                    <a:pt x="6230" y="9981"/>
                    <a:pt x="6291" y="9981"/>
                  </a:cubicBezTo>
                  <a:cubicBezTo>
                    <a:pt x="6291" y="9981"/>
                    <a:pt x="6331" y="9981"/>
                    <a:pt x="6391" y="9960"/>
                  </a:cubicBezTo>
                  <a:cubicBezTo>
                    <a:pt x="6452" y="9960"/>
                    <a:pt x="6512" y="9960"/>
                    <a:pt x="6573" y="9941"/>
                  </a:cubicBezTo>
                  <a:cubicBezTo>
                    <a:pt x="6633" y="9920"/>
                    <a:pt x="6673" y="9900"/>
                    <a:pt x="6735" y="9879"/>
                  </a:cubicBezTo>
                  <a:cubicBezTo>
                    <a:pt x="6754" y="9860"/>
                    <a:pt x="6775" y="9860"/>
                    <a:pt x="6794" y="9839"/>
                  </a:cubicBezTo>
                  <a:lnTo>
                    <a:pt x="6754" y="9799"/>
                  </a:lnTo>
                  <a:lnTo>
                    <a:pt x="6815" y="9739"/>
                  </a:lnTo>
                  <a:cubicBezTo>
                    <a:pt x="6875" y="9618"/>
                    <a:pt x="6976" y="9336"/>
                    <a:pt x="6754" y="8691"/>
                  </a:cubicBezTo>
                  <a:cubicBezTo>
                    <a:pt x="6654" y="8428"/>
                    <a:pt x="6512" y="8105"/>
                    <a:pt x="6291" y="7702"/>
                  </a:cubicBezTo>
                  <a:cubicBezTo>
                    <a:pt x="6210" y="7541"/>
                    <a:pt x="6089" y="7339"/>
                    <a:pt x="5947" y="7118"/>
                  </a:cubicBezTo>
                  <a:cubicBezTo>
                    <a:pt x="5888" y="6997"/>
                    <a:pt x="5807" y="6876"/>
                    <a:pt x="5727" y="6734"/>
                  </a:cubicBezTo>
                  <a:cubicBezTo>
                    <a:pt x="5565" y="6492"/>
                    <a:pt x="5404" y="6210"/>
                    <a:pt x="5202" y="5908"/>
                  </a:cubicBezTo>
                  <a:cubicBezTo>
                    <a:pt x="5162" y="5828"/>
                    <a:pt x="5122" y="5747"/>
                    <a:pt x="5060" y="5666"/>
                  </a:cubicBezTo>
                  <a:cubicBezTo>
                    <a:pt x="4456" y="4699"/>
                    <a:pt x="3689" y="3529"/>
                    <a:pt x="2904" y="2360"/>
                  </a:cubicBezTo>
                  <a:lnTo>
                    <a:pt x="2904" y="2339"/>
                  </a:lnTo>
                  <a:cubicBezTo>
                    <a:pt x="2864" y="2299"/>
                    <a:pt x="2843" y="2259"/>
                    <a:pt x="2802" y="2218"/>
                  </a:cubicBezTo>
                  <a:cubicBezTo>
                    <a:pt x="2622" y="1936"/>
                    <a:pt x="2440" y="1654"/>
                    <a:pt x="2238" y="1392"/>
                  </a:cubicBezTo>
                  <a:cubicBezTo>
                    <a:pt x="2238" y="1371"/>
                    <a:pt x="2219" y="1371"/>
                    <a:pt x="2219" y="1352"/>
                  </a:cubicBezTo>
                  <a:cubicBezTo>
                    <a:pt x="2198" y="1312"/>
                    <a:pt x="2178" y="1291"/>
                    <a:pt x="2138" y="1250"/>
                  </a:cubicBezTo>
                  <a:cubicBezTo>
                    <a:pt x="2077" y="1150"/>
                    <a:pt x="2017" y="1049"/>
                    <a:pt x="1936" y="968"/>
                  </a:cubicBezTo>
                  <a:cubicBezTo>
                    <a:pt x="1714" y="626"/>
                    <a:pt x="1493" y="323"/>
                    <a:pt x="1270" y="1"/>
                  </a:cubicBezTo>
                  <a:close/>
                </a:path>
              </a:pathLst>
            </a:custGeom>
            <a:solidFill>
              <a:srgbClr val="99B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4"/>
            <p:cNvSpPr/>
            <p:nvPr/>
          </p:nvSpPr>
          <p:spPr>
            <a:xfrm>
              <a:off x="7386819" y="1470786"/>
              <a:ext cx="186487" cy="338782"/>
            </a:xfrm>
            <a:custGeom>
              <a:avLst/>
              <a:gdLst/>
              <a:ahLst/>
              <a:cxnLst/>
              <a:rect l="l" t="t" r="r" b="b"/>
              <a:pathLst>
                <a:path w="3207" h="5826" extrusionOk="0">
                  <a:moveTo>
                    <a:pt x="3045" y="0"/>
                  </a:moveTo>
                  <a:cubicBezTo>
                    <a:pt x="2964" y="0"/>
                    <a:pt x="2863" y="60"/>
                    <a:pt x="2803" y="121"/>
                  </a:cubicBezTo>
                  <a:cubicBezTo>
                    <a:pt x="2258" y="624"/>
                    <a:pt x="2198" y="1532"/>
                    <a:pt x="2621" y="2137"/>
                  </a:cubicBezTo>
                  <a:cubicBezTo>
                    <a:pt x="2525" y="2130"/>
                    <a:pt x="2431" y="2125"/>
                    <a:pt x="2339" y="2125"/>
                  </a:cubicBezTo>
                  <a:cubicBezTo>
                    <a:pt x="2181" y="2125"/>
                    <a:pt x="2028" y="2139"/>
                    <a:pt x="1876" y="2178"/>
                  </a:cubicBezTo>
                  <a:cubicBezTo>
                    <a:pt x="1513" y="2258"/>
                    <a:pt x="1231" y="2439"/>
                    <a:pt x="1089" y="2702"/>
                  </a:cubicBezTo>
                  <a:cubicBezTo>
                    <a:pt x="948" y="2963"/>
                    <a:pt x="948" y="3286"/>
                    <a:pt x="1069" y="3608"/>
                  </a:cubicBezTo>
                  <a:cubicBezTo>
                    <a:pt x="1150" y="3810"/>
                    <a:pt x="1271" y="3992"/>
                    <a:pt x="1473" y="4173"/>
                  </a:cubicBezTo>
                  <a:cubicBezTo>
                    <a:pt x="1250" y="4194"/>
                    <a:pt x="1008" y="4234"/>
                    <a:pt x="787" y="4315"/>
                  </a:cubicBezTo>
                  <a:cubicBezTo>
                    <a:pt x="465" y="4455"/>
                    <a:pt x="223" y="4678"/>
                    <a:pt x="121" y="4939"/>
                  </a:cubicBezTo>
                  <a:cubicBezTo>
                    <a:pt x="0" y="5261"/>
                    <a:pt x="102" y="5624"/>
                    <a:pt x="344" y="5807"/>
                  </a:cubicBezTo>
                  <a:cubicBezTo>
                    <a:pt x="363" y="5807"/>
                    <a:pt x="363" y="5826"/>
                    <a:pt x="384" y="5826"/>
                  </a:cubicBezTo>
                  <a:cubicBezTo>
                    <a:pt x="403" y="5826"/>
                    <a:pt x="444" y="5807"/>
                    <a:pt x="444" y="5786"/>
                  </a:cubicBezTo>
                  <a:cubicBezTo>
                    <a:pt x="465" y="5745"/>
                    <a:pt x="465" y="5705"/>
                    <a:pt x="424" y="5686"/>
                  </a:cubicBezTo>
                  <a:cubicBezTo>
                    <a:pt x="242" y="5544"/>
                    <a:pt x="161" y="5242"/>
                    <a:pt x="263" y="5000"/>
                  </a:cubicBezTo>
                  <a:cubicBezTo>
                    <a:pt x="344" y="4758"/>
                    <a:pt x="565" y="4576"/>
                    <a:pt x="847" y="4455"/>
                  </a:cubicBezTo>
                  <a:cubicBezTo>
                    <a:pt x="1110" y="4355"/>
                    <a:pt x="1411" y="4334"/>
                    <a:pt x="1674" y="4315"/>
                  </a:cubicBezTo>
                  <a:cubicBezTo>
                    <a:pt x="1694" y="4315"/>
                    <a:pt x="1715" y="4294"/>
                    <a:pt x="1734" y="4253"/>
                  </a:cubicBezTo>
                  <a:cubicBezTo>
                    <a:pt x="1734" y="4234"/>
                    <a:pt x="1734" y="4194"/>
                    <a:pt x="1715" y="4173"/>
                  </a:cubicBezTo>
                  <a:cubicBezTo>
                    <a:pt x="1452" y="3992"/>
                    <a:pt x="1290" y="3769"/>
                    <a:pt x="1210" y="3549"/>
                  </a:cubicBezTo>
                  <a:cubicBezTo>
                    <a:pt x="1089" y="3286"/>
                    <a:pt x="1110" y="2984"/>
                    <a:pt x="1231" y="2782"/>
                  </a:cubicBezTo>
                  <a:cubicBezTo>
                    <a:pt x="1352" y="2560"/>
                    <a:pt x="1594" y="2399"/>
                    <a:pt x="1895" y="2318"/>
                  </a:cubicBezTo>
                  <a:cubicBezTo>
                    <a:pt x="2036" y="2288"/>
                    <a:pt x="2183" y="2278"/>
                    <a:pt x="2331" y="2278"/>
                  </a:cubicBezTo>
                  <a:cubicBezTo>
                    <a:pt x="2480" y="2278"/>
                    <a:pt x="2631" y="2288"/>
                    <a:pt x="2782" y="2299"/>
                  </a:cubicBezTo>
                  <a:cubicBezTo>
                    <a:pt x="2788" y="2304"/>
                    <a:pt x="2795" y="2306"/>
                    <a:pt x="2802" y="2306"/>
                  </a:cubicBezTo>
                  <a:cubicBezTo>
                    <a:pt x="2822" y="2306"/>
                    <a:pt x="2844" y="2288"/>
                    <a:pt x="2844" y="2258"/>
                  </a:cubicBezTo>
                  <a:cubicBezTo>
                    <a:pt x="2863" y="2237"/>
                    <a:pt x="2863" y="2197"/>
                    <a:pt x="2844" y="2178"/>
                  </a:cubicBezTo>
                  <a:cubicBezTo>
                    <a:pt x="2360" y="1632"/>
                    <a:pt x="2379" y="726"/>
                    <a:pt x="2903" y="221"/>
                  </a:cubicBezTo>
                  <a:cubicBezTo>
                    <a:pt x="2944" y="181"/>
                    <a:pt x="3005" y="141"/>
                    <a:pt x="3045" y="141"/>
                  </a:cubicBezTo>
                  <a:cubicBezTo>
                    <a:pt x="3064" y="141"/>
                    <a:pt x="3064" y="141"/>
                    <a:pt x="3064" y="162"/>
                  </a:cubicBezTo>
                  <a:cubicBezTo>
                    <a:pt x="3085" y="171"/>
                    <a:pt x="3105" y="176"/>
                    <a:pt x="3123" y="176"/>
                  </a:cubicBezTo>
                  <a:cubicBezTo>
                    <a:pt x="3140" y="176"/>
                    <a:pt x="3156" y="171"/>
                    <a:pt x="3166" y="162"/>
                  </a:cubicBezTo>
                  <a:cubicBezTo>
                    <a:pt x="3206" y="141"/>
                    <a:pt x="3206" y="81"/>
                    <a:pt x="3185" y="60"/>
                  </a:cubicBezTo>
                  <a:cubicBezTo>
                    <a:pt x="3145" y="20"/>
                    <a:pt x="3105" y="0"/>
                    <a:pt x="304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4"/>
            <p:cNvSpPr/>
            <p:nvPr/>
          </p:nvSpPr>
          <p:spPr>
            <a:xfrm>
              <a:off x="7392692" y="1772759"/>
              <a:ext cx="699893" cy="198640"/>
            </a:xfrm>
            <a:custGeom>
              <a:avLst/>
              <a:gdLst/>
              <a:ahLst/>
              <a:cxnLst/>
              <a:rect l="l" t="t" r="r" b="b"/>
              <a:pathLst>
                <a:path w="12036" h="3416" extrusionOk="0">
                  <a:moveTo>
                    <a:pt x="86" y="0"/>
                  </a:moveTo>
                  <a:cubicBezTo>
                    <a:pt x="53" y="0"/>
                    <a:pt x="20" y="20"/>
                    <a:pt x="20" y="49"/>
                  </a:cubicBezTo>
                  <a:cubicBezTo>
                    <a:pt x="1" y="89"/>
                    <a:pt x="20" y="130"/>
                    <a:pt x="60" y="149"/>
                  </a:cubicBezTo>
                  <a:cubicBezTo>
                    <a:pt x="141" y="170"/>
                    <a:pt x="7923" y="3213"/>
                    <a:pt x="11936" y="3415"/>
                  </a:cubicBezTo>
                  <a:lnTo>
                    <a:pt x="11955" y="3415"/>
                  </a:lnTo>
                  <a:cubicBezTo>
                    <a:pt x="11996" y="3415"/>
                    <a:pt x="12016" y="3396"/>
                    <a:pt x="12016" y="3355"/>
                  </a:cubicBezTo>
                  <a:cubicBezTo>
                    <a:pt x="12036" y="3294"/>
                    <a:pt x="11996" y="3275"/>
                    <a:pt x="11955" y="3275"/>
                  </a:cubicBezTo>
                  <a:cubicBezTo>
                    <a:pt x="7963" y="3073"/>
                    <a:pt x="181" y="28"/>
                    <a:pt x="122" y="9"/>
                  </a:cubicBezTo>
                  <a:cubicBezTo>
                    <a:pt x="111" y="3"/>
                    <a:pt x="98" y="0"/>
                    <a:pt x="86"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4"/>
            <p:cNvSpPr/>
            <p:nvPr/>
          </p:nvSpPr>
          <p:spPr>
            <a:xfrm>
              <a:off x="7410254" y="1734089"/>
              <a:ext cx="691752" cy="227890"/>
            </a:xfrm>
            <a:custGeom>
              <a:avLst/>
              <a:gdLst/>
              <a:ahLst/>
              <a:cxnLst/>
              <a:rect l="l" t="t" r="r" b="b"/>
              <a:pathLst>
                <a:path w="11896" h="3919" extrusionOk="0">
                  <a:moveTo>
                    <a:pt x="89" y="0"/>
                  </a:moveTo>
                  <a:cubicBezTo>
                    <a:pt x="61" y="0"/>
                    <a:pt x="35" y="18"/>
                    <a:pt x="21" y="48"/>
                  </a:cubicBezTo>
                  <a:cubicBezTo>
                    <a:pt x="0" y="88"/>
                    <a:pt x="21" y="129"/>
                    <a:pt x="62" y="150"/>
                  </a:cubicBezTo>
                  <a:cubicBezTo>
                    <a:pt x="484" y="290"/>
                    <a:pt x="10565" y="3859"/>
                    <a:pt x="11814" y="3919"/>
                  </a:cubicBezTo>
                  <a:lnTo>
                    <a:pt x="11835" y="3919"/>
                  </a:lnTo>
                  <a:cubicBezTo>
                    <a:pt x="11855" y="3919"/>
                    <a:pt x="11895" y="3899"/>
                    <a:pt x="11895" y="3859"/>
                  </a:cubicBezTo>
                  <a:cubicBezTo>
                    <a:pt x="11895" y="3819"/>
                    <a:pt x="11876" y="3778"/>
                    <a:pt x="11835" y="3778"/>
                  </a:cubicBezTo>
                  <a:cubicBezTo>
                    <a:pt x="10605" y="3698"/>
                    <a:pt x="223" y="48"/>
                    <a:pt x="121" y="8"/>
                  </a:cubicBezTo>
                  <a:cubicBezTo>
                    <a:pt x="110" y="2"/>
                    <a:pt x="100" y="0"/>
                    <a:pt x="8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4"/>
            <p:cNvSpPr/>
            <p:nvPr/>
          </p:nvSpPr>
          <p:spPr>
            <a:xfrm>
              <a:off x="7478231" y="1712980"/>
              <a:ext cx="627322" cy="241962"/>
            </a:xfrm>
            <a:custGeom>
              <a:avLst/>
              <a:gdLst/>
              <a:ahLst/>
              <a:cxnLst/>
              <a:rect l="l" t="t" r="r" b="b"/>
              <a:pathLst>
                <a:path w="10788" h="4161" extrusionOk="0">
                  <a:moveTo>
                    <a:pt x="90" y="0"/>
                  </a:moveTo>
                  <a:cubicBezTo>
                    <a:pt x="61" y="0"/>
                    <a:pt x="36" y="18"/>
                    <a:pt x="22" y="48"/>
                  </a:cubicBezTo>
                  <a:cubicBezTo>
                    <a:pt x="1" y="88"/>
                    <a:pt x="22" y="129"/>
                    <a:pt x="62" y="150"/>
                  </a:cubicBezTo>
                  <a:lnTo>
                    <a:pt x="10686" y="4161"/>
                  </a:lnTo>
                  <a:lnTo>
                    <a:pt x="10707" y="4161"/>
                  </a:lnTo>
                  <a:cubicBezTo>
                    <a:pt x="10747" y="4161"/>
                    <a:pt x="10766" y="4141"/>
                    <a:pt x="10787" y="4120"/>
                  </a:cubicBezTo>
                  <a:cubicBezTo>
                    <a:pt x="10787" y="4080"/>
                    <a:pt x="10766" y="4040"/>
                    <a:pt x="10726" y="4020"/>
                  </a:cubicBezTo>
                  <a:lnTo>
                    <a:pt x="122" y="8"/>
                  </a:lnTo>
                  <a:cubicBezTo>
                    <a:pt x="111" y="3"/>
                    <a:pt x="100" y="0"/>
                    <a:pt x="9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4"/>
            <p:cNvSpPr/>
            <p:nvPr/>
          </p:nvSpPr>
          <p:spPr>
            <a:xfrm>
              <a:off x="7448982" y="1625930"/>
              <a:ext cx="658898" cy="320872"/>
            </a:xfrm>
            <a:custGeom>
              <a:avLst/>
              <a:gdLst/>
              <a:ahLst/>
              <a:cxnLst/>
              <a:rect l="l" t="t" r="r" b="b"/>
              <a:pathLst>
                <a:path w="11331" h="5518" extrusionOk="0">
                  <a:moveTo>
                    <a:pt x="73" y="0"/>
                  </a:moveTo>
                  <a:cubicBezTo>
                    <a:pt x="51" y="0"/>
                    <a:pt x="32" y="10"/>
                    <a:pt x="20" y="34"/>
                  </a:cubicBezTo>
                  <a:cubicBezTo>
                    <a:pt x="0" y="74"/>
                    <a:pt x="20" y="114"/>
                    <a:pt x="60" y="134"/>
                  </a:cubicBezTo>
                  <a:lnTo>
                    <a:pt x="11210" y="5497"/>
                  </a:lnTo>
                  <a:lnTo>
                    <a:pt x="11229" y="5517"/>
                  </a:lnTo>
                  <a:cubicBezTo>
                    <a:pt x="11269" y="5517"/>
                    <a:pt x="11290" y="5497"/>
                    <a:pt x="11310" y="5456"/>
                  </a:cubicBezTo>
                  <a:cubicBezTo>
                    <a:pt x="11331" y="5437"/>
                    <a:pt x="11310" y="5376"/>
                    <a:pt x="11269" y="5356"/>
                  </a:cubicBezTo>
                  <a:lnTo>
                    <a:pt x="121" y="13"/>
                  </a:lnTo>
                  <a:cubicBezTo>
                    <a:pt x="105" y="5"/>
                    <a:pt x="88" y="0"/>
                    <a:pt x="73"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4"/>
            <p:cNvSpPr/>
            <p:nvPr/>
          </p:nvSpPr>
          <p:spPr>
            <a:xfrm>
              <a:off x="7543882" y="1595750"/>
              <a:ext cx="559345" cy="329943"/>
            </a:xfrm>
            <a:custGeom>
              <a:avLst/>
              <a:gdLst/>
              <a:ahLst/>
              <a:cxnLst/>
              <a:rect l="l" t="t" r="r" b="b"/>
              <a:pathLst>
                <a:path w="9619" h="5674" extrusionOk="0">
                  <a:moveTo>
                    <a:pt x="90" y="0"/>
                  </a:moveTo>
                  <a:cubicBezTo>
                    <a:pt x="61" y="0"/>
                    <a:pt x="36" y="18"/>
                    <a:pt x="22" y="48"/>
                  </a:cubicBezTo>
                  <a:cubicBezTo>
                    <a:pt x="1" y="88"/>
                    <a:pt x="1" y="129"/>
                    <a:pt x="41" y="150"/>
                  </a:cubicBezTo>
                  <a:lnTo>
                    <a:pt x="9497" y="5653"/>
                  </a:lnTo>
                  <a:cubicBezTo>
                    <a:pt x="9497" y="5674"/>
                    <a:pt x="9516" y="5674"/>
                    <a:pt x="9537" y="5674"/>
                  </a:cubicBezTo>
                  <a:cubicBezTo>
                    <a:pt x="9557" y="5674"/>
                    <a:pt x="9578" y="5653"/>
                    <a:pt x="9597" y="5633"/>
                  </a:cubicBezTo>
                  <a:cubicBezTo>
                    <a:pt x="9618" y="5593"/>
                    <a:pt x="9597" y="5553"/>
                    <a:pt x="9557" y="5532"/>
                  </a:cubicBezTo>
                  <a:lnTo>
                    <a:pt x="122" y="8"/>
                  </a:lnTo>
                  <a:cubicBezTo>
                    <a:pt x="111" y="2"/>
                    <a:pt x="100" y="0"/>
                    <a:pt x="9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4"/>
            <p:cNvSpPr/>
            <p:nvPr/>
          </p:nvSpPr>
          <p:spPr>
            <a:xfrm>
              <a:off x="7528705" y="1511607"/>
              <a:ext cx="356460" cy="253418"/>
            </a:xfrm>
            <a:custGeom>
              <a:avLst/>
              <a:gdLst/>
              <a:ahLst/>
              <a:cxnLst/>
              <a:rect l="l" t="t" r="r" b="b"/>
              <a:pathLst>
                <a:path w="6130" h="4358" extrusionOk="0">
                  <a:moveTo>
                    <a:pt x="91" y="1"/>
                  </a:moveTo>
                  <a:cubicBezTo>
                    <a:pt x="70" y="1"/>
                    <a:pt x="52" y="12"/>
                    <a:pt x="41" y="24"/>
                  </a:cubicBezTo>
                  <a:cubicBezTo>
                    <a:pt x="0" y="64"/>
                    <a:pt x="20" y="105"/>
                    <a:pt x="41" y="145"/>
                  </a:cubicBezTo>
                  <a:lnTo>
                    <a:pt x="5987" y="4338"/>
                  </a:lnTo>
                  <a:cubicBezTo>
                    <a:pt x="6008" y="4358"/>
                    <a:pt x="6028" y="4358"/>
                    <a:pt x="6028" y="4358"/>
                  </a:cubicBezTo>
                  <a:cubicBezTo>
                    <a:pt x="6068" y="4358"/>
                    <a:pt x="6089" y="4358"/>
                    <a:pt x="6108" y="4338"/>
                  </a:cubicBezTo>
                  <a:cubicBezTo>
                    <a:pt x="6129" y="4298"/>
                    <a:pt x="6108" y="4258"/>
                    <a:pt x="6089" y="4217"/>
                  </a:cubicBezTo>
                  <a:lnTo>
                    <a:pt x="141" y="24"/>
                  </a:lnTo>
                  <a:cubicBezTo>
                    <a:pt x="123" y="7"/>
                    <a:pt x="106" y="1"/>
                    <a:pt x="9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34"/>
            <p:cNvSpPr/>
            <p:nvPr/>
          </p:nvSpPr>
          <p:spPr>
            <a:xfrm>
              <a:off x="7699841" y="1340355"/>
              <a:ext cx="116067" cy="70652"/>
            </a:xfrm>
            <a:custGeom>
              <a:avLst/>
              <a:gdLst/>
              <a:ahLst/>
              <a:cxnLst/>
              <a:rect l="l" t="t" r="r" b="b"/>
              <a:pathLst>
                <a:path w="1996" h="1215" extrusionOk="0">
                  <a:moveTo>
                    <a:pt x="559" y="0"/>
                  </a:moveTo>
                  <a:cubicBezTo>
                    <a:pt x="397" y="0"/>
                    <a:pt x="221" y="47"/>
                    <a:pt x="101" y="166"/>
                  </a:cubicBezTo>
                  <a:cubicBezTo>
                    <a:pt x="60" y="206"/>
                    <a:pt x="41" y="227"/>
                    <a:pt x="20" y="287"/>
                  </a:cubicBezTo>
                  <a:cubicBezTo>
                    <a:pt x="1" y="308"/>
                    <a:pt x="20" y="368"/>
                    <a:pt x="41" y="388"/>
                  </a:cubicBezTo>
                  <a:cubicBezTo>
                    <a:pt x="52" y="394"/>
                    <a:pt x="63" y="396"/>
                    <a:pt x="73" y="396"/>
                  </a:cubicBezTo>
                  <a:cubicBezTo>
                    <a:pt x="101" y="396"/>
                    <a:pt x="127" y="378"/>
                    <a:pt x="141" y="348"/>
                  </a:cubicBezTo>
                  <a:lnTo>
                    <a:pt x="162" y="348"/>
                  </a:lnTo>
                  <a:cubicBezTo>
                    <a:pt x="202" y="287"/>
                    <a:pt x="243" y="227"/>
                    <a:pt x="323" y="206"/>
                  </a:cubicBezTo>
                  <a:cubicBezTo>
                    <a:pt x="364" y="187"/>
                    <a:pt x="404" y="166"/>
                    <a:pt x="464" y="166"/>
                  </a:cubicBezTo>
                  <a:cubicBezTo>
                    <a:pt x="484" y="159"/>
                    <a:pt x="504" y="157"/>
                    <a:pt x="524" y="157"/>
                  </a:cubicBezTo>
                  <a:cubicBezTo>
                    <a:pt x="563" y="157"/>
                    <a:pt x="598" y="166"/>
                    <a:pt x="625" y="166"/>
                  </a:cubicBezTo>
                  <a:cubicBezTo>
                    <a:pt x="746" y="187"/>
                    <a:pt x="867" y="227"/>
                    <a:pt x="948" y="268"/>
                  </a:cubicBezTo>
                  <a:cubicBezTo>
                    <a:pt x="1028" y="308"/>
                    <a:pt x="1109" y="368"/>
                    <a:pt x="1170" y="408"/>
                  </a:cubicBezTo>
                  <a:lnTo>
                    <a:pt x="1291" y="529"/>
                  </a:lnTo>
                  <a:cubicBezTo>
                    <a:pt x="1472" y="711"/>
                    <a:pt x="1614" y="932"/>
                    <a:pt x="1775" y="1174"/>
                  </a:cubicBezTo>
                  <a:cubicBezTo>
                    <a:pt x="1794" y="1195"/>
                    <a:pt x="1815" y="1214"/>
                    <a:pt x="1835" y="1214"/>
                  </a:cubicBezTo>
                  <a:lnTo>
                    <a:pt x="1856" y="1214"/>
                  </a:lnTo>
                  <a:cubicBezTo>
                    <a:pt x="1896" y="1195"/>
                    <a:pt x="1915" y="1174"/>
                    <a:pt x="1915" y="1134"/>
                  </a:cubicBezTo>
                  <a:lnTo>
                    <a:pt x="1915" y="1114"/>
                  </a:lnTo>
                  <a:cubicBezTo>
                    <a:pt x="1896" y="953"/>
                    <a:pt x="1936" y="792"/>
                    <a:pt x="1996" y="650"/>
                  </a:cubicBezTo>
                  <a:lnTo>
                    <a:pt x="1996" y="630"/>
                  </a:lnTo>
                  <a:cubicBezTo>
                    <a:pt x="1996" y="609"/>
                    <a:pt x="1977" y="609"/>
                    <a:pt x="1977" y="590"/>
                  </a:cubicBezTo>
                  <a:cubicBezTo>
                    <a:pt x="1956" y="550"/>
                    <a:pt x="1936" y="529"/>
                    <a:pt x="1896" y="488"/>
                  </a:cubicBezTo>
                  <a:cubicBezTo>
                    <a:pt x="1835" y="609"/>
                    <a:pt x="1794" y="751"/>
                    <a:pt x="1775" y="892"/>
                  </a:cubicBezTo>
                  <a:cubicBezTo>
                    <a:pt x="1654" y="711"/>
                    <a:pt x="1533" y="569"/>
                    <a:pt x="1412" y="429"/>
                  </a:cubicBezTo>
                  <a:cubicBezTo>
                    <a:pt x="1251" y="268"/>
                    <a:pt x="988" y="66"/>
                    <a:pt x="646" y="5"/>
                  </a:cubicBezTo>
                  <a:cubicBezTo>
                    <a:pt x="618" y="2"/>
                    <a:pt x="589" y="0"/>
                    <a:pt x="55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4"/>
            <p:cNvSpPr/>
            <p:nvPr/>
          </p:nvSpPr>
          <p:spPr>
            <a:xfrm>
              <a:off x="7688153" y="1317153"/>
              <a:ext cx="416180" cy="562776"/>
            </a:xfrm>
            <a:custGeom>
              <a:avLst/>
              <a:gdLst/>
              <a:ahLst/>
              <a:cxnLst/>
              <a:rect l="l" t="t" r="r" b="b"/>
              <a:pathLst>
                <a:path w="7157" h="9678" extrusionOk="0">
                  <a:moveTo>
                    <a:pt x="60" y="0"/>
                  </a:moveTo>
                  <a:cubicBezTo>
                    <a:pt x="20" y="21"/>
                    <a:pt x="0" y="62"/>
                    <a:pt x="0" y="102"/>
                  </a:cubicBezTo>
                  <a:cubicBezTo>
                    <a:pt x="20" y="142"/>
                    <a:pt x="1532" y="5444"/>
                    <a:pt x="2903" y="7299"/>
                  </a:cubicBezTo>
                  <a:cubicBezTo>
                    <a:pt x="4132" y="8952"/>
                    <a:pt x="5524" y="9678"/>
                    <a:pt x="6290" y="9678"/>
                  </a:cubicBezTo>
                  <a:cubicBezTo>
                    <a:pt x="6390" y="9678"/>
                    <a:pt x="6492" y="9658"/>
                    <a:pt x="6573" y="9637"/>
                  </a:cubicBezTo>
                  <a:cubicBezTo>
                    <a:pt x="6592" y="9618"/>
                    <a:pt x="7156" y="9336"/>
                    <a:pt x="6815" y="8368"/>
                  </a:cubicBezTo>
                  <a:cubicBezTo>
                    <a:pt x="6799" y="8338"/>
                    <a:pt x="6774" y="8319"/>
                    <a:pt x="6745" y="8319"/>
                  </a:cubicBezTo>
                  <a:cubicBezTo>
                    <a:pt x="6735" y="8319"/>
                    <a:pt x="6724" y="8322"/>
                    <a:pt x="6713" y="8328"/>
                  </a:cubicBezTo>
                  <a:cubicBezTo>
                    <a:pt x="6673" y="8347"/>
                    <a:pt x="6653" y="8387"/>
                    <a:pt x="6673" y="8428"/>
                  </a:cubicBezTo>
                  <a:cubicBezTo>
                    <a:pt x="6976" y="9255"/>
                    <a:pt x="6532" y="9497"/>
                    <a:pt x="6511" y="9497"/>
                  </a:cubicBezTo>
                  <a:cubicBezTo>
                    <a:pt x="6445" y="9523"/>
                    <a:pt x="6364" y="9536"/>
                    <a:pt x="6271" y="9536"/>
                  </a:cubicBezTo>
                  <a:cubicBezTo>
                    <a:pt x="5579" y="9536"/>
                    <a:pt x="4215" y="8799"/>
                    <a:pt x="3024" y="7199"/>
                  </a:cubicBezTo>
                  <a:cubicBezTo>
                    <a:pt x="1673" y="5363"/>
                    <a:pt x="161" y="102"/>
                    <a:pt x="161" y="62"/>
                  </a:cubicBezTo>
                  <a:cubicBezTo>
                    <a:pt x="140" y="21"/>
                    <a:pt x="100" y="0"/>
                    <a:pt x="6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34"/>
            <p:cNvSpPr/>
            <p:nvPr/>
          </p:nvSpPr>
          <p:spPr>
            <a:xfrm>
              <a:off x="7716297" y="1342507"/>
              <a:ext cx="201664" cy="455373"/>
            </a:xfrm>
            <a:custGeom>
              <a:avLst/>
              <a:gdLst/>
              <a:ahLst/>
              <a:cxnLst/>
              <a:rect l="l" t="t" r="r" b="b"/>
              <a:pathLst>
                <a:path w="3468" h="7831" extrusionOk="0">
                  <a:moveTo>
                    <a:pt x="92" y="0"/>
                  </a:moveTo>
                  <a:cubicBezTo>
                    <a:pt x="81" y="0"/>
                    <a:pt x="70" y="3"/>
                    <a:pt x="60" y="8"/>
                  </a:cubicBezTo>
                  <a:cubicBezTo>
                    <a:pt x="19" y="29"/>
                    <a:pt x="0" y="69"/>
                    <a:pt x="19" y="110"/>
                  </a:cubicBezTo>
                  <a:cubicBezTo>
                    <a:pt x="100" y="371"/>
                    <a:pt x="2419" y="6561"/>
                    <a:pt x="3306" y="7790"/>
                  </a:cubicBezTo>
                  <a:cubicBezTo>
                    <a:pt x="3326" y="7811"/>
                    <a:pt x="3347" y="7830"/>
                    <a:pt x="3366" y="7830"/>
                  </a:cubicBezTo>
                  <a:cubicBezTo>
                    <a:pt x="3387" y="7830"/>
                    <a:pt x="3406" y="7830"/>
                    <a:pt x="3427" y="7811"/>
                  </a:cubicBezTo>
                  <a:cubicBezTo>
                    <a:pt x="3447" y="7790"/>
                    <a:pt x="3468" y="7750"/>
                    <a:pt x="3427" y="7709"/>
                  </a:cubicBezTo>
                  <a:cubicBezTo>
                    <a:pt x="2560" y="6480"/>
                    <a:pt x="181" y="110"/>
                    <a:pt x="161" y="48"/>
                  </a:cubicBezTo>
                  <a:cubicBezTo>
                    <a:pt x="146" y="19"/>
                    <a:pt x="120" y="0"/>
                    <a:pt x="92"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34"/>
            <p:cNvSpPr/>
            <p:nvPr/>
          </p:nvSpPr>
          <p:spPr>
            <a:xfrm>
              <a:off x="7754909" y="1353032"/>
              <a:ext cx="229867" cy="499974"/>
            </a:xfrm>
            <a:custGeom>
              <a:avLst/>
              <a:gdLst/>
              <a:ahLst/>
              <a:cxnLst/>
              <a:rect l="l" t="t" r="r" b="b"/>
              <a:pathLst>
                <a:path w="3953" h="8598" extrusionOk="0">
                  <a:moveTo>
                    <a:pt x="76" y="1"/>
                  </a:moveTo>
                  <a:cubicBezTo>
                    <a:pt x="64" y="1"/>
                    <a:pt x="52" y="4"/>
                    <a:pt x="41" y="9"/>
                  </a:cubicBezTo>
                  <a:cubicBezTo>
                    <a:pt x="21" y="29"/>
                    <a:pt x="1" y="69"/>
                    <a:pt x="21" y="109"/>
                  </a:cubicBezTo>
                  <a:lnTo>
                    <a:pt x="3791" y="8557"/>
                  </a:lnTo>
                  <a:cubicBezTo>
                    <a:pt x="3812" y="8577"/>
                    <a:pt x="3831" y="8598"/>
                    <a:pt x="3852" y="8598"/>
                  </a:cubicBezTo>
                  <a:cubicBezTo>
                    <a:pt x="3871" y="8598"/>
                    <a:pt x="3871" y="8598"/>
                    <a:pt x="3892" y="8577"/>
                  </a:cubicBezTo>
                  <a:cubicBezTo>
                    <a:pt x="3933" y="8577"/>
                    <a:pt x="3952" y="8517"/>
                    <a:pt x="3933" y="8496"/>
                  </a:cubicBezTo>
                  <a:lnTo>
                    <a:pt x="142" y="50"/>
                  </a:lnTo>
                  <a:cubicBezTo>
                    <a:pt x="142" y="20"/>
                    <a:pt x="110" y="1"/>
                    <a:pt x="76"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4"/>
            <p:cNvSpPr/>
            <p:nvPr/>
          </p:nvSpPr>
          <p:spPr>
            <a:xfrm>
              <a:off x="7801778" y="1402285"/>
              <a:ext cx="242834" cy="475318"/>
            </a:xfrm>
            <a:custGeom>
              <a:avLst/>
              <a:gdLst/>
              <a:ahLst/>
              <a:cxnLst/>
              <a:rect l="l" t="t" r="r" b="b"/>
              <a:pathLst>
                <a:path w="4176" h="8174" extrusionOk="0">
                  <a:moveTo>
                    <a:pt x="77" y="0"/>
                  </a:moveTo>
                  <a:cubicBezTo>
                    <a:pt x="65" y="0"/>
                    <a:pt x="53" y="3"/>
                    <a:pt x="41" y="9"/>
                  </a:cubicBezTo>
                  <a:cubicBezTo>
                    <a:pt x="22" y="28"/>
                    <a:pt x="1" y="69"/>
                    <a:pt x="22" y="109"/>
                  </a:cubicBezTo>
                  <a:lnTo>
                    <a:pt x="4033" y="8133"/>
                  </a:lnTo>
                  <a:cubicBezTo>
                    <a:pt x="4054" y="8173"/>
                    <a:pt x="4073" y="8173"/>
                    <a:pt x="4094" y="8173"/>
                  </a:cubicBezTo>
                  <a:lnTo>
                    <a:pt x="4135" y="8173"/>
                  </a:lnTo>
                  <a:cubicBezTo>
                    <a:pt x="4175" y="8154"/>
                    <a:pt x="4175" y="8114"/>
                    <a:pt x="4175" y="8073"/>
                  </a:cubicBezTo>
                  <a:lnTo>
                    <a:pt x="143" y="28"/>
                  </a:lnTo>
                  <a:cubicBezTo>
                    <a:pt x="128" y="15"/>
                    <a:pt x="104" y="0"/>
                    <a:pt x="7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4"/>
            <p:cNvSpPr/>
            <p:nvPr/>
          </p:nvSpPr>
          <p:spPr>
            <a:xfrm>
              <a:off x="7814745" y="1374664"/>
              <a:ext cx="268479" cy="495903"/>
            </a:xfrm>
            <a:custGeom>
              <a:avLst/>
              <a:gdLst/>
              <a:ahLst/>
              <a:cxnLst/>
              <a:rect l="l" t="t" r="r" b="b"/>
              <a:pathLst>
                <a:path w="4617" h="8528" extrusionOk="0">
                  <a:moveTo>
                    <a:pt x="1" y="0"/>
                  </a:moveTo>
                  <a:lnTo>
                    <a:pt x="1" y="40"/>
                  </a:lnTo>
                  <a:lnTo>
                    <a:pt x="20" y="60"/>
                  </a:lnTo>
                  <a:lnTo>
                    <a:pt x="4436" y="8427"/>
                  </a:lnTo>
                  <a:lnTo>
                    <a:pt x="4476" y="8487"/>
                  </a:lnTo>
                  <a:cubicBezTo>
                    <a:pt x="4476" y="8508"/>
                    <a:pt x="4496" y="8527"/>
                    <a:pt x="4517" y="8527"/>
                  </a:cubicBezTo>
                  <a:lnTo>
                    <a:pt x="4576" y="8527"/>
                  </a:lnTo>
                  <a:cubicBezTo>
                    <a:pt x="4576" y="8508"/>
                    <a:pt x="4597" y="8508"/>
                    <a:pt x="4597" y="8508"/>
                  </a:cubicBezTo>
                  <a:cubicBezTo>
                    <a:pt x="4617" y="8487"/>
                    <a:pt x="4617" y="8468"/>
                    <a:pt x="4617" y="8447"/>
                  </a:cubicBezTo>
                  <a:cubicBezTo>
                    <a:pt x="4617" y="8427"/>
                    <a:pt x="4617" y="8427"/>
                    <a:pt x="4597" y="8406"/>
                  </a:cubicBezTo>
                  <a:lnTo>
                    <a:pt x="4597" y="8387"/>
                  </a:lnTo>
                  <a:lnTo>
                    <a:pt x="4536" y="8285"/>
                  </a:lnTo>
                  <a:lnTo>
                    <a:pt x="686" y="1008"/>
                  </a:lnTo>
                  <a:lnTo>
                    <a:pt x="686" y="987"/>
                  </a:lnTo>
                  <a:cubicBezTo>
                    <a:pt x="646" y="947"/>
                    <a:pt x="625" y="907"/>
                    <a:pt x="584" y="866"/>
                  </a:cubicBezTo>
                  <a:cubicBezTo>
                    <a:pt x="404" y="584"/>
                    <a:pt x="222" y="302"/>
                    <a:pt x="20" y="40"/>
                  </a:cubicBezTo>
                  <a:cubicBezTo>
                    <a:pt x="20" y="19"/>
                    <a:pt x="1" y="19"/>
                    <a:pt x="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4" name="Google Shape;1554;p34"/>
          <p:cNvGrpSpPr/>
          <p:nvPr/>
        </p:nvGrpSpPr>
        <p:grpSpPr>
          <a:xfrm rot="1898567">
            <a:off x="451949" y="1292981"/>
            <a:ext cx="531062" cy="594443"/>
            <a:chOff x="8164110" y="-299533"/>
            <a:chExt cx="531084" cy="594467"/>
          </a:xfrm>
        </p:grpSpPr>
        <p:sp>
          <p:nvSpPr>
            <p:cNvPr id="1555" name="Google Shape;1555;p34"/>
            <p:cNvSpPr/>
            <p:nvPr/>
          </p:nvSpPr>
          <p:spPr>
            <a:xfrm>
              <a:off x="8208653" y="-299533"/>
              <a:ext cx="467759" cy="594467"/>
            </a:xfrm>
            <a:custGeom>
              <a:avLst/>
              <a:gdLst/>
              <a:ahLst/>
              <a:cxnLst/>
              <a:rect l="l" t="t" r="r" b="b"/>
              <a:pathLst>
                <a:path w="8044" h="10223" extrusionOk="0">
                  <a:moveTo>
                    <a:pt x="7921" y="0"/>
                  </a:moveTo>
                  <a:cubicBezTo>
                    <a:pt x="7883" y="0"/>
                    <a:pt x="7849" y="23"/>
                    <a:pt x="7823" y="61"/>
                  </a:cubicBezTo>
                  <a:cubicBezTo>
                    <a:pt x="7802" y="61"/>
                    <a:pt x="6734" y="1634"/>
                    <a:pt x="5544" y="3650"/>
                  </a:cubicBezTo>
                  <a:cubicBezTo>
                    <a:pt x="4576" y="5303"/>
                    <a:pt x="3347" y="7542"/>
                    <a:pt x="2742" y="9396"/>
                  </a:cubicBezTo>
                  <a:cubicBezTo>
                    <a:pt x="2702" y="8792"/>
                    <a:pt x="2601" y="7824"/>
                    <a:pt x="2420" y="6735"/>
                  </a:cubicBezTo>
                  <a:cubicBezTo>
                    <a:pt x="2238" y="5606"/>
                    <a:pt x="1996" y="4558"/>
                    <a:pt x="1673" y="3590"/>
                  </a:cubicBezTo>
                  <a:cubicBezTo>
                    <a:pt x="1291" y="2400"/>
                    <a:pt x="807" y="1352"/>
                    <a:pt x="243" y="464"/>
                  </a:cubicBezTo>
                  <a:cubicBezTo>
                    <a:pt x="217" y="426"/>
                    <a:pt x="175" y="413"/>
                    <a:pt x="137" y="413"/>
                  </a:cubicBezTo>
                  <a:cubicBezTo>
                    <a:pt x="116" y="413"/>
                    <a:pt x="96" y="417"/>
                    <a:pt x="81" y="424"/>
                  </a:cubicBezTo>
                  <a:cubicBezTo>
                    <a:pt x="20" y="464"/>
                    <a:pt x="1" y="545"/>
                    <a:pt x="41" y="606"/>
                  </a:cubicBezTo>
                  <a:cubicBezTo>
                    <a:pt x="726" y="1674"/>
                    <a:pt x="1673" y="3610"/>
                    <a:pt x="2197" y="6755"/>
                  </a:cubicBezTo>
                  <a:cubicBezTo>
                    <a:pt x="2501" y="8650"/>
                    <a:pt x="2520" y="10101"/>
                    <a:pt x="2520" y="10101"/>
                  </a:cubicBezTo>
                  <a:cubicBezTo>
                    <a:pt x="2520" y="10163"/>
                    <a:pt x="2560" y="10222"/>
                    <a:pt x="2621" y="10222"/>
                  </a:cubicBezTo>
                  <a:lnTo>
                    <a:pt x="2641" y="10222"/>
                  </a:lnTo>
                  <a:cubicBezTo>
                    <a:pt x="2702" y="10222"/>
                    <a:pt x="2742" y="10182"/>
                    <a:pt x="2762" y="10142"/>
                  </a:cubicBezTo>
                  <a:cubicBezTo>
                    <a:pt x="3710" y="6453"/>
                    <a:pt x="7963" y="244"/>
                    <a:pt x="8025" y="182"/>
                  </a:cubicBezTo>
                  <a:cubicBezTo>
                    <a:pt x="8044" y="142"/>
                    <a:pt x="8044" y="61"/>
                    <a:pt x="7984" y="21"/>
                  </a:cubicBezTo>
                  <a:cubicBezTo>
                    <a:pt x="7963" y="7"/>
                    <a:pt x="7941" y="0"/>
                    <a:pt x="7921"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34"/>
            <p:cNvSpPr/>
            <p:nvPr/>
          </p:nvSpPr>
          <p:spPr>
            <a:xfrm>
              <a:off x="8525222" y="-277262"/>
              <a:ext cx="169972" cy="170089"/>
            </a:xfrm>
            <a:custGeom>
              <a:avLst/>
              <a:gdLst/>
              <a:ahLst/>
              <a:cxnLst/>
              <a:rect l="l" t="t" r="r" b="b"/>
              <a:pathLst>
                <a:path w="2923" h="2925" extrusionOk="0">
                  <a:moveTo>
                    <a:pt x="1471" y="1"/>
                  </a:moveTo>
                  <a:cubicBezTo>
                    <a:pt x="665" y="1"/>
                    <a:pt x="0" y="667"/>
                    <a:pt x="0" y="1452"/>
                  </a:cubicBezTo>
                  <a:cubicBezTo>
                    <a:pt x="0" y="2259"/>
                    <a:pt x="665" y="2925"/>
                    <a:pt x="1471" y="2925"/>
                  </a:cubicBezTo>
                  <a:cubicBezTo>
                    <a:pt x="2277" y="2925"/>
                    <a:pt x="2923" y="2259"/>
                    <a:pt x="2923" y="1452"/>
                  </a:cubicBezTo>
                  <a:cubicBezTo>
                    <a:pt x="2923" y="667"/>
                    <a:pt x="2277" y="1"/>
                    <a:pt x="1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34"/>
            <p:cNvSpPr/>
            <p:nvPr/>
          </p:nvSpPr>
          <p:spPr>
            <a:xfrm>
              <a:off x="8164110" y="-255281"/>
              <a:ext cx="192302" cy="169565"/>
            </a:xfrm>
            <a:custGeom>
              <a:avLst/>
              <a:gdLst/>
              <a:ahLst/>
              <a:cxnLst/>
              <a:rect l="l" t="t" r="r" b="b"/>
              <a:pathLst>
                <a:path w="3307" h="2916" extrusionOk="0">
                  <a:moveTo>
                    <a:pt x="1649" y="0"/>
                  </a:moveTo>
                  <a:cubicBezTo>
                    <a:pt x="1349" y="0"/>
                    <a:pt x="1046" y="94"/>
                    <a:pt x="786" y="289"/>
                  </a:cubicBezTo>
                  <a:cubicBezTo>
                    <a:pt x="141" y="773"/>
                    <a:pt x="0" y="1679"/>
                    <a:pt x="484" y="2324"/>
                  </a:cubicBezTo>
                  <a:cubicBezTo>
                    <a:pt x="773" y="2710"/>
                    <a:pt x="1213" y="2916"/>
                    <a:pt x="1658" y="2916"/>
                  </a:cubicBezTo>
                  <a:cubicBezTo>
                    <a:pt x="1958" y="2916"/>
                    <a:pt x="2260" y="2822"/>
                    <a:pt x="2520" y="2628"/>
                  </a:cubicBezTo>
                  <a:cubicBezTo>
                    <a:pt x="3165" y="2144"/>
                    <a:pt x="3307" y="1236"/>
                    <a:pt x="2823" y="591"/>
                  </a:cubicBezTo>
                  <a:cubicBezTo>
                    <a:pt x="2534" y="205"/>
                    <a:pt x="2094"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8" name="Google Shape;1558;p34"/>
          <p:cNvGrpSpPr/>
          <p:nvPr/>
        </p:nvGrpSpPr>
        <p:grpSpPr>
          <a:xfrm rot="-3062856">
            <a:off x="8010420" y="3909868"/>
            <a:ext cx="531105" cy="594550"/>
            <a:chOff x="7463054" y="3308849"/>
            <a:chExt cx="531084" cy="594526"/>
          </a:xfrm>
        </p:grpSpPr>
        <p:sp>
          <p:nvSpPr>
            <p:cNvPr id="1559" name="Google Shape;1559;p34"/>
            <p:cNvSpPr/>
            <p:nvPr/>
          </p:nvSpPr>
          <p:spPr>
            <a:xfrm>
              <a:off x="7507597" y="3308849"/>
              <a:ext cx="467759" cy="594526"/>
            </a:xfrm>
            <a:custGeom>
              <a:avLst/>
              <a:gdLst/>
              <a:ahLst/>
              <a:cxnLst/>
              <a:rect l="l" t="t" r="r" b="b"/>
              <a:pathLst>
                <a:path w="8044" h="10224" extrusionOk="0">
                  <a:moveTo>
                    <a:pt x="7911" y="1"/>
                  </a:moveTo>
                  <a:cubicBezTo>
                    <a:pt x="7871" y="1"/>
                    <a:pt x="7835" y="18"/>
                    <a:pt x="7823" y="44"/>
                  </a:cubicBezTo>
                  <a:cubicBezTo>
                    <a:pt x="7802" y="63"/>
                    <a:pt x="6713" y="1635"/>
                    <a:pt x="5544" y="3652"/>
                  </a:cubicBezTo>
                  <a:cubicBezTo>
                    <a:pt x="4576" y="5285"/>
                    <a:pt x="3347" y="7543"/>
                    <a:pt x="2721" y="9398"/>
                  </a:cubicBezTo>
                  <a:cubicBezTo>
                    <a:pt x="2702" y="8772"/>
                    <a:pt x="2600" y="7826"/>
                    <a:pt x="2420" y="6716"/>
                  </a:cubicBezTo>
                  <a:cubicBezTo>
                    <a:pt x="2237" y="5608"/>
                    <a:pt x="1976" y="4560"/>
                    <a:pt x="1673" y="3592"/>
                  </a:cubicBezTo>
                  <a:cubicBezTo>
                    <a:pt x="1291" y="2402"/>
                    <a:pt x="807" y="1334"/>
                    <a:pt x="242" y="466"/>
                  </a:cubicBezTo>
                  <a:cubicBezTo>
                    <a:pt x="216" y="427"/>
                    <a:pt x="173" y="405"/>
                    <a:pt x="135" y="405"/>
                  </a:cubicBezTo>
                  <a:cubicBezTo>
                    <a:pt x="114" y="405"/>
                    <a:pt x="95" y="412"/>
                    <a:pt x="81" y="426"/>
                  </a:cubicBezTo>
                  <a:cubicBezTo>
                    <a:pt x="20" y="466"/>
                    <a:pt x="0" y="547"/>
                    <a:pt x="41" y="587"/>
                  </a:cubicBezTo>
                  <a:cubicBezTo>
                    <a:pt x="726" y="1676"/>
                    <a:pt x="1654" y="3611"/>
                    <a:pt x="2178" y="6756"/>
                  </a:cubicBezTo>
                  <a:cubicBezTo>
                    <a:pt x="2500" y="8651"/>
                    <a:pt x="2520" y="10084"/>
                    <a:pt x="2520" y="10103"/>
                  </a:cubicBezTo>
                  <a:cubicBezTo>
                    <a:pt x="2520" y="10164"/>
                    <a:pt x="2560" y="10224"/>
                    <a:pt x="2621" y="10224"/>
                  </a:cubicBezTo>
                  <a:lnTo>
                    <a:pt x="2641" y="10224"/>
                  </a:lnTo>
                  <a:cubicBezTo>
                    <a:pt x="2702" y="10224"/>
                    <a:pt x="2742" y="10184"/>
                    <a:pt x="2762" y="10124"/>
                  </a:cubicBezTo>
                  <a:cubicBezTo>
                    <a:pt x="3710" y="6455"/>
                    <a:pt x="7963" y="245"/>
                    <a:pt x="8003" y="184"/>
                  </a:cubicBezTo>
                  <a:cubicBezTo>
                    <a:pt x="8044" y="124"/>
                    <a:pt x="8044" y="63"/>
                    <a:pt x="7984" y="23"/>
                  </a:cubicBezTo>
                  <a:cubicBezTo>
                    <a:pt x="7961" y="7"/>
                    <a:pt x="7935" y="1"/>
                    <a:pt x="7911"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4"/>
            <p:cNvSpPr/>
            <p:nvPr/>
          </p:nvSpPr>
          <p:spPr>
            <a:xfrm>
              <a:off x="7824107" y="3331237"/>
              <a:ext cx="170031" cy="170089"/>
            </a:xfrm>
            <a:custGeom>
              <a:avLst/>
              <a:gdLst/>
              <a:ahLst/>
              <a:cxnLst/>
              <a:rect l="l" t="t" r="r" b="b"/>
              <a:pathLst>
                <a:path w="2924" h="2925" extrusionOk="0">
                  <a:moveTo>
                    <a:pt x="1472" y="0"/>
                  </a:moveTo>
                  <a:cubicBezTo>
                    <a:pt x="665" y="0"/>
                    <a:pt x="1" y="646"/>
                    <a:pt x="1" y="1452"/>
                  </a:cubicBezTo>
                  <a:cubicBezTo>
                    <a:pt x="1" y="2258"/>
                    <a:pt x="665" y="2925"/>
                    <a:pt x="1472" y="2925"/>
                  </a:cubicBezTo>
                  <a:cubicBezTo>
                    <a:pt x="2278" y="2925"/>
                    <a:pt x="2923" y="2258"/>
                    <a:pt x="2923" y="1452"/>
                  </a:cubicBezTo>
                  <a:cubicBezTo>
                    <a:pt x="2923" y="646"/>
                    <a:pt x="2278" y="0"/>
                    <a:pt x="1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4"/>
            <p:cNvSpPr/>
            <p:nvPr/>
          </p:nvSpPr>
          <p:spPr>
            <a:xfrm>
              <a:off x="7463054" y="3352752"/>
              <a:ext cx="192302" cy="170031"/>
            </a:xfrm>
            <a:custGeom>
              <a:avLst/>
              <a:gdLst/>
              <a:ahLst/>
              <a:cxnLst/>
              <a:rect l="l" t="t" r="r" b="b"/>
              <a:pathLst>
                <a:path w="3307" h="2924" extrusionOk="0">
                  <a:moveTo>
                    <a:pt x="1667" y="1"/>
                  </a:moveTo>
                  <a:cubicBezTo>
                    <a:pt x="1361" y="1"/>
                    <a:pt x="1051" y="98"/>
                    <a:pt x="786" y="297"/>
                  </a:cubicBezTo>
                  <a:cubicBezTo>
                    <a:pt x="141" y="780"/>
                    <a:pt x="0" y="1687"/>
                    <a:pt x="484" y="2332"/>
                  </a:cubicBezTo>
                  <a:cubicBezTo>
                    <a:pt x="773" y="2718"/>
                    <a:pt x="1213" y="2923"/>
                    <a:pt x="1658" y="2923"/>
                  </a:cubicBezTo>
                  <a:cubicBezTo>
                    <a:pt x="1958" y="2923"/>
                    <a:pt x="2260" y="2830"/>
                    <a:pt x="2520" y="2635"/>
                  </a:cubicBezTo>
                  <a:cubicBezTo>
                    <a:pt x="3165" y="2151"/>
                    <a:pt x="3307" y="1243"/>
                    <a:pt x="2823" y="579"/>
                  </a:cubicBezTo>
                  <a:cubicBezTo>
                    <a:pt x="2538" y="199"/>
                    <a:pt x="2106" y="1"/>
                    <a:pt x="1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18" name="Shape 1618"/>
        <p:cNvGrpSpPr/>
        <p:nvPr/>
      </p:nvGrpSpPr>
      <p:grpSpPr>
        <a:xfrm>
          <a:off x="0" y="0"/>
          <a:ext cx="0" cy="0"/>
          <a:chOff x="0" y="0"/>
          <a:chExt cx="0" cy="0"/>
        </a:xfrm>
      </p:grpSpPr>
      <p:grpSp>
        <p:nvGrpSpPr>
          <p:cNvPr id="9" name="Group 8"/>
          <p:cNvGrpSpPr/>
          <p:nvPr/>
        </p:nvGrpSpPr>
        <p:grpSpPr>
          <a:xfrm>
            <a:off x="3347720" y="3291840"/>
            <a:ext cx="824230" cy="819150"/>
            <a:chOff x="5272" y="5184"/>
            <a:chExt cx="1298" cy="1290"/>
          </a:xfrm>
        </p:grpSpPr>
        <p:sp>
          <p:nvSpPr>
            <p:cNvPr id="1619" name="Google Shape;1619;p37"/>
            <p:cNvSpPr/>
            <p:nvPr/>
          </p:nvSpPr>
          <p:spPr>
            <a:xfrm>
              <a:off x="5275" y="5184"/>
              <a:ext cx="1291" cy="1291"/>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 name="Group 7"/>
          <p:cNvGrpSpPr/>
          <p:nvPr/>
        </p:nvGrpSpPr>
        <p:grpSpPr>
          <a:xfrm>
            <a:off x="4876800" y="1816100"/>
            <a:ext cx="824230" cy="819150"/>
            <a:chOff x="7680" y="2860"/>
            <a:chExt cx="1298" cy="1290"/>
          </a:xfrm>
        </p:grpSpPr>
        <p:sp>
          <p:nvSpPr>
            <p:cNvPr id="1620" name="Google Shape;1620;p37"/>
            <p:cNvSpPr/>
            <p:nvPr/>
          </p:nvSpPr>
          <p:spPr>
            <a:xfrm>
              <a:off x="7683" y="2860"/>
              <a:ext cx="1291" cy="1291"/>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 name="Group 6"/>
          <p:cNvGrpSpPr/>
          <p:nvPr/>
        </p:nvGrpSpPr>
        <p:grpSpPr>
          <a:xfrm>
            <a:off x="1115060" y="1826895"/>
            <a:ext cx="824230" cy="819150"/>
            <a:chOff x="1756" y="2861"/>
            <a:chExt cx="1298" cy="1290"/>
          </a:xfrm>
        </p:grpSpPr>
        <p:sp>
          <p:nvSpPr>
            <p:cNvPr id="1622" name="Google Shape;1622;p37"/>
            <p:cNvSpPr/>
            <p:nvPr/>
          </p:nvSpPr>
          <p:spPr>
            <a:xfrm>
              <a:off x="1763" y="2861"/>
              <a:ext cx="1291" cy="1291"/>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3" name="Google Shape;1623;p37"/>
          <p:cNvSpPr txBox="1"/>
          <p:nvPr>
            <p:ph type="title"/>
          </p:nvPr>
        </p:nvSpPr>
        <p:spPr>
          <a:xfrm>
            <a:off x="1979930" y="1870710"/>
            <a:ext cx="2272030" cy="7321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NGUYÊN NHẬT</a:t>
            </a:r>
            <a:endParaRPr lang="en-US" altLang="en-GB"/>
          </a:p>
        </p:txBody>
      </p:sp>
      <p:sp>
        <p:nvSpPr>
          <p:cNvPr id="1624" name="Google Shape;1624;p37"/>
          <p:cNvSpPr txBox="1"/>
          <p:nvPr>
            <p:ph type="title" idx="2"/>
          </p:nvPr>
        </p:nvSpPr>
        <p:spPr>
          <a:xfrm>
            <a:off x="1115125" y="2029510"/>
            <a:ext cx="824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626" name="Google Shape;1626;p37"/>
          <p:cNvSpPr txBox="1"/>
          <p:nvPr>
            <p:ph type="title" idx="3"/>
          </p:nvPr>
        </p:nvSpPr>
        <p:spPr>
          <a:xfrm>
            <a:off x="5796280" y="1870710"/>
            <a:ext cx="2569210" cy="7099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VŨ TRÍ QUANG DIỆU</a:t>
            </a:r>
            <a:endParaRPr lang="en-US" altLang="en-GB"/>
          </a:p>
        </p:txBody>
      </p:sp>
      <p:sp>
        <p:nvSpPr>
          <p:cNvPr id="1627" name="Google Shape;1627;p37"/>
          <p:cNvSpPr txBox="1"/>
          <p:nvPr>
            <p:ph type="title" idx="4"/>
          </p:nvPr>
        </p:nvSpPr>
        <p:spPr>
          <a:xfrm>
            <a:off x="4876525" y="2029375"/>
            <a:ext cx="824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629" name="Google Shape;1629;p37"/>
          <p:cNvSpPr txBox="1"/>
          <p:nvPr>
            <p:ph type="title" idx="6"/>
          </p:nvPr>
        </p:nvSpPr>
        <p:spPr>
          <a:xfrm>
            <a:off x="4120515" y="3292475"/>
            <a:ext cx="3024505" cy="8229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NGUYỄN HỮU ANH DUY</a:t>
            </a:r>
            <a:endParaRPr lang="en-US" altLang="en-GB"/>
          </a:p>
        </p:txBody>
      </p:sp>
      <p:sp>
        <p:nvSpPr>
          <p:cNvPr id="1630" name="Google Shape;1630;p37"/>
          <p:cNvSpPr txBox="1"/>
          <p:nvPr>
            <p:ph type="title" idx="7"/>
          </p:nvPr>
        </p:nvSpPr>
        <p:spPr>
          <a:xfrm>
            <a:off x="3347493" y="3492170"/>
            <a:ext cx="824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1635" name="Google Shape;1635;p37"/>
          <p:cNvSpPr txBox="1"/>
          <p:nvPr>
            <p:ph type="title" idx="15"/>
          </p:nvPr>
        </p:nvSpPr>
        <p:spPr>
          <a:xfrm>
            <a:off x="899795" y="481965"/>
            <a:ext cx="6410960" cy="5727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olidFill>
                  <a:schemeClr val="tx1"/>
                </a:solidFill>
              </a:rPr>
              <a:t>TEAM MEMBERS</a:t>
            </a:r>
            <a:endParaRPr lang="en-US" altLang="en-GB" sz="24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5"/>
                                        </p:tgtEl>
                                        <p:attrNameLst>
                                          <p:attrName>style.visibility</p:attrName>
                                        </p:attrNameLst>
                                      </p:cBhvr>
                                      <p:to>
                                        <p:strVal val="visible"/>
                                      </p:to>
                                    </p:set>
                                    <p:animEffect transition="in" filter="blinds(horizontal)">
                                      <p:cBhvr>
                                        <p:cTn id="7" dur="500"/>
                                        <p:tgtEl>
                                          <p:spTgt spid="16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3"/>
                                        </p:tgtEl>
                                        <p:attrNameLst>
                                          <p:attrName>style.visibility</p:attrName>
                                        </p:attrNameLst>
                                      </p:cBhvr>
                                      <p:to>
                                        <p:strVal val="visible"/>
                                      </p:to>
                                    </p:set>
                                    <p:animEffect transition="in" filter="blinds(horizontal)">
                                      <p:cBhvr>
                                        <p:cTn id="12" dur="500"/>
                                        <p:tgtEl>
                                          <p:spTgt spid="16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26"/>
                                        </p:tgtEl>
                                        <p:attrNameLst>
                                          <p:attrName>style.visibility</p:attrName>
                                        </p:attrNameLst>
                                      </p:cBhvr>
                                      <p:to>
                                        <p:strVal val="visible"/>
                                      </p:to>
                                    </p:set>
                                    <p:animEffect transition="in" filter="blinds(horizontal)">
                                      <p:cBhvr>
                                        <p:cTn id="17" dur="500"/>
                                        <p:tgtEl>
                                          <p:spTgt spid="16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29"/>
                                        </p:tgtEl>
                                        <p:attrNameLst>
                                          <p:attrName>style.visibility</p:attrName>
                                        </p:attrNameLst>
                                      </p:cBhvr>
                                      <p:to>
                                        <p:strVal val="visible"/>
                                      </p:to>
                                    </p:set>
                                    <p:animEffect transition="in" filter="blinds(horizontal)">
                                      <p:cBhvr>
                                        <p:cTn id="22" dur="500"/>
                                        <p:tgtEl>
                                          <p:spTgt spid="1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5" grpId="0"/>
      <p:bldP spid="1635" grpId="1"/>
      <p:bldP spid="1623" grpId="0"/>
      <p:bldP spid="1623" grpId="1"/>
      <p:bldP spid="1626" grpId="0"/>
      <p:bldP spid="1626" grpId="1"/>
      <p:bldP spid="1629" grpId="0"/>
      <p:bldP spid="162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18" name="Shape 1618"/>
        <p:cNvGrpSpPr/>
        <p:nvPr/>
      </p:nvGrpSpPr>
      <p:grpSpPr>
        <a:xfrm>
          <a:off x="0" y="0"/>
          <a:ext cx="0" cy="0"/>
          <a:chOff x="0" y="0"/>
          <a:chExt cx="0" cy="0"/>
        </a:xfrm>
      </p:grpSpPr>
      <p:sp>
        <p:nvSpPr>
          <p:cNvPr id="1619" name="Google Shape;1619;p37"/>
          <p:cNvSpPr/>
          <p:nvPr/>
        </p:nvSpPr>
        <p:spPr>
          <a:xfrm>
            <a:off x="992000" y="3389025"/>
            <a:ext cx="819600" cy="81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37"/>
          <p:cNvSpPr/>
          <p:nvPr/>
        </p:nvSpPr>
        <p:spPr>
          <a:xfrm>
            <a:off x="4878625" y="1816375"/>
            <a:ext cx="819600" cy="81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37"/>
          <p:cNvSpPr/>
          <p:nvPr/>
        </p:nvSpPr>
        <p:spPr>
          <a:xfrm>
            <a:off x="992000" y="1816375"/>
            <a:ext cx="819600" cy="81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37"/>
          <p:cNvSpPr txBox="1"/>
          <p:nvPr>
            <p:ph type="title"/>
          </p:nvPr>
        </p:nvSpPr>
        <p:spPr>
          <a:xfrm>
            <a:off x="1915888" y="2068150"/>
            <a:ext cx="23364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Problem</a:t>
            </a:r>
            <a:endParaRPr lang="en-US" altLang="en-GB"/>
          </a:p>
        </p:txBody>
      </p:sp>
      <p:sp>
        <p:nvSpPr>
          <p:cNvPr id="1624" name="Google Shape;1624;p37"/>
          <p:cNvSpPr txBox="1"/>
          <p:nvPr>
            <p:ph type="title" idx="2"/>
          </p:nvPr>
        </p:nvSpPr>
        <p:spPr>
          <a:xfrm>
            <a:off x="989738" y="2029375"/>
            <a:ext cx="824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626" name="Google Shape;1626;p37"/>
          <p:cNvSpPr txBox="1"/>
          <p:nvPr>
            <p:ph type="title" idx="3"/>
          </p:nvPr>
        </p:nvSpPr>
        <p:spPr>
          <a:xfrm>
            <a:off x="5796250" y="2068150"/>
            <a:ext cx="23364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Solution</a:t>
            </a:r>
            <a:endParaRPr lang="en-US" altLang="en-GB"/>
          </a:p>
        </p:txBody>
      </p:sp>
      <p:sp>
        <p:nvSpPr>
          <p:cNvPr id="1627" name="Google Shape;1627;p37"/>
          <p:cNvSpPr txBox="1"/>
          <p:nvPr>
            <p:ph type="title" idx="4"/>
          </p:nvPr>
        </p:nvSpPr>
        <p:spPr>
          <a:xfrm>
            <a:off x="4876525" y="2029375"/>
            <a:ext cx="824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629" name="Google Shape;1629;p37"/>
          <p:cNvSpPr txBox="1"/>
          <p:nvPr>
            <p:ph type="title" idx="6"/>
          </p:nvPr>
        </p:nvSpPr>
        <p:spPr>
          <a:xfrm>
            <a:off x="1907633" y="3655305"/>
            <a:ext cx="23364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Technology</a:t>
            </a:r>
            <a:endParaRPr lang="en-US" altLang="en-GB"/>
          </a:p>
        </p:txBody>
      </p:sp>
      <p:sp>
        <p:nvSpPr>
          <p:cNvPr id="1630" name="Google Shape;1630;p37"/>
          <p:cNvSpPr txBox="1"/>
          <p:nvPr>
            <p:ph type="title" idx="7"/>
          </p:nvPr>
        </p:nvSpPr>
        <p:spPr>
          <a:xfrm>
            <a:off x="989738" y="3602025"/>
            <a:ext cx="824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1635" name="Google Shape;1635;p37"/>
          <p:cNvSpPr txBox="1"/>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a:t>
            </a:r>
            <a:r>
              <a:rPr lang="en-GB"/>
              <a:t>able of contents</a:t>
            </a:r>
            <a:endParaRPr lang="en-GB"/>
          </a:p>
        </p:txBody>
      </p:sp>
      <p:sp>
        <p:nvSpPr>
          <p:cNvPr id="7" name="Google Shape;1620;p37"/>
          <p:cNvSpPr/>
          <p:nvPr/>
        </p:nvSpPr>
        <p:spPr>
          <a:xfrm>
            <a:off x="4882435" y="3357520"/>
            <a:ext cx="819600" cy="819600"/>
          </a:xfrm>
          <a:prstGeom prst="ellipse">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1626;p37"/>
          <p:cNvSpPr txBox="1"/>
          <p:nvPr/>
        </p:nvSpPr>
        <p:spPr>
          <a:xfrm>
            <a:off x="5796250" y="3601675"/>
            <a:ext cx="2336400" cy="288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lt2"/>
                </a:solidFill>
                <a:latin typeface="Yeseva One" panose="00000500000000000000"/>
                <a:ea typeface="Yeseva One" panose="00000500000000000000"/>
                <a:cs typeface="Yeseva One" panose="00000500000000000000"/>
                <a:sym typeface="Yeseva One" panose="00000500000000000000"/>
              </a:defRPr>
            </a:lvl1pPr>
            <a:lvl2pPr marR="0" lvl="1"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2pPr>
            <a:lvl3pPr marR="0" lvl="2"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3pPr>
            <a:lvl4pPr marR="0" lvl="3"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4pPr>
            <a:lvl5pPr marR="0" lvl="4"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5pPr>
            <a:lvl6pPr marR="0" lvl="5"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6pPr>
            <a:lvl7pPr marR="0" lvl="6"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7pPr>
            <a:lvl8pPr marR="0" lvl="7"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8pPr>
            <a:lvl9pPr marR="0" lvl="8"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9pPr>
          </a:lstStyle>
          <a:p>
            <a:pPr marL="0" lvl="0" indent="0" algn="l" rtl="0">
              <a:spcBef>
                <a:spcPts val="0"/>
              </a:spcBef>
              <a:spcAft>
                <a:spcPts val="0"/>
              </a:spcAft>
              <a:buNone/>
            </a:pPr>
            <a:r>
              <a:rPr lang="en-US" altLang="en-GB"/>
              <a:t>Demo</a:t>
            </a:r>
            <a:endParaRPr lang="en-US" altLang="en-GB"/>
          </a:p>
        </p:txBody>
      </p:sp>
      <p:sp>
        <p:nvSpPr>
          <p:cNvPr id="9" name="Google Shape;1627;p37"/>
          <p:cNvSpPr txBox="1"/>
          <p:nvPr/>
        </p:nvSpPr>
        <p:spPr>
          <a:xfrm>
            <a:off x="4878430" y="3601635"/>
            <a:ext cx="824100" cy="393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lt2"/>
                </a:solidFill>
                <a:latin typeface="Yeseva One" panose="00000500000000000000"/>
                <a:ea typeface="Yeseva One" panose="00000500000000000000"/>
                <a:cs typeface="Yeseva One" panose="00000500000000000000"/>
                <a:sym typeface="Yeseva One" panose="00000500000000000000"/>
              </a:defRPr>
            </a:lvl1pPr>
            <a:lvl2pPr marR="0" lvl="1"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2pPr>
            <a:lvl3pPr marR="0" lvl="2"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3pPr>
            <a:lvl4pPr marR="0" lvl="3"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4pPr>
            <a:lvl5pPr marR="0" lvl="4"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5pPr>
            <a:lvl6pPr marR="0" lvl="5"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6pPr>
            <a:lvl7pPr marR="0" lvl="6"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7pPr>
            <a:lvl8pPr marR="0" lvl="7"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8pPr>
            <a:lvl9pPr marR="0" lvl="8" algn="l" rtl="0">
              <a:lnSpc>
                <a:spcPct val="100000"/>
              </a:lnSpc>
              <a:spcBef>
                <a:spcPts val="0"/>
              </a:spcBef>
              <a:spcAft>
                <a:spcPts val="0"/>
              </a:spcAft>
              <a:buClr>
                <a:schemeClr val="dk1"/>
              </a:buClr>
              <a:buSzPts val="1800"/>
              <a:buFont typeface="Yeseva One" panose="00000500000000000000"/>
              <a:buNone/>
              <a:defRPr sz="1800" b="1" i="0" u="none" strike="noStrike" cap="none">
                <a:solidFill>
                  <a:schemeClr val="dk1"/>
                </a:solidFill>
                <a:latin typeface="Yeseva One" panose="00000500000000000000"/>
                <a:ea typeface="Yeseva One" panose="00000500000000000000"/>
                <a:cs typeface="Yeseva One" panose="00000500000000000000"/>
                <a:sym typeface="Yeseva One" panose="00000500000000000000"/>
              </a:defRPr>
            </a:lvl9pPr>
          </a:lstStyle>
          <a:p>
            <a:pPr marL="0" lvl="0" indent="0" algn="ctr" rtl="0">
              <a:spcBef>
                <a:spcPts val="0"/>
              </a:spcBef>
              <a:spcAft>
                <a:spcPts val="0"/>
              </a:spcAft>
              <a:buNone/>
            </a:pPr>
            <a:r>
              <a:rPr lang="en-GB"/>
              <a:t>0</a:t>
            </a:r>
            <a:r>
              <a:rPr lang="en-US" altLang="en-GB"/>
              <a:t>4</a:t>
            </a:r>
            <a:endParaRPr lang="en-US" altLang="en-GB"/>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23"/>
                                        </p:tgtEl>
                                        <p:attrNameLst>
                                          <p:attrName>style.visibility</p:attrName>
                                        </p:attrNameLst>
                                      </p:cBhvr>
                                      <p:to>
                                        <p:strVal val="visible"/>
                                      </p:to>
                                    </p:set>
                                    <p:animEffect transition="in" filter="blinds(horizontal)">
                                      <p:cBhvr>
                                        <p:cTn id="11" dur="500"/>
                                        <p:tgtEl>
                                          <p:spTgt spid="16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2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626"/>
                                        </p:tgtEl>
                                        <p:attrNameLst>
                                          <p:attrName>style.visibility</p:attrName>
                                        </p:attrNameLst>
                                      </p:cBhvr>
                                      <p:to>
                                        <p:strVal val="visible"/>
                                      </p:to>
                                    </p:set>
                                    <p:animEffect transition="in" filter="checkerboard(across)">
                                      <p:cBhvr>
                                        <p:cTn id="20" dur="500"/>
                                        <p:tgtEl>
                                          <p:spTgt spid="162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629"/>
                                        </p:tgtEl>
                                        <p:attrNameLst>
                                          <p:attrName>style.visibility</p:attrName>
                                        </p:attrNameLst>
                                      </p:cBhvr>
                                      <p:to>
                                        <p:strVal val="visible"/>
                                      </p:to>
                                    </p:set>
                                    <p:animEffect transition="in" filter="blinds(horizontal)">
                                      <p:cBhvr>
                                        <p:cTn id="29" dur="500"/>
                                        <p:tgtEl>
                                          <p:spTgt spid="162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4" grpId="0"/>
      <p:bldP spid="1624" grpId="1"/>
      <p:bldP spid="1623" grpId="0"/>
      <p:bldP spid="1623" grpId="1"/>
      <p:bldP spid="1627" grpId="0"/>
      <p:bldP spid="1627" grpId="1"/>
      <p:bldP spid="1626" grpId="0"/>
      <p:bldP spid="1626" grpId="1"/>
      <p:bldP spid="1630" grpId="0"/>
      <p:bldP spid="1630" grpId="1"/>
      <p:bldP spid="1629" grpId="0"/>
      <p:bldP spid="1629" grpId="1"/>
      <p:bldP spid="9" grpId="0"/>
      <p:bldP spid="9"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39" name="Shape 1639"/>
        <p:cNvGrpSpPr/>
        <p:nvPr/>
      </p:nvGrpSpPr>
      <p:grpSpPr>
        <a:xfrm>
          <a:off x="0" y="0"/>
          <a:ext cx="0" cy="0"/>
          <a:chOff x="0" y="0"/>
          <a:chExt cx="0" cy="0"/>
        </a:xfrm>
      </p:grpSpPr>
      <p:sp>
        <p:nvSpPr>
          <p:cNvPr id="1640" name="Google Shape;1640;p38"/>
          <p:cNvSpPr txBox="1"/>
          <p:nvPr>
            <p:ph type="title"/>
          </p:nvPr>
        </p:nvSpPr>
        <p:spPr>
          <a:xfrm>
            <a:off x="4041140" y="1338826"/>
            <a:ext cx="3307800" cy="62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Problem</a:t>
            </a:r>
            <a:endParaRPr lang="en-US" altLang="en-GB"/>
          </a:p>
        </p:txBody>
      </p:sp>
      <p:grpSp>
        <p:nvGrpSpPr>
          <p:cNvPr id="1642" name="Google Shape;1642;p38"/>
          <p:cNvGrpSpPr/>
          <p:nvPr/>
        </p:nvGrpSpPr>
        <p:grpSpPr>
          <a:xfrm>
            <a:off x="749738" y="929476"/>
            <a:ext cx="3548440" cy="3221140"/>
            <a:chOff x="3560850" y="1069325"/>
            <a:chExt cx="2014900" cy="1829050"/>
          </a:xfrm>
        </p:grpSpPr>
        <p:sp>
          <p:nvSpPr>
            <p:cNvPr id="1643" name="Google Shape;1643;p38"/>
            <p:cNvSpPr/>
            <p:nvPr/>
          </p:nvSpPr>
          <p:spPr>
            <a:xfrm>
              <a:off x="3747525" y="2090975"/>
              <a:ext cx="1635475" cy="510500"/>
            </a:xfrm>
            <a:custGeom>
              <a:avLst/>
              <a:gdLst/>
              <a:ahLst/>
              <a:cxnLst/>
              <a:rect l="l" t="t" r="r" b="b"/>
              <a:pathLst>
                <a:path w="65419" h="20420" extrusionOk="0">
                  <a:moveTo>
                    <a:pt x="64478" y="0"/>
                  </a:moveTo>
                  <a:cubicBezTo>
                    <a:pt x="64338" y="0"/>
                    <a:pt x="64198" y="36"/>
                    <a:pt x="64071" y="109"/>
                  </a:cubicBezTo>
                  <a:cubicBezTo>
                    <a:pt x="64010" y="130"/>
                    <a:pt x="58757" y="3190"/>
                    <a:pt x="53080" y="6349"/>
                  </a:cubicBezTo>
                  <a:cubicBezTo>
                    <a:pt x="49505" y="8360"/>
                    <a:pt x="47398" y="8714"/>
                    <a:pt x="45314" y="8714"/>
                  </a:cubicBezTo>
                  <a:cubicBezTo>
                    <a:pt x="44770" y="8714"/>
                    <a:pt x="44227" y="8690"/>
                    <a:pt x="43660" y="8665"/>
                  </a:cubicBezTo>
                  <a:cubicBezTo>
                    <a:pt x="43016" y="8644"/>
                    <a:pt x="42372" y="8624"/>
                    <a:pt x="41667" y="8624"/>
                  </a:cubicBezTo>
                  <a:cubicBezTo>
                    <a:pt x="37702" y="8624"/>
                    <a:pt x="2215" y="18366"/>
                    <a:pt x="706" y="18788"/>
                  </a:cubicBezTo>
                  <a:cubicBezTo>
                    <a:pt x="263" y="18909"/>
                    <a:pt x="1" y="19373"/>
                    <a:pt x="121" y="19816"/>
                  </a:cubicBezTo>
                  <a:cubicBezTo>
                    <a:pt x="223" y="20178"/>
                    <a:pt x="564" y="20420"/>
                    <a:pt x="927" y="20420"/>
                  </a:cubicBezTo>
                  <a:cubicBezTo>
                    <a:pt x="1007" y="20420"/>
                    <a:pt x="1068" y="20399"/>
                    <a:pt x="1149" y="20379"/>
                  </a:cubicBezTo>
                  <a:cubicBezTo>
                    <a:pt x="11374" y="17581"/>
                    <a:pt x="38567" y="10275"/>
                    <a:pt x="41667" y="10275"/>
                  </a:cubicBezTo>
                  <a:cubicBezTo>
                    <a:pt x="42332" y="10275"/>
                    <a:pt x="42976" y="10294"/>
                    <a:pt x="43580" y="10315"/>
                  </a:cubicBezTo>
                  <a:cubicBezTo>
                    <a:pt x="44187" y="10344"/>
                    <a:pt x="44777" y="10372"/>
                    <a:pt x="45375" y="10372"/>
                  </a:cubicBezTo>
                  <a:cubicBezTo>
                    <a:pt x="47631" y="10372"/>
                    <a:pt x="50008" y="9979"/>
                    <a:pt x="53905" y="7798"/>
                  </a:cubicBezTo>
                  <a:cubicBezTo>
                    <a:pt x="59581" y="4618"/>
                    <a:pt x="64836" y="1579"/>
                    <a:pt x="64895" y="1539"/>
                  </a:cubicBezTo>
                  <a:cubicBezTo>
                    <a:pt x="65298" y="1317"/>
                    <a:pt x="65418" y="814"/>
                    <a:pt x="65198" y="412"/>
                  </a:cubicBezTo>
                  <a:cubicBezTo>
                    <a:pt x="65037" y="143"/>
                    <a:pt x="64759" y="0"/>
                    <a:pt x="64478"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8"/>
            <p:cNvSpPr/>
            <p:nvPr/>
          </p:nvSpPr>
          <p:spPr>
            <a:xfrm>
              <a:off x="3832600" y="1418950"/>
              <a:ext cx="324575" cy="606850"/>
            </a:xfrm>
            <a:custGeom>
              <a:avLst/>
              <a:gdLst/>
              <a:ahLst/>
              <a:cxnLst/>
              <a:rect l="l" t="t" r="r" b="b"/>
              <a:pathLst>
                <a:path w="12983" h="24274" extrusionOk="0">
                  <a:moveTo>
                    <a:pt x="5326" y="0"/>
                  </a:moveTo>
                  <a:cubicBezTo>
                    <a:pt x="5255" y="0"/>
                    <a:pt x="5184" y="6"/>
                    <a:pt x="5113" y="18"/>
                  </a:cubicBezTo>
                  <a:cubicBezTo>
                    <a:pt x="4267" y="139"/>
                    <a:pt x="3763" y="1024"/>
                    <a:pt x="3583" y="1870"/>
                  </a:cubicBezTo>
                  <a:cubicBezTo>
                    <a:pt x="3401" y="2594"/>
                    <a:pt x="3382" y="3359"/>
                    <a:pt x="3503" y="4105"/>
                  </a:cubicBezTo>
                  <a:cubicBezTo>
                    <a:pt x="3583" y="4709"/>
                    <a:pt x="3763" y="5272"/>
                    <a:pt x="3945" y="5836"/>
                  </a:cubicBezTo>
                  <a:cubicBezTo>
                    <a:pt x="4206" y="6660"/>
                    <a:pt x="4549" y="7366"/>
                    <a:pt x="4810" y="8171"/>
                  </a:cubicBezTo>
                  <a:cubicBezTo>
                    <a:pt x="4267" y="7446"/>
                    <a:pt x="3623" y="6802"/>
                    <a:pt x="2878" y="6279"/>
                  </a:cubicBezTo>
                  <a:cubicBezTo>
                    <a:pt x="2437" y="5970"/>
                    <a:pt x="1880" y="5707"/>
                    <a:pt x="1366" y="5707"/>
                  </a:cubicBezTo>
                  <a:cubicBezTo>
                    <a:pt x="1108" y="5707"/>
                    <a:pt x="860" y="5774"/>
                    <a:pt x="644" y="5936"/>
                  </a:cubicBezTo>
                  <a:cubicBezTo>
                    <a:pt x="0" y="6419"/>
                    <a:pt x="60" y="7406"/>
                    <a:pt x="242" y="8171"/>
                  </a:cubicBezTo>
                  <a:cubicBezTo>
                    <a:pt x="966" y="11048"/>
                    <a:pt x="2536" y="13705"/>
                    <a:pt x="4710" y="15699"/>
                  </a:cubicBezTo>
                  <a:cubicBezTo>
                    <a:pt x="4499" y="15598"/>
                    <a:pt x="4262" y="15538"/>
                    <a:pt x="4033" y="15538"/>
                  </a:cubicBezTo>
                  <a:cubicBezTo>
                    <a:pt x="3804" y="15538"/>
                    <a:pt x="3582" y="15598"/>
                    <a:pt x="3401" y="15739"/>
                  </a:cubicBezTo>
                  <a:cubicBezTo>
                    <a:pt x="3060" y="16021"/>
                    <a:pt x="2958" y="16523"/>
                    <a:pt x="3060" y="16947"/>
                  </a:cubicBezTo>
                  <a:cubicBezTo>
                    <a:pt x="3160" y="17369"/>
                    <a:pt x="3422" y="17752"/>
                    <a:pt x="3683" y="18093"/>
                  </a:cubicBezTo>
                  <a:cubicBezTo>
                    <a:pt x="5374" y="20388"/>
                    <a:pt x="7367" y="22462"/>
                    <a:pt x="9560" y="24274"/>
                  </a:cubicBezTo>
                  <a:cubicBezTo>
                    <a:pt x="11533" y="21496"/>
                    <a:pt x="12741" y="18235"/>
                    <a:pt x="12942" y="14853"/>
                  </a:cubicBezTo>
                  <a:cubicBezTo>
                    <a:pt x="12982" y="13968"/>
                    <a:pt x="12942" y="13021"/>
                    <a:pt x="12399" y="12337"/>
                  </a:cubicBezTo>
                  <a:cubicBezTo>
                    <a:pt x="12258" y="12175"/>
                    <a:pt x="12097" y="12014"/>
                    <a:pt x="11876" y="11974"/>
                  </a:cubicBezTo>
                  <a:cubicBezTo>
                    <a:pt x="11828" y="11963"/>
                    <a:pt x="11779" y="11958"/>
                    <a:pt x="11730" y="11958"/>
                  </a:cubicBezTo>
                  <a:cubicBezTo>
                    <a:pt x="11434" y="11958"/>
                    <a:pt x="11140" y="12156"/>
                    <a:pt x="10950" y="12398"/>
                  </a:cubicBezTo>
                  <a:cubicBezTo>
                    <a:pt x="10709" y="12659"/>
                    <a:pt x="10507" y="12921"/>
                    <a:pt x="10225" y="13142"/>
                  </a:cubicBezTo>
                  <a:cubicBezTo>
                    <a:pt x="10929" y="10686"/>
                    <a:pt x="11654" y="8150"/>
                    <a:pt x="11554" y="5594"/>
                  </a:cubicBezTo>
                  <a:cubicBezTo>
                    <a:pt x="11514" y="4870"/>
                    <a:pt x="11312" y="4003"/>
                    <a:pt x="10607" y="3802"/>
                  </a:cubicBezTo>
                  <a:cubicBezTo>
                    <a:pt x="10522" y="3778"/>
                    <a:pt x="10435" y="3766"/>
                    <a:pt x="10346" y="3766"/>
                  </a:cubicBezTo>
                  <a:cubicBezTo>
                    <a:pt x="9996" y="3766"/>
                    <a:pt x="9633" y="3944"/>
                    <a:pt x="9359" y="4185"/>
                  </a:cubicBezTo>
                  <a:cubicBezTo>
                    <a:pt x="8594" y="4849"/>
                    <a:pt x="8172" y="5815"/>
                    <a:pt x="8031" y="6821"/>
                  </a:cubicBezTo>
                  <a:cubicBezTo>
                    <a:pt x="8071" y="5332"/>
                    <a:pt x="7789" y="3842"/>
                    <a:pt x="7407" y="2414"/>
                  </a:cubicBezTo>
                  <a:cubicBezTo>
                    <a:pt x="7246" y="1829"/>
                    <a:pt x="7065" y="1226"/>
                    <a:pt x="6683" y="742"/>
                  </a:cubicBezTo>
                  <a:cubicBezTo>
                    <a:pt x="6363" y="316"/>
                    <a:pt x="5856" y="0"/>
                    <a:pt x="5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8"/>
            <p:cNvSpPr/>
            <p:nvPr/>
          </p:nvSpPr>
          <p:spPr>
            <a:xfrm>
              <a:off x="3956375" y="1420925"/>
              <a:ext cx="116775" cy="605875"/>
            </a:xfrm>
            <a:custGeom>
              <a:avLst/>
              <a:gdLst/>
              <a:ahLst/>
              <a:cxnLst/>
              <a:rect l="l" t="t" r="r" b="b"/>
              <a:pathLst>
                <a:path w="4671" h="24235" extrusionOk="0">
                  <a:moveTo>
                    <a:pt x="41" y="0"/>
                  </a:moveTo>
                  <a:cubicBezTo>
                    <a:pt x="20" y="0"/>
                    <a:pt x="1" y="19"/>
                    <a:pt x="1" y="40"/>
                  </a:cubicBezTo>
                  <a:cubicBezTo>
                    <a:pt x="41" y="242"/>
                    <a:pt x="4247" y="20652"/>
                    <a:pt x="4569" y="24195"/>
                  </a:cubicBezTo>
                  <a:cubicBezTo>
                    <a:pt x="4569" y="24214"/>
                    <a:pt x="4590" y="24235"/>
                    <a:pt x="4609" y="24235"/>
                  </a:cubicBezTo>
                  <a:lnTo>
                    <a:pt x="4630" y="24235"/>
                  </a:lnTo>
                  <a:cubicBezTo>
                    <a:pt x="4650" y="24235"/>
                    <a:pt x="4671" y="24214"/>
                    <a:pt x="4650" y="24195"/>
                  </a:cubicBezTo>
                  <a:cubicBezTo>
                    <a:pt x="4328" y="20631"/>
                    <a:pt x="122" y="242"/>
                    <a:pt x="81" y="19"/>
                  </a:cubicBezTo>
                  <a:cubicBezTo>
                    <a:pt x="81" y="0"/>
                    <a:pt x="60" y="0"/>
                    <a:pt x="4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8"/>
            <p:cNvSpPr/>
            <p:nvPr/>
          </p:nvSpPr>
          <p:spPr>
            <a:xfrm>
              <a:off x="3917625" y="1486625"/>
              <a:ext cx="103200" cy="90300"/>
            </a:xfrm>
            <a:custGeom>
              <a:avLst/>
              <a:gdLst/>
              <a:ahLst/>
              <a:cxnLst/>
              <a:rect l="l" t="t" r="r" b="b"/>
              <a:pathLst>
                <a:path w="4128" h="3612" extrusionOk="0">
                  <a:moveTo>
                    <a:pt x="4077" y="0"/>
                  </a:moveTo>
                  <a:cubicBezTo>
                    <a:pt x="4056" y="0"/>
                    <a:pt x="4047" y="14"/>
                    <a:pt x="4047" y="29"/>
                  </a:cubicBezTo>
                  <a:lnTo>
                    <a:pt x="2858" y="3491"/>
                  </a:lnTo>
                  <a:lnTo>
                    <a:pt x="81" y="754"/>
                  </a:lnTo>
                  <a:cubicBezTo>
                    <a:pt x="71" y="743"/>
                    <a:pt x="61" y="738"/>
                    <a:pt x="51" y="738"/>
                  </a:cubicBezTo>
                  <a:cubicBezTo>
                    <a:pt x="41" y="738"/>
                    <a:pt x="31" y="743"/>
                    <a:pt x="21" y="754"/>
                  </a:cubicBezTo>
                  <a:cubicBezTo>
                    <a:pt x="0" y="773"/>
                    <a:pt x="0" y="794"/>
                    <a:pt x="21" y="813"/>
                  </a:cubicBezTo>
                  <a:lnTo>
                    <a:pt x="2858" y="3612"/>
                  </a:lnTo>
                  <a:lnTo>
                    <a:pt x="2879" y="3612"/>
                  </a:lnTo>
                  <a:cubicBezTo>
                    <a:pt x="2899" y="3612"/>
                    <a:pt x="2920" y="3591"/>
                    <a:pt x="2920" y="3591"/>
                  </a:cubicBezTo>
                  <a:lnTo>
                    <a:pt x="4127" y="48"/>
                  </a:lnTo>
                  <a:cubicBezTo>
                    <a:pt x="4127" y="29"/>
                    <a:pt x="4127" y="8"/>
                    <a:pt x="4106" y="8"/>
                  </a:cubicBezTo>
                  <a:cubicBezTo>
                    <a:pt x="4095" y="2"/>
                    <a:pt x="4085" y="0"/>
                    <a:pt x="407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8"/>
            <p:cNvSpPr/>
            <p:nvPr/>
          </p:nvSpPr>
          <p:spPr>
            <a:xfrm>
              <a:off x="4016775" y="1517525"/>
              <a:ext cx="91075" cy="206825"/>
            </a:xfrm>
            <a:custGeom>
              <a:avLst/>
              <a:gdLst/>
              <a:ahLst/>
              <a:cxnLst/>
              <a:rect l="l" t="t" r="r" b="b"/>
              <a:pathLst>
                <a:path w="3643" h="8273" extrusionOk="0">
                  <a:moveTo>
                    <a:pt x="3602" y="1"/>
                  </a:moveTo>
                  <a:cubicBezTo>
                    <a:pt x="3583" y="1"/>
                    <a:pt x="3562" y="1"/>
                    <a:pt x="3562" y="20"/>
                  </a:cubicBezTo>
                  <a:lnTo>
                    <a:pt x="20" y="8213"/>
                  </a:lnTo>
                  <a:cubicBezTo>
                    <a:pt x="0" y="8232"/>
                    <a:pt x="20" y="8253"/>
                    <a:pt x="40" y="8273"/>
                  </a:cubicBezTo>
                  <a:cubicBezTo>
                    <a:pt x="60" y="8273"/>
                    <a:pt x="81" y="8253"/>
                    <a:pt x="81" y="8253"/>
                  </a:cubicBezTo>
                  <a:lnTo>
                    <a:pt x="3643" y="60"/>
                  </a:lnTo>
                  <a:cubicBezTo>
                    <a:pt x="3643" y="41"/>
                    <a:pt x="3643" y="20"/>
                    <a:pt x="360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8"/>
            <p:cNvSpPr/>
            <p:nvPr/>
          </p:nvSpPr>
          <p:spPr>
            <a:xfrm>
              <a:off x="4024825" y="1553250"/>
              <a:ext cx="97650" cy="206325"/>
            </a:xfrm>
            <a:custGeom>
              <a:avLst/>
              <a:gdLst/>
              <a:ahLst/>
              <a:cxnLst/>
              <a:rect l="l" t="t" r="r" b="b"/>
              <a:pathLst>
                <a:path w="3906" h="8253" extrusionOk="0">
                  <a:moveTo>
                    <a:pt x="3865" y="0"/>
                  </a:moveTo>
                  <a:cubicBezTo>
                    <a:pt x="3844" y="0"/>
                    <a:pt x="3825" y="0"/>
                    <a:pt x="3804" y="21"/>
                  </a:cubicBezTo>
                  <a:lnTo>
                    <a:pt x="0" y="8193"/>
                  </a:lnTo>
                  <a:cubicBezTo>
                    <a:pt x="0" y="8212"/>
                    <a:pt x="0" y="8233"/>
                    <a:pt x="20" y="8233"/>
                  </a:cubicBezTo>
                  <a:cubicBezTo>
                    <a:pt x="20" y="8253"/>
                    <a:pt x="41" y="8253"/>
                    <a:pt x="41" y="8253"/>
                  </a:cubicBezTo>
                  <a:cubicBezTo>
                    <a:pt x="60" y="8253"/>
                    <a:pt x="60" y="8233"/>
                    <a:pt x="81" y="8212"/>
                  </a:cubicBezTo>
                  <a:lnTo>
                    <a:pt x="3884" y="61"/>
                  </a:lnTo>
                  <a:cubicBezTo>
                    <a:pt x="3905" y="40"/>
                    <a:pt x="3884" y="21"/>
                    <a:pt x="386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8"/>
            <p:cNvSpPr/>
            <p:nvPr/>
          </p:nvSpPr>
          <p:spPr>
            <a:xfrm>
              <a:off x="3840650" y="1635900"/>
              <a:ext cx="198775" cy="194125"/>
            </a:xfrm>
            <a:custGeom>
              <a:avLst/>
              <a:gdLst/>
              <a:ahLst/>
              <a:cxnLst/>
              <a:rect l="l" t="t" r="r" b="b"/>
              <a:pathLst>
                <a:path w="7951" h="7765" extrusionOk="0">
                  <a:moveTo>
                    <a:pt x="50" y="0"/>
                  </a:moveTo>
                  <a:cubicBezTo>
                    <a:pt x="40" y="0"/>
                    <a:pt x="30" y="6"/>
                    <a:pt x="20" y="16"/>
                  </a:cubicBezTo>
                  <a:cubicBezTo>
                    <a:pt x="0" y="35"/>
                    <a:pt x="0" y="56"/>
                    <a:pt x="20" y="76"/>
                  </a:cubicBezTo>
                  <a:lnTo>
                    <a:pt x="7870" y="7765"/>
                  </a:lnTo>
                  <a:lnTo>
                    <a:pt x="7931" y="7765"/>
                  </a:lnTo>
                  <a:cubicBezTo>
                    <a:pt x="7950" y="7745"/>
                    <a:pt x="7950" y="7724"/>
                    <a:pt x="7931" y="7705"/>
                  </a:cubicBezTo>
                  <a:lnTo>
                    <a:pt x="81" y="16"/>
                  </a:lnTo>
                  <a:cubicBezTo>
                    <a:pt x="70" y="6"/>
                    <a:pt x="60" y="0"/>
                    <a:pt x="5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8"/>
            <p:cNvSpPr/>
            <p:nvPr/>
          </p:nvSpPr>
          <p:spPr>
            <a:xfrm>
              <a:off x="4053475" y="1726350"/>
              <a:ext cx="90600" cy="192250"/>
            </a:xfrm>
            <a:custGeom>
              <a:avLst/>
              <a:gdLst/>
              <a:ahLst/>
              <a:cxnLst/>
              <a:rect l="l" t="t" r="r" b="b"/>
              <a:pathLst>
                <a:path w="3624" h="7690" extrusionOk="0">
                  <a:moveTo>
                    <a:pt x="3584" y="0"/>
                  </a:moveTo>
                  <a:cubicBezTo>
                    <a:pt x="3564" y="0"/>
                    <a:pt x="3543" y="0"/>
                    <a:pt x="3524" y="21"/>
                  </a:cubicBezTo>
                  <a:lnTo>
                    <a:pt x="22" y="7630"/>
                  </a:lnTo>
                  <a:cubicBezTo>
                    <a:pt x="1" y="7649"/>
                    <a:pt x="22" y="7670"/>
                    <a:pt x="41" y="7689"/>
                  </a:cubicBezTo>
                  <a:cubicBezTo>
                    <a:pt x="62" y="7689"/>
                    <a:pt x="81" y="7670"/>
                    <a:pt x="81" y="7670"/>
                  </a:cubicBezTo>
                  <a:lnTo>
                    <a:pt x="3605" y="61"/>
                  </a:lnTo>
                  <a:cubicBezTo>
                    <a:pt x="3624" y="41"/>
                    <a:pt x="3605" y="21"/>
                    <a:pt x="358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8"/>
            <p:cNvSpPr/>
            <p:nvPr/>
          </p:nvSpPr>
          <p:spPr>
            <a:xfrm>
              <a:off x="4063075" y="1773450"/>
              <a:ext cx="95100" cy="197000"/>
            </a:xfrm>
            <a:custGeom>
              <a:avLst/>
              <a:gdLst/>
              <a:ahLst/>
              <a:cxnLst/>
              <a:rect l="l" t="t" r="r" b="b"/>
              <a:pathLst>
                <a:path w="3804" h="7880" extrusionOk="0">
                  <a:moveTo>
                    <a:pt x="3766" y="0"/>
                  </a:moveTo>
                  <a:cubicBezTo>
                    <a:pt x="3752" y="0"/>
                    <a:pt x="3738" y="14"/>
                    <a:pt x="3723" y="29"/>
                  </a:cubicBezTo>
                  <a:lnTo>
                    <a:pt x="0" y="7818"/>
                  </a:lnTo>
                  <a:cubicBezTo>
                    <a:pt x="0" y="7839"/>
                    <a:pt x="0" y="7879"/>
                    <a:pt x="19" y="7879"/>
                  </a:cubicBezTo>
                  <a:lnTo>
                    <a:pt x="40" y="7879"/>
                  </a:lnTo>
                  <a:cubicBezTo>
                    <a:pt x="60" y="7879"/>
                    <a:pt x="81" y="7879"/>
                    <a:pt x="81" y="7858"/>
                  </a:cubicBezTo>
                  <a:lnTo>
                    <a:pt x="3804" y="70"/>
                  </a:lnTo>
                  <a:cubicBezTo>
                    <a:pt x="3804" y="49"/>
                    <a:pt x="3804" y="8"/>
                    <a:pt x="3784" y="8"/>
                  </a:cubicBezTo>
                  <a:cubicBezTo>
                    <a:pt x="3778" y="3"/>
                    <a:pt x="3772" y="0"/>
                    <a:pt x="376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8"/>
            <p:cNvSpPr/>
            <p:nvPr/>
          </p:nvSpPr>
          <p:spPr>
            <a:xfrm>
              <a:off x="3911100" y="1821600"/>
              <a:ext cx="148450" cy="123175"/>
            </a:xfrm>
            <a:custGeom>
              <a:avLst/>
              <a:gdLst/>
              <a:ahLst/>
              <a:cxnLst/>
              <a:rect l="l" t="t" r="r" b="b"/>
              <a:pathLst>
                <a:path w="5938" h="4927" extrusionOk="0">
                  <a:moveTo>
                    <a:pt x="50" y="0"/>
                  </a:moveTo>
                  <a:cubicBezTo>
                    <a:pt x="40" y="0"/>
                    <a:pt x="30" y="5"/>
                    <a:pt x="20" y="15"/>
                  </a:cubicBezTo>
                  <a:cubicBezTo>
                    <a:pt x="0" y="36"/>
                    <a:pt x="0" y="55"/>
                    <a:pt x="20" y="76"/>
                  </a:cubicBezTo>
                  <a:lnTo>
                    <a:pt x="5857" y="4926"/>
                  </a:lnTo>
                  <a:lnTo>
                    <a:pt x="5897" y="4926"/>
                  </a:lnTo>
                  <a:cubicBezTo>
                    <a:pt x="5897" y="4926"/>
                    <a:pt x="5918" y="4926"/>
                    <a:pt x="5918" y="4907"/>
                  </a:cubicBezTo>
                  <a:cubicBezTo>
                    <a:pt x="5937" y="4886"/>
                    <a:pt x="5937" y="4866"/>
                    <a:pt x="5918" y="4846"/>
                  </a:cubicBezTo>
                  <a:lnTo>
                    <a:pt x="81" y="15"/>
                  </a:lnTo>
                  <a:cubicBezTo>
                    <a:pt x="70" y="5"/>
                    <a:pt x="60" y="0"/>
                    <a:pt x="5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8"/>
            <p:cNvSpPr/>
            <p:nvPr/>
          </p:nvSpPr>
          <p:spPr>
            <a:xfrm>
              <a:off x="3951825" y="1622325"/>
              <a:ext cx="58925" cy="64800"/>
            </a:xfrm>
            <a:custGeom>
              <a:avLst/>
              <a:gdLst/>
              <a:ahLst/>
              <a:cxnLst/>
              <a:rect l="l" t="t" r="r" b="b"/>
              <a:pathLst>
                <a:path w="2357" h="2592" extrusionOk="0">
                  <a:moveTo>
                    <a:pt x="44" y="0"/>
                  </a:moveTo>
                  <a:cubicBezTo>
                    <a:pt x="32" y="0"/>
                    <a:pt x="22" y="5"/>
                    <a:pt x="22" y="15"/>
                  </a:cubicBezTo>
                  <a:cubicBezTo>
                    <a:pt x="1" y="15"/>
                    <a:pt x="1" y="55"/>
                    <a:pt x="1" y="55"/>
                  </a:cubicBezTo>
                  <a:lnTo>
                    <a:pt x="2296" y="2572"/>
                  </a:lnTo>
                  <a:cubicBezTo>
                    <a:pt x="2296" y="2591"/>
                    <a:pt x="2316" y="2591"/>
                    <a:pt x="2316" y="2591"/>
                  </a:cubicBezTo>
                  <a:lnTo>
                    <a:pt x="2336" y="2591"/>
                  </a:lnTo>
                  <a:cubicBezTo>
                    <a:pt x="2357" y="2572"/>
                    <a:pt x="2357" y="2551"/>
                    <a:pt x="2357" y="2532"/>
                  </a:cubicBezTo>
                  <a:lnTo>
                    <a:pt x="81" y="15"/>
                  </a:lnTo>
                  <a:cubicBezTo>
                    <a:pt x="72" y="5"/>
                    <a:pt x="57" y="0"/>
                    <a:pt x="4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8"/>
            <p:cNvSpPr/>
            <p:nvPr/>
          </p:nvSpPr>
          <p:spPr>
            <a:xfrm>
              <a:off x="3756100" y="1888625"/>
              <a:ext cx="290375" cy="400700"/>
            </a:xfrm>
            <a:custGeom>
              <a:avLst/>
              <a:gdLst/>
              <a:ahLst/>
              <a:cxnLst/>
              <a:rect l="l" t="t" r="r" b="b"/>
              <a:pathLst>
                <a:path w="11615" h="16028" extrusionOk="0">
                  <a:moveTo>
                    <a:pt x="2089" y="0"/>
                  </a:moveTo>
                  <a:cubicBezTo>
                    <a:pt x="1015" y="0"/>
                    <a:pt x="52" y="743"/>
                    <a:pt x="20" y="1944"/>
                  </a:cubicBezTo>
                  <a:cubicBezTo>
                    <a:pt x="1" y="2467"/>
                    <a:pt x="121" y="2970"/>
                    <a:pt x="282" y="3474"/>
                  </a:cubicBezTo>
                  <a:cubicBezTo>
                    <a:pt x="1128" y="6190"/>
                    <a:pt x="2878" y="8525"/>
                    <a:pt x="4811" y="10578"/>
                  </a:cubicBezTo>
                  <a:cubicBezTo>
                    <a:pt x="5736" y="11565"/>
                    <a:pt x="6724" y="12491"/>
                    <a:pt x="7730" y="13417"/>
                  </a:cubicBezTo>
                  <a:cubicBezTo>
                    <a:pt x="8656" y="14242"/>
                    <a:pt x="9561" y="15168"/>
                    <a:pt x="10648" y="15812"/>
                  </a:cubicBezTo>
                  <a:cubicBezTo>
                    <a:pt x="10787" y="15895"/>
                    <a:pt x="10936" y="16027"/>
                    <a:pt x="11082" y="16027"/>
                  </a:cubicBezTo>
                  <a:cubicBezTo>
                    <a:pt x="11146" y="16027"/>
                    <a:pt x="11211" y="16001"/>
                    <a:pt x="11273" y="15932"/>
                  </a:cubicBezTo>
                  <a:cubicBezTo>
                    <a:pt x="11614" y="15591"/>
                    <a:pt x="11050" y="14544"/>
                    <a:pt x="10930" y="14182"/>
                  </a:cubicBezTo>
                  <a:cubicBezTo>
                    <a:pt x="10648" y="13337"/>
                    <a:pt x="10366" y="12511"/>
                    <a:pt x="10084" y="11686"/>
                  </a:cubicBezTo>
                  <a:cubicBezTo>
                    <a:pt x="8836" y="8023"/>
                    <a:pt x="7368" y="4258"/>
                    <a:pt x="4650" y="1421"/>
                  </a:cubicBezTo>
                  <a:cubicBezTo>
                    <a:pt x="4166" y="917"/>
                    <a:pt x="3624" y="433"/>
                    <a:pt x="2980" y="173"/>
                  </a:cubicBezTo>
                  <a:cubicBezTo>
                    <a:pt x="2686" y="56"/>
                    <a:pt x="2383" y="0"/>
                    <a:pt x="2089"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38"/>
            <p:cNvSpPr/>
            <p:nvPr/>
          </p:nvSpPr>
          <p:spPr>
            <a:xfrm>
              <a:off x="3560850" y="2074275"/>
              <a:ext cx="431800" cy="258625"/>
            </a:xfrm>
            <a:custGeom>
              <a:avLst/>
              <a:gdLst/>
              <a:ahLst/>
              <a:cxnLst/>
              <a:rect l="l" t="t" r="r" b="b"/>
              <a:pathLst>
                <a:path w="17272" h="10345" extrusionOk="0">
                  <a:moveTo>
                    <a:pt x="2752" y="1"/>
                  </a:moveTo>
                  <a:cubicBezTo>
                    <a:pt x="2661" y="1"/>
                    <a:pt x="2568" y="4"/>
                    <a:pt x="2476" y="12"/>
                  </a:cubicBezTo>
                  <a:cubicBezTo>
                    <a:pt x="1027" y="154"/>
                    <a:pt x="1" y="1563"/>
                    <a:pt x="685" y="2951"/>
                  </a:cubicBezTo>
                  <a:cubicBezTo>
                    <a:pt x="906" y="3415"/>
                    <a:pt x="1249" y="3817"/>
                    <a:pt x="1611" y="4180"/>
                  </a:cubicBezTo>
                  <a:cubicBezTo>
                    <a:pt x="3624" y="6192"/>
                    <a:pt x="6260" y="7460"/>
                    <a:pt x="8917" y="8386"/>
                  </a:cubicBezTo>
                  <a:cubicBezTo>
                    <a:pt x="10186" y="8829"/>
                    <a:pt x="11493" y="9212"/>
                    <a:pt x="12822" y="9553"/>
                  </a:cubicBezTo>
                  <a:cubicBezTo>
                    <a:pt x="14030" y="9856"/>
                    <a:pt x="15258" y="10258"/>
                    <a:pt x="16526" y="10318"/>
                  </a:cubicBezTo>
                  <a:cubicBezTo>
                    <a:pt x="16615" y="10327"/>
                    <a:pt x="16718" y="10345"/>
                    <a:pt x="16814" y="10345"/>
                  </a:cubicBezTo>
                  <a:cubicBezTo>
                    <a:pt x="16955" y="10345"/>
                    <a:pt x="17081" y="10305"/>
                    <a:pt x="17129" y="10138"/>
                  </a:cubicBezTo>
                  <a:cubicBezTo>
                    <a:pt x="17271" y="9674"/>
                    <a:pt x="16284" y="9010"/>
                    <a:pt x="16023" y="8748"/>
                  </a:cubicBezTo>
                  <a:cubicBezTo>
                    <a:pt x="15379" y="8144"/>
                    <a:pt x="14754" y="7521"/>
                    <a:pt x="14110" y="6917"/>
                  </a:cubicBezTo>
                  <a:cubicBezTo>
                    <a:pt x="11292" y="4260"/>
                    <a:pt x="8273" y="1603"/>
                    <a:pt x="4529" y="355"/>
                  </a:cubicBezTo>
                  <a:cubicBezTo>
                    <a:pt x="3953" y="162"/>
                    <a:pt x="3360" y="1"/>
                    <a:pt x="2752"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38"/>
            <p:cNvSpPr/>
            <p:nvPr/>
          </p:nvSpPr>
          <p:spPr>
            <a:xfrm>
              <a:off x="4937125" y="1362000"/>
              <a:ext cx="160050" cy="435350"/>
            </a:xfrm>
            <a:custGeom>
              <a:avLst/>
              <a:gdLst/>
              <a:ahLst/>
              <a:cxnLst/>
              <a:rect l="l" t="t" r="r" b="b"/>
              <a:pathLst>
                <a:path w="6402" h="17414" extrusionOk="0">
                  <a:moveTo>
                    <a:pt x="5268" y="1"/>
                  </a:moveTo>
                  <a:cubicBezTo>
                    <a:pt x="4814" y="1"/>
                    <a:pt x="4346" y="332"/>
                    <a:pt x="4007" y="686"/>
                  </a:cubicBezTo>
                  <a:cubicBezTo>
                    <a:pt x="2759" y="2035"/>
                    <a:pt x="2075" y="3785"/>
                    <a:pt x="1571" y="5537"/>
                  </a:cubicBezTo>
                  <a:cubicBezTo>
                    <a:pt x="988" y="7590"/>
                    <a:pt x="604" y="9703"/>
                    <a:pt x="464" y="11837"/>
                  </a:cubicBezTo>
                  <a:cubicBezTo>
                    <a:pt x="403" y="12703"/>
                    <a:pt x="1" y="17252"/>
                    <a:pt x="907" y="17413"/>
                  </a:cubicBezTo>
                  <a:cubicBezTo>
                    <a:pt x="1732" y="14998"/>
                    <a:pt x="2416" y="12561"/>
                    <a:pt x="3382" y="10186"/>
                  </a:cubicBezTo>
                  <a:cubicBezTo>
                    <a:pt x="4348" y="7851"/>
                    <a:pt x="5335" y="5516"/>
                    <a:pt x="6020" y="3061"/>
                  </a:cubicBezTo>
                  <a:cubicBezTo>
                    <a:pt x="6221" y="2357"/>
                    <a:pt x="6401" y="1592"/>
                    <a:pt x="6200" y="887"/>
                  </a:cubicBezTo>
                  <a:cubicBezTo>
                    <a:pt x="6120" y="565"/>
                    <a:pt x="5959" y="243"/>
                    <a:pt x="5677" y="103"/>
                  </a:cubicBezTo>
                  <a:cubicBezTo>
                    <a:pt x="5545" y="32"/>
                    <a:pt x="5407" y="1"/>
                    <a:pt x="526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8"/>
            <p:cNvSpPr/>
            <p:nvPr/>
          </p:nvSpPr>
          <p:spPr>
            <a:xfrm>
              <a:off x="4912975" y="1602225"/>
              <a:ext cx="346225" cy="320925"/>
            </a:xfrm>
            <a:custGeom>
              <a:avLst/>
              <a:gdLst/>
              <a:ahLst/>
              <a:cxnLst/>
              <a:rect l="l" t="t" r="r" b="b"/>
              <a:pathLst>
                <a:path w="13849" h="12837" extrusionOk="0">
                  <a:moveTo>
                    <a:pt x="12697" y="0"/>
                  </a:moveTo>
                  <a:cubicBezTo>
                    <a:pt x="12446" y="0"/>
                    <a:pt x="12187" y="46"/>
                    <a:pt x="11957" y="115"/>
                  </a:cubicBezTo>
                  <a:cubicBezTo>
                    <a:pt x="10206" y="618"/>
                    <a:pt x="8717" y="1766"/>
                    <a:pt x="7367" y="3014"/>
                  </a:cubicBezTo>
                  <a:cubicBezTo>
                    <a:pt x="5818" y="4463"/>
                    <a:pt x="4409" y="6073"/>
                    <a:pt x="3181" y="7824"/>
                  </a:cubicBezTo>
                  <a:cubicBezTo>
                    <a:pt x="2698" y="8548"/>
                    <a:pt x="0" y="12232"/>
                    <a:pt x="685" y="12836"/>
                  </a:cubicBezTo>
                  <a:cubicBezTo>
                    <a:pt x="2638" y="11186"/>
                    <a:pt x="4490" y="9474"/>
                    <a:pt x="6543" y="7925"/>
                  </a:cubicBezTo>
                  <a:cubicBezTo>
                    <a:pt x="8556" y="6415"/>
                    <a:pt x="10609" y="4925"/>
                    <a:pt x="12461" y="3175"/>
                  </a:cubicBezTo>
                  <a:cubicBezTo>
                    <a:pt x="13003" y="2671"/>
                    <a:pt x="13527" y="2107"/>
                    <a:pt x="13749" y="1403"/>
                  </a:cubicBezTo>
                  <a:cubicBezTo>
                    <a:pt x="13830" y="1081"/>
                    <a:pt x="13849" y="738"/>
                    <a:pt x="13688" y="456"/>
                  </a:cubicBezTo>
                  <a:cubicBezTo>
                    <a:pt x="13489" y="121"/>
                    <a:pt x="13104" y="0"/>
                    <a:pt x="12697"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8"/>
            <p:cNvSpPr/>
            <p:nvPr/>
          </p:nvSpPr>
          <p:spPr>
            <a:xfrm>
              <a:off x="5113450" y="1983475"/>
              <a:ext cx="35575" cy="51300"/>
            </a:xfrm>
            <a:custGeom>
              <a:avLst/>
              <a:gdLst/>
              <a:ahLst/>
              <a:cxnLst/>
              <a:rect l="l" t="t" r="r" b="b"/>
              <a:pathLst>
                <a:path w="1423" h="2052" extrusionOk="0">
                  <a:moveTo>
                    <a:pt x="999" y="1"/>
                  </a:moveTo>
                  <a:cubicBezTo>
                    <a:pt x="924" y="1"/>
                    <a:pt x="848" y="21"/>
                    <a:pt x="778" y="61"/>
                  </a:cubicBezTo>
                  <a:cubicBezTo>
                    <a:pt x="637" y="123"/>
                    <a:pt x="537" y="222"/>
                    <a:pt x="435" y="364"/>
                  </a:cubicBezTo>
                  <a:cubicBezTo>
                    <a:pt x="175" y="705"/>
                    <a:pt x="33" y="1129"/>
                    <a:pt x="14" y="1572"/>
                  </a:cubicBezTo>
                  <a:cubicBezTo>
                    <a:pt x="0" y="1887"/>
                    <a:pt x="185" y="2052"/>
                    <a:pt x="410" y="2052"/>
                  </a:cubicBezTo>
                  <a:cubicBezTo>
                    <a:pt x="543" y="2052"/>
                    <a:pt x="691" y="1993"/>
                    <a:pt x="819" y="1873"/>
                  </a:cubicBezTo>
                  <a:cubicBezTo>
                    <a:pt x="1100" y="1591"/>
                    <a:pt x="1302" y="1089"/>
                    <a:pt x="1361" y="705"/>
                  </a:cubicBezTo>
                  <a:cubicBezTo>
                    <a:pt x="1423" y="485"/>
                    <a:pt x="1402" y="203"/>
                    <a:pt x="1221" y="61"/>
                  </a:cubicBezTo>
                  <a:cubicBezTo>
                    <a:pt x="1150" y="21"/>
                    <a:pt x="1075" y="1"/>
                    <a:pt x="999"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8"/>
            <p:cNvSpPr/>
            <p:nvPr/>
          </p:nvSpPr>
          <p:spPr>
            <a:xfrm>
              <a:off x="5042000" y="1999850"/>
              <a:ext cx="35575" cy="51025"/>
            </a:xfrm>
            <a:custGeom>
              <a:avLst/>
              <a:gdLst/>
              <a:ahLst/>
              <a:cxnLst/>
              <a:rect l="l" t="t" r="r" b="b"/>
              <a:pathLst>
                <a:path w="1423" h="2041" extrusionOk="0">
                  <a:moveTo>
                    <a:pt x="999" y="1"/>
                  </a:moveTo>
                  <a:cubicBezTo>
                    <a:pt x="923" y="1"/>
                    <a:pt x="848" y="21"/>
                    <a:pt x="778" y="50"/>
                  </a:cubicBezTo>
                  <a:cubicBezTo>
                    <a:pt x="636" y="112"/>
                    <a:pt x="537" y="232"/>
                    <a:pt x="435" y="353"/>
                  </a:cubicBezTo>
                  <a:cubicBezTo>
                    <a:pt x="174" y="695"/>
                    <a:pt x="33" y="1137"/>
                    <a:pt x="13" y="1561"/>
                  </a:cubicBezTo>
                  <a:cubicBezTo>
                    <a:pt x="0" y="1876"/>
                    <a:pt x="185" y="2041"/>
                    <a:pt x="409" y="2041"/>
                  </a:cubicBezTo>
                  <a:cubicBezTo>
                    <a:pt x="543" y="2041"/>
                    <a:pt x="690" y="1982"/>
                    <a:pt x="818" y="1862"/>
                  </a:cubicBezTo>
                  <a:cubicBezTo>
                    <a:pt x="1079" y="1601"/>
                    <a:pt x="1281" y="1078"/>
                    <a:pt x="1361" y="715"/>
                  </a:cubicBezTo>
                  <a:cubicBezTo>
                    <a:pt x="1422" y="474"/>
                    <a:pt x="1401" y="192"/>
                    <a:pt x="1221" y="71"/>
                  </a:cubicBezTo>
                  <a:cubicBezTo>
                    <a:pt x="1150" y="21"/>
                    <a:pt x="1074" y="1"/>
                    <a:pt x="999"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8"/>
            <p:cNvSpPr/>
            <p:nvPr/>
          </p:nvSpPr>
          <p:spPr>
            <a:xfrm>
              <a:off x="5081050" y="1913975"/>
              <a:ext cx="35250" cy="51225"/>
            </a:xfrm>
            <a:custGeom>
              <a:avLst/>
              <a:gdLst/>
              <a:ahLst/>
              <a:cxnLst/>
              <a:rect l="l" t="t" r="r" b="b"/>
              <a:pathLst>
                <a:path w="1410" h="2049" extrusionOk="0">
                  <a:moveTo>
                    <a:pt x="978" y="1"/>
                  </a:moveTo>
                  <a:cubicBezTo>
                    <a:pt x="906" y="1"/>
                    <a:pt x="831" y="16"/>
                    <a:pt x="765" y="44"/>
                  </a:cubicBezTo>
                  <a:cubicBezTo>
                    <a:pt x="625" y="125"/>
                    <a:pt x="524" y="225"/>
                    <a:pt x="424" y="345"/>
                  </a:cubicBezTo>
                  <a:cubicBezTo>
                    <a:pt x="161" y="708"/>
                    <a:pt x="21" y="1131"/>
                    <a:pt x="0" y="1574"/>
                  </a:cubicBezTo>
                  <a:cubicBezTo>
                    <a:pt x="0" y="1880"/>
                    <a:pt x="187" y="2049"/>
                    <a:pt x="411" y="2049"/>
                  </a:cubicBezTo>
                  <a:cubicBezTo>
                    <a:pt x="539" y="2049"/>
                    <a:pt x="681" y="1993"/>
                    <a:pt x="806" y="1875"/>
                  </a:cubicBezTo>
                  <a:cubicBezTo>
                    <a:pt x="1087" y="1593"/>
                    <a:pt x="1289" y="1091"/>
                    <a:pt x="1369" y="708"/>
                  </a:cubicBezTo>
                  <a:cubicBezTo>
                    <a:pt x="1409" y="487"/>
                    <a:pt x="1390" y="205"/>
                    <a:pt x="1208" y="64"/>
                  </a:cubicBezTo>
                  <a:cubicBezTo>
                    <a:pt x="1144" y="21"/>
                    <a:pt x="1062" y="1"/>
                    <a:pt x="978"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8"/>
            <p:cNvSpPr/>
            <p:nvPr/>
          </p:nvSpPr>
          <p:spPr>
            <a:xfrm>
              <a:off x="3735975" y="1607400"/>
              <a:ext cx="46975" cy="43825"/>
            </a:xfrm>
            <a:custGeom>
              <a:avLst/>
              <a:gdLst/>
              <a:ahLst/>
              <a:cxnLst/>
              <a:rect l="l" t="t" r="r" b="b"/>
              <a:pathLst>
                <a:path w="1879" h="1753" extrusionOk="0">
                  <a:moveTo>
                    <a:pt x="393" y="0"/>
                  </a:moveTo>
                  <a:cubicBezTo>
                    <a:pt x="317" y="0"/>
                    <a:pt x="244" y="20"/>
                    <a:pt x="181" y="69"/>
                  </a:cubicBezTo>
                  <a:cubicBezTo>
                    <a:pt x="41" y="150"/>
                    <a:pt x="0" y="311"/>
                    <a:pt x="0" y="472"/>
                  </a:cubicBezTo>
                  <a:cubicBezTo>
                    <a:pt x="20" y="633"/>
                    <a:pt x="100" y="773"/>
                    <a:pt x="181" y="894"/>
                  </a:cubicBezTo>
                  <a:cubicBezTo>
                    <a:pt x="422" y="1256"/>
                    <a:pt x="765" y="1538"/>
                    <a:pt x="1168" y="1699"/>
                  </a:cubicBezTo>
                  <a:cubicBezTo>
                    <a:pt x="1252" y="1736"/>
                    <a:pt x="1331" y="1752"/>
                    <a:pt x="1402" y="1752"/>
                  </a:cubicBezTo>
                  <a:cubicBezTo>
                    <a:pt x="1718" y="1752"/>
                    <a:pt x="1879" y="1420"/>
                    <a:pt x="1732" y="1076"/>
                  </a:cubicBezTo>
                  <a:cubicBezTo>
                    <a:pt x="1571" y="713"/>
                    <a:pt x="1168" y="351"/>
                    <a:pt x="825" y="150"/>
                  </a:cubicBezTo>
                  <a:cubicBezTo>
                    <a:pt x="693" y="71"/>
                    <a:pt x="537" y="0"/>
                    <a:pt x="393"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8"/>
            <p:cNvSpPr/>
            <p:nvPr/>
          </p:nvSpPr>
          <p:spPr>
            <a:xfrm>
              <a:off x="3726400" y="1680075"/>
              <a:ext cx="47475" cy="43900"/>
            </a:xfrm>
            <a:custGeom>
              <a:avLst/>
              <a:gdLst/>
              <a:ahLst/>
              <a:cxnLst/>
              <a:rect l="l" t="t" r="r" b="b"/>
              <a:pathLst>
                <a:path w="1899" h="1756" extrusionOk="0">
                  <a:moveTo>
                    <a:pt x="400" y="1"/>
                  </a:moveTo>
                  <a:cubicBezTo>
                    <a:pt x="320" y="1"/>
                    <a:pt x="245" y="19"/>
                    <a:pt x="182" y="61"/>
                  </a:cubicBezTo>
                  <a:cubicBezTo>
                    <a:pt x="61" y="160"/>
                    <a:pt x="0" y="321"/>
                    <a:pt x="21" y="483"/>
                  </a:cubicBezTo>
                  <a:cubicBezTo>
                    <a:pt x="21" y="624"/>
                    <a:pt x="102" y="764"/>
                    <a:pt x="182" y="885"/>
                  </a:cubicBezTo>
                  <a:cubicBezTo>
                    <a:pt x="424" y="1268"/>
                    <a:pt x="765" y="1550"/>
                    <a:pt x="1168" y="1711"/>
                  </a:cubicBezTo>
                  <a:cubicBezTo>
                    <a:pt x="1246" y="1742"/>
                    <a:pt x="1319" y="1755"/>
                    <a:pt x="1387" y="1755"/>
                  </a:cubicBezTo>
                  <a:cubicBezTo>
                    <a:pt x="1719" y="1755"/>
                    <a:pt x="1899" y="1418"/>
                    <a:pt x="1731" y="1067"/>
                  </a:cubicBezTo>
                  <a:cubicBezTo>
                    <a:pt x="1570" y="705"/>
                    <a:pt x="1168" y="342"/>
                    <a:pt x="846" y="141"/>
                  </a:cubicBezTo>
                  <a:cubicBezTo>
                    <a:pt x="715" y="62"/>
                    <a:pt x="549" y="1"/>
                    <a:pt x="400"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8"/>
            <p:cNvSpPr/>
            <p:nvPr/>
          </p:nvSpPr>
          <p:spPr>
            <a:xfrm>
              <a:off x="3659475" y="1613925"/>
              <a:ext cx="47050" cy="44125"/>
            </a:xfrm>
            <a:custGeom>
              <a:avLst/>
              <a:gdLst/>
              <a:ahLst/>
              <a:cxnLst/>
              <a:rect l="l" t="t" r="r" b="b"/>
              <a:pathLst>
                <a:path w="1882" h="1765" extrusionOk="0">
                  <a:moveTo>
                    <a:pt x="393" y="1"/>
                  </a:moveTo>
                  <a:cubicBezTo>
                    <a:pt x="317" y="1"/>
                    <a:pt x="244" y="20"/>
                    <a:pt x="181" y="69"/>
                  </a:cubicBezTo>
                  <a:cubicBezTo>
                    <a:pt x="41" y="150"/>
                    <a:pt x="1" y="331"/>
                    <a:pt x="1" y="472"/>
                  </a:cubicBezTo>
                  <a:cubicBezTo>
                    <a:pt x="20" y="633"/>
                    <a:pt x="101" y="774"/>
                    <a:pt x="181" y="895"/>
                  </a:cubicBezTo>
                  <a:cubicBezTo>
                    <a:pt x="423" y="1257"/>
                    <a:pt x="766" y="1559"/>
                    <a:pt x="1168" y="1720"/>
                  </a:cubicBezTo>
                  <a:cubicBezTo>
                    <a:pt x="1247" y="1750"/>
                    <a:pt x="1320" y="1764"/>
                    <a:pt x="1386" y="1764"/>
                  </a:cubicBezTo>
                  <a:cubicBezTo>
                    <a:pt x="1713" y="1764"/>
                    <a:pt x="1882" y="1427"/>
                    <a:pt x="1732" y="1075"/>
                  </a:cubicBezTo>
                  <a:cubicBezTo>
                    <a:pt x="1571" y="713"/>
                    <a:pt x="1147" y="351"/>
                    <a:pt x="825" y="150"/>
                  </a:cubicBezTo>
                  <a:cubicBezTo>
                    <a:pt x="694" y="71"/>
                    <a:pt x="537" y="1"/>
                    <a:pt x="393"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8"/>
            <p:cNvSpPr/>
            <p:nvPr/>
          </p:nvSpPr>
          <p:spPr>
            <a:xfrm>
              <a:off x="4717250" y="2078200"/>
              <a:ext cx="185675" cy="263325"/>
            </a:xfrm>
            <a:custGeom>
              <a:avLst/>
              <a:gdLst/>
              <a:ahLst/>
              <a:cxnLst/>
              <a:rect l="l" t="t" r="r" b="b"/>
              <a:pathLst>
                <a:path w="7427" h="10533" extrusionOk="0">
                  <a:moveTo>
                    <a:pt x="7239" y="0"/>
                  </a:moveTo>
                  <a:cubicBezTo>
                    <a:pt x="7176" y="0"/>
                    <a:pt x="7115" y="38"/>
                    <a:pt x="7085" y="97"/>
                  </a:cubicBezTo>
                  <a:cubicBezTo>
                    <a:pt x="6240" y="1989"/>
                    <a:pt x="5274" y="3821"/>
                    <a:pt x="4206" y="5572"/>
                  </a:cubicBezTo>
                  <a:cubicBezTo>
                    <a:pt x="3683" y="6457"/>
                    <a:pt x="3119" y="7303"/>
                    <a:pt x="2456" y="8048"/>
                  </a:cubicBezTo>
                  <a:cubicBezTo>
                    <a:pt x="1791" y="8813"/>
                    <a:pt x="1026" y="9396"/>
                    <a:pt x="201" y="9900"/>
                  </a:cubicBezTo>
                  <a:lnTo>
                    <a:pt x="201" y="9919"/>
                  </a:lnTo>
                  <a:cubicBezTo>
                    <a:pt x="60" y="9981"/>
                    <a:pt x="0" y="10142"/>
                    <a:pt x="60" y="10303"/>
                  </a:cubicBezTo>
                  <a:cubicBezTo>
                    <a:pt x="94" y="10440"/>
                    <a:pt x="245" y="10532"/>
                    <a:pt x="388" y="10532"/>
                  </a:cubicBezTo>
                  <a:cubicBezTo>
                    <a:pt x="413" y="10532"/>
                    <a:pt x="438" y="10529"/>
                    <a:pt x="462" y="10523"/>
                  </a:cubicBezTo>
                  <a:cubicBezTo>
                    <a:pt x="1007" y="10343"/>
                    <a:pt x="1490" y="10061"/>
                    <a:pt x="1912" y="9718"/>
                  </a:cubicBezTo>
                  <a:cubicBezTo>
                    <a:pt x="2335" y="9377"/>
                    <a:pt x="2717" y="8974"/>
                    <a:pt x="3060" y="8551"/>
                  </a:cubicBezTo>
                  <a:cubicBezTo>
                    <a:pt x="3744" y="7726"/>
                    <a:pt x="4287" y="6820"/>
                    <a:pt x="4791" y="5915"/>
                  </a:cubicBezTo>
                  <a:cubicBezTo>
                    <a:pt x="5797" y="4082"/>
                    <a:pt x="6683" y="2190"/>
                    <a:pt x="7387" y="238"/>
                  </a:cubicBezTo>
                  <a:cubicBezTo>
                    <a:pt x="7427" y="158"/>
                    <a:pt x="7387" y="57"/>
                    <a:pt x="7306" y="16"/>
                  </a:cubicBezTo>
                  <a:cubicBezTo>
                    <a:pt x="7284" y="5"/>
                    <a:pt x="7262" y="0"/>
                    <a:pt x="723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8"/>
            <p:cNvSpPr/>
            <p:nvPr/>
          </p:nvSpPr>
          <p:spPr>
            <a:xfrm>
              <a:off x="4801250" y="1987675"/>
              <a:ext cx="85100" cy="217275"/>
            </a:xfrm>
            <a:custGeom>
              <a:avLst/>
              <a:gdLst/>
              <a:ahLst/>
              <a:cxnLst/>
              <a:rect l="l" t="t" r="r" b="b"/>
              <a:pathLst>
                <a:path w="3404" h="8691" extrusionOk="0">
                  <a:moveTo>
                    <a:pt x="2491" y="1"/>
                  </a:moveTo>
                  <a:cubicBezTo>
                    <a:pt x="2427" y="1"/>
                    <a:pt x="2361" y="31"/>
                    <a:pt x="2316" y="95"/>
                  </a:cubicBezTo>
                  <a:cubicBezTo>
                    <a:pt x="2035" y="618"/>
                    <a:pt x="1471" y="1726"/>
                    <a:pt x="867" y="3516"/>
                  </a:cubicBezTo>
                  <a:cubicBezTo>
                    <a:pt x="1" y="6114"/>
                    <a:pt x="1109" y="8690"/>
                    <a:pt x="1109" y="8690"/>
                  </a:cubicBezTo>
                  <a:cubicBezTo>
                    <a:pt x="1109" y="8690"/>
                    <a:pt x="2618" y="5752"/>
                    <a:pt x="3060" y="3900"/>
                  </a:cubicBezTo>
                  <a:cubicBezTo>
                    <a:pt x="3403" y="2491"/>
                    <a:pt x="2920" y="860"/>
                    <a:pt x="2679" y="135"/>
                  </a:cubicBezTo>
                  <a:cubicBezTo>
                    <a:pt x="2645" y="46"/>
                    <a:pt x="2569" y="1"/>
                    <a:pt x="2491"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8"/>
            <p:cNvSpPr/>
            <p:nvPr/>
          </p:nvSpPr>
          <p:spPr>
            <a:xfrm>
              <a:off x="4827950" y="1987000"/>
              <a:ext cx="37250" cy="218950"/>
            </a:xfrm>
            <a:custGeom>
              <a:avLst/>
              <a:gdLst/>
              <a:ahLst/>
              <a:cxnLst/>
              <a:rect l="l" t="t" r="r" b="b"/>
              <a:pathLst>
                <a:path w="1490" h="8758" extrusionOk="0">
                  <a:moveTo>
                    <a:pt x="1450" y="1"/>
                  </a:moveTo>
                  <a:cubicBezTo>
                    <a:pt x="1429" y="1"/>
                    <a:pt x="1409" y="1"/>
                    <a:pt x="1409" y="41"/>
                  </a:cubicBezTo>
                  <a:lnTo>
                    <a:pt x="0" y="8717"/>
                  </a:lnTo>
                  <a:cubicBezTo>
                    <a:pt x="0" y="8737"/>
                    <a:pt x="20" y="8758"/>
                    <a:pt x="41" y="8758"/>
                  </a:cubicBezTo>
                  <a:cubicBezTo>
                    <a:pt x="60" y="8758"/>
                    <a:pt x="81" y="8758"/>
                    <a:pt x="100" y="8737"/>
                  </a:cubicBezTo>
                  <a:lnTo>
                    <a:pt x="1490" y="41"/>
                  </a:lnTo>
                  <a:cubicBezTo>
                    <a:pt x="1490" y="22"/>
                    <a:pt x="1469" y="1"/>
                    <a:pt x="145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8"/>
            <p:cNvSpPr/>
            <p:nvPr/>
          </p:nvSpPr>
          <p:spPr>
            <a:xfrm>
              <a:off x="4838500" y="2027575"/>
              <a:ext cx="40800" cy="18350"/>
            </a:xfrm>
            <a:custGeom>
              <a:avLst/>
              <a:gdLst/>
              <a:ahLst/>
              <a:cxnLst/>
              <a:rect l="l" t="t" r="r" b="b"/>
              <a:pathLst>
                <a:path w="1632" h="734" extrusionOk="0">
                  <a:moveTo>
                    <a:pt x="1589" y="0"/>
                  </a:moveTo>
                  <a:cubicBezTo>
                    <a:pt x="1583" y="0"/>
                    <a:pt x="1577" y="3"/>
                    <a:pt x="1570" y="9"/>
                  </a:cubicBezTo>
                  <a:lnTo>
                    <a:pt x="665" y="653"/>
                  </a:lnTo>
                  <a:lnTo>
                    <a:pt x="81" y="28"/>
                  </a:lnTo>
                  <a:lnTo>
                    <a:pt x="21" y="28"/>
                  </a:lnTo>
                  <a:cubicBezTo>
                    <a:pt x="0" y="49"/>
                    <a:pt x="0" y="69"/>
                    <a:pt x="21" y="90"/>
                  </a:cubicBezTo>
                  <a:lnTo>
                    <a:pt x="625" y="734"/>
                  </a:lnTo>
                  <a:lnTo>
                    <a:pt x="685" y="734"/>
                  </a:lnTo>
                  <a:lnTo>
                    <a:pt x="1611" y="69"/>
                  </a:lnTo>
                  <a:cubicBezTo>
                    <a:pt x="1632" y="69"/>
                    <a:pt x="1632" y="28"/>
                    <a:pt x="1632" y="28"/>
                  </a:cubicBezTo>
                  <a:cubicBezTo>
                    <a:pt x="1617" y="15"/>
                    <a:pt x="1603" y="0"/>
                    <a:pt x="158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8"/>
            <p:cNvSpPr/>
            <p:nvPr/>
          </p:nvSpPr>
          <p:spPr>
            <a:xfrm>
              <a:off x="4822400" y="2069050"/>
              <a:ext cx="58925" cy="23650"/>
            </a:xfrm>
            <a:custGeom>
              <a:avLst/>
              <a:gdLst/>
              <a:ahLst/>
              <a:cxnLst/>
              <a:rect l="l" t="t" r="r" b="b"/>
              <a:pathLst>
                <a:path w="2357" h="946" extrusionOk="0">
                  <a:moveTo>
                    <a:pt x="2295" y="1"/>
                  </a:moveTo>
                  <a:lnTo>
                    <a:pt x="1028" y="846"/>
                  </a:lnTo>
                  <a:lnTo>
                    <a:pt x="81" y="141"/>
                  </a:lnTo>
                  <a:cubicBezTo>
                    <a:pt x="61" y="141"/>
                    <a:pt x="21" y="141"/>
                    <a:pt x="21" y="162"/>
                  </a:cubicBezTo>
                  <a:cubicBezTo>
                    <a:pt x="0" y="181"/>
                    <a:pt x="0" y="202"/>
                    <a:pt x="21" y="221"/>
                  </a:cubicBezTo>
                  <a:lnTo>
                    <a:pt x="987" y="927"/>
                  </a:lnTo>
                  <a:cubicBezTo>
                    <a:pt x="1007" y="946"/>
                    <a:pt x="1007" y="946"/>
                    <a:pt x="1028" y="946"/>
                  </a:cubicBezTo>
                  <a:lnTo>
                    <a:pt x="1047" y="927"/>
                  </a:lnTo>
                  <a:lnTo>
                    <a:pt x="2335" y="81"/>
                  </a:lnTo>
                  <a:cubicBezTo>
                    <a:pt x="2356" y="60"/>
                    <a:pt x="2356" y="41"/>
                    <a:pt x="2356" y="20"/>
                  </a:cubicBezTo>
                  <a:cubicBezTo>
                    <a:pt x="2335" y="1"/>
                    <a:pt x="2316" y="1"/>
                    <a:pt x="229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8"/>
            <p:cNvSpPr/>
            <p:nvPr/>
          </p:nvSpPr>
          <p:spPr>
            <a:xfrm>
              <a:off x="4813850" y="2110925"/>
              <a:ext cx="55875" cy="23050"/>
            </a:xfrm>
            <a:custGeom>
              <a:avLst/>
              <a:gdLst/>
              <a:ahLst/>
              <a:cxnLst/>
              <a:rect l="l" t="t" r="r" b="b"/>
              <a:pathLst>
                <a:path w="2235" h="922" extrusionOk="0">
                  <a:moveTo>
                    <a:pt x="51" y="1"/>
                  </a:moveTo>
                  <a:cubicBezTo>
                    <a:pt x="41" y="1"/>
                    <a:pt x="31" y="6"/>
                    <a:pt x="20" y="16"/>
                  </a:cubicBezTo>
                  <a:cubicBezTo>
                    <a:pt x="1" y="36"/>
                    <a:pt x="1" y="57"/>
                    <a:pt x="20" y="76"/>
                  </a:cubicBezTo>
                  <a:lnTo>
                    <a:pt x="1027" y="921"/>
                  </a:lnTo>
                  <a:lnTo>
                    <a:pt x="1067" y="921"/>
                  </a:lnTo>
                  <a:lnTo>
                    <a:pt x="2215" y="197"/>
                  </a:lnTo>
                  <a:cubicBezTo>
                    <a:pt x="2234" y="177"/>
                    <a:pt x="2234" y="156"/>
                    <a:pt x="2234" y="137"/>
                  </a:cubicBezTo>
                  <a:cubicBezTo>
                    <a:pt x="2215" y="116"/>
                    <a:pt x="2194" y="116"/>
                    <a:pt x="2175" y="116"/>
                  </a:cubicBezTo>
                  <a:lnTo>
                    <a:pt x="1048" y="841"/>
                  </a:lnTo>
                  <a:lnTo>
                    <a:pt x="81" y="16"/>
                  </a:lnTo>
                  <a:cubicBezTo>
                    <a:pt x="71" y="6"/>
                    <a:pt x="61" y="1"/>
                    <a:pt x="5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8"/>
            <p:cNvSpPr/>
            <p:nvPr/>
          </p:nvSpPr>
          <p:spPr>
            <a:xfrm>
              <a:off x="4814350" y="2147550"/>
              <a:ext cx="39275" cy="20150"/>
            </a:xfrm>
            <a:custGeom>
              <a:avLst/>
              <a:gdLst/>
              <a:ahLst/>
              <a:cxnLst/>
              <a:rect l="l" t="t" r="r" b="b"/>
              <a:pathLst>
                <a:path w="1571" h="806" extrusionOk="0">
                  <a:moveTo>
                    <a:pt x="81" y="1"/>
                  </a:moveTo>
                  <a:cubicBezTo>
                    <a:pt x="61" y="1"/>
                    <a:pt x="21" y="1"/>
                    <a:pt x="21" y="20"/>
                  </a:cubicBezTo>
                  <a:cubicBezTo>
                    <a:pt x="0" y="20"/>
                    <a:pt x="0" y="60"/>
                    <a:pt x="21" y="81"/>
                  </a:cubicBezTo>
                  <a:lnTo>
                    <a:pt x="826" y="806"/>
                  </a:lnTo>
                  <a:lnTo>
                    <a:pt x="867" y="806"/>
                  </a:lnTo>
                  <a:lnTo>
                    <a:pt x="1551" y="342"/>
                  </a:lnTo>
                  <a:cubicBezTo>
                    <a:pt x="1570" y="323"/>
                    <a:pt x="1570" y="302"/>
                    <a:pt x="1551" y="282"/>
                  </a:cubicBezTo>
                  <a:cubicBezTo>
                    <a:pt x="1551" y="272"/>
                    <a:pt x="1541" y="267"/>
                    <a:pt x="1531" y="267"/>
                  </a:cubicBezTo>
                  <a:cubicBezTo>
                    <a:pt x="1521" y="267"/>
                    <a:pt x="1511" y="272"/>
                    <a:pt x="1511" y="282"/>
                  </a:cubicBezTo>
                  <a:lnTo>
                    <a:pt x="846" y="725"/>
                  </a:lnTo>
                  <a:lnTo>
                    <a:pt x="8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8"/>
            <p:cNvSpPr/>
            <p:nvPr/>
          </p:nvSpPr>
          <p:spPr>
            <a:xfrm>
              <a:off x="4836475" y="2087850"/>
              <a:ext cx="176875" cy="135700"/>
            </a:xfrm>
            <a:custGeom>
              <a:avLst/>
              <a:gdLst/>
              <a:ahLst/>
              <a:cxnLst/>
              <a:rect l="l" t="t" r="r" b="b"/>
              <a:pathLst>
                <a:path w="7075" h="5428" extrusionOk="0">
                  <a:moveTo>
                    <a:pt x="6855" y="0"/>
                  </a:moveTo>
                  <a:cubicBezTo>
                    <a:pt x="6832" y="0"/>
                    <a:pt x="6809" y="4"/>
                    <a:pt x="6785" y="13"/>
                  </a:cubicBezTo>
                  <a:cubicBezTo>
                    <a:pt x="6200" y="175"/>
                    <a:pt x="5033" y="596"/>
                    <a:pt x="3363" y="1482"/>
                  </a:cubicBezTo>
                  <a:cubicBezTo>
                    <a:pt x="948" y="2791"/>
                    <a:pt x="1" y="5427"/>
                    <a:pt x="1" y="5427"/>
                  </a:cubicBezTo>
                  <a:cubicBezTo>
                    <a:pt x="1" y="5427"/>
                    <a:pt x="3101" y="4321"/>
                    <a:pt x="4711" y="3274"/>
                  </a:cubicBezTo>
                  <a:cubicBezTo>
                    <a:pt x="5919" y="2488"/>
                    <a:pt x="6704" y="980"/>
                    <a:pt x="7006" y="274"/>
                  </a:cubicBezTo>
                  <a:cubicBezTo>
                    <a:pt x="7074" y="137"/>
                    <a:pt x="6983" y="0"/>
                    <a:pt x="6855"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8"/>
            <p:cNvSpPr/>
            <p:nvPr/>
          </p:nvSpPr>
          <p:spPr>
            <a:xfrm>
              <a:off x="4835000" y="2088650"/>
              <a:ext cx="177150" cy="135900"/>
            </a:xfrm>
            <a:custGeom>
              <a:avLst/>
              <a:gdLst/>
              <a:ahLst/>
              <a:cxnLst/>
              <a:rect l="l" t="t" r="r" b="b"/>
              <a:pathLst>
                <a:path w="7086" h="5436" extrusionOk="0">
                  <a:moveTo>
                    <a:pt x="7005" y="1"/>
                  </a:moveTo>
                  <a:lnTo>
                    <a:pt x="20" y="5355"/>
                  </a:lnTo>
                  <a:cubicBezTo>
                    <a:pt x="20" y="5376"/>
                    <a:pt x="0" y="5395"/>
                    <a:pt x="20" y="5416"/>
                  </a:cubicBezTo>
                  <a:cubicBezTo>
                    <a:pt x="20" y="5436"/>
                    <a:pt x="41" y="5436"/>
                    <a:pt x="60" y="5436"/>
                  </a:cubicBezTo>
                  <a:lnTo>
                    <a:pt x="81" y="5436"/>
                  </a:lnTo>
                  <a:lnTo>
                    <a:pt x="7065" y="81"/>
                  </a:lnTo>
                  <a:cubicBezTo>
                    <a:pt x="7086" y="62"/>
                    <a:pt x="7086" y="41"/>
                    <a:pt x="7065" y="22"/>
                  </a:cubicBezTo>
                  <a:cubicBezTo>
                    <a:pt x="7045" y="1"/>
                    <a:pt x="7024" y="1"/>
                    <a:pt x="7005"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8"/>
            <p:cNvSpPr/>
            <p:nvPr/>
          </p:nvSpPr>
          <p:spPr>
            <a:xfrm>
              <a:off x="4963825" y="2101750"/>
              <a:ext cx="30700" cy="28200"/>
            </a:xfrm>
            <a:custGeom>
              <a:avLst/>
              <a:gdLst/>
              <a:ahLst/>
              <a:cxnLst/>
              <a:rect l="l" t="t" r="r" b="b"/>
              <a:pathLst>
                <a:path w="1228" h="1128" extrusionOk="0">
                  <a:moveTo>
                    <a:pt x="40" y="0"/>
                  </a:moveTo>
                  <a:cubicBezTo>
                    <a:pt x="20" y="0"/>
                    <a:pt x="0" y="21"/>
                    <a:pt x="0" y="40"/>
                  </a:cubicBezTo>
                  <a:lnTo>
                    <a:pt x="20" y="926"/>
                  </a:lnTo>
                  <a:cubicBezTo>
                    <a:pt x="20" y="947"/>
                    <a:pt x="20" y="966"/>
                    <a:pt x="40" y="966"/>
                  </a:cubicBezTo>
                  <a:lnTo>
                    <a:pt x="1168" y="1127"/>
                  </a:lnTo>
                  <a:lnTo>
                    <a:pt x="1187" y="1127"/>
                  </a:lnTo>
                  <a:cubicBezTo>
                    <a:pt x="1208" y="1127"/>
                    <a:pt x="1208" y="1127"/>
                    <a:pt x="1227" y="1108"/>
                  </a:cubicBezTo>
                  <a:cubicBezTo>
                    <a:pt x="1227" y="1068"/>
                    <a:pt x="1208" y="1047"/>
                    <a:pt x="1187" y="1047"/>
                  </a:cubicBezTo>
                  <a:lnTo>
                    <a:pt x="100" y="886"/>
                  </a:lnTo>
                  <a:lnTo>
                    <a:pt x="81" y="40"/>
                  </a:lnTo>
                  <a:cubicBezTo>
                    <a:pt x="81" y="21"/>
                    <a:pt x="60" y="0"/>
                    <a:pt x="4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8"/>
            <p:cNvSpPr/>
            <p:nvPr/>
          </p:nvSpPr>
          <p:spPr>
            <a:xfrm>
              <a:off x="4921550" y="2122875"/>
              <a:ext cx="45800" cy="38800"/>
            </a:xfrm>
            <a:custGeom>
              <a:avLst/>
              <a:gdLst/>
              <a:ahLst/>
              <a:cxnLst/>
              <a:rect l="l" t="t" r="r" b="b"/>
              <a:pathLst>
                <a:path w="1832" h="1552" extrusionOk="0">
                  <a:moveTo>
                    <a:pt x="41" y="1"/>
                  </a:moveTo>
                  <a:cubicBezTo>
                    <a:pt x="20" y="1"/>
                    <a:pt x="0" y="41"/>
                    <a:pt x="0" y="62"/>
                  </a:cubicBezTo>
                  <a:lnTo>
                    <a:pt x="221" y="1249"/>
                  </a:lnTo>
                  <a:cubicBezTo>
                    <a:pt x="221" y="1269"/>
                    <a:pt x="242" y="1269"/>
                    <a:pt x="242" y="1269"/>
                  </a:cubicBezTo>
                  <a:lnTo>
                    <a:pt x="1772" y="1551"/>
                  </a:lnTo>
                  <a:lnTo>
                    <a:pt x="1791" y="1551"/>
                  </a:lnTo>
                  <a:cubicBezTo>
                    <a:pt x="1812" y="1551"/>
                    <a:pt x="1831" y="1530"/>
                    <a:pt x="1831" y="1511"/>
                  </a:cubicBezTo>
                  <a:cubicBezTo>
                    <a:pt x="1831" y="1490"/>
                    <a:pt x="1812" y="1471"/>
                    <a:pt x="1791" y="1471"/>
                  </a:cubicBezTo>
                  <a:lnTo>
                    <a:pt x="282" y="1208"/>
                  </a:lnTo>
                  <a:lnTo>
                    <a:pt x="81" y="41"/>
                  </a:lnTo>
                  <a:cubicBezTo>
                    <a:pt x="81" y="21"/>
                    <a:pt x="60" y="1"/>
                    <a:pt x="4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8"/>
            <p:cNvSpPr/>
            <p:nvPr/>
          </p:nvSpPr>
          <p:spPr>
            <a:xfrm>
              <a:off x="4888825" y="2145025"/>
              <a:ext cx="39275" cy="40800"/>
            </a:xfrm>
            <a:custGeom>
              <a:avLst/>
              <a:gdLst/>
              <a:ahLst/>
              <a:cxnLst/>
              <a:rect l="l" t="t" r="r" b="b"/>
              <a:pathLst>
                <a:path w="1571" h="1632" extrusionOk="0">
                  <a:moveTo>
                    <a:pt x="41" y="0"/>
                  </a:moveTo>
                  <a:cubicBezTo>
                    <a:pt x="21" y="0"/>
                    <a:pt x="0" y="21"/>
                    <a:pt x="21" y="40"/>
                  </a:cubicBezTo>
                  <a:lnTo>
                    <a:pt x="161" y="1350"/>
                  </a:lnTo>
                  <a:cubicBezTo>
                    <a:pt x="161" y="1369"/>
                    <a:pt x="182" y="1390"/>
                    <a:pt x="182" y="1390"/>
                  </a:cubicBezTo>
                  <a:lnTo>
                    <a:pt x="1530" y="1631"/>
                  </a:lnTo>
                  <a:cubicBezTo>
                    <a:pt x="1551" y="1631"/>
                    <a:pt x="1570" y="1631"/>
                    <a:pt x="1570" y="1610"/>
                  </a:cubicBezTo>
                  <a:cubicBezTo>
                    <a:pt x="1570" y="1591"/>
                    <a:pt x="1551" y="1570"/>
                    <a:pt x="1530" y="1551"/>
                  </a:cubicBezTo>
                  <a:lnTo>
                    <a:pt x="242" y="1309"/>
                  </a:lnTo>
                  <a:lnTo>
                    <a:pt x="102" y="40"/>
                  </a:lnTo>
                  <a:cubicBezTo>
                    <a:pt x="81" y="21"/>
                    <a:pt x="81" y="0"/>
                    <a:pt x="4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8"/>
            <p:cNvSpPr/>
            <p:nvPr/>
          </p:nvSpPr>
          <p:spPr>
            <a:xfrm>
              <a:off x="4864175" y="2171700"/>
              <a:ext cx="24675" cy="32725"/>
            </a:xfrm>
            <a:custGeom>
              <a:avLst/>
              <a:gdLst/>
              <a:ahLst/>
              <a:cxnLst/>
              <a:rect l="l" t="t" r="r" b="b"/>
              <a:pathLst>
                <a:path w="987" h="1309" extrusionOk="0">
                  <a:moveTo>
                    <a:pt x="41" y="1"/>
                  </a:moveTo>
                  <a:cubicBezTo>
                    <a:pt x="20" y="20"/>
                    <a:pt x="1" y="41"/>
                    <a:pt x="1" y="60"/>
                  </a:cubicBezTo>
                  <a:lnTo>
                    <a:pt x="81" y="1147"/>
                  </a:lnTo>
                  <a:cubicBezTo>
                    <a:pt x="81" y="1147"/>
                    <a:pt x="101" y="1168"/>
                    <a:pt x="122" y="1168"/>
                  </a:cubicBezTo>
                  <a:lnTo>
                    <a:pt x="927" y="1308"/>
                  </a:lnTo>
                  <a:cubicBezTo>
                    <a:pt x="946" y="1308"/>
                    <a:pt x="967" y="1289"/>
                    <a:pt x="967" y="1268"/>
                  </a:cubicBezTo>
                  <a:cubicBezTo>
                    <a:pt x="986" y="1249"/>
                    <a:pt x="967" y="1228"/>
                    <a:pt x="946" y="1228"/>
                  </a:cubicBezTo>
                  <a:lnTo>
                    <a:pt x="162" y="1107"/>
                  </a:lnTo>
                  <a:lnTo>
                    <a:pt x="81" y="41"/>
                  </a:lnTo>
                  <a:cubicBezTo>
                    <a:pt x="81" y="20"/>
                    <a:pt x="60" y="1"/>
                    <a:pt x="4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8"/>
            <p:cNvSpPr/>
            <p:nvPr/>
          </p:nvSpPr>
          <p:spPr>
            <a:xfrm>
              <a:off x="5087600" y="2120675"/>
              <a:ext cx="113225" cy="133125"/>
            </a:xfrm>
            <a:custGeom>
              <a:avLst/>
              <a:gdLst/>
              <a:ahLst/>
              <a:cxnLst/>
              <a:rect l="l" t="t" r="r" b="b"/>
              <a:pathLst>
                <a:path w="4529" h="5325" extrusionOk="0">
                  <a:moveTo>
                    <a:pt x="4457" y="0"/>
                  </a:moveTo>
                  <a:cubicBezTo>
                    <a:pt x="4430" y="0"/>
                    <a:pt x="4408" y="19"/>
                    <a:pt x="4408" y="48"/>
                  </a:cubicBezTo>
                  <a:cubicBezTo>
                    <a:pt x="4188" y="531"/>
                    <a:pt x="3946" y="1014"/>
                    <a:pt x="3643" y="1457"/>
                  </a:cubicBezTo>
                  <a:cubicBezTo>
                    <a:pt x="3342" y="1900"/>
                    <a:pt x="3020" y="2343"/>
                    <a:pt x="2658" y="2726"/>
                  </a:cubicBezTo>
                  <a:cubicBezTo>
                    <a:pt x="2275" y="3108"/>
                    <a:pt x="1893" y="3491"/>
                    <a:pt x="1490" y="3813"/>
                  </a:cubicBezTo>
                  <a:cubicBezTo>
                    <a:pt x="1067" y="4155"/>
                    <a:pt x="624" y="4477"/>
                    <a:pt x="202" y="4739"/>
                  </a:cubicBezTo>
                  <a:lnTo>
                    <a:pt x="181" y="4758"/>
                  </a:lnTo>
                  <a:lnTo>
                    <a:pt x="162" y="4758"/>
                  </a:lnTo>
                  <a:cubicBezTo>
                    <a:pt x="20" y="4860"/>
                    <a:pt x="1" y="5061"/>
                    <a:pt x="101" y="5201"/>
                  </a:cubicBezTo>
                  <a:cubicBezTo>
                    <a:pt x="160" y="5284"/>
                    <a:pt x="246" y="5325"/>
                    <a:pt x="335" y="5325"/>
                  </a:cubicBezTo>
                  <a:cubicBezTo>
                    <a:pt x="399" y="5325"/>
                    <a:pt x="465" y="5304"/>
                    <a:pt x="524" y="5262"/>
                  </a:cubicBezTo>
                  <a:cubicBezTo>
                    <a:pt x="986" y="4940"/>
                    <a:pt x="1410" y="4578"/>
                    <a:pt x="1812" y="4195"/>
                  </a:cubicBezTo>
                  <a:cubicBezTo>
                    <a:pt x="2215" y="3813"/>
                    <a:pt x="2577" y="3390"/>
                    <a:pt x="2919" y="2968"/>
                  </a:cubicBezTo>
                  <a:cubicBezTo>
                    <a:pt x="3281" y="2525"/>
                    <a:pt x="3584" y="2061"/>
                    <a:pt x="3845" y="1599"/>
                  </a:cubicBezTo>
                  <a:cubicBezTo>
                    <a:pt x="4126" y="1116"/>
                    <a:pt x="4328" y="593"/>
                    <a:pt x="4510" y="89"/>
                  </a:cubicBezTo>
                  <a:cubicBezTo>
                    <a:pt x="4529" y="48"/>
                    <a:pt x="4510" y="29"/>
                    <a:pt x="4489" y="8"/>
                  </a:cubicBezTo>
                  <a:cubicBezTo>
                    <a:pt x="4478" y="3"/>
                    <a:pt x="4467" y="0"/>
                    <a:pt x="4457"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8"/>
            <p:cNvSpPr/>
            <p:nvPr/>
          </p:nvSpPr>
          <p:spPr>
            <a:xfrm>
              <a:off x="5167125" y="1773500"/>
              <a:ext cx="203800" cy="379100"/>
            </a:xfrm>
            <a:custGeom>
              <a:avLst/>
              <a:gdLst/>
              <a:ahLst/>
              <a:cxnLst/>
              <a:rect l="l" t="t" r="r" b="b"/>
              <a:pathLst>
                <a:path w="8152" h="15164" extrusionOk="0">
                  <a:moveTo>
                    <a:pt x="7703" y="0"/>
                  </a:moveTo>
                  <a:cubicBezTo>
                    <a:pt x="7613" y="0"/>
                    <a:pt x="7521" y="34"/>
                    <a:pt x="7448" y="108"/>
                  </a:cubicBezTo>
                  <a:cubicBezTo>
                    <a:pt x="6643" y="892"/>
                    <a:pt x="5011" y="2623"/>
                    <a:pt x="2958" y="5583"/>
                  </a:cubicBezTo>
                  <a:cubicBezTo>
                    <a:pt x="0" y="9869"/>
                    <a:pt x="685" y="15164"/>
                    <a:pt x="685" y="15164"/>
                  </a:cubicBezTo>
                  <a:cubicBezTo>
                    <a:pt x="685" y="15164"/>
                    <a:pt x="4992" y="10594"/>
                    <a:pt x="6783" y="7435"/>
                  </a:cubicBezTo>
                  <a:cubicBezTo>
                    <a:pt x="8132" y="5059"/>
                    <a:pt x="8151" y="1799"/>
                    <a:pt x="8071" y="349"/>
                  </a:cubicBezTo>
                  <a:cubicBezTo>
                    <a:pt x="8058" y="135"/>
                    <a:pt x="7883" y="0"/>
                    <a:pt x="7703"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8"/>
            <p:cNvSpPr/>
            <p:nvPr/>
          </p:nvSpPr>
          <p:spPr>
            <a:xfrm>
              <a:off x="5182225" y="1772450"/>
              <a:ext cx="183175" cy="382175"/>
            </a:xfrm>
            <a:custGeom>
              <a:avLst/>
              <a:gdLst/>
              <a:ahLst/>
              <a:cxnLst/>
              <a:rect l="l" t="t" r="r" b="b"/>
              <a:pathLst>
                <a:path w="7327" h="15287" extrusionOk="0">
                  <a:moveTo>
                    <a:pt x="7234" y="1"/>
                  </a:moveTo>
                  <a:cubicBezTo>
                    <a:pt x="7205" y="1"/>
                    <a:pt x="7180" y="19"/>
                    <a:pt x="7166" y="48"/>
                  </a:cubicBezTo>
                  <a:lnTo>
                    <a:pt x="19" y="15185"/>
                  </a:lnTo>
                  <a:cubicBezTo>
                    <a:pt x="0" y="15225"/>
                    <a:pt x="19" y="15266"/>
                    <a:pt x="60" y="15286"/>
                  </a:cubicBezTo>
                  <a:lnTo>
                    <a:pt x="81" y="15286"/>
                  </a:lnTo>
                  <a:cubicBezTo>
                    <a:pt x="121" y="15286"/>
                    <a:pt x="140" y="15266"/>
                    <a:pt x="161" y="15246"/>
                  </a:cubicBezTo>
                  <a:lnTo>
                    <a:pt x="7306" y="129"/>
                  </a:lnTo>
                  <a:cubicBezTo>
                    <a:pt x="7327" y="89"/>
                    <a:pt x="7306" y="29"/>
                    <a:pt x="7266" y="8"/>
                  </a:cubicBezTo>
                  <a:cubicBezTo>
                    <a:pt x="7255" y="3"/>
                    <a:pt x="7244" y="1"/>
                    <a:pt x="723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8"/>
            <p:cNvSpPr/>
            <p:nvPr/>
          </p:nvSpPr>
          <p:spPr>
            <a:xfrm>
              <a:off x="5294400" y="1834850"/>
              <a:ext cx="75525" cy="41000"/>
            </a:xfrm>
            <a:custGeom>
              <a:avLst/>
              <a:gdLst/>
              <a:ahLst/>
              <a:cxnLst/>
              <a:rect l="l" t="t" r="r" b="b"/>
              <a:pathLst>
                <a:path w="3021" h="1640" extrusionOk="0">
                  <a:moveTo>
                    <a:pt x="94" y="0"/>
                  </a:moveTo>
                  <a:cubicBezTo>
                    <a:pt x="83" y="0"/>
                    <a:pt x="73" y="3"/>
                    <a:pt x="62" y="8"/>
                  </a:cubicBezTo>
                  <a:cubicBezTo>
                    <a:pt x="22" y="29"/>
                    <a:pt x="1" y="89"/>
                    <a:pt x="22" y="129"/>
                  </a:cubicBezTo>
                  <a:lnTo>
                    <a:pt x="806" y="1599"/>
                  </a:lnTo>
                  <a:cubicBezTo>
                    <a:pt x="827" y="1639"/>
                    <a:pt x="846" y="1639"/>
                    <a:pt x="887" y="1639"/>
                  </a:cubicBezTo>
                  <a:lnTo>
                    <a:pt x="907" y="1639"/>
                  </a:lnTo>
                  <a:lnTo>
                    <a:pt x="2940" y="934"/>
                  </a:lnTo>
                  <a:cubicBezTo>
                    <a:pt x="2980" y="934"/>
                    <a:pt x="3020" y="874"/>
                    <a:pt x="3001" y="834"/>
                  </a:cubicBezTo>
                  <a:cubicBezTo>
                    <a:pt x="2986" y="805"/>
                    <a:pt x="2960" y="786"/>
                    <a:pt x="2932" y="786"/>
                  </a:cubicBezTo>
                  <a:cubicBezTo>
                    <a:pt x="2921" y="786"/>
                    <a:pt x="2910" y="788"/>
                    <a:pt x="2899" y="794"/>
                  </a:cubicBezTo>
                  <a:lnTo>
                    <a:pt x="907" y="1478"/>
                  </a:lnTo>
                  <a:lnTo>
                    <a:pt x="162" y="48"/>
                  </a:lnTo>
                  <a:cubicBezTo>
                    <a:pt x="148" y="19"/>
                    <a:pt x="122" y="0"/>
                    <a:pt x="9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8"/>
            <p:cNvSpPr/>
            <p:nvPr/>
          </p:nvSpPr>
          <p:spPr>
            <a:xfrm>
              <a:off x="5241600" y="1907675"/>
              <a:ext cx="109725" cy="49700"/>
            </a:xfrm>
            <a:custGeom>
              <a:avLst/>
              <a:gdLst/>
              <a:ahLst/>
              <a:cxnLst/>
              <a:rect l="l" t="t" r="r" b="b"/>
              <a:pathLst>
                <a:path w="4389" h="1988" extrusionOk="0">
                  <a:moveTo>
                    <a:pt x="81" y="1"/>
                  </a:moveTo>
                  <a:cubicBezTo>
                    <a:pt x="64" y="1"/>
                    <a:pt x="49" y="6"/>
                    <a:pt x="40" y="14"/>
                  </a:cubicBezTo>
                  <a:cubicBezTo>
                    <a:pt x="0" y="34"/>
                    <a:pt x="0" y="95"/>
                    <a:pt x="20" y="114"/>
                  </a:cubicBezTo>
                  <a:lnTo>
                    <a:pt x="1409" y="1947"/>
                  </a:lnTo>
                  <a:cubicBezTo>
                    <a:pt x="1429" y="1966"/>
                    <a:pt x="1449" y="1987"/>
                    <a:pt x="1469" y="1987"/>
                  </a:cubicBezTo>
                  <a:cubicBezTo>
                    <a:pt x="1490" y="1987"/>
                    <a:pt x="1490" y="1987"/>
                    <a:pt x="1509" y="1966"/>
                  </a:cubicBezTo>
                  <a:lnTo>
                    <a:pt x="4327" y="1101"/>
                  </a:lnTo>
                  <a:cubicBezTo>
                    <a:pt x="4367" y="1080"/>
                    <a:pt x="4388" y="1040"/>
                    <a:pt x="4367" y="1000"/>
                  </a:cubicBezTo>
                  <a:cubicBezTo>
                    <a:pt x="4367" y="967"/>
                    <a:pt x="4341" y="935"/>
                    <a:pt x="4309" y="935"/>
                  </a:cubicBezTo>
                  <a:cubicBezTo>
                    <a:pt x="4302" y="935"/>
                    <a:pt x="4294" y="936"/>
                    <a:pt x="4287" y="940"/>
                  </a:cubicBezTo>
                  <a:lnTo>
                    <a:pt x="1509" y="1805"/>
                  </a:lnTo>
                  <a:lnTo>
                    <a:pt x="140" y="34"/>
                  </a:lnTo>
                  <a:cubicBezTo>
                    <a:pt x="129" y="10"/>
                    <a:pt x="104" y="1"/>
                    <a:pt x="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8"/>
            <p:cNvSpPr/>
            <p:nvPr/>
          </p:nvSpPr>
          <p:spPr>
            <a:xfrm>
              <a:off x="5205850" y="1973100"/>
              <a:ext cx="100650" cy="55725"/>
            </a:xfrm>
            <a:custGeom>
              <a:avLst/>
              <a:gdLst/>
              <a:ahLst/>
              <a:cxnLst/>
              <a:rect l="l" t="t" r="r" b="b"/>
              <a:pathLst>
                <a:path w="4026" h="2229" extrusionOk="0">
                  <a:moveTo>
                    <a:pt x="90" y="0"/>
                  </a:moveTo>
                  <a:cubicBezTo>
                    <a:pt x="74" y="0"/>
                    <a:pt x="57" y="5"/>
                    <a:pt x="41" y="14"/>
                  </a:cubicBezTo>
                  <a:cubicBezTo>
                    <a:pt x="0" y="34"/>
                    <a:pt x="0" y="95"/>
                    <a:pt x="21" y="135"/>
                  </a:cubicBezTo>
                  <a:lnTo>
                    <a:pt x="1390" y="2207"/>
                  </a:lnTo>
                  <a:cubicBezTo>
                    <a:pt x="1409" y="2228"/>
                    <a:pt x="1430" y="2228"/>
                    <a:pt x="1470" y="2228"/>
                  </a:cubicBezTo>
                  <a:lnTo>
                    <a:pt x="1490" y="2228"/>
                  </a:lnTo>
                  <a:lnTo>
                    <a:pt x="3966" y="1504"/>
                  </a:lnTo>
                  <a:cubicBezTo>
                    <a:pt x="4007" y="1483"/>
                    <a:pt x="4026" y="1443"/>
                    <a:pt x="4007" y="1402"/>
                  </a:cubicBezTo>
                  <a:cubicBezTo>
                    <a:pt x="4007" y="1362"/>
                    <a:pt x="3945" y="1343"/>
                    <a:pt x="3905" y="1343"/>
                  </a:cubicBezTo>
                  <a:lnTo>
                    <a:pt x="1490" y="2067"/>
                  </a:lnTo>
                  <a:lnTo>
                    <a:pt x="142" y="34"/>
                  </a:lnTo>
                  <a:cubicBezTo>
                    <a:pt x="130" y="10"/>
                    <a:pt x="111" y="0"/>
                    <a:pt x="9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38"/>
            <p:cNvSpPr/>
            <p:nvPr/>
          </p:nvSpPr>
          <p:spPr>
            <a:xfrm>
              <a:off x="5186725" y="2040150"/>
              <a:ext cx="68450" cy="48050"/>
            </a:xfrm>
            <a:custGeom>
              <a:avLst/>
              <a:gdLst/>
              <a:ahLst/>
              <a:cxnLst/>
              <a:rect l="l" t="t" r="r" b="b"/>
              <a:pathLst>
                <a:path w="2738" h="1922" extrusionOk="0">
                  <a:moveTo>
                    <a:pt x="93" y="1"/>
                  </a:moveTo>
                  <a:cubicBezTo>
                    <a:pt x="83" y="1"/>
                    <a:pt x="72" y="3"/>
                    <a:pt x="62" y="8"/>
                  </a:cubicBezTo>
                  <a:cubicBezTo>
                    <a:pt x="21" y="49"/>
                    <a:pt x="0" y="89"/>
                    <a:pt x="21" y="129"/>
                  </a:cubicBezTo>
                  <a:lnTo>
                    <a:pt x="1108" y="1881"/>
                  </a:lnTo>
                  <a:cubicBezTo>
                    <a:pt x="1128" y="1921"/>
                    <a:pt x="1148" y="1921"/>
                    <a:pt x="1168" y="1921"/>
                  </a:cubicBezTo>
                  <a:lnTo>
                    <a:pt x="1208" y="1921"/>
                  </a:lnTo>
                  <a:lnTo>
                    <a:pt x="2678" y="1438"/>
                  </a:lnTo>
                  <a:cubicBezTo>
                    <a:pt x="2719" y="1417"/>
                    <a:pt x="2738" y="1377"/>
                    <a:pt x="2738" y="1337"/>
                  </a:cubicBezTo>
                  <a:cubicBezTo>
                    <a:pt x="2719" y="1297"/>
                    <a:pt x="2678" y="1277"/>
                    <a:pt x="2638" y="1277"/>
                  </a:cubicBezTo>
                  <a:lnTo>
                    <a:pt x="1208" y="1760"/>
                  </a:lnTo>
                  <a:lnTo>
                    <a:pt x="161" y="49"/>
                  </a:lnTo>
                  <a:cubicBezTo>
                    <a:pt x="147" y="19"/>
                    <a:pt x="122" y="1"/>
                    <a:pt x="9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38"/>
            <p:cNvSpPr/>
            <p:nvPr/>
          </p:nvSpPr>
          <p:spPr>
            <a:xfrm>
              <a:off x="4970350" y="2287350"/>
              <a:ext cx="373925" cy="48525"/>
            </a:xfrm>
            <a:custGeom>
              <a:avLst/>
              <a:gdLst/>
              <a:ahLst/>
              <a:cxnLst/>
              <a:rect l="l" t="t" r="r" b="b"/>
              <a:pathLst>
                <a:path w="14957" h="1941" extrusionOk="0">
                  <a:moveTo>
                    <a:pt x="10060" y="0"/>
                  </a:moveTo>
                  <a:cubicBezTo>
                    <a:pt x="9165" y="0"/>
                    <a:pt x="8267" y="27"/>
                    <a:pt x="7367" y="85"/>
                  </a:cubicBezTo>
                  <a:cubicBezTo>
                    <a:pt x="6140" y="165"/>
                    <a:pt x="4892" y="306"/>
                    <a:pt x="3663" y="528"/>
                  </a:cubicBezTo>
                  <a:cubicBezTo>
                    <a:pt x="2456" y="769"/>
                    <a:pt x="1208" y="1011"/>
                    <a:pt x="102" y="1615"/>
                  </a:cubicBezTo>
                  <a:cubicBezTo>
                    <a:pt x="40" y="1655"/>
                    <a:pt x="0" y="1735"/>
                    <a:pt x="0" y="1795"/>
                  </a:cubicBezTo>
                  <a:cubicBezTo>
                    <a:pt x="18" y="1884"/>
                    <a:pt x="97" y="1940"/>
                    <a:pt x="170" y="1940"/>
                  </a:cubicBezTo>
                  <a:cubicBezTo>
                    <a:pt x="181" y="1940"/>
                    <a:pt x="191" y="1939"/>
                    <a:pt x="201" y="1937"/>
                  </a:cubicBezTo>
                  <a:cubicBezTo>
                    <a:pt x="1430" y="1735"/>
                    <a:pt x="2577" y="1352"/>
                    <a:pt x="3784" y="1132"/>
                  </a:cubicBezTo>
                  <a:cubicBezTo>
                    <a:pt x="4973" y="890"/>
                    <a:pt x="6200" y="748"/>
                    <a:pt x="7407" y="649"/>
                  </a:cubicBezTo>
                  <a:cubicBezTo>
                    <a:pt x="8787" y="535"/>
                    <a:pt x="10167" y="499"/>
                    <a:pt x="11547" y="499"/>
                  </a:cubicBezTo>
                  <a:cubicBezTo>
                    <a:pt x="12623" y="499"/>
                    <a:pt x="13699" y="521"/>
                    <a:pt x="14774" y="547"/>
                  </a:cubicBezTo>
                  <a:cubicBezTo>
                    <a:pt x="14876" y="547"/>
                    <a:pt x="14956" y="487"/>
                    <a:pt x="14956" y="407"/>
                  </a:cubicBezTo>
                  <a:cubicBezTo>
                    <a:pt x="14956" y="306"/>
                    <a:pt x="14895" y="225"/>
                    <a:pt x="14795" y="225"/>
                  </a:cubicBezTo>
                  <a:cubicBezTo>
                    <a:pt x="13225" y="84"/>
                    <a:pt x="11647" y="0"/>
                    <a:pt x="1006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38"/>
            <p:cNvSpPr/>
            <p:nvPr/>
          </p:nvSpPr>
          <p:spPr>
            <a:xfrm>
              <a:off x="5166600" y="2245500"/>
              <a:ext cx="409150" cy="108000"/>
            </a:xfrm>
            <a:custGeom>
              <a:avLst/>
              <a:gdLst/>
              <a:ahLst/>
              <a:cxnLst/>
              <a:rect l="l" t="t" r="r" b="b"/>
              <a:pathLst>
                <a:path w="16366" h="4320" extrusionOk="0">
                  <a:moveTo>
                    <a:pt x="7393" y="0"/>
                  </a:moveTo>
                  <a:cubicBezTo>
                    <a:pt x="3279" y="0"/>
                    <a:pt x="0" y="2060"/>
                    <a:pt x="0" y="2060"/>
                  </a:cubicBezTo>
                  <a:cubicBezTo>
                    <a:pt x="0" y="2060"/>
                    <a:pt x="5778" y="3992"/>
                    <a:pt x="9300" y="4295"/>
                  </a:cubicBezTo>
                  <a:cubicBezTo>
                    <a:pt x="9500" y="4312"/>
                    <a:pt x="9701" y="4320"/>
                    <a:pt x="9903" y="4320"/>
                  </a:cubicBezTo>
                  <a:cubicBezTo>
                    <a:pt x="12381" y="4320"/>
                    <a:pt x="14930" y="3139"/>
                    <a:pt x="16084" y="2543"/>
                  </a:cubicBezTo>
                  <a:cubicBezTo>
                    <a:pt x="16366" y="2403"/>
                    <a:pt x="16325" y="2000"/>
                    <a:pt x="16043" y="1899"/>
                  </a:cubicBezTo>
                  <a:cubicBezTo>
                    <a:pt x="15016" y="1496"/>
                    <a:pt x="12842" y="772"/>
                    <a:pt x="9380" y="168"/>
                  </a:cubicBezTo>
                  <a:cubicBezTo>
                    <a:pt x="8703" y="51"/>
                    <a:pt x="8038" y="0"/>
                    <a:pt x="7393"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8"/>
            <p:cNvSpPr/>
            <p:nvPr/>
          </p:nvSpPr>
          <p:spPr>
            <a:xfrm>
              <a:off x="5164575" y="2294975"/>
              <a:ext cx="410650" cy="7600"/>
            </a:xfrm>
            <a:custGeom>
              <a:avLst/>
              <a:gdLst/>
              <a:ahLst/>
              <a:cxnLst/>
              <a:rect l="l" t="t" r="r" b="b"/>
              <a:pathLst>
                <a:path w="16426" h="304" extrusionOk="0">
                  <a:moveTo>
                    <a:pt x="81" y="1"/>
                  </a:moveTo>
                  <a:cubicBezTo>
                    <a:pt x="22" y="1"/>
                    <a:pt x="1" y="41"/>
                    <a:pt x="1" y="81"/>
                  </a:cubicBezTo>
                  <a:cubicBezTo>
                    <a:pt x="1" y="121"/>
                    <a:pt x="22" y="162"/>
                    <a:pt x="81" y="162"/>
                  </a:cubicBezTo>
                  <a:lnTo>
                    <a:pt x="16345" y="303"/>
                  </a:lnTo>
                  <a:cubicBezTo>
                    <a:pt x="16385" y="303"/>
                    <a:pt x="16426" y="263"/>
                    <a:pt x="16426" y="223"/>
                  </a:cubicBezTo>
                  <a:cubicBezTo>
                    <a:pt x="16426" y="182"/>
                    <a:pt x="16385" y="162"/>
                    <a:pt x="16345" y="162"/>
                  </a:cubicBezTo>
                  <a:lnTo>
                    <a:pt x="81"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8"/>
            <p:cNvSpPr/>
            <p:nvPr/>
          </p:nvSpPr>
          <p:spPr>
            <a:xfrm>
              <a:off x="5464025" y="2265725"/>
              <a:ext cx="40750" cy="74075"/>
            </a:xfrm>
            <a:custGeom>
              <a:avLst/>
              <a:gdLst/>
              <a:ahLst/>
              <a:cxnLst/>
              <a:rect l="l" t="t" r="r" b="b"/>
              <a:pathLst>
                <a:path w="1630" h="2963" extrusionOk="0">
                  <a:moveTo>
                    <a:pt x="1077" y="1"/>
                  </a:moveTo>
                  <a:cubicBezTo>
                    <a:pt x="1056" y="1"/>
                    <a:pt x="1038" y="12"/>
                    <a:pt x="1026" y="24"/>
                  </a:cubicBezTo>
                  <a:lnTo>
                    <a:pt x="19" y="1332"/>
                  </a:lnTo>
                  <a:cubicBezTo>
                    <a:pt x="0" y="1352"/>
                    <a:pt x="0" y="1393"/>
                    <a:pt x="40" y="1433"/>
                  </a:cubicBezTo>
                  <a:lnTo>
                    <a:pt x="1490" y="2942"/>
                  </a:lnTo>
                  <a:cubicBezTo>
                    <a:pt x="1509" y="2963"/>
                    <a:pt x="1530" y="2963"/>
                    <a:pt x="1549" y="2963"/>
                  </a:cubicBezTo>
                  <a:cubicBezTo>
                    <a:pt x="1570" y="2963"/>
                    <a:pt x="1589" y="2963"/>
                    <a:pt x="1589" y="2942"/>
                  </a:cubicBezTo>
                  <a:cubicBezTo>
                    <a:pt x="1630" y="2923"/>
                    <a:pt x="1630" y="2861"/>
                    <a:pt x="1610" y="2842"/>
                  </a:cubicBezTo>
                  <a:lnTo>
                    <a:pt x="180" y="1372"/>
                  </a:lnTo>
                  <a:lnTo>
                    <a:pt x="1147" y="124"/>
                  </a:lnTo>
                  <a:cubicBezTo>
                    <a:pt x="1167" y="84"/>
                    <a:pt x="1167" y="43"/>
                    <a:pt x="1127" y="24"/>
                  </a:cubicBezTo>
                  <a:cubicBezTo>
                    <a:pt x="1110" y="7"/>
                    <a:pt x="1093" y="1"/>
                    <a:pt x="107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38"/>
            <p:cNvSpPr/>
            <p:nvPr/>
          </p:nvSpPr>
          <p:spPr>
            <a:xfrm>
              <a:off x="5376925" y="2248475"/>
              <a:ext cx="52900" cy="106425"/>
            </a:xfrm>
            <a:custGeom>
              <a:avLst/>
              <a:gdLst/>
              <a:ahLst/>
              <a:cxnLst/>
              <a:rect l="l" t="t" r="r" b="b"/>
              <a:pathLst>
                <a:path w="2116" h="4257" extrusionOk="0">
                  <a:moveTo>
                    <a:pt x="1134" y="1"/>
                  </a:moveTo>
                  <a:cubicBezTo>
                    <a:pt x="1107" y="1"/>
                    <a:pt x="1082" y="15"/>
                    <a:pt x="1069" y="30"/>
                  </a:cubicBezTo>
                  <a:lnTo>
                    <a:pt x="22" y="2022"/>
                  </a:lnTo>
                  <a:cubicBezTo>
                    <a:pt x="1" y="2042"/>
                    <a:pt x="22" y="2083"/>
                    <a:pt x="41" y="2102"/>
                  </a:cubicBezTo>
                  <a:lnTo>
                    <a:pt x="1974" y="4236"/>
                  </a:lnTo>
                  <a:cubicBezTo>
                    <a:pt x="1974" y="4257"/>
                    <a:pt x="1994" y="4257"/>
                    <a:pt x="2014" y="4257"/>
                  </a:cubicBezTo>
                  <a:cubicBezTo>
                    <a:pt x="2035" y="4257"/>
                    <a:pt x="2054" y="4257"/>
                    <a:pt x="2075" y="4236"/>
                  </a:cubicBezTo>
                  <a:cubicBezTo>
                    <a:pt x="2115" y="4216"/>
                    <a:pt x="2115" y="4155"/>
                    <a:pt x="2075" y="4136"/>
                  </a:cubicBezTo>
                  <a:lnTo>
                    <a:pt x="183" y="2042"/>
                  </a:lnTo>
                  <a:lnTo>
                    <a:pt x="1209" y="110"/>
                  </a:lnTo>
                  <a:cubicBezTo>
                    <a:pt x="1230" y="70"/>
                    <a:pt x="1209" y="30"/>
                    <a:pt x="1168" y="9"/>
                  </a:cubicBezTo>
                  <a:cubicBezTo>
                    <a:pt x="1157" y="3"/>
                    <a:pt x="1145" y="1"/>
                    <a:pt x="113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38"/>
            <p:cNvSpPr/>
            <p:nvPr/>
          </p:nvSpPr>
          <p:spPr>
            <a:xfrm>
              <a:off x="5298950" y="2243450"/>
              <a:ext cx="45800" cy="102875"/>
            </a:xfrm>
            <a:custGeom>
              <a:avLst/>
              <a:gdLst/>
              <a:ahLst/>
              <a:cxnLst/>
              <a:rect l="l" t="t" r="r" b="b"/>
              <a:pathLst>
                <a:path w="1832" h="4115" extrusionOk="0">
                  <a:moveTo>
                    <a:pt x="1366" y="1"/>
                  </a:moveTo>
                  <a:cubicBezTo>
                    <a:pt x="1340" y="1"/>
                    <a:pt x="1303" y="19"/>
                    <a:pt x="1289" y="49"/>
                  </a:cubicBezTo>
                  <a:lnTo>
                    <a:pt x="20" y="2102"/>
                  </a:lnTo>
                  <a:cubicBezTo>
                    <a:pt x="1" y="2142"/>
                    <a:pt x="1" y="2163"/>
                    <a:pt x="20" y="2203"/>
                  </a:cubicBezTo>
                  <a:lnTo>
                    <a:pt x="1692" y="4074"/>
                  </a:lnTo>
                  <a:cubicBezTo>
                    <a:pt x="1692" y="4095"/>
                    <a:pt x="1711" y="4115"/>
                    <a:pt x="1751" y="4115"/>
                  </a:cubicBezTo>
                  <a:cubicBezTo>
                    <a:pt x="1751" y="4115"/>
                    <a:pt x="1772" y="4095"/>
                    <a:pt x="1791" y="4095"/>
                  </a:cubicBezTo>
                  <a:cubicBezTo>
                    <a:pt x="1832" y="4055"/>
                    <a:pt x="1832" y="4015"/>
                    <a:pt x="1791" y="3975"/>
                  </a:cubicBezTo>
                  <a:lnTo>
                    <a:pt x="181" y="2142"/>
                  </a:lnTo>
                  <a:lnTo>
                    <a:pt x="1429" y="129"/>
                  </a:lnTo>
                  <a:cubicBezTo>
                    <a:pt x="1450" y="89"/>
                    <a:pt x="1429" y="49"/>
                    <a:pt x="1389" y="8"/>
                  </a:cubicBezTo>
                  <a:cubicBezTo>
                    <a:pt x="1384" y="3"/>
                    <a:pt x="1376" y="1"/>
                    <a:pt x="136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38"/>
            <p:cNvSpPr/>
            <p:nvPr/>
          </p:nvSpPr>
          <p:spPr>
            <a:xfrm>
              <a:off x="5236025" y="2254400"/>
              <a:ext cx="32250" cy="73325"/>
            </a:xfrm>
            <a:custGeom>
              <a:avLst/>
              <a:gdLst/>
              <a:ahLst/>
              <a:cxnLst/>
              <a:rect l="l" t="t" r="r" b="b"/>
              <a:pathLst>
                <a:path w="1290" h="2933" extrusionOk="0">
                  <a:moveTo>
                    <a:pt x="1194" y="1"/>
                  </a:moveTo>
                  <a:cubicBezTo>
                    <a:pt x="1166" y="1"/>
                    <a:pt x="1141" y="10"/>
                    <a:pt x="1128" y="34"/>
                  </a:cubicBezTo>
                  <a:lnTo>
                    <a:pt x="22" y="1704"/>
                  </a:lnTo>
                  <a:cubicBezTo>
                    <a:pt x="1" y="1725"/>
                    <a:pt x="1" y="1765"/>
                    <a:pt x="22" y="1805"/>
                  </a:cubicBezTo>
                  <a:lnTo>
                    <a:pt x="1069" y="2912"/>
                  </a:lnTo>
                  <a:cubicBezTo>
                    <a:pt x="1069" y="2933"/>
                    <a:pt x="1088" y="2933"/>
                    <a:pt x="1109" y="2933"/>
                  </a:cubicBezTo>
                  <a:cubicBezTo>
                    <a:pt x="1128" y="2933"/>
                    <a:pt x="1149" y="2933"/>
                    <a:pt x="1168" y="2912"/>
                  </a:cubicBezTo>
                  <a:cubicBezTo>
                    <a:pt x="1209" y="2871"/>
                    <a:pt x="1209" y="2831"/>
                    <a:pt x="1168" y="2812"/>
                  </a:cubicBezTo>
                  <a:lnTo>
                    <a:pt x="183" y="1744"/>
                  </a:lnTo>
                  <a:lnTo>
                    <a:pt x="1270" y="115"/>
                  </a:lnTo>
                  <a:cubicBezTo>
                    <a:pt x="1289" y="74"/>
                    <a:pt x="1270" y="34"/>
                    <a:pt x="1249" y="13"/>
                  </a:cubicBezTo>
                  <a:cubicBezTo>
                    <a:pt x="1232" y="5"/>
                    <a:pt x="1213" y="1"/>
                    <a:pt x="119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8"/>
            <p:cNvSpPr/>
            <p:nvPr/>
          </p:nvSpPr>
          <p:spPr>
            <a:xfrm>
              <a:off x="4037375" y="2477150"/>
              <a:ext cx="552075" cy="56000"/>
            </a:xfrm>
            <a:custGeom>
              <a:avLst/>
              <a:gdLst/>
              <a:ahLst/>
              <a:cxnLst/>
              <a:rect l="l" t="t" r="r" b="b"/>
              <a:pathLst>
                <a:path w="22083" h="2240" extrusionOk="0">
                  <a:moveTo>
                    <a:pt x="9852" y="1"/>
                  </a:moveTo>
                  <a:cubicBezTo>
                    <a:pt x="8407" y="1"/>
                    <a:pt x="6961" y="84"/>
                    <a:pt x="5516" y="242"/>
                  </a:cubicBezTo>
                  <a:lnTo>
                    <a:pt x="4147" y="424"/>
                  </a:lnTo>
                  <a:lnTo>
                    <a:pt x="2778" y="625"/>
                  </a:lnTo>
                  <a:cubicBezTo>
                    <a:pt x="2316" y="725"/>
                    <a:pt x="1853" y="826"/>
                    <a:pt x="1410" y="926"/>
                  </a:cubicBezTo>
                  <a:cubicBezTo>
                    <a:pt x="967" y="1068"/>
                    <a:pt x="524" y="1208"/>
                    <a:pt x="102" y="1409"/>
                  </a:cubicBezTo>
                  <a:cubicBezTo>
                    <a:pt x="41" y="1430"/>
                    <a:pt x="1" y="1490"/>
                    <a:pt x="1" y="1570"/>
                  </a:cubicBezTo>
                  <a:cubicBezTo>
                    <a:pt x="1" y="1651"/>
                    <a:pt x="81" y="1731"/>
                    <a:pt x="183" y="1731"/>
                  </a:cubicBezTo>
                  <a:cubicBezTo>
                    <a:pt x="645" y="1712"/>
                    <a:pt x="1109" y="1631"/>
                    <a:pt x="1551" y="1570"/>
                  </a:cubicBezTo>
                  <a:cubicBezTo>
                    <a:pt x="1994" y="1510"/>
                    <a:pt x="2456" y="1430"/>
                    <a:pt x="2899" y="1329"/>
                  </a:cubicBezTo>
                  <a:lnTo>
                    <a:pt x="4249" y="1108"/>
                  </a:lnTo>
                  <a:lnTo>
                    <a:pt x="5596" y="926"/>
                  </a:lnTo>
                  <a:cubicBezTo>
                    <a:pt x="7142" y="754"/>
                    <a:pt x="8688" y="656"/>
                    <a:pt x="10247" y="656"/>
                  </a:cubicBezTo>
                  <a:cubicBezTo>
                    <a:pt x="10515" y="656"/>
                    <a:pt x="10783" y="659"/>
                    <a:pt x="11052" y="665"/>
                  </a:cubicBezTo>
                  <a:cubicBezTo>
                    <a:pt x="14695" y="725"/>
                    <a:pt x="18339" y="1248"/>
                    <a:pt x="21860" y="2235"/>
                  </a:cubicBezTo>
                  <a:cubicBezTo>
                    <a:pt x="21874" y="2238"/>
                    <a:pt x="21888" y="2240"/>
                    <a:pt x="21902" y="2240"/>
                  </a:cubicBezTo>
                  <a:cubicBezTo>
                    <a:pt x="21972" y="2240"/>
                    <a:pt x="22046" y="2201"/>
                    <a:pt x="22062" y="2134"/>
                  </a:cubicBezTo>
                  <a:cubicBezTo>
                    <a:pt x="22083" y="2034"/>
                    <a:pt x="22042" y="1953"/>
                    <a:pt x="21962" y="1913"/>
                  </a:cubicBezTo>
                  <a:cubicBezTo>
                    <a:pt x="20210" y="1349"/>
                    <a:pt x="18398" y="907"/>
                    <a:pt x="16587" y="585"/>
                  </a:cubicBezTo>
                  <a:cubicBezTo>
                    <a:pt x="14756" y="263"/>
                    <a:pt x="12923" y="81"/>
                    <a:pt x="11071" y="21"/>
                  </a:cubicBezTo>
                  <a:cubicBezTo>
                    <a:pt x="10665" y="8"/>
                    <a:pt x="10259" y="1"/>
                    <a:pt x="9852"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8"/>
            <p:cNvSpPr/>
            <p:nvPr/>
          </p:nvSpPr>
          <p:spPr>
            <a:xfrm>
              <a:off x="4500325" y="2484625"/>
              <a:ext cx="338200" cy="102800"/>
            </a:xfrm>
            <a:custGeom>
              <a:avLst/>
              <a:gdLst/>
              <a:ahLst/>
              <a:cxnLst/>
              <a:rect l="l" t="t" r="r" b="b"/>
              <a:pathLst>
                <a:path w="13528" h="4112" extrusionOk="0">
                  <a:moveTo>
                    <a:pt x="4707" y="0"/>
                  </a:moveTo>
                  <a:cubicBezTo>
                    <a:pt x="2059" y="0"/>
                    <a:pt x="1" y="889"/>
                    <a:pt x="1" y="889"/>
                  </a:cubicBezTo>
                  <a:cubicBezTo>
                    <a:pt x="1" y="889"/>
                    <a:pt x="4550" y="3224"/>
                    <a:pt x="7429" y="3928"/>
                  </a:cubicBezTo>
                  <a:cubicBezTo>
                    <a:pt x="7971" y="4059"/>
                    <a:pt x="8536" y="4111"/>
                    <a:pt x="9095" y="4111"/>
                  </a:cubicBezTo>
                  <a:cubicBezTo>
                    <a:pt x="10780" y="4111"/>
                    <a:pt x="12420" y="3632"/>
                    <a:pt x="13267" y="3345"/>
                  </a:cubicBezTo>
                  <a:cubicBezTo>
                    <a:pt x="13508" y="3244"/>
                    <a:pt x="13527" y="2922"/>
                    <a:pt x="13307" y="2801"/>
                  </a:cubicBezTo>
                  <a:cubicBezTo>
                    <a:pt x="12521" y="2339"/>
                    <a:pt x="10790" y="1453"/>
                    <a:pt x="8033" y="527"/>
                  </a:cubicBezTo>
                  <a:cubicBezTo>
                    <a:pt x="6892" y="139"/>
                    <a:pt x="5753" y="0"/>
                    <a:pt x="470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8"/>
            <p:cNvSpPr/>
            <p:nvPr/>
          </p:nvSpPr>
          <p:spPr>
            <a:xfrm>
              <a:off x="4498850" y="2505325"/>
              <a:ext cx="339200" cy="57900"/>
            </a:xfrm>
            <a:custGeom>
              <a:avLst/>
              <a:gdLst/>
              <a:ahLst/>
              <a:cxnLst/>
              <a:rect l="l" t="t" r="r" b="b"/>
              <a:pathLst>
                <a:path w="13568" h="2316" extrusionOk="0">
                  <a:moveTo>
                    <a:pt x="81" y="0"/>
                  </a:moveTo>
                  <a:cubicBezTo>
                    <a:pt x="41" y="0"/>
                    <a:pt x="20" y="21"/>
                    <a:pt x="0" y="41"/>
                  </a:cubicBezTo>
                  <a:cubicBezTo>
                    <a:pt x="0" y="81"/>
                    <a:pt x="20" y="121"/>
                    <a:pt x="60" y="121"/>
                  </a:cubicBezTo>
                  <a:lnTo>
                    <a:pt x="13487" y="2316"/>
                  </a:lnTo>
                  <a:lnTo>
                    <a:pt x="13506" y="2316"/>
                  </a:lnTo>
                  <a:cubicBezTo>
                    <a:pt x="13527" y="2316"/>
                    <a:pt x="13567" y="2295"/>
                    <a:pt x="13567" y="2276"/>
                  </a:cubicBezTo>
                  <a:cubicBezTo>
                    <a:pt x="13567" y="2235"/>
                    <a:pt x="13546" y="2195"/>
                    <a:pt x="13506" y="2195"/>
                  </a:cubicBezTo>
                  <a:lnTo>
                    <a:pt x="81"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8"/>
            <p:cNvSpPr/>
            <p:nvPr/>
          </p:nvSpPr>
          <p:spPr>
            <a:xfrm>
              <a:off x="4746425" y="2522550"/>
              <a:ext cx="28700" cy="62825"/>
            </a:xfrm>
            <a:custGeom>
              <a:avLst/>
              <a:gdLst/>
              <a:ahLst/>
              <a:cxnLst/>
              <a:rect l="l" t="t" r="r" b="b"/>
              <a:pathLst>
                <a:path w="1148" h="2513" extrusionOk="0">
                  <a:moveTo>
                    <a:pt x="1049" y="1"/>
                  </a:moveTo>
                  <a:cubicBezTo>
                    <a:pt x="1032" y="1"/>
                    <a:pt x="1017" y="6"/>
                    <a:pt x="1007" y="17"/>
                  </a:cubicBezTo>
                  <a:lnTo>
                    <a:pt x="20" y="962"/>
                  </a:lnTo>
                  <a:cubicBezTo>
                    <a:pt x="1" y="983"/>
                    <a:pt x="1" y="1023"/>
                    <a:pt x="20" y="1042"/>
                  </a:cubicBezTo>
                  <a:lnTo>
                    <a:pt x="1026" y="2492"/>
                  </a:lnTo>
                  <a:cubicBezTo>
                    <a:pt x="1047" y="2492"/>
                    <a:pt x="1067" y="2512"/>
                    <a:pt x="1088" y="2512"/>
                  </a:cubicBezTo>
                  <a:cubicBezTo>
                    <a:pt x="1088" y="2512"/>
                    <a:pt x="1107" y="2512"/>
                    <a:pt x="1128" y="2492"/>
                  </a:cubicBezTo>
                  <a:cubicBezTo>
                    <a:pt x="1147" y="2472"/>
                    <a:pt x="1147" y="2432"/>
                    <a:pt x="1128" y="2411"/>
                  </a:cubicBezTo>
                  <a:lnTo>
                    <a:pt x="162" y="1023"/>
                  </a:lnTo>
                  <a:lnTo>
                    <a:pt x="1107" y="97"/>
                  </a:lnTo>
                  <a:cubicBezTo>
                    <a:pt x="1128" y="76"/>
                    <a:pt x="1128" y="36"/>
                    <a:pt x="1107" y="17"/>
                  </a:cubicBezTo>
                  <a:cubicBezTo>
                    <a:pt x="1087" y="6"/>
                    <a:pt x="1067" y="1"/>
                    <a:pt x="1049"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8"/>
            <p:cNvSpPr/>
            <p:nvPr/>
          </p:nvSpPr>
          <p:spPr>
            <a:xfrm>
              <a:off x="4674450" y="2497075"/>
              <a:ext cx="36775" cy="90800"/>
            </a:xfrm>
            <a:custGeom>
              <a:avLst/>
              <a:gdLst/>
              <a:ahLst/>
              <a:cxnLst/>
              <a:rect l="l" t="t" r="r" b="b"/>
              <a:pathLst>
                <a:path w="1471" h="3632" extrusionOk="0">
                  <a:moveTo>
                    <a:pt x="1207" y="0"/>
                  </a:moveTo>
                  <a:cubicBezTo>
                    <a:pt x="1187" y="0"/>
                    <a:pt x="1162" y="14"/>
                    <a:pt x="1149" y="29"/>
                  </a:cubicBezTo>
                  <a:lnTo>
                    <a:pt x="21" y="1538"/>
                  </a:lnTo>
                  <a:cubicBezTo>
                    <a:pt x="0" y="1559"/>
                    <a:pt x="0" y="1578"/>
                    <a:pt x="21" y="1599"/>
                  </a:cubicBezTo>
                  <a:lnTo>
                    <a:pt x="1350" y="3612"/>
                  </a:lnTo>
                  <a:cubicBezTo>
                    <a:pt x="1350" y="3631"/>
                    <a:pt x="1369" y="3631"/>
                    <a:pt x="1390" y="3631"/>
                  </a:cubicBezTo>
                  <a:lnTo>
                    <a:pt x="1430" y="3631"/>
                  </a:lnTo>
                  <a:cubicBezTo>
                    <a:pt x="1471" y="3612"/>
                    <a:pt x="1471" y="3572"/>
                    <a:pt x="1450" y="3551"/>
                  </a:cubicBezTo>
                  <a:lnTo>
                    <a:pt x="162" y="1578"/>
                  </a:lnTo>
                  <a:lnTo>
                    <a:pt x="1248" y="110"/>
                  </a:lnTo>
                  <a:cubicBezTo>
                    <a:pt x="1269" y="69"/>
                    <a:pt x="1248" y="29"/>
                    <a:pt x="1229" y="8"/>
                  </a:cubicBezTo>
                  <a:cubicBezTo>
                    <a:pt x="1223" y="3"/>
                    <a:pt x="1215" y="0"/>
                    <a:pt x="120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8"/>
            <p:cNvSpPr/>
            <p:nvPr/>
          </p:nvSpPr>
          <p:spPr>
            <a:xfrm>
              <a:off x="4610050" y="2483825"/>
              <a:ext cx="36775" cy="85925"/>
            </a:xfrm>
            <a:custGeom>
              <a:avLst/>
              <a:gdLst/>
              <a:ahLst/>
              <a:cxnLst/>
              <a:rect l="l" t="t" r="r" b="b"/>
              <a:pathLst>
                <a:path w="1471" h="3437" extrusionOk="0">
                  <a:moveTo>
                    <a:pt x="1389" y="0"/>
                  </a:moveTo>
                  <a:cubicBezTo>
                    <a:pt x="1374" y="0"/>
                    <a:pt x="1359" y="5"/>
                    <a:pt x="1349" y="15"/>
                  </a:cubicBezTo>
                  <a:lnTo>
                    <a:pt x="21" y="1566"/>
                  </a:lnTo>
                  <a:cubicBezTo>
                    <a:pt x="21" y="1585"/>
                    <a:pt x="0" y="1625"/>
                    <a:pt x="21" y="1646"/>
                  </a:cubicBezTo>
                  <a:lnTo>
                    <a:pt x="1148" y="3417"/>
                  </a:lnTo>
                  <a:cubicBezTo>
                    <a:pt x="1167" y="3437"/>
                    <a:pt x="1188" y="3437"/>
                    <a:pt x="1208" y="3437"/>
                  </a:cubicBezTo>
                  <a:lnTo>
                    <a:pt x="1248" y="3437"/>
                  </a:lnTo>
                  <a:cubicBezTo>
                    <a:pt x="1269" y="3417"/>
                    <a:pt x="1288" y="3377"/>
                    <a:pt x="1269" y="3337"/>
                  </a:cubicBezTo>
                  <a:lnTo>
                    <a:pt x="161" y="1625"/>
                  </a:lnTo>
                  <a:lnTo>
                    <a:pt x="1449" y="116"/>
                  </a:lnTo>
                  <a:cubicBezTo>
                    <a:pt x="1470" y="76"/>
                    <a:pt x="1449" y="36"/>
                    <a:pt x="1430" y="15"/>
                  </a:cubicBezTo>
                  <a:cubicBezTo>
                    <a:pt x="1419" y="5"/>
                    <a:pt x="1404" y="0"/>
                    <a:pt x="138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8"/>
            <p:cNvSpPr/>
            <p:nvPr/>
          </p:nvSpPr>
          <p:spPr>
            <a:xfrm>
              <a:off x="4557700" y="2484325"/>
              <a:ext cx="32225" cy="60275"/>
            </a:xfrm>
            <a:custGeom>
              <a:avLst/>
              <a:gdLst/>
              <a:ahLst/>
              <a:cxnLst/>
              <a:rect l="l" t="t" r="r" b="b"/>
              <a:pathLst>
                <a:path w="1289" h="2411" extrusionOk="0">
                  <a:moveTo>
                    <a:pt x="1212" y="0"/>
                  </a:moveTo>
                  <a:cubicBezTo>
                    <a:pt x="1194" y="0"/>
                    <a:pt x="1179" y="5"/>
                    <a:pt x="1168" y="16"/>
                  </a:cubicBezTo>
                  <a:lnTo>
                    <a:pt x="41" y="1264"/>
                  </a:lnTo>
                  <a:cubicBezTo>
                    <a:pt x="22" y="1283"/>
                    <a:pt x="1" y="1304"/>
                    <a:pt x="22" y="1344"/>
                  </a:cubicBezTo>
                  <a:lnTo>
                    <a:pt x="746" y="2391"/>
                  </a:lnTo>
                  <a:cubicBezTo>
                    <a:pt x="766" y="2410"/>
                    <a:pt x="786" y="2410"/>
                    <a:pt x="806" y="2410"/>
                  </a:cubicBezTo>
                  <a:lnTo>
                    <a:pt x="827" y="2410"/>
                  </a:lnTo>
                  <a:cubicBezTo>
                    <a:pt x="867" y="2391"/>
                    <a:pt x="867" y="2351"/>
                    <a:pt x="846" y="2310"/>
                  </a:cubicBezTo>
                  <a:lnTo>
                    <a:pt x="162" y="1304"/>
                  </a:lnTo>
                  <a:lnTo>
                    <a:pt x="1270" y="96"/>
                  </a:lnTo>
                  <a:cubicBezTo>
                    <a:pt x="1289" y="75"/>
                    <a:pt x="1289" y="35"/>
                    <a:pt x="1270" y="16"/>
                  </a:cubicBezTo>
                  <a:cubicBezTo>
                    <a:pt x="1249" y="5"/>
                    <a:pt x="1229" y="0"/>
                    <a:pt x="121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8"/>
            <p:cNvSpPr/>
            <p:nvPr/>
          </p:nvSpPr>
          <p:spPr>
            <a:xfrm>
              <a:off x="4560250" y="2109300"/>
              <a:ext cx="98650" cy="190250"/>
            </a:xfrm>
            <a:custGeom>
              <a:avLst/>
              <a:gdLst/>
              <a:ahLst/>
              <a:cxnLst/>
              <a:rect l="l" t="t" r="r" b="b"/>
              <a:pathLst>
                <a:path w="3946" h="7610" extrusionOk="0">
                  <a:moveTo>
                    <a:pt x="221" y="1"/>
                  </a:moveTo>
                  <a:cubicBezTo>
                    <a:pt x="140" y="1"/>
                    <a:pt x="60" y="60"/>
                    <a:pt x="60" y="162"/>
                  </a:cubicBezTo>
                  <a:cubicBezTo>
                    <a:pt x="60" y="262"/>
                    <a:pt x="0" y="2798"/>
                    <a:pt x="0" y="2980"/>
                  </a:cubicBezTo>
                  <a:cubicBezTo>
                    <a:pt x="0" y="3060"/>
                    <a:pt x="0" y="3221"/>
                    <a:pt x="3643" y="7548"/>
                  </a:cubicBezTo>
                  <a:cubicBezTo>
                    <a:pt x="3683" y="7589"/>
                    <a:pt x="3723" y="7609"/>
                    <a:pt x="3763" y="7609"/>
                  </a:cubicBezTo>
                  <a:cubicBezTo>
                    <a:pt x="3804" y="7609"/>
                    <a:pt x="3844" y="7589"/>
                    <a:pt x="3884" y="7569"/>
                  </a:cubicBezTo>
                  <a:cubicBezTo>
                    <a:pt x="3945" y="7508"/>
                    <a:pt x="3945" y="7408"/>
                    <a:pt x="3905" y="7347"/>
                  </a:cubicBezTo>
                  <a:cubicBezTo>
                    <a:pt x="2596" y="5798"/>
                    <a:pt x="503" y="3281"/>
                    <a:pt x="322" y="2959"/>
                  </a:cubicBezTo>
                  <a:cubicBezTo>
                    <a:pt x="322" y="2618"/>
                    <a:pt x="382" y="202"/>
                    <a:pt x="382" y="162"/>
                  </a:cubicBezTo>
                  <a:cubicBezTo>
                    <a:pt x="382" y="81"/>
                    <a:pt x="322" y="1"/>
                    <a:pt x="22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8"/>
            <p:cNvSpPr/>
            <p:nvPr/>
          </p:nvSpPr>
          <p:spPr>
            <a:xfrm>
              <a:off x="4650825" y="2290150"/>
              <a:ext cx="20625" cy="91400"/>
            </a:xfrm>
            <a:custGeom>
              <a:avLst/>
              <a:gdLst/>
              <a:ahLst/>
              <a:cxnLst/>
              <a:rect l="l" t="t" r="r" b="b"/>
              <a:pathLst>
                <a:path w="825" h="3656" extrusionOk="0">
                  <a:moveTo>
                    <a:pt x="193" y="0"/>
                  </a:moveTo>
                  <a:cubicBezTo>
                    <a:pt x="176" y="0"/>
                    <a:pt x="158" y="4"/>
                    <a:pt x="140" y="13"/>
                  </a:cubicBezTo>
                  <a:cubicBezTo>
                    <a:pt x="40" y="32"/>
                    <a:pt x="0" y="134"/>
                    <a:pt x="20" y="214"/>
                  </a:cubicBezTo>
                  <a:cubicBezTo>
                    <a:pt x="363" y="1261"/>
                    <a:pt x="503" y="2388"/>
                    <a:pt x="403" y="3495"/>
                  </a:cubicBezTo>
                  <a:cubicBezTo>
                    <a:pt x="403" y="3575"/>
                    <a:pt x="462" y="3656"/>
                    <a:pt x="564" y="3656"/>
                  </a:cubicBezTo>
                  <a:cubicBezTo>
                    <a:pt x="644" y="3656"/>
                    <a:pt x="725" y="3596"/>
                    <a:pt x="725" y="3516"/>
                  </a:cubicBezTo>
                  <a:cubicBezTo>
                    <a:pt x="825" y="2367"/>
                    <a:pt x="685" y="1200"/>
                    <a:pt x="342" y="113"/>
                  </a:cubicBezTo>
                  <a:cubicBezTo>
                    <a:pt x="310" y="50"/>
                    <a:pt x="254" y="0"/>
                    <a:pt x="19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8"/>
            <p:cNvSpPr/>
            <p:nvPr/>
          </p:nvSpPr>
          <p:spPr>
            <a:xfrm>
              <a:off x="4652300" y="2289200"/>
              <a:ext cx="83575" cy="69725"/>
            </a:xfrm>
            <a:custGeom>
              <a:avLst/>
              <a:gdLst/>
              <a:ahLst/>
              <a:cxnLst/>
              <a:rect l="l" t="t" r="r" b="b"/>
              <a:pathLst>
                <a:path w="3343" h="2789" extrusionOk="0">
                  <a:moveTo>
                    <a:pt x="751" y="1"/>
                  </a:moveTo>
                  <a:cubicBezTo>
                    <a:pt x="545" y="1"/>
                    <a:pt x="346" y="16"/>
                    <a:pt x="162" y="30"/>
                  </a:cubicBezTo>
                  <a:cubicBezTo>
                    <a:pt x="81" y="30"/>
                    <a:pt x="1" y="111"/>
                    <a:pt x="22" y="212"/>
                  </a:cubicBezTo>
                  <a:cubicBezTo>
                    <a:pt x="22" y="293"/>
                    <a:pt x="102" y="352"/>
                    <a:pt x="183" y="352"/>
                  </a:cubicBezTo>
                  <a:cubicBezTo>
                    <a:pt x="372" y="337"/>
                    <a:pt x="574" y="321"/>
                    <a:pt x="776" y="321"/>
                  </a:cubicBezTo>
                  <a:cubicBezTo>
                    <a:pt x="1092" y="321"/>
                    <a:pt x="1410" y="359"/>
                    <a:pt x="1692" y="494"/>
                  </a:cubicBezTo>
                  <a:cubicBezTo>
                    <a:pt x="1973" y="655"/>
                    <a:pt x="2255" y="916"/>
                    <a:pt x="2518" y="1339"/>
                  </a:cubicBezTo>
                  <a:cubicBezTo>
                    <a:pt x="2819" y="1822"/>
                    <a:pt x="2980" y="2244"/>
                    <a:pt x="3020" y="2647"/>
                  </a:cubicBezTo>
                  <a:cubicBezTo>
                    <a:pt x="3020" y="2727"/>
                    <a:pt x="3101" y="2789"/>
                    <a:pt x="3181" y="2789"/>
                  </a:cubicBezTo>
                  <a:cubicBezTo>
                    <a:pt x="3283" y="2789"/>
                    <a:pt x="3342" y="2708"/>
                    <a:pt x="3342" y="2628"/>
                  </a:cubicBezTo>
                  <a:cubicBezTo>
                    <a:pt x="3302" y="2164"/>
                    <a:pt x="3122" y="1681"/>
                    <a:pt x="2779" y="1157"/>
                  </a:cubicBezTo>
                  <a:cubicBezTo>
                    <a:pt x="2477" y="695"/>
                    <a:pt x="2175" y="393"/>
                    <a:pt x="1833" y="212"/>
                  </a:cubicBezTo>
                  <a:cubicBezTo>
                    <a:pt x="1488" y="45"/>
                    <a:pt x="1110" y="1"/>
                    <a:pt x="75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8"/>
            <p:cNvSpPr/>
            <p:nvPr/>
          </p:nvSpPr>
          <p:spPr>
            <a:xfrm>
              <a:off x="4649300" y="2270350"/>
              <a:ext cx="137900" cy="68450"/>
            </a:xfrm>
            <a:custGeom>
              <a:avLst/>
              <a:gdLst/>
              <a:ahLst/>
              <a:cxnLst/>
              <a:rect l="l" t="t" r="r" b="b"/>
              <a:pathLst>
                <a:path w="5516" h="2738" extrusionOk="0">
                  <a:moveTo>
                    <a:pt x="2427" y="0"/>
                  </a:moveTo>
                  <a:cubicBezTo>
                    <a:pt x="1623" y="0"/>
                    <a:pt x="782" y="261"/>
                    <a:pt x="81" y="765"/>
                  </a:cubicBezTo>
                  <a:cubicBezTo>
                    <a:pt x="21" y="805"/>
                    <a:pt x="0" y="905"/>
                    <a:pt x="40" y="986"/>
                  </a:cubicBezTo>
                  <a:cubicBezTo>
                    <a:pt x="76" y="1033"/>
                    <a:pt x="125" y="1052"/>
                    <a:pt x="172" y="1052"/>
                  </a:cubicBezTo>
                  <a:cubicBezTo>
                    <a:pt x="205" y="1052"/>
                    <a:pt x="237" y="1042"/>
                    <a:pt x="263" y="1026"/>
                  </a:cubicBezTo>
                  <a:cubicBezTo>
                    <a:pt x="914" y="571"/>
                    <a:pt x="1681" y="321"/>
                    <a:pt x="2407" y="321"/>
                  </a:cubicBezTo>
                  <a:cubicBezTo>
                    <a:pt x="2644" y="321"/>
                    <a:pt x="2877" y="348"/>
                    <a:pt x="3100" y="403"/>
                  </a:cubicBezTo>
                  <a:cubicBezTo>
                    <a:pt x="4106" y="623"/>
                    <a:pt x="4932" y="1388"/>
                    <a:pt x="5153" y="2314"/>
                  </a:cubicBezTo>
                  <a:cubicBezTo>
                    <a:pt x="5174" y="2395"/>
                    <a:pt x="5193" y="2475"/>
                    <a:pt x="5193" y="2576"/>
                  </a:cubicBezTo>
                  <a:cubicBezTo>
                    <a:pt x="5193" y="2657"/>
                    <a:pt x="5254" y="2738"/>
                    <a:pt x="5354" y="2738"/>
                  </a:cubicBezTo>
                  <a:cubicBezTo>
                    <a:pt x="5435" y="2738"/>
                    <a:pt x="5515" y="2676"/>
                    <a:pt x="5515" y="2576"/>
                  </a:cubicBezTo>
                  <a:cubicBezTo>
                    <a:pt x="5515" y="2456"/>
                    <a:pt x="5496" y="2335"/>
                    <a:pt x="5475" y="2233"/>
                  </a:cubicBezTo>
                  <a:cubicBezTo>
                    <a:pt x="5214" y="1208"/>
                    <a:pt x="4288" y="341"/>
                    <a:pt x="3180" y="81"/>
                  </a:cubicBezTo>
                  <a:cubicBezTo>
                    <a:pt x="2937" y="27"/>
                    <a:pt x="2684" y="0"/>
                    <a:pt x="242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8"/>
            <p:cNvSpPr/>
            <p:nvPr/>
          </p:nvSpPr>
          <p:spPr>
            <a:xfrm>
              <a:off x="4044425" y="1175250"/>
              <a:ext cx="850975" cy="1198900"/>
            </a:xfrm>
            <a:custGeom>
              <a:avLst/>
              <a:gdLst/>
              <a:ahLst/>
              <a:cxnLst/>
              <a:rect l="l" t="t" r="r" b="b"/>
              <a:pathLst>
                <a:path w="34039" h="47956" extrusionOk="0">
                  <a:moveTo>
                    <a:pt x="23337" y="0"/>
                  </a:moveTo>
                  <a:cubicBezTo>
                    <a:pt x="22538" y="0"/>
                    <a:pt x="19197" y="217"/>
                    <a:pt x="17995" y="3768"/>
                  </a:cubicBezTo>
                  <a:cubicBezTo>
                    <a:pt x="17533" y="5117"/>
                    <a:pt x="17231" y="6405"/>
                    <a:pt x="17029" y="7492"/>
                  </a:cubicBezTo>
                  <a:lnTo>
                    <a:pt x="16970" y="7793"/>
                  </a:lnTo>
                  <a:cubicBezTo>
                    <a:pt x="16768" y="8901"/>
                    <a:pt x="16688" y="9827"/>
                    <a:pt x="16648" y="10410"/>
                  </a:cubicBezTo>
                  <a:cubicBezTo>
                    <a:pt x="16627" y="10793"/>
                    <a:pt x="16627" y="11054"/>
                    <a:pt x="16627" y="11135"/>
                  </a:cubicBezTo>
                  <a:lnTo>
                    <a:pt x="16627" y="11156"/>
                  </a:lnTo>
                  <a:cubicBezTo>
                    <a:pt x="16627" y="11156"/>
                    <a:pt x="16607" y="11175"/>
                    <a:pt x="16567" y="11196"/>
                  </a:cubicBezTo>
                  <a:cubicBezTo>
                    <a:pt x="16546" y="11196"/>
                    <a:pt x="16506" y="11215"/>
                    <a:pt x="16466" y="11236"/>
                  </a:cubicBezTo>
                  <a:lnTo>
                    <a:pt x="16446" y="11236"/>
                  </a:lnTo>
                  <a:cubicBezTo>
                    <a:pt x="16366" y="11276"/>
                    <a:pt x="16264" y="11317"/>
                    <a:pt x="16144" y="11376"/>
                  </a:cubicBezTo>
                  <a:lnTo>
                    <a:pt x="16124" y="11376"/>
                  </a:lnTo>
                  <a:cubicBezTo>
                    <a:pt x="14453" y="12202"/>
                    <a:pt x="8817" y="15503"/>
                    <a:pt x="6120" y="23332"/>
                  </a:cubicBezTo>
                  <a:cubicBezTo>
                    <a:pt x="2939" y="32592"/>
                    <a:pt x="1852" y="43179"/>
                    <a:pt x="1852" y="43179"/>
                  </a:cubicBezTo>
                  <a:cubicBezTo>
                    <a:pt x="1852" y="43179"/>
                    <a:pt x="1" y="46923"/>
                    <a:pt x="725" y="47508"/>
                  </a:cubicBezTo>
                  <a:cubicBezTo>
                    <a:pt x="859" y="47615"/>
                    <a:pt x="999" y="47659"/>
                    <a:pt x="1138" y="47659"/>
                  </a:cubicBezTo>
                  <a:cubicBezTo>
                    <a:pt x="1753" y="47659"/>
                    <a:pt x="2356" y="46803"/>
                    <a:pt x="2356" y="46802"/>
                  </a:cubicBezTo>
                  <a:lnTo>
                    <a:pt x="2356" y="46802"/>
                  </a:lnTo>
                  <a:cubicBezTo>
                    <a:pt x="2356" y="46803"/>
                    <a:pt x="2276" y="47889"/>
                    <a:pt x="3161" y="47951"/>
                  </a:cubicBezTo>
                  <a:cubicBezTo>
                    <a:pt x="3195" y="47954"/>
                    <a:pt x="3227" y="47955"/>
                    <a:pt x="3259" y="47955"/>
                  </a:cubicBezTo>
                  <a:cubicBezTo>
                    <a:pt x="4047" y="47955"/>
                    <a:pt x="4308" y="47025"/>
                    <a:pt x="4308" y="47025"/>
                  </a:cubicBezTo>
                  <a:cubicBezTo>
                    <a:pt x="4308" y="47025"/>
                    <a:pt x="4630" y="47293"/>
                    <a:pt x="5030" y="47293"/>
                  </a:cubicBezTo>
                  <a:cubicBezTo>
                    <a:pt x="5230" y="47293"/>
                    <a:pt x="5449" y="47226"/>
                    <a:pt x="5657" y="47025"/>
                  </a:cubicBezTo>
                  <a:cubicBezTo>
                    <a:pt x="6925" y="45715"/>
                    <a:pt x="8073" y="39778"/>
                    <a:pt x="8073" y="39778"/>
                  </a:cubicBezTo>
                  <a:lnTo>
                    <a:pt x="9804" y="39194"/>
                  </a:lnTo>
                  <a:cubicBezTo>
                    <a:pt x="9804" y="39194"/>
                    <a:pt x="9844" y="39255"/>
                    <a:pt x="9904" y="39355"/>
                  </a:cubicBezTo>
                  <a:cubicBezTo>
                    <a:pt x="10240" y="39877"/>
                    <a:pt x="11406" y="41542"/>
                    <a:pt x="13451" y="41542"/>
                  </a:cubicBezTo>
                  <a:cubicBezTo>
                    <a:pt x="13612" y="41542"/>
                    <a:pt x="13779" y="41531"/>
                    <a:pt x="13950" y="41509"/>
                  </a:cubicBezTo>
                  <a:cubicBezTo>
                    <a:pt x="16688" y="41147"/>
                    <a:pt x="18358" y="38168"/>
                    <a:pt x="18358" y="38168"/>
                  </a:cubicBezTo>
                  <a:lnTo>
                    <a:pt x="18398" y="38168"/>
                  </a:lnTo>
                  <a:cubicBezTo>
                    <a:pt x="19063" y="38128"/>
                    <a:pt x="26430" y="37543"/>
                    <a:pt x="30314" y="30439"/>
                  </a:cubicBezTo>
                  <a:cubicBezTo>
                    <a:pt x="31100" y="28968"/>
                    <a:pt x="31744" y="27500"/>
                    <a:pt x="32267" y="26091"/>
                  </a:cubicBezTo>
                  <a:cubicBezTo>
                    <a:pt x="32971" y="24118"/>
                    <a:pt x="33435" y="22205"/>
                    <a:pt x="33696" y="20415"/>
                  </a:cubicBezTo>
                  <a:cubicBezTo>
                    <a:pt x="33897" y="19086"/>
                    <a:pt x="33998" y="17817"/>
                    <a:pt x="33998" y="16650"/>
                  </a:cubicBezTo>
                  <a:cubicBezTo>
                    <a:pt x="34039" y="15181"/>
                    <a:pt x="33937" y="13853"/>
                    <a:pt x="33757" y="12685"/>
                  </a:cubicBezTo>
                  <a:cubicBezTo>
                    <a:pt x="33696" y="12302"/>
                    <a:pt x="33636" y="11940"/>
                    <a:pt x="33575" y="11598"/>
                  </a:cubicBezTo>
                  <a:cubicBezTo>
                    <a:pt x="33515" y="11376"/>
                    <a:pt x="33475" y="11156"/>
                    <a:pt x="33435" y="10933"/>
                  </a:cubicBezTo>
                  <a:cubicBezTo>
                    <a:pt x="33333" y="10471"/>
                    <a:pt x="33234" y="9967"/>
                    <a:pt x="33092" y="9465"/>
                  </a:cubicBezTo>
                  <a:lnTo>
                    <a:pt x="33092" y="9424"/>
                  </a:lnTo>
                  <a:cubicBezTo>
                    <a:pt x="33073" y="9344"/>
                    <a:pt x="33052" y="9283"/>
                    <a:pt x="33032" y="9223"/>
                  </a:cubicBezTo>
                  <a:cubicBezTo>
                    <a:pt x="32831" y="8418"/>
                    <a:pt x="32589" y="7592"/>
                    <a:pt x="32287" y="6768"/>
                  </a:cubicBezTo>
                  <a:cubicBezTo>
                    <a:pt x="31039" y="3486"/>
                    <a:pt x="28685" y="346"/>
                    <a:pt x="23511" y="4"/>
                  </a:cubicBezTo>
                  <a:cubicBezTo>
                    <a:pt x="23511" y="4"/>
                    <a:pt x="23449" y="0"/>
                    <a:pt x="2333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8"/>
            <p:cNvSpPr/>
            <p:nvPr/>
          </p:nvSpPr>
          <p:spPr>
            <a:xfrm>
              <a:off x="4458600" y="1344925"/>
              <a:ext cx="436800" cy="353550"/>
            </a:xfrm>
            <a:custGeom>
              <a:avLst/>
              <a:gdLst/>
              <a:ahLst/>
              <a:cxnLst/>
              <a:rect l="l" t="t" r="r" b="b"/>
              <a:pathLst>
                <a:path w="17472" h="14142" extrusionOk="0">
                  <a:moveTo>
                    <a:pt x="5969" y="0"/>
                  </a:moveTo>
                  <a:cubicBezTo>
                    <a:pt x="4583" y="0"/>
                    <a:pt x="3215" y="104"/>
                    <a:pt x="1932" y="303"/>
                  </a:cubicBezTo>
                  <a:cubicBezTo>
                    <a:pt x="1428" y="383"/>
                    <a:pt x="905" y="504"/>
                    <a:pt x="462" y="705"/>
                  </a:cubicBezTo>
                  <a:lnTo>
                    <a:pt x="403" y="1006"/>
                  </a:lnTo>
                  <a:cubicBezTo>
                    <a:pt x="201" y="2114"/>
                    <a:pt x="121" y="3040"/>
                    <a:pt x="81" y="3623"/>
                  </a:cubicBezTo>
                  <a:cubicBezTo>
                    <a:pt x="60" y="4106"/>
                    <a:pt x="60" y="4369"/>
                    <a:pt x="60" y="4369"/>
                  </a:cubicBezTo>
                  <a:cubicBezTo>
                    <a:pt x="60" y="4369"/>
                    <a:pt x="40" y="4388"/>
                    <a:pt x="0" y="4409"/>
                  </a:cubicBezTo>
                  <a:cubicBezTo>
                    <a:pt x="564" y="4992"/>
                    <a:pt x="1348" y="5435"/>
                    <a:pt x="2153" y="5697"/>
                  </a:cubicBezTo>
                  <a:cubicBezTo>
                    <a:pt x="3140" y="6019"/>
                    <a:pt x="4187" y="6180"/>
                    <a:pt x="5153" y="6521"/>
                  </a:cubicBezTo>
                  <a:cubicBezTo>
                    <a:pt x="7467" y="7367"/>
                    <a:pt x="9319" y="9360"/>
                    <a:pt x="10003" y="11715"/>
                  </a:cubicBezTo>
                  <a:cubicBezTo>
                    <a:pt x="10164" y="12259"/>
                    <a:pt x="10266" y="12823"/>
                    <a:pt x="10607" y="13265"/>
                  </a:cubicBezTo>
                  <a:cubicBezTo>
                    <a:pt x="10841" y="13567"/>
                    <a:pt x="11224" y="13776"/>
                    <a:pt x="11584" y="13776"/>
                  </a:cubicBezTo>
                  <a:cubicBezTo>
                    <a:pt x="11752" y="13776"/>
                    <a:pt x="11915" y="13730"/>
                    <a:pt x="12056" y="13628"/>
                  </a:cubicBezTo>
                  <a:cubicBezTo>
                    <a:pt x="12258" y="13486"/>
                    <a:pt x="12378" y="13265"/>
                    <a:pt x="12499" y="13043"/>
                  </a:cubicBezTo>
                  <a:cubicBezTo>
                    <a:pt x="12842" y="12278"/>
                    <a:pt x="13084" y="11473"/>
                    <a:pt x="13184" y="10649"/>
                  </a:cubicBezTo>
                  <a:cubicBezTo>
                    <a:pt x="13546" y="11393"/>
                    <a:pt x="13747" y="12219"/>
                    <a:pt x="14171" y="12922"/>
                  </a:cubicBezTo>
                  <a:cubicBezTo>
                    <a:pt x="14561" y="13575"/>
                    <a:pt x="15246" y="14141"/>
                    <a:pt x="16001" y="14141"/>
                  </a:cubicBezTo>
                  <a:cubicBezTo>
                    <a:pt x="16061" y="14141"/>
                    <a:pt x="16122" y="14138"/>
                    <a:pt x="16183" y="14130"/>
                  </a:cubicBezTo>
                  <a:cubicBezTo>
                    <a:pt x="16546" y="14070"/>
                    <a:pt x="16868" y="13889"/>
                    <a:pt x="17129" y="13628"/>
                  </a:cubicBezTo>
                  <a:cubicBezTo>
                    <a:pt x="17330" y="12299"/>
                    <a:pt x="17431" y="11030"/>
                    <a:pt x="17431" y="9863"/>
                  </a:cubicBezTo>
                  <a:cubicBezTo>
                    <a:pt x="17472" y="7911"/>
                    <a:pt x="17290" y="6199"/>
                    <a:pt x="17008" y="4811"/>
                  </a:cubicBezTo>
                  <a:cubicBezTo>
                    <a:pt x="16948" y="4589"/>
                    <a:pt x="16908" y="4369"/>
                    <a:pt x="16868" y="4146"/>
                  </a:cubicBezTo>
                  <a:cubicBezTo>
                    <a:pt x="16766" y="3663"/>
                    <a:pt x="16646" y="3161"/>
                    <a:pt x="16525" y="2637"/>
                  </a:cubicBezTo>
                  <a:cubicBezTo>
                    <a:pt x="15559" y="1993"/>
                    <a:pt x="14493" y="1470"/>
                    <a:pt x="13406" y="1108"/>
                  </a:cubicBezTo>
                  <a:cubicBezTo>
                    <a:pt x="11137" y="351"/>
                    <a:pt x="8521" y="0"/>
                    <a:pt x="5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8"/>
            <p:cNvSpPr/>
            <p:nvPr/>
          </p:nvSpPr>
          <p:spPr>
            <a:xfrm>
              <a:off x="4753950" y="1301525"/>
              <a:ext cx="117775" cy="110350"/>
            </a:xfrm>
            <a:custGeom>
              <a:avLst/>
              <a:gdLst/>
              <a:ahLst/>
              <a:cxnLst/>
              <a:rect l="l" t="t" r="r" b="b"/>
              <a:pathLst>
                <a:path w="4711" h="4414" extrusionOk="0">
                  <a:moveTo>
                    <a:pt x="610" y="0"/>
                  </a:moveTo>
                  <a:cubicBezTo>
                    <a:pt x="469" y="0"/>
                    <a:pt x="333" y="35"/>
                    <a:pt x="223" y="126"/>
                  </a:cubicBezTo>
                  <a:cubicBezTo>
                    <a:pt x="1" y="327"/>
                    <a:pt x="1" y="670"/>
                    <a:pt x="81" y="971"/>
                  </a:cubicBezTo>
                  <a:cubicBezTo>
                    <a:pt x="323" y="1736"/>
                    <a:pt x="948" y="2340"/>
                    <a:pt x="1592" y="2823"/>
                  </a:cubicBezTo>
                  <a:cubicBezTo>
                    <a:pt x="2416" y="3448"/>
                    <a:pt x="3323" y="3950"/>
                    <a:pt x="4289" y="4333"/>
                  </a:cubicBezTo>
                  <a:cubicBezTo>
                    <a:pt x="4429" y="4373"/>
                    <a:pt x="4571" y="4414"/>
                    <a:pt x="4711" y="4414"/>
                  </a:cubicBezTo>
                  <a:lnTo>
                    <a:pt x="4711" y="4373"/>
                  </a:lnTo>
                  <a:cubicBezTo>
                    <a:pt x="4692" y="4293"/>
                    <a:pt x="4671" y="4232"/>
                    <a:pt x="4651" y="4172"/>
                  </a:cubicBezTo>
                  <a:cubicBezTo>
                    <a:pt x="4450" y="3367"/>
                    <a:pt x="4208" y="2541"/>
                    <a:pt x="3906" y="1717"/>
                  </a:cubicBezTo>
                  <a:cubicBezTo>
                    <a:pt x="3725" y="1454"/>
                    <a:pt x="3543" y="1193"/>
                    <a:pt x="3342" y="931"/>
                  </a:cubicBezTo>
                  <a:cubicBezTo>
                    <a:pt x="3202" y="750"/>
                    <a:pt x="3041" y="568"/>
                    <a:pt x="2819" y="488"/>
                  </a:cubicBezTo>
                  <a:cubicBezTo>
                    <a:pt x="2765" y="473"/>
                    <a:pt x="2707" y="466"/>
                    <a:pt x="2650" y="466"/>
                  </a:cubicBezTo>
                  <a:cubicBezTo>
                    <a:pt x="2471" y="466"/>
                    <a:pt x="2292" y="537"/>
                    <a:pt x="2215" y="689"/>
                  </a:cubicBezTo>
                  <a:cubicBezTo>
                    <a:pt x="1853" y="428"/>
                    <a:pt x="1450" y="227"/>
                    <a:pt x="1028" y="85"/>
                  </a:cubicBezTo>
                  <a:cubicBezTo>
                    <a:pt x="897" y="35"/>
                    <a:pt x="751"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8"/>
            <p:cNvSpPr/>
            <p:nvPr/>
          </p:nvSpPr>
          <p:spPr>
            <a:xfrm>
              <a:off x="4597950" y="1265925"/>
              <a:ext cx="290400" cy="226475"/>
            </a:xfrm>
            <a:custGeom>
              <a:avLst/>
              <a:gdLst/>
              <a:ahLst/>
              <a:cxnLst/>
              <a:rect l="l" t="t" r="r" b="b"/>
              <a:pathLst>
                <a:path w="11616" h="9059" extrusionOk="0">
                  <a:moveTo>
                    <a:pt x="3468" y="1"/>
                  </a:moveTo>
                  <a:cubicBezTo>
                    <a:pt x="2969" y="1"/>
                    <a:pt x="2487" y="133"/>
                    <a:pt x="2094" y="443"/>
                  </a:cubicBezTo>
                  <a:cubicBezTo>
                    <a:pt x="1370" y="1007"/>
                    <a:pt x="846" y="2416"/>
                    <a:pt x="1" y="2717"/>
                  </a:cubicBezTo>
                  <a:cubicBezTo>
                    <a:pt x="806" y="3039"/>
                    <a:pt x="1450" y="3361"/>
                    <a:pt x="1450" y="4207"/>
                  </a:cubicBezTo>
                  <a:cubicBezTo>
                    <a:pt x="1744" y="4135"/>
                    <a:pt x="2041" y="4103"/>
                    <a:pt x="2338" y="4103"/>
                  </a:cubicBezTo>
                  <a:cubicBezTo>
                    <a:pt x="3468" y="4103"/>
                    <a:pt x="4600" y="4576"/>
                    <a:pt x="5556" y="5213"/>
                  </a:cubicBezTo>
                  <a:cubicBezTo>
                    <a:pt x="6764" y="5999"/>
                    <a:pt x="7811" y="7045"/>
                    <a:pt x="9039" y="7830"/>
                  </a:cubicBezTo>
                  <a:cubicBezTo>
                    <a:pt x="9824" y="8353"/>
                    <a:pt x="10709" y="8776"/>
                    <a:pt x="11616" y="9058"/>
                  </a:cubicBezTo>
                  <a:cubicBezTo>
                    <a:pt x="11555" y="8675"/>
                    <a:pt x="11495" y="8313"/>
                    <a:pt x="11434" y="7971"/>
                  </a:cubicBezTo>
                  <a:cubicBezTo>
                    <a:pt x="11374" y="7749"/>
                    <a:pt x="11334" y="7529"/>
                    <a:pt x="11294" y="7306"/>
                  </a:cubicBezTo>
                  <a:cubicBezTo>
                    <a:pt x="11192" y="6823"/>
                    <a:pt x="11072" y="6321"/>
                    <a:pt x="10951" y="5797"/>
                  </a:cubicBezTo>
                  <a:cubicBezTo>
                    <a:pt x="10932" y="5717"/>
                    <a:pt x="10911" y="5656"/>
                    <a:pt x="10891" y="5596"/>
                  </a:cubicBezTo>
                  <a:cubicBezTo>
                    <a:pt x="10629" y="5454"/>
                    <a:pt x="10387" y="5274"/>
                    <a:pt x="10126" y="5113"/>
                  </a:cubicBezTo>
                  <a:cubicBezTo>
                    <a:pt x="9724" y="4791"/>
                    <a:pt x="9341" y="4429"/>
                    <a:pt x="8959" y="4086"/>
                  </a:cubicBezTo>
                  <a:cubicBezTo>
                    <a:pt x="8516" y="3643"/>
                    <a:pt x="8073" y="3221"/>
                    <a:pt x="7630" y="2778"/>
                  </a:cubicBezTo>
                  <a:cubicBezTo>
                    <a:pt x="6866" y="1973"/>
                    <a:pt x="6160" y="1087"/>
                    <a:pt x="5215" y="503"/>
                  </a:cubicBezTo>
                  <a:cubicBezTo>
                    <a:pt x="4697" y="194"/>
                    <a:pt x="4071" y="1"/>
                    <a:pt x="346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8"/>
            <p:cNvSpPr/>
            <p:nvPr/>
          </p:nvSpPr>
          <p:spPr>
            <a:xfrm>
              <a:off x="4586900" y="1338350"/>
              <a:ext cx="255175" cy="164225"/>
            </a:xfrm>
            <a:custGeom>
              <a:avLst/>
              <a:gdLst/>
              <a:ahLst/>
              <a:cxnLst/>
              <a:rect l="l" t="t" r="r" b="b"/>
              <a:pathLst>
                <a:path w="10207" h="6569" extrusionOk="0">
                  <a:moveTo>
                    <a:pt x="2640" y="1"/>
                  </a:moveTo>
                  <a:cubicBezTo>
                    <a:pt x="1668" y="1"/>
                    <a:pt x="640" y="253"/>
                    <a:pt x="21" y="1008"/>
                  </a:cubicBezTo>
                  <a:cubicBezTo>
                    <a:pt x="0" y="1049"/>
                    <a:pt x="2013" y="4409"/>
                    <a:pt x="3382" y="5577"/>
                  </a:cubicBezTo>
                  <a:cubicBezTo>
                    <a:pt x="3583" y="5738"/>
                    <a:pt x="3784" y="5899"/>
                    <a:pt x="4047" y="6000"/>
                  </a:cubicBezTo>
                  <a:cubicBezTo>
                    <a:pt x="4151" y="6035"/>
                    <a:pt x="4262" y="6055"/>
                    <a:pt x="4372" y="6055"/>
                  </a:cubicBezTo>
                  <a:cubicBezTo>
                    <a:pt x="4519" y="6055"/>
                    <a:pt x="4665" y="6020"/>
                    <a:pt x="4791" y="5939"/>
                  </a:cubicBezTo>
                  <a:cubicBezTo>
                    <a:pt x="5013" y="5778"/>
                    <a:pt x="5113" y="5456"/>
                    <a:pt x="4973" y="5235"/>
                  </a:cubicBezTo>
                  <a:lnTo>
                    <a:pt x="4973" y="5235"/>
                  </a:lnTo>
                  <a:cubicBezTo>
                    <a:pt x="5335" y="5738"/>
                    <a:pt x="5757" y="6060"/>
                    <a:pt x="6301" y="6342"/>
                  </a:cubicBezTo>
                  <a:cubicBezTo>
                    <a:pt x="6523" y="6461"/>
                    <a:pt x="6769" y="6569"/>
                    <a:pt x="7011" y="6569"/>
                  </a:cubicBezTo>
                  <a:cubicBezTo>
                    <a:pt x="7097" y="6569"/>
                    <a:pt x="7183" y="6555"/>
                    <a:pt x="7267" y="6524"/>
                  </a:cubicBezTo>
                  <a:cubicBezTo>
                    <a:pt x="7469" y="6443"/>
                    <a:pt x="7630" y="6242"/>
                    <a:pt x="7670" y="6041"/>
                  </a:cubicBezTo>
                  <a:cubicBezTo>
                    <a:pt x="7729" y="5818"/>
                    <a:pt x="7649" y="5577"/>
                    <a:pt x="7509" y="5416"/>
                  </a:cubicBezTo>
                  <a:lnTo>
                    <a:pt x="7509" y="5416"/>
                  </a:lnTo>
                  <a:cubicBezTo>
                    <a:pt x="7891" y="5617"/>
                    <a:pt x="8274" y="5759"/>
                    <a:pt x="8717" y="5799"/>
                  </a:cubicBezTo>
                  <a:cubicBezTo>
                    <a:pt x="8742" y="5800"/>
                    <a:pt x="8767" y="5801"/>
                    <a:pt x="8793" y="5801"/>
                  </a:cubicBezTo>
                  <a:cubicBezTo>
                    <a:pt x="9195" y="5801"/>
                    <a:pt x="9636" y="5657"/>
                    <a:pt x="9863" y="5316"/>
                  </a:cubicBezTo>
                  <a:cubicBezTo>
                    <a:pt x="10206" y="4833"/>
                    <a:pt x="10045" y="4168"/>
                    <a:pt x="9742" y="3644"/>
                  </a:cubicBezTo>
                  <a:cubicBezTo>
                    <a:pt x="8897" y="2176"/>
                    <a:pt x="7287" y="1350"/>
                    <a:pt x="5717" y="727"/>
                  </a:cubicBezTo>
                  <a:cubicBezTo>
                    <a:pt x="4771" y="343"/>
                    <a:pt x="3784" y="21"/>
                    <a:pt x="2759" y="2"/>
                  </a:cubicBezTo>
                  <a:cubicBezTo>
                    <a:pt x="2719" y="1"/>
                    <a:pt x="2680"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8"/>
            <p:cNvSpPr/>
            <p:nvPr/>
          </p:nvSpPr>
          <p:spPr>
            <a:xfrm>
              <a:off x="4635200" y="1260375"/>
              <a:ext cx="76025" cy="76025"/>
            </a:xfrm>
            <a:custGeom>
              <a:avLst/>
              <a:gdLst/>
              <a:ahLst/>
              <a:cxnLst/>
              <a:rect l="l" t="t" r="r" b="b"/>
              <a:pathLst>
                <a:path w="3041" h="3041" extrusionOk="0">
                  <a:moveTo>
                    <a:pt x="1511" y="0"/>
                  </a:moveTo>
                  <a:cubicBezTo>
                    <a:pt x="685" y="0"/>
                    <a:pt x="0" y="665"/>
                    <a:pt x="0" y="1511"/>
                  </a:cubicBezTo>
                  <a:cubicBezTo>
                    <a:pt x="0" y="2356"/>
                    <a:pt x="685" y="3040"/>
                    <a:pt x="1511" y="3040"/>
                  </a:cubicBezTo>
                  <a:cubicBezTo>
                    <a:pt x="2356" y="3040"/>
                    <a:pt x="3041" y="2356"/>
                    <a:pt x="3041" y="1511"/>
                  </a:cubicBezTo>
                  <a:cubicBezTo>
                    <a:pt x="3041" y="665"/>
                    <a:pt x="2356" y="0"/>
                    <a:pt x="1511"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8"/>
            <p:cNvSpPr/>
            <p:nvPr/>
          </p:nvSpPr>
          <p:spPr>
            <a:xfrm>
              <a:off x="4639225" y="1264400"/>
              <a:ext cx="67975" cy="67975"/>
            </a:xfrm>
            <a:custGeom>
              <a:avLst/>
              <a:gdLst/>
              <a:ahLst/>
              <a:cxnLst/>
              <a:rect l="l" t="t" r="r" b="b"/>
              <a:pathLst>
                <a:path w="2719" h="2719" extrusionOk="0">
                  <a:moveTo>
                    <a:pt x="1350" y="0"/>
                  </a:moveTo>
                  <a:cubicBezTo>
                    <a:pt x="604" y="0"/>
                    <a:pt x="0" y="604"/>
                    <a:pt x="0" y="1350"/>
                  </a:cubicBezTo>
                  <a:cubicBezTo>
                    <a:pt x="0" y="2094"/>
                    <a:pt x="604" y="2718"/>
                    <a:pt x="1350" y="2718"/>
                  </a:cubicBezTo>
                  <a:cubicBezTo>
                    <a:pt x="2115" y="2718"/>
                    <a:pt x="2719" y="2094"/>
                    <a:pt x="2719" y="1350"/>
                  </a:cubicBezTo>
                  <a:cubicBezTo>
                    <a:pt x="2719" y="604"/>
                    <a:pt x="2115" y="0"/>
                    <a:pt x="135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8"/>
            <p:cNvSpPr/>
            <p:nvPr/>
          </p:nvSpPr>
          <p:spPr>
            <a:xfrm>
              <a:off x="4699725" y="1237175"/>
              <a:ext cx="16025" cy="12250"/>
            </a:xfrm>
            <a:custGeom>
              <a:avLst/>
              <a:gdLst/>
              <a:ahLst/>
              <a:cxnLst/>
              <a:rect l="l" t="t" r="r" b="b"/>
              <a:pathLst>
                <a:path w="641" h="490" extrusionOk="0">
                  <a:moveTo>
                    <a:pt x="189" y="1"/>
                  </a:moveTo>
                  <a:cubicBezTo>
                    <a:pt x="50" y="1"/>
                    <a:pt x="1" y="129"/>
                    <a:pt x="76" y="225"/>
                  </a:cubicBezTo>
                  <a:cubicBezTo>
                    <a:pt x="138" y="324"/>
                    <a:pt x="278" y="426"/>
                    <a:pt x="398" y="466"/>
                  </a:cubicBezTo>
                  <a:cubicBezTo>
                    <a:pt x="434" y="477"/>
                    <a:pt x="476" y="489"/>
                    <a:pt x="517" y="489"/>
                  </a:cubicBezTo>
                  <a:cubicBezTo>
                    <a:pt x="546" y="489"/>
                    <a:pt x="575" y="483"/>
                    <a:pt x="600" y="466"/>
                  </a:cubicBezTo>
                  <a:cubicBezTo>
                    <a:pt x="621" y="426"/>
                    <a:pt x="640" y="365"/>
                    <a:pt x="621" y="324"/>
                  </a:cubicBezTo>
                  <a:cubicBezTo>
                    <a:pt x="621" y="284"/>
                    <a:pt x="580" y="244"/>
                    <a:pt x="560" y="204"/>
                  </a:cubicBezTo>
                  <a:cubicBezTo>
                    <a:pt x="460" y="104"/>
                    <a:pt x="339" y="43"/>
                    <a:pt x="218" y="2"/>
                  </a:cubicBezTo>
                  <a:cubicBezTo>
                    <a:pt x="208" y="1"/>
                    <a:pt x="198" y="1"/>
                    <a:pt x="189"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8"/>
            <p:cNvSpPr/>
            <p:nvPr/>
          </p:nvSpPr>
          <p:spPr>
            <a:xfrm>
              <a:off x="4698850" y="1214900"/>
              <a:ext cx="15875" cy="12025"/>
            </a:xfrm>
            <a:custGeom>
              <a:avLst/>
              <a:gdLst/>
              <a:ahLst/>
              <a:cxnLst/>
              <a:rect l="l" t="t" r="r" b="b"/>
              <a:pathLst>
                <a:path w="635" h="481" extrusionOk="0">
                  <a:moveTo>
                    <a:pt x="160" y="1"/>
                  </a:moveTo>
                  <a:cubicBezTo>
                    <a:pt x="39" y="1"/>
                    <a:pt x="0" y="123"/>
                    <a:pt x="71" y="230"/>
                  </a:cubicBezTo>
                  <a:cubicBezTo>
                    <a:pt x="132" y="330"/>
                    <a:pt x="272" y="410"/>
                    <a:pt x="393" y="450"/>
                  </a:cubicBezTo>
                  <a:cubicBezTo>
                    <a:pt x="424" y="471"/>
                    <a:pt x="459" y="481"/>
                    <a:pt x="494" y="481"/>
                  </a:cubicBezTo>
                  <a:cubicBezTo>
                    <a:pt x="530" y="481"/>
                    <a:pt x="565" y="471"/>
                    <a:pt x="595" y="450"/>
                  </a:cubicBezTo>
                  <a:cubicBezTo>
                    <a:pt x="635" y="410"/>
                    <a:pt x="635" y="370"/>
                    <a:pt x="615" y="310"/>
                  </a:cubicBezTo>
                  <a:cubicBezTo>
                    <a:pt x="615" y="270"/>
                    <a:pt x="575" y="230"/>
                    <a:pt x="554" y="190"/>
                  </a:cubicBezTo>
                  <a:cubicBezTo>
                    <a:pt x="454" y="88"/>
                    <a:pt x="334" y="29"/>
                    <a:pt x="213" y="8"/>
                  </a:cubicBezTo>
                  <a:cubicBezTo>
                    <a:pt x="194" y="3"/>
                    <a:pt x="176" y="1"/>
                    <a:pt x="160"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8"/>
            <p:cNvSpPr/>
            <p:nvPr/>
          </p:nvSpPr>
          <p:spPr>
            <a:xfrm>
              <a:off x="4719875" y="1207975"/>
              <a:ext cx="16000" cy="12175"/>
            </a:xfrm>
            <a:custGeom>
              <a:avLst/>
              <a:gdLst/>
              <a:ahLst/>
              <a:cxnLst/>
              <a:rect l="l" t="t" r="r" b="b"/>
              <a:pathLst>
                <a:path w="640" h="487" extrusionOk="0">
                  <a:moveTo>
                    <a:pt x="184" y="1"/>
                  </a:moveTo>
                  <a:cubicBezTo>
                    <a:pt x="48" y="1"/>
                    <a:pt x="1" y="113"/>
                    <a:pt x="76" y="225"/>
                  </a:cubicBezTo>
                  <a:cubicBezTo>
                    <a:pt x="137" y="325"/>
                    <a:pt x="298" y="426"/>
                    <a:pt x="398" y="467"/>
                  </a:cubicBezTo>
                  <a:cubicBezTo>
                    <a:pt x="428" y="476"/>
                    <a:pt x="468" y="486"/>
                    <a:pt x="506" y="486"/>
                  </a:cubicBezTo>
                  <a:cubicBezTo>
                    <a:pt x="544" y="486"/>
                    <a:pt x="579" y="476"/>
                    <a:pt x="599" y="446"/>
                  </a:cubicBezTo>
                  <a:cubicBezTo>
                    <a:pt x="639" y="426"/>
                    <a:pt x="639" y="365"/>
                    <a:pt x="639" y="325"/>
                  </a:cubicBezTo>
                  <a:cubicBezTo>
                    <a:pt x="620" y="285"/>
                    <a:pt x="599" y="244"/>
                    <a:pt x="559" y="204"/>
                  </a:cubicBezTo>
                  <a:cubicBezTo>
                    <a:pt x="459" y="104"/>
                    <a:pt x="338" y="43"/>
                    <a:pt x="217" y="3"/>
                  </a:cubicBezTo>
                  <a:cubicBezTo>
                    <a:pt x="206" y="1"/>
                    <a:pt x="195" y="1"/>
                    <a:pt x="184"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8"/>
            <p:cNvSpPr/>
            <p:nvPr/>
          </p:nvSpPr>
          <p:spPr>
            <a:xfrm>
              <a:off x="4743650" y="1222950"/>
              <a:ext cx="15875" cy="12025"/>
            </a:xfrm>
            <a:custGeom>
              <a:avLst/>
              <a:gdLst/>
              <a:ahLst/>
              <a:cxnLst/>
              <a:rect l="l" t="t" r="r" b="b"/>
              <a:pathLst>
                <a:path w="635" h="481" extrusionOk="0">
                  <a:moveTo>
                    <a:pt x="145" y="1"/>
                  </a:moveTo>
                  <a:cubicBezTo>
                    <a:pt x="38" y="1"/>
                    <a:pt x="0" y="123"/>
                    <a:pt x="71" y="230"/>
                  </a:cubicBezTo>
                  <a:cubicBezTo>
                    <a:pt x="131" y="330"/>
                    <a:pt x="273" y="410"/>
                    <a:pt x="393" y="451"/>
                  </a:cubicBezTo>
                  <a:cubicBezTo>
                    <a:pt x="423" y="471"/>
                    <a:pt x="458" y="481"/>
                    <a:pt x="494" y="481"/>
                  </a:cubicBezTo>
                  <a:cubicBezTo>
                    <a:pt x="529" y="481"/>
                    <a:pt x="564" y="471"/>
                    <a:pt x="595" y="451"/>
                  </a:cubicBezTo>
                  <a:cubicBezTo>
                    <a:pt x="614" y="410"/>
                    <a:pt x="635" y="351"/>
                    <a:pt x="614" y="310"/>
                  </a:cubicBezTo>
                  <a:cubicBezTo>
                    <a:pt x="614" y="270"/>
                    <a:pt x="574" y="230"/>
                    <a:pt x="554" y="190"/>
                  </a:cubicBezTo>
                  <a:cubicBezTo>
                    <a:pt x="453" y="88"/>
                    <a:pt x="332" y="29"/>
                    <a:pt x="192" y="8"/>
                  </a:cubicBezTo>
                  <a:cubicBezTo>
                    <a:pt x="175" y="3"/>
                    <a:pt x="160" y="1"/>
                    <a:pt x="145"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8"/>
            <p:cNvSpPr/>
            <p:nvPr/>
          </p:nvSpPr>
          <p:spPr>
            <a:xfrm>
              <a:off x="4722525" y="1231525"/>
              <a:ext cx="15875" cy="12025"/>
            </a:xfrm>
            <a:custGeom>
              <a:avLst/>
              <a:gdLst/>
              <a:ahLst/>
              <a:cxnLst/>
              <a:rect l="l" t="t" r="r" b="b"/>
              <a:pathLst>
                <a:path w="635" h="481" extrusionOk="0">
                  <a:moveTo>
                    <a:pt x="164" y="1"/>
                  </a:moveTo>
                  <a:cubicBezTo>
                    <a:pt x="54" y="1"/>
                    <a:pt x="0" y="122"/>
                    <a:pt x="71" y="228"/>
                  </a:cubicBezTo>
                  <a:cubicBezTo>
                    <a:pt x="152" y="330"/>
                    <a:pt x="292" y="410"/>
                    <a:pt x="393" y="451"/>
                  </a:cubicBezTo>
                  <a:cubicBezTo>
                    <a:pt x="423" y="471"/>
                    <a:pt x="463" y="481"/>
                    <a:pt x="501" y="481"/>
                  </a:cubicBezTo>
                  <a:cubicBezTo>
                    <a:pt x="539" y="481"/>
                    <a:pt x="574" y="471"/>
                    <a:pt x="594" y="451"/>
                  </a:cubicBezTo>
                  <a:cubicBezTo>
                    <a:pt x="635" y="410"/>
                    <a:pt x="635" y="370"/>
                    <a:pt x="635" y="309"/>
                  </a:cubicBezTo>
                  <a:cubicBezTo>
                    <a:pt x="614" y="269"/>
                    <a:pt x="594" y="228"/>
                    <a:pt x="554" y="188"/>
                  </a:cubicBezTo>
                  <a:cubicBezTo>
                    <a:pt x="474" y="88"/>
                    <a:pt x="332" y="27"/>
                    <a:pt x="211" y="8"/>
                  </a:cubicBezTo>
                  <a:cubicBezTo>
                    <a:pt x="194" y="3"/>
                    <a:pt x="178" y="1"/>
                    <a:pt x="164"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8"/>
            <p:cNvSpPr/>
            <p:nvPr/>
          </p:nvSpPr>
          <p:spPr>
            <a:xfrm>
              <a:off x="4311650" y="1287550"/>
              <a:ext cx="332625" cy="88025"/>
            </a:xfrm>
            <a:custGeom>
              <a:avLst/>
              <a:gdLst/>
              <a:ahLst/>
              <a:cxnLst/>
              <a:rect l="l" t="t" r="r" b="b"/>
              <a:pathLst>
                <a:path w="13305" h="3521" extrusionOk="0">
                  <a:moveTo>
                    <a:pt x="7021" y="0"/>
                  </a:moveTo>
                  <a:cubicBezTo>
                    <a:pt x="6244" y="0"/>
                    <a:pt x="5488" y="375"/>
                    <a:pt x="4791" y="665"/>
                  </a:cubicBezTo>
                  <a:cubicBezTo>
                    <a:pt x="2376" y="1691"/>
                    <a:pt x="1" y="3100"/>
                    <a:pt x="202" y="3422"/>
                  </a:cubicBezTo>
                  <a:cubicBezTo>
                    <a:pt x="249" y="3491"/>
                    <a:pt x="823" y="3521"/>
                    <a:pt x="1700" y="3521"/>
                  </a:cubicBezTo>
                  <a:cubicBezTo>
                    <a:pt x="4896" y="3521"/>
                    <a:pt x="12119" y="3132"/>
                    <a:pt x="12561" y="2879"/>
                  </a:cubicBezTo>
                  <a:cubicBezTo>
                    <a:pt x="13044" y="2617"/>
                    <a:pt x="13305" y="1812"/>
                    <a:pt x="12218" y="1771"/>
                  </a:cubicBezTo>
                  <a:cubicBezTo>
                    <a:pt x="12156" y="1769"/>
                    <a:pt x="12091" y="1768"/>
                    <a:pt x="12022" y="1768"/>
                  </a:cubicBezTo>
                  <a:cubicBezTo>
                    <a:pt x="11377" y="1768"/>
                    <a:pt x="10437" y="1860"/>
                    <a:pt x="9753" y="1860"/>
                  </a:cubicBezTo>
                  <a:cubicBezTo>
                    <a:pt x="9244" y="1860"/>
                    <a:pt x="8876" y="1809"/>
                    <a:pt x="8876" y="1631"/>
                  </a:cubicBezTo>
                  <a:cubicBezTo>
                    <a:pt x="8876" y="947"/>
                    <a:pt x="8353" y="383"/>
                    <a:pt x="7749" y="142"/>
                  </a:cubicBezTo>
                  <a:cubicBezTo>
                    <a:pt x="7649" y="102"/>
                    <a:pt x="7548" y="61"/>
                    <a:pt x="7448" y="40"/>
                  </a:cubicBezTo>
                  <a:cubicBezTo>
                    <a:pt x="7305" y="13"/>
                    <a:pt x="7163" y="0"/>
                    <a:pt x="702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8"/>
            <p:cNvSpPr/>
            <p:nvPr/>
          </p:nvSpPr>
          <p:spPr>
            <a:xfrm>
              <a:off x="4504375" y="1768025"/>
              <a:ext cx="346750" cy="361450"/>
            </a:xfrm>
            <a:custGeom>
              <a:avLst/>
              <a:gdLst/>
              <a:ahLst/>
              <a:cxnLst/>
              <a:rect l="l" t="t" r="r" b="b"/>
              <a:pathLst>
                <a:path w="13870" h="14458" extrusionOk="0">
                  <a:moveTo>
                    <a:pt x="11250" y="0"/>
                  </a:moveTo>
                  <a:cubicBezTo>
                    <a:pt x="11014" y="0"/>
                    <a:pt x="10777" y="29"/>
                    <a:pt x="10547" y="85"/>
                  </a:cubicBezTo>
                  <a:cubicBezTo>
                    <a:pt x="9803" y="246"/>
                    <a:pt x="9138" y="668"/>
                    <a:pt x="8535" y="1132"/>
                  </a:cubicBezTo>
                  <a:cubicBezTo>
                    <a:pt x="5153" y="3808"/>
                    <a:pt x="3845" y="8298"/>
                    <a:pt x="907" y="11457"/>
                  </a:cubicBezTo>
                  <a:cubicBezTo>
                    <a:pt x="705" y="12484"/>
                    <a:pt x="403" y="13491"/>
                    <a:pt x="0" y="14457"/>
                  </a:cubicBezTo>
                  <a:cubicBezTo>
                    <a:pt x="665" y="14417"/>
                    <a:pt x="8032" y="13832"/>
                    <a:pt x="11916" y="6728"/>
                  </a:cubicBezTo>
                  <a:cubicBezTo>
                    <a:pt x="12702" y="5257"/>
                    <a:pt x="13346" y="3789"/>
                    <a:pt x="13869" y="2380"/>
                  </a:cubicBezTo>
                  <a:cubicBezTo>
                    <a:pt x="13647" y="1655"/>
                    <a:pt x="13325" y="910"/>
                    <a:pt x="12721" y="467"/>
                  </a:cubicBezTo>
                  <a:cubicBezTo>
                    <a:pt x="12303" y="147"/>
                    <a:pt x="11780" y="0"/>
                    <a:pt x="11250"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8"/>
            <p:cNvSpPr/>
            <p:nvPr/>
          </p:nvSpPr>
          <p:spPr>
            <a:xfrm>
              <a:off x="4051475" y="1439700"/>
              <a:ext cx="646150" cy="934450"/>
            </a:xfrm>
            <a:custGeom>
              <a:avLst/>
              <a:gdLst/>
              <a:ahLst/>
              <a:cxnLst/>
              <a:rect l="l" t="t" r="r" b="b"/>
              <a:pathLst>
                <a:path w="25846" h="37378" extrusionOk="0">
                  <a:moveTo>
                    <a:pt x="18005" y="0"/>
                  </a:moveTo>
                  <a:cubicBezTo>
                    <a:pt x="17424" y="0"/>
                    <a:pt x="16861" y="255"/>
                    <a:pt x="16345" y="557"/>
                  </a:cubicBezTo>
                  <a:cubicBezTo>
                    <a:pt x="16285" y="597"/>
                    <a:pt x="16224" y="618"/>
                    <a:pt x="16184" y="658"/>
                  </a:cubicBezTo>
                  <a:lnTo>
                    <a:pt x="16164" y="658"/>
                  </a:lnTo>
                  <a:cubicBezTo>
                    <a:pt x="16084" y="718"/>
                    <a:pt x="16003" y="758"/>
                    <a:pt x="15923" y="819"/>
                  </a:cubicBezTo>
                  <a:cubicBezTo>
                    <a:pt x="15902" y="819"/>
                    <a:pt x="15883" y="798"/>
                    <a:pt x="15862" y="798"/>
                  </a:cubicBezTo>
                  <a:lnTo>
                    <a:pt x="15842" y="798"/>
                  </a:lnTo>
                  <a:cubicBezTo>
                    <a:pt x="15298" y="1080"/>
                    <a:pt x="14292" y="1624"/>
                    <a:pt x="13124" y="2529"/>
                  </a:cubicBezTo>
                  <a:cubicBezTo>
                    <a:pt x="10749" y="4321"/>
                    <a:pt x="7630" y="7521"/>
                    <a:pt x="5838" y="12754"/>
                  </a:cubicBezTo>
                  <a:cubicBezTo>
                    <a:pt x="3000" y="20988"/>
                    <a:pt x="1833" y="30247"/>
                    <a:pt x="1611" y="32220"/>
                  </a:cubicBezTo>
                  <a:cubicBezTo>
                    <a:pt x="1570" y="32461"/>
                    <a:pt x="1570" y="32601"/>
                    <a:pt x="1570" y="32601"/>
                  </a:cubicBezTo>
                  <a:cubicBezTo>
                    <a:pt x="1570" y="32601"/>
                    <a:pt x="1329" y="33084"/>
                    <a:pt x="1068" y="33709"/>
                  </a:cubicBezTo>
                  <a:lnTo>
                    <a:pt x="1007" y="33830"/>
                  </a:lnTo>
                  <a:cubicBezTo>
                    <a:pt x="545" y="34976"/>
                    <a:pt x="0" y="36567"/>
                    <a:pt x="443" y="36930"/>
                  </a:cubicBezTo>
                  <a:cubicBezTo>
                    <a:pt x="577" y="37037"/>
                    <a:pt x="717" y="37081"/>
                    <a:pt x="856" y="37081"/>
                  </a:cubicBezTo>
                  <a:cubicBezTo>
                    <a:pt x="1471" y="37081"/>
                    <a:pt x="2074" y="36225"/>
                    <a:pt x="2074" y="36224"/>
                  </a:cubicBezTo>
                  <a:lnTo>
                    <a:pt x="2074" y="36224"/>
                  </a:lnTo>
                  <a:cubicBezTo>
                    <a:pt x="2074" y="36225"/>
                    <a:pt x="1994" y="37311"/>
                    <a:pt x="2879" y="37373"/>
                  </a:cubicBezTo>
                  <a:cubicBezTo>
                    <a:pt x="2913" y="37376"/>
                    <a:pt x="2945" y="37377"/>
                    <a:pt x="2977" y="37377"/>
                  </a:cubicBezTo>
                  <a:cubicBezTo>
                    <a:pt x="3765" y="37377"/>
                    <a:pt x="4026" y="36447"/>
                    <a:pt x="4026" y="36447"/>
                  </a:cubicBezTo>
                  <a:cubicBezTo>
                    <a:pt x="4026" y="36447"/>
                    <a:pt x="4348" y="36715"/>
                    <a:pt x="4748" y="36715"/>
                  </a:cubicBezTo>
                  <a:cubicBezTo>
                    <a:pt x="4948" y="36715"/>
                    <a:pt x="5167" y="36648"/>
                    <a:pt x="5375" y="36447"/>
                  </a:cubicBezTo>
                  <a:cubicBezTo>
                    <a:pt x="5677" y="36125"/>
                    <a:pt x="5979" y="35540"/>
                    <a:pt x="6261" y="34815"/>
                  </a:cubicBezTo>
                  <a:cubicBezTo>
                    <a:pt x="6280" y="34775"/>
                    <a:pt x="6301" y="34735"/>
                    <a:pt x="6321" y="34675"/>
                  </a:cubicBezTo>
                  <a:cubicBezTo>
                    <a:pt x="7166" y="32461"/>
                    <a:pt x="7791" y="29200"/>
                    <a:pt x="7791" y="29200"/>
                  </a:cubicBezTo>
                  <a:lnTo>
                    <a:pt x="9522" y="28616"/>
                  </a:lnTo>
                  <a:cubicBezTo>
                    <a:pt x="9522" y="28616"/>
                    <a:pt x="9562" y="28677"/>
                    <a:pt x="9622" y="28777"/>
                  </a:cubicBezTo>
                  <a:cubicBezTo>
                    <a:pt x="9924" y="28395"/>
                    <a:pt x="10266" y="28033"/>
                    <a:pt x="10588" y="27690"/>
                  </a:cubicBezTo>
                  <a:cubicBezTo>
                    <a:pt x="11755" y="26463"/>
                    <a:pt x="12904" y="25255"/>
                    <a:pt x="14071" y="24047"/>
                  </a:cubicBezTo>
                  <a:cubicBezTo>
                    <a:pt x="15016" y="23041"/>
                    <a:pt x="15963" y="22054"/>
                    <a:pt x="16949" y="21128"/>
                  </a:cubicBezTo>
                  <a:cubicBezTo>
                    <a:pt x="18800" y="19418"/>
                    <a:pt x="20854" y="17928"/>
                    <a:pt x="22424" y="15975"/>
                  </a:cubicBezTo>
                  <a:cubicBezTo>
                    <a:pt x="24699" y="13178"/>
                    <a:pt x="25845" y="9515"/>
                    <a:pt x="25585" y="5951"/>
                  </a:cubicBezTo>
                  <a:cubicBezTo>
                    <a:pt x="25544" y="5368"/>
                    <a:pt x="25443" y="4764"/>
                    <a:pt x="25121" y="4301"/>
                  </a:cubicBezTo>
                  <a:cubicBezTo>
                    <a:pt x="24869" y="3944"/>
                    <a:pt x="24442" y="3698"/>
                    <a:pt x="24033" y="3698"/>
                  </a:cubicBezTo>
                  <a:cubicBezTo>
                    <a:pt x="23887" y="3698"/>
                    <a:pt x="23744" y="3729"/>
                    <a:pt x="23612" y="3798"/>
                  </a:cubicBezTo>
                  <a:cubicBezTo>
                    <a:pt x="24155" y="2832"/>
                    <a:pt x="23470" y="1483"/>
                    <a:pt x="22424" y="1101"/>
                  </a:cubicBezTo>
                  <a:cubicBezTo>
                    <a:pt x="22139" y="997"/>
                    <a:pt x="21845" y="949"/>
                    <a:pt x="21549" y="949"/>
                  </a:cubicBezTo>
                  <a:cubicBezTo>
                    <a:pt x="20756" y="949"/>
                    <a:pt x="19955" y="1292"/>
                    <a:pt x="19324" y="1805"/>
                  </a:cubicBezTo>
                  <a:cubicBezTo>
                    <a:pt x="19767" y="1101"/>
                    <a:pt x="19042" y="135"/>
                    <a:pt x="18237" y="14"/>
                  </a:cubicBezTo>
                  <a:cubicBezTo>
                    <a:pt x="18159" y="5"/>
                    <a:pt x="18082" y="0"/>
                    <a:pt x="18005"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8"/>
            <p:cNvSpPr/>
            <p:nvPr/>
          </p:nvSpPr>
          <p:spPr>
            <a:xfrm>
              <a:off x="4215025" y="1667425"/>
              <a:ext cx="69950" cy="85625"/>
            </a:xfrm>
            <a:custGeom>
              <a:avLst/>
              <a:gdLst/>
              <a:ahLst/>
              <a:cxnLst/>
              <a:rect l="l" t="t" r="r" b="b"/>
              <a:pathLst>
                <a:path w="2798" h="3425" extrusionOk="0">
                  <a:moveTo>
                    <a:pt x="2215" y="103"/>
                  </a:moveTo>
                  <a:cubicBezTo>
                    <a:pt x="2234" y="103"/>
                    <a:pt x="2255" y="103"/>
                    <a:pt x="2296" y="124"/>
                  </a:cubicBezTo>
                  <a:cubicBezTo>
                    <a:pt x="2395" y="164"/>
                    <a:pt x="2457" y="304"/>
                    <a:pt x="2436" y="425"/>
                  </a:cubicBezTo>
                  <a:cubicBezTo>
                    <a:pt x="2416" y="567"/>
                    <a:pt x="2355" y="687"/>
                    <a:pt x="2275" y="808"/>
                  </a:cubicBezTo>
                  <a:cubicBezTo>
                    <a:pt x="2073" y="1109"/>
                    <a:pt x="1812" y="1452"/>
                    <a:pt x="1469" y="1694"/>
                  </a:cubicBezTo>
                  <a:cubicBezTo>
                    <a:pt x="1410" y="1150"/>
                    <a:pt x="1550" y="626"/>
                    <a:pt x="1893" y="285"/>
                  </a:cubicBezTo>
                  <a:cubicBezTo>
                    <a:pt x="1933" y="224"/>
                    <a:pt x="2073" y="103"/>
                    <a:pt x="2215" y="103"/>
                  </a:cubicBezTo>
                  <a:close/>
                  <a:moveTo>
                    <a:pt x="2209" y="0"/>
                  </a:moveTo>
                  <a:cubicBezTo>
                    <a:pt x="2077" y="0"/>
                    <a:pt x="1933" y="68"/>
                    <a:pt x="1812" y="204"/>
                  </a:cubicBezTo>
                  <a:cubicBezTo>
                    <a:pt x="1450" y="586"/>
                    <a:pt x="1308" y="1170"/>
                    <a:pt x="1370" y="1753"/>
                  </a:cubicBezTo>
                  <a:cubicBezTo>
                    <a:pt x="1148" y="1889"/>
                    <a:pt x="897" y="1957"/>
                    <a:pt x="662" y="1957"/>
                  </a:cubicBezTo>
                  <a:cubicBezTo>
                    <a:pt x="512" y="1957"/>
                    <a:pt x="368" y="1929"/>
                    <a:pt x="242" y="1874"/>
                  </a:cubicBezTo>
                  <a:cubicBezTo>
                    <a:pt x="162" y="1834"/>
                    <a:pt x="81" y="1774"/>
                    <a:pt x="41" y="1734"/>
                  </a:cubicBezTo>
                  <a:cubicBezTo>
                    <a:pt x="20" y="1774"/>
                    <a:pt x="20" y="1794"/>
                    <a:pt x="1" y="1834"/>
                  </a:cubicBezTo>
                  <a:cubicBezTo>
                    <a:pt x="60" y="1895"/>
                    <a:pt x="122" y="1935"/>
                    <a:pt x="181" y="1955"/>
                  </a:cubicBezTo>
                  <a:cubicBezTo>
                    <a:pt x="222" y="1976"/>
                    <a:pt x="262" y="1995"/>
                    <a:pt x="283" y="2016"/>
                  </a:cubicBezTo>
                  <a:cubicBezTo>
                    <a:pt x="323" y="2016"/>
                    <a:pt x="363" y="2016"/>
                    <a:pt x="383" y="2035"/>
                  </a:cubicBezTo>
                  <a:cubicBezTo>
                    <a:pt x="471" y="2053"/>
                    <a:pt x="565" y="2062"/>
                    <a:pt x="661" y="2062"/>
                  </a:cubicBezTo>
                  <a:cubicBezTo>
                    <a:pt x="893" y="2062"/>
                    <a:pt x="1136" y="2009"/>
                    <a:pt x="1349" y="1895"/>
                  </a:cubicBezTo>
                  <a:cubicBezTo>
                    <a:pt x="1370" y="1895"/>
                    <a:pt x="1370" y="1874"/>
                    <a:pt x="1389" y="1874"/>
                  </a:cubicBezTo>
                  <a:cubicBezTo>
                    <a:pt x="1410" y="1914"/>
                    <a:pt x="1410" y="1955"/>
                    <a:pt x="1429" y="1995"/>
                  </a:cubicBezTo>
                  <a:cubicBezTo>
                    <a:pt x="1450" y="2116"/>
                    <a:pt x="1490" y="2236"/>
                    <a:pt x="1531" y="2357"/>
                  </a:cubicBezTo>
                  <a:cubicBezTo>
                    <a:pt x="1611" y="2539"/>
                    <a:pt x="1732" y="2741"/>
                    <a:pt x="1872" y="2921"/>
                  </a:cubicBezTo>
                  <a:cubicBezTo>
                    <a:pt x="1893" y="2961"/>
                    <a:pt x="1912" y="2982"/>
                    <a:pt x="1953" y="3001"/>
                  </a:cubicBezTo>
                  <a:cubicBezTo>
                    <a:pt x="2114" y="3203"/>
                    <a:pt x="2336" y="3344"/>
                    <a:pt x="2597" y="3404"/>
                  </a:cubicBezTo>
                  <a:cubicBezTo>
                    <a:pt x="2637" y="3404"/>
                    <a:pt x="2677" y="3425"/>
                    <a:pt x="2738" y="3425"/>
                  </a:cubicBezTo>
                  <a:cubicBezTo>
                    <a:pt x="2758" y="3425"/>
                    <a:pt x="2779" y="3404"/>
                    <a:pt x="2779" y="3364"/>
                  </a:cubicBezTo>
                  <a:cubicBezTo>
                    <a:pt x="2798" y="3344"/>
                    <a:pt x="2779" y="3323"/>
                    <a:pt x="2738" y="3304"/>
                  </a:cubicBezTo>
                  <a:lnTo>
                    <a:pt x="2637" y="3304"/>
                  </a:lnTo>
                  <a:cubicBezTo>
                    <a:pt x="2154" y="3203"/>
                    <a:pt x="1792" y="2741"/>
                    <a:pt x="1631" y="2317"/>
                  </a:cubicBezTo>
                  <a:cubicBezTo>
                    <a:pt x="1571" y="2156"/>
                    <a:pt x="1531" y="1976"/>
                    <a:pt x="1490" y="1815"/>
                  </a:cubicBezTo>
                  <a:cubicBezTo>
                    <a:pt x="1872" y="1573"/>
                    <a:pt x="2135" y="1190"/>
                    <a:pt x="2355" y="868"/>
                  </a:cubicBezTo>
                  <a:cubicBezTo>
                    <a:pt x="2436" y="747"/>
                    <a:pt x="2537" y="607"/>
                    <a:pt x="2537" y="446"/>
                  </a:cubicBezTo>
                  <a:cubicBezTo>
                    <a:pt x="2556" y="285"/>
                    <a:pt x="2497" y="84"/>
                    <a:pt x="2336" y="22"/>
                  </a:cubicBezTo>
                  <a:cubicBezTo>
                    <a:pt x="2296" y="8"/>
                    <a:pt x="2253" y="0"/>
                    <a:pt x="2209"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8"/>
            <p:cNvSpPr/>
            <p:nvPr/>
          </p:nvSpPr>
          <p:spPr>
            <a:xfrm>
              <a:off x="4172775" y="1716450"/>
              <a:ext cx="52350" cy="120150"/>
            </a:xfrm>
            <a:custGeom>
              <a:avLst/>
              <a:gdLst/>
              <a:ahLst/>
              <a:cxnLst/>
              <a:rect l="l" t="t" r="r" b="b"/>
              <a:pathLst>
                <a:path w="2094" h="4806" extrusionOk="0">
                  <a:moveTo>
                    <a:pt x="2021" y="1"/>
                  </a:moveTo>
                  <a:cubicBezTo>
                    <a:pt x="2006" y="1"/>
                    <a:pt x="1992" y="11"/>
                    <a:pt x="1992" y="34"/>
                  </a:cubicBezTo>
                  <a:lnTo>
                    <a:pt x="1973" y="55"/>
                  </a:lnTo>
                  <a:cubicBezTo>
                    <a:pt x="1388" y="1182"/>
                    <a:pt x="865" y="2350"/>
                    <a:pt x="382" y="3536"/>
                  </a:cubicBezTo>
                  <a:cubicBezTo>
                    <a:pt x="242" y="3960"/>
                    <a:pt x="121" y="4382"/>
                    <a:pt x="0" y="4805"/>
                  </a:cubicBezTo>
                  <a:cubicBezTo>
                    <a:pt x="604" y="3195"/>
                    <a:pt x="1288" y="1604"/>
                    <a:pt x="2073" y="74"/>
                  </a:cubicBezTo>
                  <a:cubicBezTo>
                    <a:pt x="2093" y="55"/>
                    <a:pt x="2093" y="15"/>
                    <a:pt x="2053" y="15"/>
                  </a:cubicBezTo>
                  <a:cubicBezTo>
                    <a:pt x="2044" y="6"/>
                    <a:pt x="2032" y="1"/>
                    <a:pt x="202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8"/>
            <p:cNvSpPr/>
            <p:nvPr/>
          </p:nvSpPr>
          <p:spPr>
            <a:xfrm>
              <a:off x="4097275" y="1712250"/>
              <a:ext cx="155025" cy="488150"/>
            </a:xfrm>
            <a:custGeom>
              <a:avLst/>
              <a:gdLst/>
              <a:ahLst/>
              <a:cxnLst/>
              <a:rect l="l" t="t" r="r" b="b"/>
              <a:pathLst>
                <a:path w="6201" h="19526" extrusionOk="0">
                  <a:moveTo>
                    <a:pt x="6160" y="1"/>
                  </a:moveTo>
                  <a:cubicBezTo>
                    <a:pt x="6139" y="1"/>
                    <a:pt x="6099" y="1"/>
                    <a:pt x="6080" y="41"/>
                  </a:cubicBezTo>
                  <a:cubicBezTo>
                    <a:pt x="6080" y="62"/>
                    <a:pt x="6080" y="81"/>
                    <a:pt x="6059" y="102"/>
                  </a:cubicBezTo>
                  <a:cubicBezTo>
                    <a:pt x="4993" y="2518"/>
                    <a:pt x="3865" y="5033"/>
                    <a:pt x="3120" y="7630"/>
                  </a:cubicBezTo>
                  <a:cubicBezTo>
                    <a:pt x="2779" y="8817"/>
                    <a:pt x="2497" y="10046"/>
                    <a:pt x="2234" y="11213"/>
                  </a:cubicBezTo>
                  <a:cubicBezTo>
                    <a:pt x="2114" y="11736"/>
                    <a:pt x="1993" y="12279"/>
                    <a:pt x="1853" y="12802"/>
                  </a:cubicBezTo>
                  <a:cubicBezTo>
                    <a:pt x="1370" y="14876"/>
                    <a:pt x="766" y="16949"/>
                    <a:pt x="81" y="18983"/>
                  </a:cubicBezTo>
                  <a:lnTo>
                    <a:pt x="81" y="19002"/>
                  </a:lnTo>
                  <a:cubicBezTo>
                    <a:pt x="41" y="19184"/>
                    <a:pt x="20" y="19364"/>
                    <a:pt x="1" y="19525"/>
                  </a:cubicBezTo>
                  <a:cubicBezTo>
                    <a:pt x="766" y="17332"/>
                    <a:pt x="1429" y="15097"/>
                    <a:pt x="1973" y="12823"/>
                  </a:cubicBezTo>
                  <a:cubicBezTo>
                    <a:pt x="2094" y="12300"/>
                    <a:pt x="2215" y="11756"/>
                    <a:pt x="2336" y="11232"/>
                  </a:cubicBezTo>
                  <a:cubicBezTo>
                    <a:pt x="2597" y="10065"/>
                    <a:pt x="2878" y="8838"/>
                    <a:pt x="3221" y="7650"/>
                  </a:cubicBezTo>
                  <a:cubicBezTo>
                    <a:pt x="3965" y="5094"/>
                    <a:pt x="5073" y="2598"/>
                    <a:pt x="6139" y="202"/>
                  </a:cubicBezTo>
                  <a:cubicBezTo>
                    <a:pt x="6160" y="162"/>
                    <a:pt x="6160" y="121"/>
                    <a:pt x="6179" y="81"/>
                  </a:cubicBezTo>
                  <a:cubicBezTo>
                    <a:pt x="6200" y="62"/>
                    <a:pt x="6179" y="22"/>
                    <a:pt x="616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8"/>
            <p:cNvSpPr/>
            <p:nvPr/>
          </p:nvSpPr>
          <p:spPr>
            <a:xfrm>
              <a:off x="4092250" y="1739225"/>
              <a:ext cx="172125" cy="499425"/>
            </a:xfrm>
            <a:custGeom>
              <a:avLst/>
              <a:gdLst/>
              <a:ahLst/>
              <a:cxnLst/>
              <a:rect l="l" t="t" r="r" b="b"/>
              <a:pathLst>
                <a:path w="6885" h="19977" extrusionOk="0">
                  <a:moveTo>
                    <a:pt x="6823" y="1"/>
                  </a:moveTo>
                  <a:cubicBezTo>
                    <a:pt x="6803" y="1"/>
                    <a:pt x="6783" y="15"/>
                    <a:pt x="6783" y="30"/>
                  </a:cubicBezTo>
                  <a:lnTo>
                    <a:pt x="6783" y="49"/>
                  </a:lnTo>
                  <a:cubicBezTo>
                    <a:pt x="5757" y="3009"/>
                    <a:pt x="4690" y="6047"/>
                    <a:pt x="3865" y="9128"/>
                  </a:cubicBezTo>
                  <a:lnTo>
                    <a:pt x="3562" y="10274"/>
                  </a:lnTo>
                  <a:cubicBezTo>
                    <a:pt x="3361" y="11060"/>
                    <a:pt x="3160" y="11844"/>
                    <a:pt x="2939" y="12630"/>
                  </a:cubicBezTo>
                  <a:cubicBezTo>
                    <a:pt x="2274" y="14844"/>
                    <a:pt x="1329" y="17158"/>
                    <a:pt x="41" y="19675"/>
                  </a:cubicBezTo>
                  <a:cubicBezTo>
                    <a:pt x="20" y="19775"/>
                    <a:pt x="20" y="19876"/>
                    <a:pt x="1" y="19976"/>
                  </a:cubicBezTo>
                  <a:cubicBezTo>
                    <a:pt x="1348" y="17359"/>
                    <a:pt x="2355" y="14965"/>
                    <a:pt x="3039" y="12649"/>
                  </a:cubicBezTo>
                  <a:cubicBezTo>
                    <a:pt x="3261" y="11884"/>
                    <a:pt x="3482" y="11079"/>
                    <a:pt x="3664" y="10314"/>
                  </a:cubicBezTo>
                  <a:cubicBezTo>
                    <a:pt x="3764" y="9912"/>
                    <a:pt x="3865" y="9530"/>
                    <a:pt x="3965" y="9147"/>
                  </a:cubicBezTo>
                  <a:cubicBezTo>
                    <a:pt x="4791" y="6108"/>
                    <a:pt x="5838" y="3068"/>
                    <a:pt x="6864" y="129"/>
                  </a:cubicBezTo>
                  <a:cubicBezTo>
                    <a:pt x="6864" y="110"/>
                    <a:pt x="6864" y="89"/>
                    <a:pt x="6884" y="70"/>
                  </a:cubicBezTo>
                  <a:cubicBezTo>
                    <a:pt x="6884" y="49"/>
                    <a:pt x="6884" y="9"/>
                    <a:pt x="6844" y="9"/>
                  </a:cubicBezTo>
                  <a:cubicBezTo>
                    <a:pt x="6838" y="3"/>
                    <a:pt x="6830" y="1"/>
                    <a:pt x="682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8"/>
            <p:cNvSpPr/>
            <p:nvPr/>
          </p:nvSpPr>
          <p:spPr>
            <a:xfrm>
              <a:off x="4115875" y="1972925"/>
              <a:ext cx="96175" cy="243575"/>
            </a:xfrm>
            <a:custGeom>
              <a:avLst/>
              <a:gdLst/>
              <a:ahLst/>
              <a:cxnLst/>
              <a:rect l="l" t="t" r="r" b="b"/>
              <a:pathLst>
                <a:path w="3847" h="9743" extrusionOk="0">
                  <a:moveTo>
                    <a:pt x="3766" y="0"/>
                  </a:moveTo>
                  <a:cubicBezTo>
                    <a:pt x="3745" y="0"/>
                    <a:pt x="3745" y="21"/>
                    <a:pt x="3725" y="41"/>
                  </a:cubicBezTo>
                  <a:lnTo>
                    <a:pt x="2880" y="2799"/>
                  </a:lnTo>
                  <a:cubicBezTo>
                    <a:pt x="2397" y="4388"/>
                    <a:pt x="1893" y="6019"/>
                    <a:pt x="1208" y="7549"/>
                  </a:cubicBezTo>
                  <a:cubicBezTo>
                    <a:pt x="827" y="8354"/>
                    <a:pt x="444" y="9098"/>
                    <a:pt x="1" y="9742"/>
                  </a:cubicBezTo>
                  <a:cubicBezTo>
                    <a:pt x="162" y="9562"/>
                    <a:pt x="344" y="9361"/>
                    <a:pt x="505" y="9160"/>
                  </a:cubicBezTo>
                  <a:lnTo>
                    <a:pt x="524" y="9139"/>
                  </a:lnTo>
                  <a:cubicBezTo>
                    <a:pt x="787" y="8656"/>
                    <a:pt x="1047" y="8153"/>
                    <a:pt x="1289" y="7609"/>
                  </a:cubicBezTo>
                  <a:cubicBezTo>
                    <a:pt x="1994" y="6060"/>
                    <a:pt x="2497" y="4429"/>
                    <a:pt x="2980" y="2839"/>
                  </a:cubicBezTo>
                  <a:lnTo>
                    <a:pt x="3664" y="585"/>
                  </a:lnTo>
                  <a:lnTo>
                    <a:pt x="3825" y="61"/>
                  </a:lnTo>
                  <a:cubicBezTo>
                    <a:pt x="3846" y="41"/>
                    <a:pt x="3825" y="21"/>
                    <a:pt x="380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8"/>
            <p:cNvSpPr/>
            <p:nvPr/>
          </p:nvSpPr>
          <p:spPr>
            <a:xfrm>
              <a:off x="4100300" y="2119850"/>
              <a:ext cx="101675" cy="229500"/>
            </a:xfrm>
            <a:custGeom>
              <a:avLst/>
              <a:gdLst/>
              <a:ahLst/>
              <a:cxnLst/>
              <a:rect l="l" t="t" r="r" b="b"/>
              <a:pathLst>
                <a:path w="4067" h="9180" extrusionOk="0">
                  <a:moveTo>
                    <a:pt x="4026" y="1"/>
                  </a:moveTo>
                  <a:cubicBezTo>
                    <a:pt x="3986" y="1"/>
                    <a:pt x="3965" y="22"/>
                    <a:pt x="3965" y="41"/>
                  </a:cubicBezTo>
                  <a:cubicBezTo>
                    <a:pt x="3764" y="1370"/>
                    <a:pt x="3141" y="2638"/>
                    <a:pt x="2556" y="3865"/>
                  </a:cubicBezTo>
                  <a:lnTo>
                    <a:pt x="2315" y="4349"/>
                  </a:lnTo>
                  <a:cubicBezTo>
                    <a:pt x="1933" y="5175"/>
                    <a:pt x="1530" y="5959"/>
                    <a:pt x="1168" y="6724"/>
                  </a:cubicBezTo>
                  <a:cubicBezTo>
                    <a:pt x="806" y="7489"/>
                    <a:pt x="403" y="8274"/>
                    <a:pt x="20" y="9099"/>
                  </a:cubicBezTo>
                  <a:cubicBezTo>
                    <a:pt x="1" y="9120"/>
                    <a:pt x="20" y="9160"/>
                    <a:pt x="41" y="9160"/>
                  </a:cubicBezTo>
                  <a:cubicBezTo>
                    <a:pt x="41" y="9179"/>
                    <a:pt x="60" y="9179"/>
                    <a:pt x="60" y="9179"/>
                  </a:cubicBezTo>
                  <a:cubicBezTo>
                    <a:pt x="81" y="9179"/>
                    <a:pt x="100" y="9160"/>
                    <a:pt x="121" y="9139"/>
                  </a:cubicBezTo>
                  <a:cubicBezTo>
                    <a:pt x="503" y="8315"/>
                    <a:pt x="886" y="7529"/>
                    <a:pt x="1268" y="6764"/>
                  </a:cubicBezTo>
                  <a:cubicBezTo>
                    <a:pt x="1630" y="5999"/>
                    <a:pt x="2013" y="5215"/>
                    <a:pt x="2416" y="4389"/>
                  </a:cubicBezTo>
                  <a:cubicBezTo>
                    <a:pt x="2497" y="4228"/>
                    <a:pt x="2577" y="4067"/>
                    <a:pt x="2637" y="3906"/>
                  </a:cubicBezTo>
                  <a:cubicBezTo>
                    <a:pt x="3240" y="2679"/>
                    <a:pt x="3865" y="1410"/>
                    <a:pt x="4067" y="62"/>
                  </a:cubicBezTo>
                  <a:cubicBezTo>
                    <a:pt x="4067" y="22"/>
                    <a:pt x="4046" y="1"/>
                    <a:pt x="402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8"/>
            <p:cNvSpPr/>
            <p:nvPr/>
          </p:nvSpPr>
          <p:spPr>
            <a:xfrm>
              <a:off x="4150625" y="2163125"/>
              <a:ext cx="69950" cy="188750"/>
            </a:xfrm>
            <a:custGeom>
              <a:avLst/>
              <a:gdLst/>
              <a:ahLst/>
              <a:cxnLst/>
              <a:rect l="l" t="t" r="r" b="b"/>
              <a:pathLst>
                <a:path w="2798" h="7550" extrusionOk="0">
                  <a:moveTo>
                    <a:pt x="2757" y="1"/>
                  </a:moveTo>
                  <a:cubicBezTo>
                    <a:pt x="2717" y="1"/>
                    <a:pt x="2698" y="1"/>
                    <a:pt x="2677" y="41"/>
                  </a:cubicBezTo>
                  <a:lnTo>
                    <a:pt x="20" y="7489"/>
                  </a:lnTo>
                  <a:cubicBezTo>
                    <a:pt x="0" y="7510"/>
                    <a:pt x="20" y="7529"/>
                    <a:pt x="41" y="7550"/>
                  </a:cubicBezTo>
                  <a:lnTo>
                    <a:pt x="60" y="7550"/>
                  </a:lnTo>
                  <a:cubicBezTo>
                    <a:pt x="81" y="7550"/>
                    <a:pt x="100" y="7529"/>
                    <a:pt x="121" y="7510"/>
                  </a:cubicBezTo>
                  <a:lnTo>
                    <a:pt x="2778" y="81"/>
                  </a:lnTo>
                  <a:cubicBezTo>
                    <a:pt x="2798" y="41"/>
                    <a:pt x="2778" y="22"/>
                    <a:pt x="275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8"/>
            <p:cNvSpPr/>
            <p:nvPr/>
          </p:nvSpPr>
          <p:spPr>
            <a:xfrm>
              <a:off x="4076625" y="2282425"/>
              <a:ext cx="132875" cy="30200"/>
            </a:xfrm>
            <a:custGeom>
              <a:avLst/>
              <a:gdLst/>
              <a:ahLst/>
              <a:cxnLst/>
              <a:rect l="l" t="t" r="r" b="b"/>
              <a:pathLst>
                <a:path w="5315" h="1208" extrusionOk="0">
                  <a:moveTo>
                    <a:pt x="62" y="0"/>
                  </a:moveTo>
                  <a:lnTo>
                    <a:pt x="1" y="121"/>
                  </a:lnTo>
                  <a:cubicBezTo>
                    <a:pt x="122" y="301"/>
                    <a:pt x="323" y="443"/>
                    <a:pt x="605" y="543"/>
                  </a:cubicBezTo>
                  <a:cubicBezTo>
                    <a:pt x="860" y="644"/>
                    <a:pt x="1085" y="689"/>
                    <a:pt x="1306" y="689"/>
                  </a:cubicBezTo>
                  <a:cubicBezTo>
                    <a:pt x="1348" y="689"/>
                    <a:pt x="1389" y="688"/>
                    <a:pt x="1431" y="684"/>
                  </a:cubicBezTo>
                  <a:cubicBezTo>
                    <a:pt x="1571" y="684"/>
                    <a:pt x="1933" y="564"/>
                    <a:pt x="2115" y="462"/>
                  </a:cubicBezTo>
                  <a:cubicBezTo>
                    <a:pt x="2196" y="623"/>
                    <a:pt x="2477" y="886"/>
                    <a:pt x="2638" y="966"/>
                  </a:cubicBezTo>
                  <a:cubicBezTo>
                    <a:pt x="2759" y="1026"/>
                    <a:pt x="2899" y="1047"/>
                    <a:pt x="3001" y="1047"/>
                  </a:cubicBezTo>
                  <a:cubicBezTo>
                    <a:pt x="3062" y="1054"/>
                    <a:pt x="3121" y="1057"/>
                    <a:pt x="3177" y="1057"/>
                  </a:cubicBezTo>
                  <a:cubicBezTo>
                    <a:pt x="3454" y="1057"/>
                    <a:pt x="3668" y="976"/>
                    <a:pt x="3785" y="825"/>
                  </a:cubicBezTo>
                  <a:cubicBezTo>
                    <a:pt x="4047" y="1066"/>
                    <a:pt x="4410" y="1208"/>
                    <a:pt x="4772" y="1208"/>
                  </a:cubicBezTo>
                  <a:cubicBezTo>
                    <a:pt x="4933" y="1208"/>
                    <a:pt x="5094" y="1168"/>
                    <a:pt x="5255" y="1106"/>
                  </a:cubicBezTo>
                  <a:cubicBezTo>
                    <a:pt x="5274" y="1066"/>
                    <a:pt x="5295" y="1026"/>
                    <a:pt x="5315" y="966"/>
                  </a:cubicBezTo>
                  <a:lnTo>
                    <a:pt x="5315" y="966"/>
                  </a:lnTo>
                  <a:cubicBezTo>
                    <a:pt x="5145" y="1051"/>
                    <a:pt x="4957" y="1091"/>
                    <a:pt x="4767" y="1091"/>
                  </a:cubicBezTo>
                  <a:cubicBezTo>
                    <a:pt x="4415" y="1091"/>
                    <a:pt x="4061" y="953"/>
                    <a:pt x="3825" y="704"/>
                  </a:cubicBezTo>
                  <a:cubicBezTo>
                    <a:pt x="3806" y="684"/>
                    <a:pt x="3785" y="684"/>
                    <a:pt x="3766" y="684"/>
                  </a:cubicBezTo>
                  <a:lnTo>
                    <a:pt x="3745" y="704"/>
                  </a:lnTo>
                  <a:cubicBezTo>
                    <a:pt x="3619" y="908"/>
                    <a:pt x="3347" y="954"/>
                    <a:pt x="3156" y="954"/>
                  </a:cubicBezTo>
                  <a:cubicBezTo>
                    <a:pt x="3103" y="954"/>
                    <a:pt x="3055" y="950"/>
                    <a:pt x="3020" y="945"/>
                  </a:cubicBezTo>
                  <a:cubicBezTo>
                    <a:pt x="2920" y="926"/>
                    <a:pt x="2799" y="905"/>
                    <a:pt x="2679" y="865"/>
                  </a:cubicBezTo>
                  <a:cubicBezTo>
                    <a:pt x="2497" y="784"/>
                    <a:pt x="2236" y="483"/>
                    <a:pt x="2196" y="382"/>
                  </a:cubicBezTo>
                  <a:cubicBezTo>
                    <a:pt x="2215" y="382"/>
                    <a:pt x="2215" y="362"/>
                    <a:pt x="2215" y="362"/>
                  </a:cubicBezTo>
                  <a:cubicBezTo>
                    <a:pt x="2215" y="322"/>
                    <a:pt x="2196" y="301"/>
                    <a:pt x="2155" y="301"/>
                  </a:cubicBezTo>
                  <a:cubicBezTo>
                    <a:pt x="2134" y="301"/>
                    <a:pt x="2115" y="322"/>
                    <a:pt x="2094" y="341"/>
                  </a:cubicBezTo>
                  <a:cubicBezTo>
                    <a:pt x="1994" y="403"/>
                    <a:pt x="1632" y="583"/>
                    <a:pt x="1431" y="583"/>
                  </a:cubicBezTo>
                  <a:cubicBezTo>
                    <a:pt x="1399" y="586"/>
                    <a:pt x="1367" y="587"/>
                    <a:pt x="1334" y="587"/>
                  </a:cubicBezTo>
                  <a:cubicBezTo>
                    <a:pt x="1119" y="587"/>
                    <a:pt x="889" y="530"/>
                    <a:pt x="645" y="443"/>
                  </a:cubicBezTo>
                  <a:cubicBezTo>
                    <a:pt x="344" y="341"/>
                    <a:pt x="142" y="201"/>
                    <a:pt x="6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8"/>
            <p:cNvSpPr/>
            <p:nvPr/>
          </p:nvSpPr>
          <p:spPr>
            <a:xfrm>
              <a:off x="4351900" y="2206325"/>
              <a:ext cx="99150" cy="179250"/>
            </a:xfrm>
            <a:custGeom>
              <a:avLst/>
              <a:gdLst/>
              <a:ahLst/>
              <a:cxnLst/>
              <a:rect l="l" t="t" r="r" b="b"/>
              <a:pathLst>
                <a:path w="3966" h="7170" extrusionOk="0">
                  <a:moveTo>
                    <a:pt x="293" y="1"/>
                  </a:moveTo>
                  <a:cubicBezTo>
                    <a:pt x="206" y="1"/>
                    <a:pt x="141" y="73"/>
                    <a:pt x="141" y="146"/>
                  </a:cubicBezTo>
                  <a:cubicBezTo>
                    <a:pt x="141" y="245"/>
                    <a:pt x="1" y="2360"/>
                    <a:pt x="1" y="2540"/>
                  </a:cubicBezTo>
                  <a:cubicBezTo>
                    <a:pt x="1" y="2621"/>
                    <a:pt x="1" y="2782"/>
                    <a:pt x="3664" y="7110"/>
                  </a:cubicBezTo>
                  <a:cubicBezTo>
                    <a:pt x="3684" y="7150"/>
                    <a:pt x="3724" y="7170"/>
                    <a:pt x="3785" y="7170"/>
                  </a:cubicBezTo>
                  <a:cubicBezTo>
                    <a:pt x="3825" y="7170"/>
                    <a:pt x="3845" y="7150"/>
                    <a:pt x="3885" y="7129"/>
                  </a:cubicBezTo>
                  <a:cubicBezTo>
                    <a:pt x="3946" y="7070"/>
                    <a:pt x="3965" y="6968"/>
                    <a:pt x="3906" y="6888"/>
                  </a:cubicBezTo>
                  <a:cubicBezTo>
                    <a:pt x="2597" y="5358"/>
                    <a:pt x="503" y="2843"/>
                    <a:pt x="323" y="2521"/>
                  </a:cubicBezTo>
                  <a:cubicBezTo>
                    <a:pt x="323" y="2258"/>
                    <a:pt x="423" y="749"/>
                    <a:pt x="463" y="165"/>
                  </a:cubicBezTo>
                  <a:cubicBezTo>
                    <a:pt x="463" y="84"/>
                    <a:pt x="403" y="4"/>
                    <a:pt x="323" y="4"/>
                  </a:cubicBezTo>
                  <a:cubicBezTo>
                    <a:pt x="313" y="2"/>
                    <a:pt x="302" y="1"/>
                    <a:pt x="293"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8"/>
            <p:cNvSpPr/>
            <p:nvPr/>
          </p:nvSpPr>
          <p:spPr>
            <a:xfrm>
              <a:off x="4442500" y="2376175"/>
              <a:ext cx="20625" cy="91450"/>
            </a:xfrm>
            <a:custGeom>
              <a:avLst/>
              <a:gdLst/>
              <a:ahLst/>
              <a:cxnLst/>
              <a:rect l="l" t="t" r="r" b="b"/>
              <a:pathLst>
                <a:path w="825" h="3658" extrusionOk="0">
                  <a:moveTo>
                    <a:pt x="192" y="1"/>
                  </a:moveTo>
                  <a:cubicBezTo>
                    <a:pt x="175" y="1"/>
                    <a:pt x="158" y="5"/>
                    <a:pt x="140" y="13"/>
                  </a:cubicBezTo>
                  <a:cubicBezTo>
                    <a:pt x="60" y="34"/>
                    <a:pt x="0" y="134"/>
                    <a:pt x="40" y="215"/>
                  </a:cubicBezTo>
                  <a:cubicBezTo>
                    <a:pt x="382" y="1261"/>
                    <a:pt x="502" y="2389"/>
                    <a:pt x="422" y="3496"/>
                  </a:cubicBezTo>
                  <a:cubicBezTo>
                    <a:pt x="403" y="3577"/>
                    <a:pt x="483" y="3657"/>
                    <a:pt x="564" y="3657"/>
                  </a:cubicBezTo>
                  <a:lnTo>
                    <a:pt x="583" y="3657"/>
                  </a:lnTo>
                  <a:cubicBezTo>
                    <a:pt x="663" y="3657"/>
                    <a:pt x="725" y="3596"/>
                    <a:pt x="725" y="3516"/>
                  </a:cubicBezTo>
                  <a:cubicBezTo>
                    <a:pt x="824" y="2369"/>
                    <a:pt x="684" y="1202"/>
                    <a:pt x="341" y="115"/>
                  </a:cubicBezTo>
                  <a:cubicBezTo>
                    <a:pt x="310" y="52"/>
                    <a:pt x="254" y="1"/>
                    <a:pt x="19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8"/>
            <p:cNvSpPr/>
            <p:nvPr/>
          </p:nvSpPr>
          <p:spPr>
            <a:xfrm>
              <a:off x="4444500" y="2375275"/>
              <a:ext cx="83025" cy="69675"/>
            </a:xfrm>
            <a:custGeom>
              <a:avLst/>
              <a:gdLst/>
              <a:ahLst/>
              <a:cxnLst/>
              <a:rect l="l" t="t" r="r" b="b"/>
              <a:pathLst>
                <a:path w="3321" h="2787" extrusionOk="0">
                  <a:moveTo>
                    <a:pt x="732" y="1"/>
                  </a:moveTo>
                  <a:cubicBezTo>
                    <a:pt x="525" y="1"/>
                    <a:pt x="325" y="15"/>
                    <a:pt x="141" y="30"/>
                  </a:cubicBezTo>
                  <a:cubicBezTo>
                    <a:pt x="60" y="30"/>
                    <a:pt x="1" y="111"/>
                    <a:pt x="1" y="191"/>
                  </a:cubicBezTo>
                  <a:cubicBezTo>
                    <a:pt x="1" y="291"/>
                    <a:pt x="81" y="352"/>
                    <a:pt x="162" y="352"/>
                  </a:cubicBezTo>
                  <a:cubicBezTo>
                    <a:pt x="359" y="336"/>
                    <a:pt x="563" y="320"/>
                    <a:pt x="766" y="320"/>
                  </a:cubicBezTo>
                  <a:cubicBezTo>
                    <a:pt x="1079" y="320"/>
                    <a:pt x="1390" y="358"/>
                    <a:pt x="1670" y="492"/>
                  </a:cubicBezTo>
                  <a:cubicBezTo>
                    <a:pt x="1973" y="653"/>
                    <a:pt x="2234" y="916"/>
                    <a:pt x="2496" y="1338"/>
                  </a:cubicBezTo>
                  <a:cubicBezTo>
                    <a:pt x="2819" y="1801"/>
                    <a:pt x="2980" y="2244"/>
                    <a:pt x="2999" y="2647"/>
                  </a:cubicBezTo>
                  <a:cubicBezTo>
                    <a:pt x="2999" y="2727"/>
                    <a:pt x="3079" y="2787"/>
                    <a:pt x="3160" y="2787"/>
                  </a:cubicBezTo>
                  <a:lnTo>
                    <a:pt x="3181" y="2787"/>
                  </a:lnTo>
                  <a:cubicBezTo>
                    <a:pt x="3261" y="2787"/>
                    <a:pt x="3321" y="2706"/>
                    <a:pt x="3321" y="2626"/>
                  </a:cubicBezTo>
                  <a:cubicBezTo>
                    <a:pt x="3281" y="2164"/>
                    <a:pt x="3100" y="1681"/>
                    <a:pt x="2778" y="1157"/>
                  </a:cubicBezTo>
                  <a:cubicBezTo>
                    <a:pt x="2456" y="693"/>
                    <a:pt x="2153" y="392"/>
                    <a:pt x="1812" y="210"/>
                  </a:cubicBezTo>
                  <a:cubicBezTo>
                    <a:pt x="1467" y="45"/>
                    <a:pt x="1090" y="1"/>
                    <a:pt x="732"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8"/>
            <p:cNvSpPr/>
            <p:nvPr/>
          </p:nvSpPr>
          <p:spPr>
            <a:xfrm>
              <a:off x="4440950" y="2356175"/>
              <a:ext cx="137925" cy="68650"/>
            </a:xfrm>
            <a:custGeom>
              <a:avLst/>
              <a:gdLst/>
              <a:ahLst/>
              <a:cxnLst/>
              <a:rect l="l" t="t" r="r" b="b"/>
              <a:pathLst>
                <a:path w="5517" h="2746" extrusionOk="0">
                  <a:moveTo>
                    <a:pt x="2416" y="0"/>
                  </a:moveTo>
                  <a:cubicBezTo>
                    <a:pt x="1615" y="0"/>
                    <a:pt x="780" y="273"/>
                    <a:pt x="81" y="773"/>
                  </a:cubicBezTo>
                  <a:cubicBezTo>
                    <a:pt x="22" y="813"/>
                    <a:pt x="1" y="915"/>
                    <a:pt x="41" y="995"/>
                  </a:cubicBezTo>
                  <a:cubicBezTo>
                    <a:pt x="81" y="1034"/>
                    <a:pt x="137" y="1056"/>
                    <a:pt x="193" y="1056"/>
                  </a:cubicBezTo>
                  <a:cubicBezTo>
                    <a:pt x="224" y="1056"/>
                    <a:pt x="254" y="1050"/>
                    <a:pt x="283" y="1036"/>
                  </a:cubicBezTo>
                  <a:cubicBezTo>
                    <a:pt x="932" y="572"/>
                    <a:pt x="1712" y="322"/>
                    <a:pt x="2458" y="322"/>
                  </a:cubicBezTo>
                  <a:cubicBezTo>
                    <a:pt x="2684" y="322"/>
                    <a:pt x="2907" y="345"/>
                    <a:pt x="3122" y="391"/>
                  </a:cubicBezTo>
                  <a:cubicBezTo>
                    <a:pt x="4107" y="633"/>
                    <a:pt x="4933" y="1398"/>
                    <a:pt x="5175" y="2324"/>
                  </a:cubicBezTo>
                  <a:cubicBezTo>
                    <a:pt x="5194" y="2383"/>
                    <a:pt x="5215" y="2485"/>
                    <a:pt x="5194" y="2585"/>
                  </a:cubicBezTo>
                  <a:cubicBezTo>
                    <a:pt x="5194" y="2665"/>
                    <a:pt x="5255" y="2746"/>
                    <a:pt x="5355" y="2746"/>
                  </a:cubicBezTo>
                  <a:cubicBezTo>
                    <a:pt x="5436" y="2746"/>
                    <a:pt x="5516" y="2686"/>
                    <a:pt x="5516" y="2585"/>
                  </a:cubicBezTo>
                  <a:cubicBezTo>
                    <a:pt x="5516" y="2464"/>
                    <a:pt x="5497" y="2343"/>
                    <a:pt x="5476" y="2243"/>
                  </a:cubicBezTo>
                  <a:cubicBezTo>
                    <a:pt x="5215" y="1216"/>
                    <a:pt x="4289" y="351"/>
                    <a:pt x="3181" y="89"/>
                  </a:cubicBezTo>
                  <a:cubicBezTo>
                    <a:pt x="2934" y="29"/>
                    <a:pt x="2677" y="0"/>
                    <a:pt x="241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8"/>
            <p:cNvSpPr/>
            <p:nvPr/>
          </p:nvSpPr>
          <p:spPr>
            <a:xfrm>
              <a:off x="4385125" y="1612425"/>
              <a:ext cx="157025" cy="60125"/>
            </a:xfrm>
            <a:custGeom>
              <a:avLst/>
              <a:gdLst/>
              <a:ahLst/>
              <a:cxnLst/>
              <a:rect l="l" t="t" r="r" b="b"/>
              <a:pathLst>
                <a:path w="6281" h="2405" extrusionOk="0">
                  <a:moveTo>
                    <a:pt x="311" y="0"/>
                  </a:moveTo>
                  <a:cubicBezTo>
                    <a:pt x="290" y="0"/>
                    <a:pt x="276" y="14"/>
                    <a:pt x="261" y="29"/>
                  </a:cubicBezTo>
                  <a:cubicBezTo>
                    <a:pt x="0" y="633"/>
                    <a:pt x="20" y="1237"/>
                    <a:pt x="301" y="1639"/>
                  </a:cubicBezTo>
                  <a:cubicBezTo>
                    <a:pt x="530" y="1988"/>
                    <a:pt x="963" y="2188"/>
                    <a:pt x="1404" y="2188"/>
                  </a:cubicBezTo>
                  <a:cubicBezTo>
                    <a:pt x="1548" y="2188"/>
                    <a:pt x="1693" y="2167"/>
                    <a:pt x="1831" y="2123"/>
                  </a:cubicBezTo>
                  <a:cubicBezTo>
                    <a:pt x="2255" y="1981"/>
                    <a:pt x="2636" y="1659"/>
                    <a:pt x="2899" y="1237"/>
                  </a:cubicBezTo>
                  <a:cubicBezTo>
                    <a:pt x="2899" y="1760"/>
                    <a:pt x="3342" y="2182"/>
                    <a:pt x="3825" y="2324"/>
                  </a:cubicBezTo>
                  <a:cubicBezTo>
                    <a:pt x="3965" y="2383"/>
                    <a:pt x="4126" y="2404"/>
                    <a:pt x="4268" y="2404"/>
                  </a:cubicBezTo>
                  <a:cubicBezTo>
                    <a:pt x="4690" y="2404"/>
                    <a:pt x="5132" y="2243"/>
                    <a:pt x="5475" y="1941"/>
                  </a:cubicBezTo>
                  <a:cubicBezTo>
                    <a:pt x="5878" y="1578"/>
                    <a:pt x="6160" y="1036"/>
                    <a:pt x="6260" y="411"/>
                  </a:cubicBezTo>
                  <a:cubicBezTo>
                    <a:pt x="6280" y="391"/>
                    <a:pt x="6280" y="371"/>
                    <a:pt x="6280" y="351"/>
                  </a:cubicBezTo>
                  <a:cubicBezTo>
                    <a:pt x="6280" y="330"/>
                    <a:pt x="6260" y="290"/>
                    <a:pt x="6240" y="290"/>
                  </a:cubicBezTo>
                  <a:cubicBezTo>
                    <a:pt x="6219" y="290"/>
                    <a:pt x="6179" y="290"/>
                    <a:pt x="6160" y="311"/>
                  </a:cubicBezTo>
                  <a:cubicBezTo>
                    <a:pt x="6139" y="330"/>
                    <a:pt x="6160" y="371"/>
                    <a:pt x="6160" y="391"/>
                  </a:cubicBezTo>
                  <a:cubicBezTo>
                    <a:pt x="6058" y="995"/>
                    <a:pt x="5797" y="1519"/>
                    <a:pt x="5395" y="1860"/>
                  </a:cubicBezTo>
                  <a:cubicBezTo>
                    <a:pt x="5088" y="2138"/>
                    <a:pt x="4675" y="2288"/>
                    <a:pt x="4288" y="2288"/>
                  </a:cubicBezTo>
                  <a:cubicBezTo>
                    <a:pt x="4141" y="2288"/>
                    <a:pt x="3998" y="2267"/>
                    <a:pt x="3865" y="2222"/>
                  </a:cubicBezTo>
                  <a:cubicBezTo>
                    <a:pt x="3361" y="2082"/>
                    <a:pt x="2918" y="1639"/>
                    <a:pt x="2999" y="1076"/>
                  </a:cubicBezTo>
                  <a:lnTo>
                    <a:pt x="3020" y="974"/>
                  </a:lnTo>
                  <a:cubicBezTo>
                    <a:pt x="3039" y="934"/>
                    <a:pt x="3020" y="915"/>
                    <a:pt x="2979" y="915"/>
                  </a:cubicBezTo>
                  <a:cubicBezTo>
                    <a:pt x="2973" y="909"/>
                    <a:pt x="2967" y="906"/>
                    <a:pt x="2961" y="906"/>
                  </a:cubicBezTo>
                  <a:cubicBezTo>
                    <a:pt x="2947" y="906"/>
                    <a:pt x="2933" y="921"/>
                    <a:pt x="2918" y="934"/>
                  </a:cubicBezTo>
                  <a:cubicBezTo>
                    <a:pt x="2698" y="1457"/>
                    <a:pt x="2274" y="1881"/>
                    <a:pt x="1812" y="2021"/>
                  </a:cubicBezTo>
                  <a:cubicBezTo>
                    <a:pt x="1679" y="2060"/>
                    <a:pt x="1542" y="2079"/>
                    <a:pt x="1408" y="2079"/>
                  </a:cubicBezTo>
                  <a:cubicBezTo>
                    <a:pt x="992" y="2079"/>
                    <a:pt x="595" y="1898"/>
                    <a:pt x="382" y="1578"/>
                  </a:cubicBezTo>
                  <a:cubicBezTo>
                    <a:pt x="121" y="1216"/>
                    <a:pt x="121" y="633"/>
                    <a:pt x="363" y="69"/>
                  </a:cubicBezTo>
                  <a:cubicBezTo>
                    <a:pt x="382" y="48"/>
                    <a:pt x="363" y="8"/>
                    <a:pt x="342" y="8"/>
                  </a:cubicBezTo>
                  <a:cubicBezTo>
                    <a:pt x="330" y="3"/>
                    <a:pt x="320" y="0"/>
                    <a:pt x="31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8"/>
            <p:cNvSpPr/>
            <p:nvPr/>
          </p:nvSpPr>
          <p:spPr>
            <a:xfrm>
              <a:off x="4467650" y="1551525"/>
              <a:ext cx="114750" cy="44000"/>
            </a:xfrm>
            <a:custGeom>
              <a:avLst/>
              <a:gdLst/>
              <a:ahLst/>
              <a:cxnLst/>
              <a:rect l="l" t="t" r="r" b="b"/>
              <a:pathLst>
                <a:path w="4590" h="1760" extrusionOk="0">
                  <a:moveTo>
                    <a:pt x="251" y="1"/>
                  </a:moveTo>
                  <a:cubicBezTo>
                    <a:pt x="230" y="1"/>
                    <a:pt x="215" y="15"/>
                    <a:pt x="202" y="29"/>
                  </a:cubicBezTo>
                  <a:cubicBezTo>
                    <a:pt x="121" y="251"/>
                    <a:pt x="41" y="472"/>
                    <a:pt x="20" y="713"/>
                  </a:cubicBezTo>
                  <a:cubicBezTo>
                    <a:pt x="0" y="995"/>
                    <a:pt x="81" y="1237"/>
                    <a:pt x="242" y="1398"/>
                  </a:cubicBezTo>
                  <a:cubicBezTo>
                    <a:pt x="363" y="1518"/>
                    <a:pt x="524" y="1620"/>
                    <a:pt x="725" y="1660"/>
                  </a:cubicBezTo>
                  <a:cubicBezTo>
                    <a:pt x="811" y="1677"/>
                    <a:pt x="897" y="1685"/>
                    <a:pt x="983" y="1685"/>
                  </a:cubicBezTo>
                  <a:cubicBezTo>
                    <a:pt x="1505" y="1685"/>
                    <a:pt x="2016" y="1384"/>
                    <a:pt x="2274" y="935"/>
                  </a:cubicBezTo>
                  <a:cubicBezTo>
                    <a:pt x="2274" y="1096"/>
                    <a:pt x="2335" y="1277"/>
                    <a:pt x="2475" y="1438"/>
                  </a:cubicBezTo>
                  <a:cubicBezTo>
                    <a:pt x="2537" y="1518"/>
                    <a:pt x="2636" y="1579"/>
                    <a:pt x="2757" y="1639"/>
                  </a:cubicBezTo>
                  <a:cubicBezTo>
                    <a:pt x="2939" y="1720"/>
                    <a:pt x="3120" y="1760"/>
                    <a:pt x="3302" y="1760"/>
                  </a:cubicBezTo>
                  <a:cubicBezTo>
                    <a:pt x="3522" y="1760"/>
                    <a:pt x="3744" y="1700"/>
                    <a:pt x="3925" y="1599"/>
                  </a:cubicBezTo>
                  <a:cubicBezTo>
                    <a:pt x="4287" y="1398"/>
                    <a:pt x="4529" y="1016"/>
                    <a:pt x="4590" y="613"/>
                  </a:cubicBezTo>
                  <a:cubicBezTo>
                    <a:pt x="4590" y="592"/>
                    <a:pt x="4569" y="573"/>
                    <a:pt x="4529" y="552"/>
                  </a:cubicBezTo>
                  <a:cubicBezTo>
                    <a:pt x="4509" y="552"/>
                    <a:pt x="4488" y="573"/>
                    <a:pt x="4469" y="613"/>
                  </a:cubicBezTo>
                  <a:cubicBezTo>
                    <a:pt x="4429" y="976"/>
                    <a:pt x="4207" y="1317"/>
                    <a:pt x="3884" y="1499"/>
                  </a:cubicBezTo>
                  <a:cubicBezTo>
                    <a:pt x="3709" y="1597"/>
                    <a:pt x="3504" y="1648"/>
                    <a:pt x="3298" y="1648"/>
                  </a:cubicBezTo>
                  <a:cubicBezTo>
                    <a:pt x="3126" y="1648"/>
                    <a:pt x="2954" y="1613"/>
                    <a:pt x="2798" y="1539"/>
                  </a:cubicBezTo>
                  <a:cubicBezTo>
                    <a:pt x="2698" y="1478"/>
                    <a:pt x="2617" y="1418"/>
                    <a:pt x="2556" y="1357"/>
                  </a:cubicBezTo>
                  <a:cubicBezTo>
                    <a:pt x="2395" y="1177"/>
                    <a:pt x="2355" y="995"/>
                    <a:pt x="2376" y="673"/>
                  </a:cubicBezTo>
                  <a:cubicBezTo>
                    <a:pt x="2376" y="654"/>
                    <a:pt x="2355" y="633"/>
                    <a:pt x="2335" y="613"/>
                  </a:cubicBezTo>
                  <a:cubicBezTo>
                    <a:pt x="2295" y="613"/>
                    <a:pt x="2274" y="633"/>
                    <a:pt x="2274" y="654"/>
                  </a:cubicBezTo>
                  <a:cubicBezTo>
                    <a:pt x="2117" y="1195"/>
                    <a:pt x="1550" y="1586"/>
                    <a:pt x="993" y="1586"/>
                  </a:cubicBezTo>
                  <a:cubicBezTo>
                    <a:pt x="910" y="1586"/>
                    <a:pt x="826" y="1577"/>
                    <a:pt x="744" y="1559"/>
                  </a:cubicBezTo>
                  <a:cubicBezTo>
                    <a:pt x="564" y="1518"/>
                    <a:pt x="422" y="1438"/>
                    <a:pt x="322" y="1338"/>
                  </a:cubicBezTo>
                  <a:cubicBezTo>
                    <a:pt x="181" y="1196"/>
                    <a:pt x="121" y="976"/>
                    <a:pt x="121" y="734"/>
                  </a:cubicBezTo>
                  <a:cubicBezTo>
                    <a:pt x="141" y="493"/>
                    <a:pt x="221" y="270"/>
                    <a:pt x="302" y="69"/>
                  </a:cubicBezTo>
                  <a:cubicBezTo>
                    <a:pt x="322" y="50"/>
                    <a:pt x="302" y="9"/>
                    <a:pt x="282" y="9"/>
                  </a:cubicBezTo>
                  <a:cubicBezTo>
                    <a:pt x="270" y="3"/>
                    <a:pt x="260" y="1"/>
                    <a:pt x="25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8"/>
            <p:cNvSpPr/>
            <p:nvPr/>
          </p:nvSpPr>
          <p:spPr>
            <a:xfrm>
              <a:off x="4192900" y="1884150"/>
              <a:ext cx="60875" cy="244300"/>
            </a:xfrm>
            <a:custGeom>
              <a:avLst/>
              <a:gdLst/>
              <a:ahLst/>
              <a:cxnLst/>
              <a:rect l="l" t="t" r="r" b="b"/>
              <a:pathLst>
                <a:path w="2435" h="9772" extrusionOk="0">
                  <a:moveTo>
                    <a:pt x="2364" y="1"/>
                  </a:moveTo>
                  <a:cubicBezTo>
                    <a:pt x="2343" y="1"/>
                    <a:pt x="2329" y="15"/>
                    <a:pt x="2314" y="30"/>
                  </a:cubicBezTo>
                  <a:cubicBezTo>
                    <a:pt x="2295" y="89"/>
                    <a:pt x="0" y="5765"/>
                    <a:pt x="261" y="9711"/>
                  </a:cubicBezTo>
                  <a:cubicBezTo>
                    <a:pt x="261" y="9751"/>
                    <a:pt x="282" y="9772"/>
                    <a:pt x="322" y="9772"/>
                  </a:cubicBezTo>
                  <a:cubicBezTo>
                    <a:pt x="342" y="9772"/>
                    <a:pt x="363" y="9732"/>
                    <a:pt x="363" y="9711"/>
                  </a:cubicBezTo>
                  <a:cubicBezTo>
                    <a:pt x="100" y="5765"/>
                    <a:pt x="2395" y="129"/>
                    <a:pt x="2416" y="70"/>
                  </a:cubicBezTo>
                  <a:cubicBezTo>
                    <a:pt x="2435" y="49"/>
                    <a:pt x="2416" y="9"/>
                    <a:pt x="2395" y="9"/>
                  </a:cubicBezTo>
                  <a:cubicBezTo>
                    <a:pt x="2383" y="3"/>
                    <a:pt x="2373" y="1"/>
                    <a:pt x="236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8"/>
            <p:cNvSpPr/>
            <p:nvPr/>
          </p:nvSpPr>
          <p:spPr>
            <a:xfrm>
              <a:off x="4201950" y="1890200"/>
              <a:ext cx="87575" cy="249325"/>
            </a:xfrm>
            <a:custGeom>
              <a:avLst/>
              <a:gdLst/>
              <a:ahLst/>
              <a:cxnLst/>
              <a:rect l="l" t="t" r="r" b="b"/>
              <a:pathLst>
                <a:path w="3503" h="9973" extrusionOk="0">
                  <a:moveTo>
                    <a:pt x="3452" y="0"/>
                  </a:moveTo>
                  <a:cubicBezTo>
                    <a:pt x="3430" y="0"/>
                    <a:pt x="3416" y="14"/>
                    <a:pt x="3401" y="29"/>
                  </a:cubicBezTo>
                  <a:cubicBezTo>
                    <a:pt x="3361" y="89"/>
                    <a:pt x="81" y="6490"/>
                    <a:pt x="1" y="9911"/>
                  </a:cubicBezTo>
                  <a:cubicBezTo>
                    <a:pt x="1" y="9952"/>
                    <a:pt x="20" y="9973"/>
                    <a:pt x="60" y="9973"/>
                  </a:cubicBezTo>
                  <a:cubicBezTo>
                    <a:pt x="81" y="9973"/>
                    <a:pt x="100" y="9952"/>
                    <a:pt x="100" y="9911"/>
                  </a:cubicBezTo>
                  <a:cubicBezTo>
                    <a:pt x="181" y="6510"/>
                    <a:pt x="3463" y="150"/>
                    <a:pt x="3503" y="89"/>
                  </a:cubicBezTo>
                  <a:cubicBezTo>
                    <a:pt x="3503" y="48"/>
                    <a:pt x="3503" y="29"/>
                    <a:pt x="3482" y="8"/>
                  </a:cubicBezTo>
                  <a:cubicBezTo>
                    <a:pt x="3470" y="3"/>
                    <a:pt x="3460" y="0"/>
                    <a:pt x="3452"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8"/>
            <p:cNvSpPr/>
            <p:nvPr/>
          </p:nvSpPr>
          <p:spPr>
            <a:xfrm>
              <a:off x="4207475" y="1882150"/>
              <a:ext cx="127825" cy="271475"/>
            </a:xfrm>
            <a:custGeom>
              <a:avLst/>
              <a:gdLst/>
              <a:ahLst/>
              <a:cxnLst/>
              <a:rect l="l" t="t" r="r" b="b"/>
              <a:pathLst>
                <a:path w="5113" h="10859" extrusionOk="0">
                  <a:moveTo>
                    <a:pt x="5051" y="0"/>
                  </a:moveTo>
                  <a:cubicBezTo>
                    <a:pt x="5031" y="0"/>
                    <a:pt x="5007" y="14"/>
                    <a:pt x="4992" y="29"/>
                  </a:cubicBezTo>
                  <a:lnTo>
                    <a:pt x="21" y="10778"/>
                  </a:lnTo>
                  <a:cubicBezTo>
                    <a:pt x="0" y="10818"/>
                    <a:pt x="0" y="10837"/>
                    <a:pt x="40" y="10858"/>
                  </a:cubicBezTo>
                  <a:lnTo>
                    <a:pt x="61" y="10858"/>
                  </a:lnTo>
                  <a:cubicBezTo>
                    <a:pt x="81" y="10858"/>
                    <a:pt x="102" y="10858"/>
                    <a:pt x="102" y="10837"/>
                  </a:cubicBezTo>
                  <a:lnTo>
                    <a:pt x="5093" y="69"/>
                  </a:lnTo>
                  <a:cubicBezTo>
                    <a:pt x="5113" y="48"/>
                    <a:pt x="5093" y="8"/>
                    <a:pt x="5073" y="8"/>
                  </a:cubicBezTo>
                  <a:cubicBezTo>
                    <a:pt x="5067" y="3"/>
                    <a:pt x="5060" y="0"/>
                    <a:pt x="505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8"/>
            <p:cNvSpPr/>
            <p:nvPr/>
          </p:nvSpPr>
          <p:spPr>
            <a:xfrm>
              <a:off x="4223075" y="1878500"/>
              <a:ext cx="165100" cy="289700"/>
            </a:xfrm>
            <a:custGeom>
              <a:avLst/>
              <a:gdLst/>
              <a:ahLst/>
              <a:cxnLst/>
              <a:rect l="l" t="t" r="r" b="b"/>
              <a:pathLst>
                <a:path w="6604" h="11588" extrusionOk="0">
                  <a:moveTo>
                    <a:pt x="6531" y="0"/>
                  </a:moveTo>
                  <a:cubicBezTo>
                    <a:pt x="6515" y="0"/>
                    <a:pt x="6502" y="10"/>
                    <a:pt x="6502" y="33"/>
                  </a:cubicBezTo>
                  <a:lnTo>
                    <a:pt x="20" y="11507"/>
                  </a:lnTo>
                  <a:cubicBezTo>
                    <a:pt x="1" y="11528"/>
                    <a:pt x="1" y="11568"/>
                    <a:pt x="41" y="11587"/>
                  </a:cubicBezTo>
                  <a:lnTo>
                    <a:pt x="61" y="11587"/>
                  </a:lnTo>
                  <a:cubicBezTo>
                    <a:pt x="81" y="11587"/>
                    <a:pt x="101" y="11568"/>
                    <a:pt x="101" y="11568"/>
                  </a:cubicBezTo>
                  <a:lnTo>
                    <a:pt x="6582" y="74"/>
                  </a:lnTo>
                  <a:cubicBezTo>
                    <a:pt x="6603" y="54"/>
                    <a:pt x="6603" y="14"/>
                    <a:pt x="6563" y="14"/>
                  </a:cubicBezTo>
                  <a:cubicBezTo>
                    <a:pt x="6554" y="5"/>
                    <a:pt x="6542" y="0"/>
                    <a:pt x="6531"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8"/>
            <p:cNvSpPr/>
            <p:nvPr/>
          </p:nvSpPr>
          <p:spPr>
            <a:xfrm>
              <a:off x="4253750" y="1884875"/>
              <a:ext cx="183200" cy="283325"/>
            </a:xfrm>
            <a:custGeom>
              <a:avLst/>
              <a:gdLst/>
              <a:ahLst/>
              <a:cxnLst/>
              <a:rect l="l" t="t" r="r" b="b"/>
              <a:pathLst>
                <a:path w="7328" h="11333" extrusionOk="0">
                  <a:moveTo>
                    <a:pt x="7288" y="1"/>
                  </a:moveTo>
                  <a:cubicBezTo>
                    <a:pt x="7268" y="1"/>
                    <a:pt x="7247" y="1"/>
                    <a:pt x="7228" y="20"/>
                  </a:cubicBezTo>
                  <a:cubicBezTo>
                    <a:pt x="7167" y="121"/>
                    <a:pt x="1531" y="9319"/>
                    <a:pt x="22" y="11252"/>
                  </a:cubicBezTo>
                  <a:cubicBezTo>
                    <a:pt x="1" y="11273"/>
                    <a:pt x="1" y="11292"/>
                    <a:pt x="22" y="11313"/>
                  </a:cubicBezTo>
                  <a:cubicBezTo>
                    <a:pt x="41" y="11332"/>
                    <a:pt x="62" y="11332"/>
                    <a:pt x="62" y="11332"/>
                  </a:cubicBezTo>
                  <a:cubicBezTo>
                    <a:pt x="82" y="11332"/>
                    <a:pt x="102" y="11332"/>
                    <a:pt x="102" y="11313"/>
                  </a:cubicBezTo>
                  <a:cubicBezTo>
                    <a:pt x="1611" y="9380"/>
                    <a:pt x="7268" y="181"/>
                    <a:pt x="7308" y="81"/>
                  </a:cubicBezTo>
                  <a:cubicBezTo>
                    <a:pt x="7328" y="60"/>
                    <a:pt x="7328" y="20"/>
                    <a:pt x="7288"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8"/>
            <p:cNvSpPr/>
            <p:nvPr/>
          </p:nvSpPr>
          <p:spPr>
            <a:xfrm>
              <a:off x="4310650" y="1877475"/>
              <a:ext cx="186200" cy="262525"/>
            </a:xfrm>
            <a:custGeom>
              <a:avLst/>
              <a:gdLst/>
              <a:ahLst/>
              <a:cxnLst/>
              <a:rect l="l" t="t" r="r" b="b"/>
              <a:pathLst>
                <a:path w="7448" h="10501" extrusionOk="0">
                  <a:moveTo>
                    <a:pt x="7376" y="1"/>
                  </a:moveTo>
                  <a:cubicBezTo>
                    <a:pt x="7360" y="1"/>
                    <a:pt x="7346" y="11"/>
                    <a:pt x="7346" y="34"/>
                  </a:cubicBezTo>
                  <a:cubicBezTo>
                    <a:pt x="7287" y="115"/>
                    <a:pt x="2355" y="7704"/>
                    <a:pt x="20" y="10420"/>
                  </a:cubicBezTo>
                  <a:cubicBezTo>
                    <a:pt x="0" y="10441"/>
                    <a:pt x="20" y="10482"/>
                    <a:pt x="41" y="10482"/>
                  </a:cubicBezTo>
                  <a:cubicBezTo>
                    <a:pt x="41" y="10501"/>
                    <a:pt x="60" y="10501"/>
                    <a:pt x="60" y="10501"/>
                  </a:cubicBezTo>
                  <a:cubicBezTo>
                    <a:pt x="81" y="10501"/>
                    <a:pt x="100" y="10501"/>
                    <a:pt x="100" y="10482"/>
                  </a:cubicBezTo>
                  <a:cubicBezTo>
                    <a:pt x="2435" y="7763"/>
                    <a:pt x="7387" y="155"/>
                    <a:pt x="7427" y="95"/>
                  </a:cubicBezTo>
                  <a:cubicBezTo>
                    <a:pt x="7448" y="55"/>
                    <a:pt x="7448" y="34"/>
                    <a:pt x="7408" y="15"/>
                  </a:cubicBezTo>
                  <a:cubicBezTo>
                    <a:pt x="7399" y="6"/>
                    <a:pt x="7387" y="1"/>
                    <a:pt x="7376"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8"/>
            <p:cNvSpPr/>
            <p:nvPr/>
          </p:nvSpPr>
          <p:spPr>
            <a:xfrm>
              <a:off x="4237175" y="1640800"/>
              <a:ext cx="430775" cy="289575"/>
            </a:xfrm>
            <a:custGeom>
              <a:avLst/>
              <a:gdLst/>
              <a:ahLst/>
              <a:cxnLst/>
              <a:rect l="l" t="t" r="r" b="b"/>
              <a:pathLst>
                <a:path w="17231" h="11583" extrusionOk="0">
                  <a:moveTo>
                    <a:pt x="17190" y="0"/>
                  </a:moveTo>
                  <a:cubicBezTo>
                    <a:pt x="16788" y="1168"/>
                    <a:pt x="15781" y="2134"/>
                    <a:pt x="14614" y="2537"/>
                  </a:cubicBezTo>
                  <a:cubicBezTo>
                    <a:pt x="14318" y="2635"/>
                    <a:pt x="13999" y="2696"/>
                    <a:pt x="13685" y="2696"/>
                  </a:cubicBezTo>
                  <a:cubicBezTo>
                    <a:pt x="13487" y="2696"/>
                    <a:pt x="13291" y="2672"/>
                    <a:pt x="13103" y="2617"/>
                  </a:cubicBezTo>
                  <a:cubicBezTo>
                    <a:pt x="12601" y="2477"/>
                    <a:pt x="12158" y="2155"/>
                    <a:pt x="12057" y="1651"/>
                  </a:cubicBezTo>
                  <a:cubicBezTo>
                    <a:pt x="11855" y="2316"/>
                    <a:pt x="11654" y="3000"/>
                    <a:pt x="11292" y="3604"/>
                  </a:cubicBezTo>
                  <a:cubicBezTo>
                    <a:pt x="10950" y="4208"/>
                    <a:pt x="10406" y="4731"/>
                    <a:pt x="9743" y="4933"/>
                  </a:cubicBezTo>
                  <a:cubicBezTo>
                    <a:pt x="9578" y="4977"/>
                    <a:pt x="9404" y="5000"/>
                    <a:pt x="9230" y="5000"/>
                  </a:cubicBezTo>
                  <a:cubicBezTo>
                    <a:pt x="8703" y="5000"/>
                    <a:pt x="8173" y="4793"/>
                    <a:pt x="7870" y="4369"/>
                  </a:cubicBezTo>
                  <a:cubicBezTo>
                    <a:pt x="7467" y="3806"/>
                    <a:pt x="7548" y="3081"/>
                    <a:pt x="7690" y="2416"/>
                  </a:cubicBezTo>
                  <a:lnTo>
                    <a:pt x="7690" y="2416"/>
                  </a:lnTo>
                  <a:cubicBezTo>
                    <a:pt x="7368" y="3020"/>
                    <a:pt x="7005" y="3604"/>
                    <a:pt x="6461" y="4026"/>
                  </a:cubicBezTo>
                  <a:cubicBezTo>
                    <a:pt x="6028" y="4356"/>
                    <a:pt x="5490" y="4566"/>
                    <a:pt x="4949" y="4566"/>
                  </a:cubicBezTo>
                  <a:cubicBezTo>
                    <a:pt x="4863" y="4566"/>
                    <a:pt x="4776" y="4561"/>
                    <a:pt x="4690" y="4549"/>
                  </a:cubicBezTo>
                  <a:cubicBezTo>
                    <a:pt x="4067" y="4490"/>
                    <a:pt x="3463" y="4128"/>
                    <a:pt x="3160" y="3583"/>
                  </a:cubicBezTo>
                  <a:cubicBezTo>
                    <a:pt x="2918" y="3181"/>
                    <a:pt x="2859" y="2678"/>
                    <a:pt x="2980" y="2215"/>
                  </a:cubicBezTo>
                  <a:lnTo>
                    <a:pt x="2980" y="2215"/>
                  </a:lnTo>
                  <a:cubicBezTo>
                    <a:pt x="2959" y="2255"/>
                    <a:pt x="2939" y="2276"/>
                    <a:pt x="2918" y="2316"/>
                  </a:cubicBezTo>
                  <a:cubicBezTo>
                    <a:pt x="1732" y="4490"/>
                    <a:pt x="745" y="6865"/>
                    <a:pt x="1" y="9179"/>
                  </a:cubicBezTo>
                  <a:cubicBezTo>
                    <a:pt x="1" y="9361"/>
                    <a:pt x="1" y="9562"/>
                    <a:pt x="20" y="9743"/>
                  </a:cubicBezTo>
                  <a:cubicBezTo>
                    <a:pt x="81" y="10247"/>
                    <a:pt x="282" y="10749"/>
                    <a:pt x="645" y="11111"/>
                  </a:cubicBezTo>
                  <a:cubicBezTo>
                    <a:pt x="956" y="11407"/>
                    <a:pt x="1387" y="11582"/>
                    <a:pt x="1820" y="11582"/>
                  </a:cubicBezTo>
                  <a:cubicBezTo>
                    <a:pt x="1918" y="11582"/>
                    <a:pt x="2016" y="11573"/>
                    <a:pt x="2113" y="11554"/>
                  </a:cubicBezTo>
                  <a:cubicBezTo>
                    <a:pt x="2516" y="11474"/>
                    <a:pt x="2878" y="11272"/>
                    <a:pt x="3200" y="11031"/>
                  </a:cubicBezTo>
                  <a:cubicBezTo>
                    <a:pt x="4046" y="10408"/>
                    <a:pt x="4751" y="9603"/>
                    <a:pt x="5274" y="8696"/>
                  </a:cubicBezTo>
                  <a:lnTo>
                    <a:pt x="5274" y="8696"/>
                  </a:lnTo>
                  <a:cubicBezTo>
                    <a:pt x="5274" y="8757"/>
                    <a:pt x="5073" y="9421"/>
                    <a:pt x="5052" y="9804"/>
                  </a:cubicBezTo>
                  <a:cubicBezTo>
                    <a:pt x="5033" y="10065"/>
                    <a:pt x="5012" y="10346"/>
                    <a:pt x="5113" y="10609"/>
                  </a:cubicBezTo>
                  <a:cubicBezTo>
                    <a:pt x="5234" y="10931"/>
                    <a:pt x="5535" y="11173"/>
                    <a:pt x="5857" y="11253"/>
                  </a:cubicBezTo>
                  <a:cubicBezTo>
                    <a:pt x="5982" y="11292"/>
                    <a:pt x="6110" y="11309"/>
                    <a:pt x="6239" y="11309"/>
                  </a:cubicBezTo>
                  <a:cubicBezTo>
                    <a:pt x="6442" y="11309"/>
                    <a:pt x="6647" y="11266"/>
                    <a:pt x="6844" y="11192"/>
                  </a:cubicBezTo>
                  <a:cubicBezTo>
                    <a:pt x="7467" y="10991"/>
                    <a:pt x="8012" y="10548"/>
                    <a:pt x="8434" y="10045"/>
                  </a:cubicBezTo>
                  <a:cubicBezTo>
                    <a:pt x="8715" y="9683"/>
                    <a:pt x="8957" y="9280"/>
                    <a:pt x="9179" y="8857"/>
                  </a:cubicBezTo>
                  <a:lnTo>
                    <a:pt x="9179" y="8857"/>
                  </a:lnTo>
                  <a:cubicBezTo>
                    <a:pt x="9139" y="9380"/>
                    <a:pt x="9541" y="9965"/>
                    <a:pt x="10025" y="10266"/>
                  </a:cubicBezTo>
                  <a:cubicBezTo>
                    <a:pt x="10344" y="10490"/>
                    <a:pt x="10721" y="10584"/>
                    <a:pt x="11106" y="10584"/>
                  </a:cubicBezTo>
                  <a:cubicBezTo>
                    <a:pt x="11447" y="10584"/>
                    <a:pt x="11796" y="10510"/>
                    <a:pt x="12118" y="10387"/>
                  </a:cubicBezTo>
                  <a:cubicBezTo>
                    <a:pt x="12239" y="10346"/>
                    <a:pt x="12339" y="10306"/>
                    <a:pt x="12440" y="10247"/>
                  </a:cubicBezTo>
                  <a:cubicBezTo>
                    <a:pt x="13506" y="9200"/>
                    <a:pt x="14815" y="7569"/>
                    <a:pt x="15921" y="5314"/>
                  </a:cubicBezTo>
                  <a:cubicBezTo>
                    <a:pt x="16767" y="3543"/>
                    <a:pt x="17129" y="1812"/>
                    <a:pt x="17231" y="363"/>
                  </a:cubicBezTo>
                  <a:lnTo>
                    <a:pt x="17231" y="343"/>
                  </a:lnTo>
                  <a:cubicBezTo>
                    <a:pt x="17210" y="223"/>
                    <a:pt x="17210" y="102"/>
                    <a:pt x="17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8"/>
            <p:cNvSpPr/>
            <p:nvPr/>
          </p:nvSpPr>
          <p:spPr>
            <a:xfrm>
              <a:off x="4183825" y="1535775"/>
              <a:ext cx="489650" cy="636975"/>
            </a:xfrm>
            <a:custGeom>
              <a:avLst/>
              <a:gdLst/>
              <a:ahLst/>
              <a:cxnLst/>
              <a:rect l="l" t="t" r="r" b="b"/>
              <a:pathLst>
                <a:path w="19586" h="25479" extrusionOk="0">
                  <a:moveTo>
                    <a:pt x="10125" y="0"/>
                  </a:moveTo>
                  <a:cubicBezTo>
                    <a:pt x="10110" y="0"/>
                    <a:pt x="10095" y="5"/>
                    <a:pt x="10085" y="15"/>
                  </a:cubicBezTo>
                  <a:cubicBezTo>
                    <a:pt x="8294" y="1445"/>
                    <a:pt x="6622" y="3538"/>
                    <a:pt x="5114" y="6275"/>
                  </a:cubicBezTo>
                  <a:cubicBezTo>
                    <a:pt x="5073" y="6356"/>
                    <a:pt x="5033" y="6416"/>
                    <a:pt x="5012" y="6477"/>
                  </a:cubicBezTo>
                  <a:lnTo>
                    <a:pt x="4993" y="6477"/>
                  </a:lnTo>
                  <a:cubicBezTo>
                    <a:pt x="3885" y="8530"/>
                    <a:pt x="2879" y="10924"/>
                    <a:pt x="2094" y="13361"/>
                  </a:cubicBezTo>
                  <a:lnTo>
                    <a:pt x="2094" y="13380"/>
                  </a:lnTo>
                  <a:cubicBezTo>
                    <a:pt x="383" y="18755"/>
                    <a:pt x="1" y="23546"/>
                    <a:pt x="1168" y="25014"/>
                  </a:cubicBezTo>
                  <a:cubicBezTo>
                    <a:pt x="1410" y="25317"/>
                    <a:pt x="1711" y="25478"/>
                    <a:pt x="2094" y="25478"/>
                  </a:cubicBezTo>
                  <a:lnTo>
                    <a:pt x="2194" y="25478"/>
                  </a:lnTo>
                  <a:cubicBezTo>
                    <a:pt x="3925" y="25336"/>
                    <a:pt x="6220" y="23707"/>
                    <a:pt x="9019" y="20647"/>
                  </a:cubicBezTo>
                  <a:cubicBezTo>
                    <a:pt x="11031" y="18433"/>
                    <a:pt x="12601" y="16219"/>
                    <a:pt x="12701" y="16058"/>
                  </a:cubicBezTo>
                  <a:cubicBezTo>
                    <a:pt x="12803" y="15997"/>
                    <a:pt x="13608" y="15494"/>
                    <a:pt x="14614" y="14488"/>
                  </a:cubicBezTo>
                  <a:cubicBezTo>
                    <a:pt x="15580" y="13522"/>
                    <a:pt x="16949" y="11911"/>
                    <a:pt x="18096" y="9536"/>
                  </a:cubicBezTo>
                  <a:cubicBezTo>
                    <a:pt x="18841" y="7986"/>
                    <a:pt x="19284" y="6316"/>
                    <a:pt x="19405" y="4564"/>
                  </a:cubicBezTo>
                  <a:cubicBezTo>
                    <a:pt x="19424" y="4564"/>
                    <a:pt x="19424" y="4544"/>
                    <a:pt x="19424" y="4523"/>
                  </a:cubicBezTo>
                  <a:cubicBezTo>
                    <a:pt x="19585" y="2209"/>
                    <a:pt x="19142" y="559"/>
                    <a:pt x="19142" y="538"/>
                  </a:cubicBezTo>
                  <a:cubicBezTo>
                    <a:pt x="19128" y="508"/>
                    <a:pt x="19113" y="490"/>
                    <a:pt x="19090" y="490"/>
                  </a:cubicBezTo>
                  <a:cubicBezTo>
                    <a:pt x="19082" y="490"/>
                    <a:pt x="19073" y="493"/>
                    <a:pt x="19062" y="498"/>
                  </a:cubicBezTo>
                  <a:cubicBezTo>
                    <a:pt x="19043" y="498"/>
                    <a:pt x="19022" y="538"/>
                    <a:pt x="19043" y="559"/>
                  </a:cubicBezTo>
                  <a:cubicBezTo>
                    <a:pt x="19043" y="578"/>
                    <a:pt x="19485" y="2229"/>
                    <a:pt x="19303" y="4544"/>
                  </a:cubicBezTo>
                  <a:lnTo>
                    <a:pt x="19303" y="4564"/>
                  </a:lnTo>
                  <a:cubicBezTo>
                    <a:pt x="19183" y="6295"/>
                    <a:pt x="18740" y="7945"/>
                    <a:pt x="17996" y="9475"/>
                  </a:cubicBezTo>
                  <a:cubicBezTo>
                    <a:pt x="16869" y="11850"/>
                    <a:pt x="15500" y="13461"/>
                    <a:pt x="14553" y="14407"/>
                  </a:cubicBezTo>
                  <a:cubicBezTo>
                    <a:pt x="13466" y="15473"/>
                    <a:pt x="12661" y="15977"/>
                    <a:pt x="12642" y="15977"/>
                  </a:cubicBezTo>
                  <a:cubicBezTo>
                    <a:pt x="12642" y="15977"/>
                    <a:pt x="12642" y="15997"/>
                    <a:pt x="12621" y="15997"/>
                  </a:cubicBezTo>
                  <a:cubicBezTo>
                    <a:pt x="12561" y="16077"/>
                    <a:pt x="6241" y="25055"/>
                    <a:pt x="2194" y="25357"/>
                  </a:cubicBezTo>
                  <a:cubicBezTo>
                    <a:pt x="2152" y="25362"/>
                    <a:pt x="2110" y="25364"/>
                    <a:pt x="2070" y="25364"/>
                  </a:cubicBezTo>
                  <a:cubicBezTo>
                    <a:pt x="1742" y="25364"/>
                    <a:pt x="1464" y="25220"/>
                    <a:pt x="1249" y="24934"/>
                  </a:cubicBezTo>
                  <a:cubicBezTo>
                    <a:pt x="122" y="23525"/>
                    <a:pt x="524" y="18675"/>
                    <a:pt x="2194" y="13401"/>
                  </a:cubicBezTo>
                  <a:cubicBezTo>
                    <a:pt x="2980" y="10945"/>
                    <a:pt x="3986" y="8589"/>
                    <a:pt x="5093" y="6536"/>
                  </a:cubicBezTo>
                  <a:cubicBezTo>
                    <a:pt x="5133" y="6456"/>
                    <a:pt x="5173" y="6396"/>
                    <a:pt x="5194" y="6335"/>
                  </a:cubicBezTo>
                  <a:lnTo>
                    <a:pt x="5213" y="6335"/>
                  </a:lnTo>
                  <a:cubicBezTo>
                    <a:pt x="6724" y="3618"/>
                    <a:pt x="8374" y="1504"/>
                    <a:pt x="10146" y="95"/>
                  </a:cubicBezTo>
                  <a:cubicBezTo>
                    <a:pt x="10165" y="76"/>
                    <a:pt x="10186" y="55"/>
                    <a:pt x="10165" y="15"/>
                  </a:cubicBezTo>
                  <a:cubicBezTo>
                    <a:pt x="10155" y="5"/>
                    <a:pt x="10140" y="0"/>
                    <a:pt x="1012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8"/>
            <p:cNvSpPr/>
            <p:nvPr/>
          </p:nvSpPr>
          <p:spPr>
            <a:xfrm>
              <a:off x="4671950" y="1757050"/>
              <a:ext cx="109200" cy="63925"/>
            </a:xfrm>
            <a:custGeom>
              <a:avLst/>
              <a:gdLst/>
              <a:ahLst/>
              <a:cxnLst/>
              <a:rect l="l" t="t" r="r" b="b"/>
              <a:pathLst>
                <a:path w="4368" h="2557" extrusionOk="0">
                  <a:moveTo>
                    <a:pt x="342" y="1"/>
                  </a:moveTo>
                  <a:cubicBezTo>
                    <a:pt x="323" y="1"/>
                    <a:pt x="282" y="1"/>
                    <a:pt x="262" y="20"/>
                  </a:cubicBezTo>
                  <a:cubicBezTo>
                    <a:pt x="81" y="342"/>
                    <a:pt x="1" y="705"/>
                    <a:pt x="1" y="1048"/>
                  </a:cubicBezTo>
                  <a:cubicBezTo>
                    <a:pt x="1" y="1289"/>
                    <a:pt x="41" y="1490"/>
                    <a:pt x="121" y="1671"/>
                  </a:cubicBezTo>
                  <a:cubicBezTo>
                    <a:pt x="315" y="2078"/>
                    <a:pt x="759" y="2329"/>
                    <a:pt x="1192" y="2329"/>
                  </a:cubicBezTo>
                  <a:cubicBezTo>
                    <a:pt x="1252" y="2329"/>
                    <a:pt x="1311" y="2325"/>
                    <a:pt x="1369" y="2315"/>
                  </a:cubicBezTo>
                  <a:cubicBezTo>
                    <a:pt x="1772" y="2255"/>
                    <a:pt x="2113" y="1974"/>
                    <a:pt x="2274" y="1611"/>
                  </a:cubicBezTo>
                  <a:cubicBezTo>
                    <a:pt x="2355" y="1974"/>
                    <a:pt x="2617" y="2315"/>
                    <a:pt x="2980" y="2476"/>
                  </a:cubicBezTo>
                  <a:cubicBezTo>
                    <a:pt x="3120" y="2537"/>
                    <a:pt x="3281" y="2556"/>
                    <a:pt x="3422" y="2556"/>
                  </a:cubicBezTo>
                  <a:cubicBezTo>
                    <a:pt x="3764" y="2556"/>
                    <a:pt x="4107" y="2416"/>
                    <a:pt x="4348" y="2175"/>
                  </a:cubicBezTo>
                  <a:cubicBezTo>
                    <a:pt x="4368" y="2135"/>
                    <a:pt x="4368" y="2114"/>
                    <a:pt x="4348" y="2094"/>
                  </a:cubicBezTo>
                  <a:cubicBezTo>
                    <a:pt x="4328" y="2084"/>
                    <a:pt x="4313" y="2079"/>
                    <a:pt x="4300" y="2079"/>
                  </a:cubicBezTo>
                  <a:cubicBezTo>
                    <a:pt x="4288" y="2079"/>
                    <a:pt x="4278" y="2084"/>
                    <a:pt x="4268" y="2094"/>
                  </a:cubicBezTo>
                  <a:cubicBezTo>
                    <a:pt x="4056" y="2320"/>
                    <a:pt x="3735" y="2447"/>
                    <a:pt x="3416" y="2447"/>
                  </a:cubicBezTo>
                  <a:cubicBezTo>
                    <a:pt x="3281" y="2447"/>
                    <a:pt x="3146" y="2424"/>
                    <a:pt x="3020" y="2376"/>
                  </a:cubicBezTo>
                  <a:cubicBezTo>
                    <a:pt x="2617" y="2194"/>
                    <a:pt x="2336" y="1751"/>
                    <a:pt x="2355" y="1308"/>
                  </a:cubicBezTo>
                  <a:cubicBezTo>
                    <a:pt x="2355" y="1268"/>
                    <a:pt x="2336" y="1249"/>
                    <a:pt x="2295" y="1249"/>
                  </a:cubicBezTo>
                  <a:cubicBezTo>
                    <a:pt x="2274" y="1249"/>
                    <a:pt x="2234" y="1268"/>
                    <a:pt x="2234" y="1289"/>
                  </a:cubicBezTo>
                  <a:cubicBezTo>
                    <a:pt x="2194" y="1751"/>
                    <a:pt x="1812" y="2154"/>
                    <a:pt x="1348" y="2215"/>
                  </a:cubicBezTo>
                  <a:cubicBezTo>
                    <a:pt x="1295" y="2225"/>
                    <a:pt x="1240" y="2230"/>
                    <a:pt x="1185" y="2230"/>
                  </a:cubicBezTo>
                  <a:cubicBezTo>
                    <a:pt x="792" y="2230"/>
                    <a:pt x="398" y="1984"/>
                    <a:pt x="221" y="1631"/>
                  </a:cubicBezTo>
                  <a:cubicBezTo>
                    <a:pt x="141" y="1450"/>
                    <a:pt x="100" y="1268"/>
                    <a:pt x="100" y="1048"/>
                  </a:cubicBezTo>
                  <a:cubicBezTo>
                    <a:pt x="100" y="705"/>
                    <a:pt x="181" y="383"/>
                    <a:pt x="363" y="81"/>
                  </a:cubicBezTo>
                  <a:cubicBezTo>
                    <a:pt x="382" y="60"/>
                    <a:pt x="363" y="20"/>
                    <a:pt x="342"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8"/>
            <p:cNvSpPr/>
            <p:nvPr/>
          </p:nvSpPr>
          <p:spPr>
            <a:xfrm>
              <a:off x="4690075" y="1862725"/>
              <a:ext cx="95625" cy="59425"/>
            </a:xfrm>
            <a:custGeom>
              <a:avLst/>
              <a:gdLst/>
              <a:ahLst/>
              <a:cxnLst/>
              <a:rect l="l" t="t" r="r" b="b"/>
              <a:pathLst>
                <a:path w="3825" h="2377" extrusionOk="0">
                  <a:moveTo>
                    <a:pt x="382" y="1"/>
                  </a:moveTo>
                  <a:cubicBezTo>
                    <a:pt x="363" y="1"/>
                    <a:pt x="322" y="1"/>
                    <a:pt x="301" y="20"/>
                  </a:cubicBezTo>
                  <a:cubicBezTo>
                    <a:pt x="41" y="323"/>
                    <a:pt x="0" y="806"/>
                    <a:pt x="221" y="1168"/>
                  </a:cubicBezTo>
                  <a:cubicBezTo>
                    <a:pt x="395" y="1495"/>
                    <a:pt x="788" y="1712"/>
                    <a:pt x="1193" y="1712"/>
                  </a:cubicBezTo>
                  <a:cubicBezTo>
                    <a:pt x="1211" y="1712"/>
                    <a:pt x="1230" y="1712"/>
                    <a:pt x="1248" y="1711"/>
                  </a:cubicBezTo>
                  <a:cubicBezTo>
                    <a:pt x="1570" y="1692"/>
                    <a:pt x="1912" y="1531"/>
                    <a:pt x="2134" y="1268"/>
                  </a:cubicBezTo>
                  <a:cubicBezTo>
                    <a:pt x="2134" y="1611"/>
                    <a:pt x="2314" y="1974"/>
                    <a:pt x="2596" y="2175"/>
                  </a:cubicBezTo>
                  <a:cubicBezTo>
                    <a:pt x="2797" y="2315"/>
                    <a:pt x="3039" y="2376"/>
                    <a:pt x="3261" y="2376"/>
                  </a:cubicBezTo>
                  <a:cubicBezTo>
                    <a:pt x="3441" y="2376"/>
                    <a:pt x="3623" y="2336"/>
                    <a:pt x="3784" y="2255"/>
                  </a:cubicBezTo>
                  <a:cubicBezTo>
                    <a:pt x="3804" y="2234"/>
                    <a:pt x="3825" y="2215"/>
                    <a:pt x="3804" y="2194"/>
                  </a:cubicBezTo>
                  <a:cubicBezTo>
                    <a:pt x="3804" y="2154"/>
                    <a:pt x="3764" y="2154"/>
                    <a:pt x="3744" y="2154"/>
                  </a:cubicBezTo>
                  <a:cubicBezTo>
                    <a:pt x="3595" y="2233"/>
                    <a:pt x="3430" y="2270"/>
                    <a:pt x="3267" y="2270"/>
                  </a:cubicBezTo>
                  <a:cubicBezTo>
                    <a:pt x="3056" y="2270"/>
                    <a:pt x="2847" y="2208"/>
                    <a:pt x="2677" y="2094"/>
                  </a:cubicBezTo>
                  <a:cubicBezTo>
                    <a:pt x="2355" y="1872"/>
                    <a:pt x="2193" y="1469"/>
                    <a:pt x="2255" y="1088"/>
                  </a:cubicBezTo>
                  <a:cubicBezTo>
                    <a:pt x="2255" y="1067"/>
                    <a:pt x="2234" y="1048"/>
                    <a:pt x="2214" y="1048"/>
                  </a:cubicBezTo>
                  <a:cubicBezTo>
                    <a:pt x="2208" y="1041"/>
                    <a:pt x="2202" y="1039"/>
                    <a:pt x="2196" y="1039"/>
                  </a:cubicBezTo>
                  <a:cubicBezTo>
                    <a:pt x="2182" y="1039"/>
                    <a:pt x="2168" y="1053"/>
                    <a:pt x="2153" y="1067"/>
                  </a:cubicBezTo>
                  <a:cubicBezTo>
                    <a:pt x="1952" y="1389"/>
                    <a:pt x="1590" y="1590"/>
                    <a:pt x="1227" y="1611"/>
                  </a:cubicBezTo>
                  <a:cubicBezTo>
                    <a:pt x="1210" y="1612"/>
                    <a:pt x="1194" y="1612"/>
                    <a:pt x="1177" y="1612"/>
                  </a:cubicBezTo>
                  <a:cubicBezTo>
                    <a:pt x="814" y="1612"/>
                    <a:pt x="475" y="1415"/>
                    <a:pt x="301" y="1107"/>
                  </a:cubicBezTo>
                  <a:cubicBezTo>
                    <a:pt x="121" y="785"/>
                    <a:pt x="140" y="363"/>
                    <a:pt x="382" y="81"/>
                  </a:cubicBezTo>
                  <a:cubicBezTo>
                    <a:pt x="403" y="60"/>
                    <a:pt x="403" y="20"/>
                    <a:pt x="382"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8"/>
            <p:cNvSpPr/>
            <p:nvPr/>
          </p:nvSpPr>
          <p:spPr>
            <a:xfrm>
              <a:off x="4766025" y="1724625"/>
              <a:ext cx="72025" cy="42525"/>
            </a:xfrm>
            <a:custGeom>
              <a:avLst/>
              <a:gdLst/>
              <a:ahLst/>
              <a:cxnLst/>
              <a:rect l="l" t="t" r="r" b="b"/>
              <a:pathLst>
                <a:path w="2881" h="1701" extrusionOk="0">
                  <a:moveTo>
                    <a:pt x="301" y="1"/>
                  </a:moveTo>
                  <a:cubicBezTo>
                    <a:pt x="282" y="1"/>
                    <a:pt x="257" y="15"/>
                    <a:pt x="242" y="29"/>
                  </a:cubicBezTo>
                  <a:cubicBezTo>
                    <a:pt x="41" y="332"/>
                    <a:pt x="1" y="713"/>
                    <a:pt x="122" y="1035"/>
                  </a:cubicBezTo>
                  <a:cubicBezTo>
                    <a:pt x="242" y="1357"/>
                    <a:pt x="585" y="1599"/>
                    <a:pt x="927" y="1599"/>
                  </a:cubicBezTo>
                  <a:cubicBezTo>
                    <a:pt x="1230" y="1599"/>
                    <a:pt x="1490" y="1438"/>
                    <a:pt x="1611" y="1196"/>
                  </a:cubicBezTo>
                  <a:cubicBezTo>
                    <a:pt x="1632" y="1217"/>
                    <a:pt x="1632" y="1237"/>
                    <a:pt x="1632" y="1277"/>
                  </a:cubicBezTo>
                  <a:cubicBezTo>
                    <a:pt x="1732" y="1499"/>
                    <a:pt x="1954" y="1680"/>
                    <a:pt x="2215" y="1700"/>
                  </a:cubicBezTo>
                  <a:lnTo>
                    <a:pt x="2276" y="1700"/>
                  </a:lnTo>
                  <a:cubicBezTo>
                    <a:pt x="2497" y="1700"/>
                    <a:pt x="2719" y="1599"/>
                    <a:pt x="2859" y="1419"/>
                  </a:cubicBezTo>
                  <a:cubicBezTo>
                    <a:pt x="2880" y="1378"/>
                    <a:pt x="2859" y="1357"/>
                    <a:pt x="2840" y="1338"/>
                  </a:cubicBezTo>
                  <a:cubicBezTo>
                    <a:pt x="2831" y="1329"/>
                    <a:pt x="2819" y="1324"/>
                    <a:pt x="2806" y="1324"/>
                  </a:cubicBezTo>
                  <a:cubicBezTo>
                    <a:pt x="2789" y="1324"/>
                    <a:pt x="2771" y="1334"/>
                    <a:pt x="2759" y="1357"/>
                  </a:cubicBezTo>
                  <a:cubicBezTo>
                    <a:pt x="2649" y="1504"/>
                    <a:pt x="2472" y="1602"/>
                    <a:pt x="2273" y="1602"/>
                  </a:cubicBezTo>
                  <a:cubicBezTo>
                    <a:pt x="2254" y="1602"/>
                    <a:pt x="2234" y="1601"/>
                    <a:pt x="2215" y="1599"/>
                  </a:cubicBezTo>
                  <a:cubicBezTo>
                    <a:pt x="2014" y="1580"/>
                    <a:pt x="1812" y="1419"/>
                    <a:pt x="1732" y="1237"/>
                  </a:cubicBezTo>
                  <a:cubicBezTo>
                    <a:pt x="1713" y="1156"/>
                    <a:pt x="1692" y="1056"/>
                    <a:pt x="1672" y="976"/>
                  </a:cubicBezTo>
                  <a:cubicBezTo>
                    <a:pt x="1672" y="936"/>
                    <a:pt x="1651" y="915"/>
                    <a:pt x="1632" y="915"/>
                  </a:cubicBezTo>
                  <a:cubicBezTo>
                    <a:pt x="1592" y="915"/>
                    <a:pt x="1571" y="936"/>
                    <a:pt x="1571" y="976"/>
                  </a:cubicBezTo>
                  <a:cubicBezTo>
                    <a:pt x="1531" y="1258"/>
                    <a:pt x="1249" y="1499"/>
                    <a:pt x="927" y="1499"/>
                  </a:cubicBezTo>
                  <a:cubicBezTo>
                    <a:pt x="626" y="1499"/>
                    <a:pt x="344" y="1298"/>
                    <a:pt x="223" y="995"/>
                  </a:cubicBezTo>
                  <a:cubicBezTo>
                    <a:pt x="122" y="713"/>
                    <a:pt x="162" y="372"/>
                    <a:pt x="344" y="90"/>
                  </a:cubicBezTo>
                  <a:cubicBezTo>
                    <a:pt x="363" y="69"/>
                    <a:pt x="344" y="29"/>
                    <a:pt x="323" y="10"/>
                  </a:cubicBezTo>
                  <a:cubicBezTo>
                    <a:pt x="317" y="4"/>
                    <a:pt x="310" y="1"/>
                    <a:pt x="301"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8"/>
            <p:cNvSpPr/>
            <p:nvPr/>
          </p:nvSpPr>
          <p:spPr>
            <a:xfrm>
              <a:off x="4367000" y="2156600"/>
              <a:ext cx="17150" cy="11100"/>
            </a:xfrm>
            <a:custGeom>
              <a:avLst/>
              <a:gdLst/>
              <a:ahLst/>
              <a:cxnLst/>
              <a:rect l="l" t="t" r="r" b="b"/>
              <a:pathLst>
                <a:path w="686" h="444" extrusionOk="0">
                  <a:moveTo>
                    <a:pt x="444" y="1"/>
                  </a:moveTo>
                  <a:cubicBezTo>
                    <a:pt x="302" y="41"/>
                    <a:pt x="181" y="122"/>
                    <a:pt x="101" y="202"/>
                  </a:cubicBezTo>
                  <a:cubicBezTo>
                    <a:pt x="1" y="323"/>
                    <a:pt x="81" y="444"/>
                    <a:pt x="221" y="444"/>
                  </a:cubicBezTo>
                  <a:cubicBezTo>
                    <a:pt x="342" y="423"/>
                    <a:pt x="484" y="342"/>
                    <a:pt x="584" y="283"/>
                  </a:cubicBezTo>
                  <a:cubicBezTo>
                    <a:pt x="645" y="222"/>
                    <a:pt x="685" y="162"/>
                    <a:pt x="664" y="101"/>
                  </a:cubicBezTo>
                  <a:cubicBezTo>
                    <a:pt x="664" y="41"/>
                    <a:pt x="624" y="20"/>
                    <a:pt x="564"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8"/>
            <p:cNvSpPr/>
            <p:nvPr/>
          </p:nvSpPr>
          <p:spPr>
            <a:xfrm>
              <a:off x="4347075" y="2146150"/>
              <a:ext cx="17425" cy="11025"/>
            </a:xfrm>
            <a:custGeom>
              <a:avLst/>
              <a:gdLst/>
              <a:ahLst/>
              <a:cxnLst/>
              <a:rect l="l" t="t" r="r" b="b"/>
              <a:pathLst>
                <a:path w="697" h="441" extrusionOk="0">
                  <a:moveTo>
                    <a:pt x="498" y="1"/>
                  </a:moveTo>
                  <a:cubicBezTo>
                    <a:pt x="476" y="1"/>
                    <a:pt x="456" y="6"/>
                    <a:pt x="435" y="16"/>
                  </a:cubicBezTo>
                  <a:cubicBezTo>
                    <a:pt x="294" y="57"/>
                    <a:pt x="173" y="116"/>
                    <a:pt x="92" y="218"/>
                  </a:cubicBezTo>
                  <a:cubicBezTo>
                    <a:pt x="0" y="329"/>
                    <a:pt x="62" y="441"/>
                    <a:pt x="182" y="441"/>
                  </a:cubicBezTo>
                  <a:cubicBezTo>
                    <a:pt x="192" y="441"/>
                    <a:pt x="202" y="440"/>
                    <a:pt x="213" y="438"/>
                  </a:cubicBezTo>
                  <a:cubicBezTo>
                    <a:pt x="334" y="438"/>
                    <a:pt x="476" y="358"/>
                    <a:pt x="576" y="277"/>
                  </a:cubicBezTo>
                  <a:cubicBezTo>
                    <a:pt x="637" y="237"/>
                    <a:pt x="696" y="177"/>
                    <a:pt x="677" y="97"/>
                  </a:cubicBezTo>
                  <a:cubicBezTo>
                    <a:pt x="656" y="57"/>
                    <a:pt x="616" y="16"/>
                    <a:pt x="576" y="16"/>
                  </a:cubicBezTo>
                  <a:cubicBezTo>
                    <a:pt x="546" y="6"/>
                    <a:pt x="521" y="1"/>
                    <a:pt x="49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38"/>
            <p:cNvSpPr/>
            <p:nvPr/>
          </p:nvSpPr>
          <p:spPr>
            <a:xfrm>
              <a:off x="4351550" y="2124400"/>
              <a:ext cx="16975" cy="11150"/>
            </a:xfrm>
            <a:custGeom>
              <a:avLst/>
              <a:gdLst/>
              <a:ahLst/>
              <a:cxnLst/>
              <a:rect l="l" t="t" r="r" b="b"/>
              <a:pathLst>
                <a:path w="679" h="446" extrusionOk="0">
                  <a:moveTo>
                    <a:pt x="578" y="1"/>
                  </a:moveTo>
                  <a:cubicBezTo>
                    <a:pt x="517" y="1"/>
                    <a:pt x="477" y="1"/>
                    <a:pt x="437" y="20"/>
                  </a:cubicBezTo>
                  <a:cubicBezTo>
                    <a:pt x="297" y="41"/>
                    <a:pt x="176" y="122"/>
                    <a:pt x="95" y="221"/>
                  </a:cubicBezTo>
                  <a:cubicBezTo>
                    <a:pt x="0" y="316"/>
                    <a:pt x="65" y="445"/>
                    <a:pt x="190" y="445"/>
                  </a:cubicBezTo>
                  <a:cubicBezTo>
                    <a:pt x="199" y="445"/>
                    <a:pt x="207" y="445"/>
                    <a:pt x="216" y="444"/>
                  </a:cubicBezTo>
                  <a:cubicBezTo>
                    <a:pt x="337" y="444"/>
                    <a:pt x="477" y="363"/>
                    <a:pt x="578" y="283"/>
                  </a:cubicBezTo>
                  <a:cubicBezTo>
                    <a:pt x="638" y="242"/>
                    <a:pt x="678" y="162"/>
                    <a:pt x="678" y="101"/>
                  </a:cubicBezTo>
                  <a:cubicBezTo>
                    <a:pt x="659" y="60"/>
                    <a:pt x="619" y="20"/>
                    <a:pt x="578"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38"/>
            <p:cNvSpPr/>
            <p:nvPr/>
          </p:nvSpPr>
          <p:spPr>
            <a:xfrm>
              <a:off x="4375550" y="2111325"/>
              <a:ext cx="17650" cy="11100"/>
            </a:xfrm>
            <a:custGeom>
              <a:avLst/>
              <a:gdLst/>
              <a:ahLst/>
              <a:cxnLst/>
              <a:rect l="l" t="t" r="r" b="b"/>
              <a:pathLst>
                <a:path w="706" h="444" extrusionOk="0">
                  <a:moveTo>
                    <a:pt x="443" y="0"/>
                  </a:moveTo>
                  <a:cubicBezTo>
                    <a:pt x="322" y="41"/>
                    <a:pt x="201" y="121"/>
                    <a:pt x="102" y="221"/>
                  </a:cubicBezTo>
                  <a:cubicBezTo>
                    <a:pt x="0" y="322"/>
                    <a:pt x="81" y="443"/>
                    <a:pt x="222" y="443"/>
                  </a:cubicBezTo>
                  <a:cubicBezTo>
                    <a:pt x="343" y="422"/>
                    <a:pt x="504" y="342"/>
                    <a:pt x="585" y="282"/>
                  </a:cubicBezTo>
                  <a:cubicBezTo>
                    <a:pt x="644" y="242"/>
                    <a:pt x="705" y="161"/>
                    <a:pt x="684" y="100"/>
                  </a:cubicBezTo>
                  <a:cubicBezTo>
                    <a:pt x="665" y="41"/>
                    <a:pt x="625" y="20"/>
                    <a:pt x="585" y="0"/>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8"/>
            <p:cNvSpPr/>
            <p:nvPr/>
          </p:nvSpPr>
          <p:spPr>
            <a:xfrm>
              <a:off x="4373225" y="2133575"/>
              <a:ext cx="16950" cy="11025"/>
            </a:xfrm>
            <a:custGeom>
              <a:avLst/>
              <a:gdLst/>
              <a:ahLst/>
              <a:cxnLst/>
              <a:rect l="l" t="t" r="r" b="b"/>
              <a:pathLst>
                <a:path w="678" h="441" extrusionOk="0">
                  <a:moveTo>
                    <a:pt x="496" y="1"/>
                  </a:moveTo>
                  <a:cubicBezTo>
                    <a:pt x="476" y="1"/>
                    <a:pt x="456" y="6"/>
                    <a:pt x="436" y="15"/>
                  </a:cubicBezTo>
                  <a:cubicBezTo>
                    <a:pt x="294" y="56"/>
                    <a:pt x="174" y="117"/>
                    <a:pt x="93" y="217"/>
                  </a:cubicBezTo>
                  <a:cubicBezTo>
                    <a:pt x="0" y="329"/>
                    <a:pt x="63" y="441"/>
                    <a:pt x="185" y="441"/>
                  </a:cubicBezTo>
                  <a:cubicBezTo>
                    <a:pt x="194" y="441"/>
                    <a:pt x="204" y="440"/>
                    <a:pt x="214" y="439"/>
                  </a:cubicBezTo>
                  <a:cubicBezTo>
                    <a:pt x="335" y="439"/>
                    <a:pt x="476" y="358"/>
                    <a:pt x="576" y="278"/>
                  </a:cubicBezTo>
                  <a:cubicBezTo>
                    <a:pt x="637" y="238"/>
                    <a:pt x="678" y="176"/>
                    <a:pt x="657" y="96"/>
                  </a:cubicBezTo>
                  <a:cubicBezTo>
                    <a:pt x="657" y="56"/>
                    <a:pt x="616" y="15"/>
                    <a:pt x="557" y="15"/>
                  </a:cubicBezTo>
                  <a:cubicBezTo>
                    <a:pt x="537" y="6"/>
                    <a:pt x="517" y="1"/>
                    <a:pt x="496" y="1"/>
                  </a:cubicBezTo>
                  <a:close/>
                </a:path>
              </a:pathLst>
            </a:custGeom>
            <a:solidFill>
              <a:srgbClr val="F2D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8"/>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8"/>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8"/>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8"/>
            <p:cNvSpPr/>
            <p:nvPr/>
          </p:nvSpPr>
          <p:spPr>
            <a:xfrm>
              <a:off x="3979525" y="2715050"/>
              <a:ext cx="76050" cy="66050"/>
            </a:xfrm>
            <a:custGeom>
              <a:avLst/>
              <a:gdLst/>
              <a:ahLst/>
              <a:cxnLst/>
              <a:rect l="l" t="t" r="r" b="b"/>
              <a:pathLst>
                <a:path w="3042" h="2642" extrusionOk="0">
                  <a:moveTo>
                    <a:pt x="2196" y="1"/>
                  </a:moveTo>
                  <a:cubicBezTo>
                    <a:pt x="2087" y="1"/>
                    <a:pt x="1970" y="21"/>
                    <a:pt x="1853" y="65"/>
                  </a:cubicBezTo>
                  <a:cubicBezTo>
                    <a:pt x="1289" y="287"/>
                    <a:pt x="685" y="891"/>
                    <a:pt x="363" y="1353"/>
                  </a:cubicBezTo>
                  <a:cubicBezTo>
                    <a:pt x="162" y="1656"/>
                    <a:pt x="1" y="2059"/>
                    <a:pt x="181" y="2360"/>
                  </a:cubicBezTo>
                  <a:cubicBezTo>
                    <a:pt x="302" y="2561"/>
                    <a:pt x="564" y="2642"/>
                    <a:pt x="785" y="2642"/>
                  </a:cubicBezTo>
                  <a:cubicBezTo>
                    <a:pt x="1026" y="2642"/>
                    <a:pt x="1249" y="2542"/>
                    <a:pt x="1450" y="2421"/>
                  </a:cubicBezTo>
                  <a:cubicBezTo>
                    <a:pt x="2014" y="2099"/>
                    <a:pt x="2497" y="1576"/>
                    <a:pt x="2778" y="972"/>
                  </a:cubicBezTo>
                  <a:cubicBezTo>
                    <a:pt x="3042" y="412"/>
                    <a:pt x="2686" y="1"/>
                    <a:pt x="21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8"/>
            <p:cNvSpPr/>
            <p:nvPr/>
          </p:nvSpPr>
          <p:spPr>
            <a:xfrm>
              <a:off x="4089225" y="2735700"/>
              <a:ext cx="76050" cy="66050"/>
            </a:xfrm>
            <a:custGeom>
              <a:avLst/>
              <a:gdLst/>
              <a:ahLst/>
              <a:cxnLst/>
              <a:rect l="l" t="t" r="r" b="b"/>
              <a:pathLst>
                <a:path w="3042" h="2642" extrusionOk="0">
                  <a:moveTo>
                    <a:pt x="2204" y="0"/>
                  </a:moveTo>
                  <a:cubicBezTo>
                    <a:pt x="2093" y="0"/>
                    <a:pt x="1974" y="21"/>
                    <a:pt x="1853" y="65"/>
                  </a:cubicBezTo>
                  <a:cubicBezTo>
                    <a:pt x="1289" y="286"/>
                    <a:pt x="704" y="890"/>
                    <a:pt x="363" y="1354"/>
                  </a:cubicBezTo>
                  <a:cubicBezTo>
                    <a:pt x="162" y="1655"/>
                    <a:pt x="1" y="2057"/>
                    <a:pt x="202" y="2360"/>
                  </a:cubicBezTo>
                  <a:cubicBezTo>
                    <a:pt x="323" y="2561"/>
                    <a:pt x="564" y="2642"/>
                    <a:pt x="806" y="2642"/>
                  </a:cubicBezTo>
                  <a:cubicBezTo>
                    <a:pt x="1027" y="2642"/>
                    <a:pt x="1249" y="2540"/>
                    <a:pt x="1450" y="2420"/>
                  </a:cubicBezTo>
                  <a:cubicBezTo>
                    <a:pt x="2033" y="2097"/>
                    <a:pt x="2497" y="1574"/>
                    <a:pt x="2778" y="970"/>
                  </a:cubicBezTo>
                  <a:cubicBezTo>
                    <a:pt x="3042" y="411"/>
                    <a:pt x="2700" y="0"/>
                    <a:pt x="2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8"/>
            <p:cNvSpPr/>
            <p:nvPr/>
          </p:nvSpPr>
          <p:spPr>
            <a:xfrm>
              <a:off x="3983025" y="2832125"/>
              <a:ext cx="75625" cy="66250"/>
            </a:xfrm>
            <a:custGeom>
              <a:avLst/>
              <a:gdLst/>
              <a:ahLst/>
              <a:cxnLst/>
              <a:rect l="l" t="t" r="r" b="b"/>
              <a:pathLst>
                <a:path w="3025" h="2650" extrusionOk="0">
                  <a:moveTo>
                    <a:pt x="2196" y="0"/>
                  </a:moveTo>
                  <a:cubicBezTo>
                    <a:pt x="2081" y="0"/>
                    <a:pt x="1959" y="23"/>
                    <a:pt x="1833" y="73"/>
                  </a:cubicBezTo>
                  <a:cubicBezTo>
                    <a:pt x="1289" y="294"/>
                    <a:pt x="685" y="878"/>
                    <a:pt x="363" y="1361"/>
                  </a:cubicBezTo>
                  <a:cubicBezTo>
                    <a:pt x="162" y="1643"/>
                    <a:pt x="1" y="2046"/>
                    <a:pt x="183" y="2347"/>
                  </a:cubicBezTo>
                  <a:cubicBezTo>
                    <a:pt x="304" y="2548"/>
                    <a:pt x="564" y="2649"/>
                    <a:pt x="787" y="2649"/>
                  </a:cubicBezTo>
                  <a:cubicBezTo>
                    <a:pt x="1028" y="2629"/>
                    <a:pt x="1249" y="2529"/>
                    <a:pt x="1450" y="2427"/>
                  </a:cubicBezTo>
                  <a:cubicBezTo>
                    <a:pt x="2014" y="2086"/>
                    <a:pt x="2497" y="1582"/>
                    <a:pt x="2779" y="978"/>
                  </a:cubicBezTo>
                  <a:cubicBezTo>
                    <a:pt x="3024" y="423"/>
                    <a:pt x="2686" y="0"/>
                    <a:pt x="2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5" name="Google Shape;1755;p38"/>
          <p:cNvGrpSpPr/>
          <p:nvPr/>
        </p:nvGrpSpPr>
        <p:grpSpPr>
          <a:xfrm>
            <a:off x="4436579" y="761801"/>
            <a:ext cx="327124" cy="322325"/>
            <a:chOff x="3828575" y="1069325"/>
            <a:chExt cx="185750" cy="183025"/>
          </a:xfrm>
        </p:grpSpPr>
        <p:sp>
          <p:nvSpPr>
            <p:cNvPr id="1756" name="Google Shape;1756;p38"/>
            <p:cNvSpPr/>
            <p:nvPr/>
          </p:nvSpPr>
          <p:spPr>
            <a:xfrm>
              <a:off x="3828575" y="1069325"/>
              <a:ext cx="75950" cy="65800"/>
            </a:xfrm>
            <a:custGeom>
              <a:avLst/>
              <a:gdLst/>
              <a:ahLst/>
              <a:cxnLst/>
              <a:rect l="l" t="t" r="r" b="b"/>
              <a:pathLst>
                <a:path w="3038" h="2632" extrusionOk="0">
                  <a:moveTo>
                    <a:pt x="2222" y="0"/>
                  </a:moveTo>
                  <a:cubicBezTo>
                    <a:pt x="2106" y="0"/>
                    <a:pt x="1980" y="23"/>
                    <a:pt x="1852" y="74"/>
                  </a:cubicBezTo>
                  <a:cubicBezTo>
                    <a:pt x="1288" y="275"/>
                    <a:pt x="704" y="879"/>
                    <a:pt x="362" y="1343"/>
                  </a:cubicBezTo>
                  <a:cubicBezTo>
                    <a:pt x="161" y="1644"/>
                    <a:pt x="0" y="2047"/>
                    <a:pt x="201" y="2349"/>
                  </a:cubicBezTo>
                  <a:cubicBezTo>
                    <a:pt x="322" y="2551"/>
                    <a:pt x="564" y="2631"/>
                    <a:pt x="805" y="2631"/>
                  </a:cubicBezTo>
                  <a:cubicBezTo>
                    <a:pt x="1026" y="2631"/>
                    <a:pt x="1248" y="2530"/>
                    <a:pt x="1449" y="2409"/>
                  </a:cubicBezTo>
                  <a:cubicBezTo>
                    <a:pt x="2032" y="2087"/>
                    <a:pt x="2496" y="1563"/>
                    <a:pt x="2778" y="960"/>
                  </a:cubicBezTo>
                  <a:cubicBezTo>
                    <a:pt x="3038" y="408"/>
                    <a:pt x="2708" y="0"/>
                    <a:pt x="2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8"/>
            <p:cNvSpPr/>
            <p:nvPr/>
          </p:nvSpPr>
          <p:spPr>
            <a:xfrm>
              <a:off x="3938750" y="1089675"/>
              <a:ext cx="75575" cy="66050"/>
            </a:xfrm>
            <a:custGeom>
              <a:avLst/>
              <a:gdLst/>
              <a:ahLst/>
              <a:cxnLst/>
              <a:rect l="l" t="t" r="r" b="b"/>
              <a:pathLst>
                <a:path w="3023" h="2642" extrusionOk="0">
                  <a:moveTo>
                    <a:pt x="2184" y="0"/>
                  </a:moveTo>
                  <a:cubicBezTo>
                    <a:pt x="2073" y="0"/>
                    <a:pt x="1954" y="21"/>
                    <a:pt x="1833" y="65"/>
                  </a:cubicBezTo>
                  <a:cubicBezTo>
                    <a:pt x="1289" y="287"/>
                    <a:pt x="685" y="891"/>
                    <a:pt x="363" y="1353"/>
                  </a:cubicBezTo>
                  <a:cubicBezTo>
                    <a:pt x="162" y="1656"/>
                    <a:pt x="1" y="2059"/>
                    <a:pt x="182" y="2360"/>
                  </a:cubicBezTo>
                  <a:cubicBezTo>
                    <a:pt x="303" y="2561"/>
                    <a:pt x="545" y="2642"/>
                    <a:pt x="786" y="2642"/>
                  </a:cubicBezTo>
                  <a:cubicBezTo>
                    <a:pt x="1028" y="2642"/>
                    <a:pt x="1248" y="2542"/>
                    <a:pt x="1450" y="2421"/>
                  </a:cubicBezTo>
                  <a:cubicBezTo>
                    <a:pt x="2013" y="2099"/>
                    <a:pt x="2496" y="1575"/>
                    <a:pt x="2759" y="972"/>
                  </a:cubicBezTo>
                  <a:cubicBezTo>
                    <a:pt x="3022" y="412"/>
                    <a:pt x="2680" y="0"/>
                    <a:pt x="2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8"/>
            <p:cNvSpPr/>
            <p:nvPr/>
          </p:nvSpPr>
          <p:spPr>
            <a:xfrm>
              <a:off x="3832075" y="1186300"/>
              <a:ext cx="76050" cy="66050"/>
            </a:xfrm>
            <a:custGeom>
              <a:avLst/>
              <a:gdLst/>
              <a:ahLst/>
              <a:cxnLst/>
              <a:rect l="l" t="t" r="r" b="b"/>
              <a:pathLst>
                <a:path w="3042" h="2642" extrusionOk="0">
                  <a:moveTo>
                    <a:pt x="2203" y="0"/>
                  </a:moveTo>
                  <a:cubicBezTo>
                    <a:pt x="2092" y="0"/>
                    <a:pt x="1974" y="21"/>
                    <a:pt x="1852" y="65"/>
                  </a:cubicBezTo>
                  <a:cubicBezTo>
                    <a:pt x="1288" y="287"/>
                    <a:pt x="706" y="870"/>
                    <a:pt x="363" y="1353"/>
                  </a:cubicBezTo>
                  <a:cubicBezTo>
                    <a:pt x="161" y="1656"/>
                    <a:pt x="0" y="2037"/>
                    <a:pt x="202" y="2340"/>
                  </a:cubicBezTo>
                  <a:cubicBezTo>
                    <a:pt x="322" y="2541"/>
                    <a:pt x="564" y="2641"/>
                    <a:pt x="805" y="2641"/>
                  </a:cubicBezTo>
                  <a:cubicBezTo>
                    <a:pt x="1028" y="2622"/>
                    <a:pt x="1248" y="2541"/>
                    <a:pt x="1450" y="2421"/>
                  </a:cubicBezTo>
                  <a:cubicBezTo>
                    <a:pt x="2034" y="2078"/>
                    <a:pt x="2496" y="1575"/>
                    <a:pt x="2778" y="971"/>
                  </a:cubicBezTo>
                  <a:cubicBezTo>
                    <a:pt x="3041" y="412"/>
                    <a:pt x="2700" y="0"/>
                    <a:pt x="2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4154805" y="1924050"/>
            <a:ext cx="4108450" cy="1322070"/>
          </a:xfrm>
          <a:prstGeom prst="rect">
            <a:avLst/>
          </a:prstGeom>
          <a:noFill/>
        </p:spPr>
        <p:txBody>
          <a:bodyPr wrap="square" rtlCol="0">
            <a:spAutoFit/>
          </a:bodyPr>
          <a:p>
            <a:pPr algn="l"/>
            <a:r>
              <a:rPr lang="en-US" sz="1600"/>
              <a:t>The problem of buying pet food is causing many people a headache because they have to choose for their pets healthy foods with high nutritional content to keep them healthy.</a:t>
            </a:r>
            <a:endParaRPr lang="en-US" sz="16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62" name="Shape 1762"/>
        <p:cNvGrpSpPr/>
        <p:nvPr/>
      </p:nvGrpSpPr>
      <p:grpSpPr>
        <a:xfrm>
          <a:off x="0" y="0"/>
          <a:ext cx="0" cy="0"/>
          <a:chOff x="0" y="0"/>
          <a:chExt cx="0" cy="0"/>
        </a:xfrm>
      </p:grpSpPr>
      <p:sp>
        <p:nvSpPr>
          <p:cNvPr id="1763" name="Google Shape;1763;p39"/>
          <p:cNvSpPr txBox="1"/>
          <p:nvPr>
            <p:ph type="title"/>
          </p:nvPr>
        </p:nvSpPr>
        <p:spPr>
          <a:xfrm>
            <a:off x="1083310" y="1493520"/>
            <a:ext cx="4621530" cy="5727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B</a:t>
            </a:r>
            <a:r>
              <a:rPr lang="en-GB"/>
              <a:t>ird </a:t>
            </a:r>
            <a:r>
              <a:rPr lang="en-US" altLang="en-GB"/>
              <a:t>F</a:t>
            </a:r>
            <a:r>
              <a:rPr lang="en-GB"/>
              <a:t>ood </a:t>
            </a:r>
            <a:r>
              <a:rPr lang="en-US" altLang="en-GB"/>
              <a:t>Solution</a:t>
            </a:r>
            <a:endParaRPr lang="en-US" altLang="en-GB"/>
          </a:p>
        </p:txBody>
      </p:sp>
      <p:grpSp>
        <p:nvGrpSpPr>
          <p:cNvPr id="1764" name="Google Shape;1764;p39"/>
          <p:cNvGrpSpPr/>
          <p:nvPr/>
        </p:nvGrpSpPr>
        <p:grpSpPr>
          <a:xfrm>
            <a:off x="3682371" y="517409"/>
            <a:ext cx="4408783" cy="4033857"/>
            <a:chOff x="3682371" y="517409"/>
            <a:chExt cx="4408783" cy="4033857"/>
          </a:xfrm>
        </p:grpSpPr>
        <p:grpSp>
          <p:nvGrpSpPr>
            <p:cNvPr id="1765" name="Google Shape;1765;p39"/>
            <p:cNvGrpSpPr/>
            <p:nvPr/>
          </p:nvGrpSpPr>
          <p:grpSpPr>
            <a:xfrm>
              <a:off x="4612714" y="551943"/>
              <a:ext cx="3478440" cy="3837423"/>
              <a:chOff x="198127" y="1075873"/>
              <a:chExt cx="1565173" cy="1726702"/>
            </a:xfrm>
          </p:grpSpPr>
          <p:sp>
            <p:nvSpPr>
              <p:cNvPr id="1766" name="Google Shape;1766;p39"/>
              <p:cNvSpPr/>
              <p:nvPr/>
            </p:nvSpPr>
            <p:spPr>
              <a:xfrm>
                <a:off x="861600" y="2276025"/>
                <a:ext cx="311525" cy="431325"/>
              </a:xfrm>
              <a:custGeom>
                <a:avLst/>
                <a:gdLst/>
                <a:ahLst/>
                <a:cxnLst/>
                <a:rect l="l" t="t" r="r" b="b"/>
                <a:pathLst>
                  <a:path w="12461" h="17253" extrusionOk="0">
                    <a:moveTo>
                      <a:pt x="6585" y="1"/>
                    </a:moveTo>
                    <a:cubicBezTo>
                      <a:pt x="6279" y="1"/>
                      <a:pt x="5981" y="48"/>
                      <a:pt x="5726" y="194"/>
                    </a:cubicBezTo>
                    <a:cubicBezTo>
                      <a:pt x="5060" y="578"/>
                      <a:pt x="4880" y="1525"/>
                      <a:pt x="4597" y="2191"/>
                    </a:cubicBezTo>
                    <a:cubicBezTo>
                      <a:pt x="3912" y="3904"/>
                      <a:pt x="3146" y="5597"/>
                      <a:pt x="2420" y="7312"/>
                    </a:cubicBezTo>
                    <a:cubicBezTo>
                      <a:pt x="2077" y="8138"/>
                      <a:pt x="1735" y="8965"/>
                      <a:pt x="1431" y="9812"/>
                    </a:cubicBezTo>
                    <a:cubicBezTo>
                      <a:pt x="1310" y="10113"/>
                      <a:pt x="1189" y="10417"/>
                      <a:pt x="1089" y="10739"/>
                    </a:cubicBezTo>
                    <a:cubicBezTo>
                      <a:pt x="727" y="11726"/>
                      <a:pt x="404" y="12734"/>
                      <a:pt x="141" y="13763"/>
                    </a:cubicBezTo>
                    <a:cubicBezTo>
                      <a:pt x="122" y="13804"/>
                      <a:pt x="122" y="13844"/>
                      <a:pt x="101" y="13884"/>
                    </a:cubicBezTo>
                    <a:cubicBezTo>
                      <a:pt x="1" y="14287"/>
                      <a:pt x="60" y="14629"/>
                      <a:pt x="202" y="14912"/>
                    </a:cubicBezTo>
                    <a:cubicBezTo>
                      <a:pt x="222" y="14933"/>
                      <a:pt x="243" y="14973"/>
                      <a:pt x="262" y="14992"/>
                    </a:cubicBezTo>
                    <a:cubicBezTo>
                      <a:pt x="665" y="15597"/>
                      <a:pt x="1573" y="15900"/>
                      <a:pt x="2339" y="16000"/>
                    </a:cubicBezTo>
                    <a:cubicBezTo>
                      <a:pt x="2739" y="16065"/>
                      <a:pt x="3156" y="16122"/>
                      <a:pt x="3562" y="16122"/>
                    </a:cubicBezTo>
                    <a:cubicBezTo>
                      <a:pt x="4302" y="16122"/>
                      <a:pt x="5002" y="15932"/>
                      <a:pt x="5485" y="15255"/>
                    </a:cubicBezTo>
                    <a:lnTo>
                      <a:pt x="5525" y="15215"/>
                    </a:lnTo>
                    <a:lnTo>
                      <a:pt x="5585" y="15094"/>
                    </a:lnTo>
                    <a:cubicBezTo>
                      <a:pt x="5907" y="14589"/>
                      <a:pt x="6130" y="14025"/>
                      <a:pt x="6351" y="13481"/>
                    </a:cubicBezTo>
                    <a:cubicBezTo>
                      <a:pt x="6412" y="13279"/>
                      <a:pt x="6493" y="13097"/>
                      <a:pt x="6552" y="12917"/>
                    </a:cubicBezTo>
                    <a:cubicBezTo>
                      <a:pt x="6611" y="12761"/>
                      <a:pt x="6726" y="12605"/>
                      <a:pt x="6751" y="12450"/>
                    </a:cubicBezTo>
                    <a:lnTo>
                      <a:pt x="6751" y="12450"/>
                    </a:lnTo>
                    <a:cubicBezTo>
                      <a:pt x="6652" y="13149"/>
                      <a:pt x="6552" y="13850"/>
                      <a:pt x="6472" y="14570"/>
                    </a:cubicBezTo>
                    <a:cubicBezTo>
                      <a:pt x="6452" y="14912"/>
                      <a:pt x="6412" y="15255"/>
                      <a:pt x="6412" y="15578"/>
                    </a:cubicBezTo>
                    <a:cubicBezTo>
                      <a:pt x="6391" y="15879"/>
                      <a:pt x="6391" y="16202"/>
                      <a:pt x="6573" y="16444"/>
                    </a:cubicBezTo>
                    <a:cubicBezTo>
                      <a:pt x="6694" y="16626"/>
                      <a:pt x="6875" y="16726"/>
                      <a:pt x="7057" y="16807"/>
                    </a:cubicBezTo>
                    <a:cubicBezTo>
                      <a:pt x="7601" y="17029"/>
                      <a:pt x="8205" y="17049"/>
                      <a:pt x="8770" y="17150"/>
                    </a:cubicBezTo>
                    <a:cubicBezTo>
                      <a:pt x="9127" y="17214"/>
                      <a:pt x="9492" y="17253"/>
                      <a:pt x="9856" y="17253"/>
                    </a:cubicBezTo>
                    <a:cubicBezTo>
                      <a:pt x="10067" y="17253"/>
                      <a:pt x="10277" y="17240"/>
                      <a:pt x="10484" y="17210"/>
                    </a:cubicBezTo>
                    <a:cubicBezTo>
                      <a:pt x="10726" y="17191"/>
                      <a:pt x="10968" y="17110"/>
                      <a:pt x="11170" y="16989"/>
                    </a:cubicBezTo>
                    <a:cubicBezTo>
                      <a:pt x="11210" y="16968"/>
                      <a:pt x="11251" y="16949"/>
                      <a:pt x="11270" y="16928"/>
                    </a:cubicBezTo>
                    <a:cubicBezTo>
                      <a:pt x="11431" y="16807"/>
                      <a:pt x="11552" y="16666"/>
                      <a:pt x="11654" y="16465"/>
                    </a:cubicBezTo>
                    <a:cubicBezTo>
                      <a:pt x="11996" y="15699"/>
                      <a:pt x="11936" y="14812"/>
                      <a:pt x="11976" y="13984"/>
                    </a:cubicBezTo>
                    <a:lnTo>
                      <a:pt x="11976" y="13279"/>
                    </a:lnTo>
                    <a:cubicBezTo>
                      <a:pt x="11976" y="12533"/>
                      <a:pt x="11955" y="11807"/>
                      <a:pt x="11976" y="11062"/>
                    </a:cubicBezTo>
                    <a:lnTo>
                      <a:pt x="11976" y="11021"/>
                    </a:lnTo>
                    <a:cubicBezTo>
                      <a:pt x="11996" y="9025"/>
                      <a:pt x="12057" y="7030"/>
                      <a:pt x="12157" y="5054"/>
                    </a:cubicBezTo>
                    <a:cubicBezTo>
                      <a:pt x="12218" y="3944"/>
                      <a:pt x="12299" y="2856"/>
                      <a:pt x="12420" y="1767"/>
                    </a:cubicBezTo>
                    <a:cubicBezTo>
                      <a:pt x="12439" y="1627"/>
                      <a:pt x="12460" y="1465"/>
                      <a:pt x="12380" y="1364"/>
                    </a:cubicBezTo>
                    <a:cubicBezTo>
                      <a:pt x="12359" y="1323"/>
                      <a:pt x="12318" y="1304"/>
                      <a:pt x="12299" y="1283"/>
                    </a:cubicBezTo>
                    <a:cubicBezTo>
                      <a:pt x="12278" y="1264"/>
                      <a:pt x="12278" y="1264"/>
                      <a:pt x="12259" y="1264"/>
                    </a:cubicBezTo>
                    <a:cubicBezTo>
                      <a:pt x="12197" y="1223"/>
                      <a:pt x="12117" y="1202"/>
                      <a:pt x="12057" y="1183"/>
                    </a:cubicBezTo>
                    <a:cubicBezTo>
                      <a:pt x="10565" y="740"/>
                      <a:pt x="9073" y="315"/>
                      <a:pt x="7541" y="94"/>
                    </a:cubicBezTo>
                    <a:cubicBezTo>
                      <a:pt x="7240" y="53"/>
                      <a:pt x="6908" y="1"/>
                      <a:pt x="6585"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9"/>
              <p:cNvSpPr/>
              <p:nvPr/>
            </p:nvSpPr>
            <p:spPr>
              <a:xfrm>
                <a:off x="861600" y="2516275"/>
                <a:ext cx="299900" cy="191075"/>
              </a:xfrm>
              <a:custGeom>
                <a:avLst/>
                <a:gdLst/>
                <a:ahLst/>
                <a:cxnLst/>
                <a:rect l="l" t="t" r="r" b="b"/>
                <a:pathLst>
                  <a:path w="11996" h="7643" extrusionOk="0">
                    <a:moveTo>
                      <a:pt x="1996" y="0"/>
                    </a:moveTo>
                    <a:cubicBezTo>
                      <a:pt x="1977" y="0"/>
                      <a:pt x="1956" y="0"/>
                      <a:pt x="1915" y="20"/>
                    </a:cubicBezTo>
                    <a:cubicBezTo>
                      <a:pt x="1794" y="20"/>
                      <a:pt x="1673" y="60"/>
                      <a:pt x="1573" y="121"/>
                    </a:cubicBezTo>
                    <a:cubicBezTo>
                      <a:pt x="1512" y="141"/>
                      <a:pt x="1472" y="161"/>
                      <a:pt x="1431" y="202"/>
                    </a:cubicBezTo>
                    <a:cubicBezTo>
                      <a:pt x="1310" y="503"/>
                      <a:pt x="1189" y="807"/>
                      <a:pt x="1089" y="1129"/>
                    </a:cubicBezTo>
                    <a:cubicBezTo>
                      <a:pt x="727" y="2116"/>
                      <a:pt x="404" y="3124"/>
                      <a:pt x="141" y="4153"/>
                    </a:cubicBezTo>
                    <a:cubicBezTo>
                      <a:pt x="122" y="4194"/>
                      <a:pt x="122" y="4234"/>
                      <a:pt x="101" y="4274"/>
                    </a:cubicBezTo>
                    <a:cubicBezTo>
                      <a:pt x="1" y="4677"/>
                      <a:pt x="60" y="5019"/>
                      <a:pt x="202" y="5302"/>
                    </a:cubicBezTo>
                    <a:cubicBezTo>
                      <a:pt x="222" y="5323"/>
                      <a:pt x="243" y="5363"/>
                      <a:pt x="262" y="5382"/>
                    </a:cubicBezTo>
                    <a:cubicBezTo>
                      <a:pt x="665" y="5987"/>
                      <a:pt x="1573" y="6290"/>
                      <a:pt x="2339" y="6390"/>
                    </a:cubicBezTo>
                    <a:cubicBezTo>
                      <a:pt x="2739" y="6455"/>
                      <a:pt x="3156" y="6512"/>
                      <a:pt x="3562" y="6512"/>
                    </a:cubicBezTo>
                    <a:cubicBezTo>
                      <a:pt x="4302" y="6512"/>
                      <a:pt x="5002" y="6322"/>
                      <a:pt x="5485" y="5645"/>
                    </a:cubicBezTo>
                    <a:lnTo>
                      <a:pt x="5525" y="5605"/>
                    </a:lnTo>
                    <a:lnTo>
                      <a:pt x="5585" y="5484"/>
                    </a:lnTo>
                    <a:cubicBezTo>
                      <a:pt x="5907" y="4979"/>
                      <a:pt x="6130" y="4415"/>
                      <a:pt x="6351" y="3871"/>
                    </a:cubicBezTo>
                    <a:cubicBezTo>
                      <a:pt x="6412" y="3669"/>
                      <a:pt x="6493" y="3487"/>
                      <a:pt x="6552" y="3307"/>
                    </a:cubicBezTo>
                    <a:cubicBezTo>
                      <a:pt x="6611" y="3151"/>
                      <a:pt x="6726" y="2995"/>
                      <a:pt x="6751" y="2840"/>
                    </a:cubicBezTo>
                    <a:lnTo>
                      <a:pt x="6751" y="2840"/>
                    </a:lnTo>
                    <a:cubicBezTo>
                      <a:pt x="6652" y="3539"/>
                      <a:pt x="6552" y="4240"/>
                      <a:pt x="6472" y="4960"/>
                    </a:cubicBezTo>
                    <a:cubicBezTo>
                      <a:pt x="6452" y="5302"/>
                      <a:pt x="6412" y="5645"/>
                      <a:pt x="6412" y="5968"/>
                    </a:cubicBezTo>
                    <a:cubicBezTo>
                      <a:pt x="6391" y="6269"/>
                      <a:pt x="6391" y="6592"/>
                      <a:pt x="6573" y="6834"/>
                    </a:cubicBezTo>
                    <a:cubicBezTo>
                      <a:pt x="6694" y="7016"/>
                      <a:pt x="6875" y="7116"/>
                      <a:pt x="7057" y="7197"/>
                    </a:cubicBezTo>
                    <a:cubicBezTo>
                      <a:pt x="7601" y="7419"/>
                      <a:pt x="8205" y="7439"/>
                      <a:pt x="8770" y="7540"/>
                    </a:cubicBezTo>
                    <a:cubicBezTo>
                      <a:pt x="9127" y="7604"/>
                      <a:pt x="9492" y="7643"/>
                      <a:pt x="9856" y="7643"/>
                    </a:cubicBezTo>
                    <a:cubicBezTo>
                      <a:pt x="10067" y="7643"/>
                      <a:pt x="10277" y="7630"/>
                      <a:pt x="10484" y="7600"/>
                    </a:cubicBezTo>
                    <a:cubicBezTo>
                      <a:pt x="10726" y="7581"/>
                      <a:pt x="10968" y="7500"/>
                      <a:pt x="11170" y="7379"/>
                    </a:cubicBezTo>
                    <a:cubicBezTo>
                      <a:pt x="11210" y="7358"/>
                      <a:pt x="11251" y="7339"/>
                      <a:pt x="11270" y="7318"/>
                    </a:cubicBezTo>
                    <a:cubicBezTo>
                      <a:pt x="11431" y="7197"/>
                      <a:pt x="11552" y="7056"/>
                      <a:pt x="11654" y="6855"/>
                    </a:cubicBezTo>
                    <a:cubicBezTo>
                      <a:pt x="11996" y="6089"/>
                      <a:pt x="11936" y="5202"/>
                      <a:pt x="11976" y="4374"/>
                    </a:cubicBezTo>
                    <a:lnTo>
                      <a:pt x="11976" y="3669"/>
                    </a:lnTo>
                    <a:cubicBezTo>
                      <a:pt x="11976" y="2923"/>
                      <a:pt x="11955" y="2197"/>
                      <a:pt x="11976" y="1452"/>
                    </a:cubicBezTo>
                    <a:lnTo>
                      <a:pt x="11976" y="1452"/>
                    </a:lnTo>
                    <a:cubicBezTo>
                      <a:pt x="11915" y="1471"/>
                      <a:pt x="11855" y="1511"/>
                      <a:pt x="11794" y="1532"/>
                    </a:cubicBezTo>
                    <a:cubicBezTo>
                      <a:pt x="11775" y="1552"/>
                      <a:pt x="11734" y="1552"/>
                      <a:pt x="11713" y="1573"/>
                    </a:cubicBezTo>
                    <a:lnTo>
                      <a:pt x="11694" y="1592"/>
                    </a:lnTo>
                    <a:cubicBezTo>
                      <a:pt x="11512" y="1694"/>
                      <a:pt x="11371" y="1815"/>
                      <a:pt x="11230" y="1976"/>
                    </a:cubicBezTo>
                    <a:cubicBezTo>
                      <a:pt x="11210" y="1995"/>
                      <a:pt x="11189" y="2036"/>
                      <a:pt x="11170" y="2057"/>
                    </a:cubicBezTo>
                    <a:cubicBezTo>
                      <a:pt x="11028" y="2218"/>
                      <a:pt x="10907" y="2399"/>
                      <a:pt x="10807" y="2600"/>
                    </a:cubicBezTo>
                    <a:cubicBezTo>
                      <a:pt x="10767" y="2358"/>
                      <a:pt x="10726" y="2097"/>
                      <a:pt x="10646" y="1855"/>
                    </a:cubicBezTo>
                    <a:cubicBezTo>
                      <a:pt x="10625" y="1774"/>
                      <a:pt x="10605" y="1713"/>
                      <a:pt x="10565" y="1653"/>
                    </a:cubicBezTo>
                    <a:cubicBezTo>
                      <a:pt x="10484" y="1411"/>
                      <a:pt x="10342" y="1229"/>
                      <a:pt x="10141" y="1089"/>
                    </a:cubicBezTo>
                    <a:cubicBezTo>
                      <a:pt x="9982" y="964"/>
                      <a:pt x="9776" y="903"/>
                      <a:pt x="9578" y="903"/>
                    </a:cubicBezTo>
                    <a:cubicBezTo>
                      <a:pt x="9550" y="903"/>
                      <a:pt x="9523" y="904"/>
                      <a:pt x="9496" y="907"/>
                    </a:cubicBezTo>
                    <a:lnTo>
                      <a:pt x="9436" y="907"/>
                    </a:lnTo>
                    <a:cubicBezTo>
                      <a:pt x="9194" y="907"/>
                      <a:pt x="8952" y="987"/>
                      <a:pt x="8770" y="1108"/>
                    </a:cubicBezTo>
                    <a:cubicBezTo>
                      <a:pt x="8689" y="1170"/>
                      <a:pt x="8609" y="1229"/>
                      <a:pt x="8549" y="1290"/>
                    </a:cubicBezTo>
                    <a:lnTo>
                      <a:pt x="8468" y="1371"/>
                    </a:lnTo>
                    <a:cubicBezTo>
                      <a:pt x="8226" y="1632"/>
                      <a:pt x="8084" y="1976"/>
                      <a:pt x="7984" y="2318"/>
                    </a:cubicBezTo>
                    <a:cubicBezTo>
                      <a:pt x="7963" y="2076"/>
                      <a:pt x="7923" y="1834"/>
                      <a:pt x="7843" y="1613"/>
                    </a:cubicBezTo>
                    <a:cubicBezTo>
                      <a:pt x="7843" y="1573"/>
                      <a:pt x="7823" y="1511"/>
                      <a:pt x="7802" y="1471"/>
                    </a:cubicBezTo>
                    <a:cubicBezTo>
                      <a:pt x="7702" y="1250"/>
                      <a:pt x="7581" y="1049"/>
                      <a:pt x="7420" y="866"/>
                    </a:cubicBezTo>
                    <a:cubicBezTo>
                      <a:pt x="7197" y="624"/>
                      <a:pt x="6875" y="463"/>
                      <a:pt x="6533" y="444"/>
                    </a:cubicBezTo>
                    <a:cubicBezTo>
                      <a:pt x="6512" y="423"/>
                      <a:pt x="6493" y="423"/>
                      <a:pt x="6472" y="423"/>
                    </a:cubicBezTo>
                    <a:cubicBezTo>
                      <a:pt x="6291" y="423"/>
                      <a:pt x="6130" y="463"/>
                      <a:pt x="5988" y="524"/>
                    </a:cubicBezTo>
                    <a:cubicBezTo>
                      <a:pt x="5826" y="605"/>
                      <a:pt x="5686" y="726"/>
                      <a:pt x="5565" y="887"/>
                    </a:cubicBezTo>
                    <a:cubicBezTo>
                      <a:pt x="5525" y="928"/>
                      <a:pt x="5504" y="968"/>
                      <a:pt x="5464" y="1008"/>
                    </a:cubicBezTo>
                    <a:cubicBezTo>
                      <a:pt x="5364" y="1170"/>
                      <a:pt x="5283" y="1310"/>
                      <a:pt x="5202" y="1471"/>
                    </a:cubicBezTo>
                    <a:cubicBezTo>
                      <a:pt x="5243" y="1008"/>
                      <a:pt x="5081" y="484"/>
                      <a:pt x="4657" y="282"/>
                    </a:cubicBezTo>
                    <a:cubicBezTo>
                      <a:pt x="4638" y="261"/>
                      <a:pt x="4638" y="261"/>
                      <a:pt x="4617" y="261"/>
                    </a:cubicBezTo>
                    <a:cubicBezTo>
                      <a:pt x="4617" y="261"/>
                      <a:pt x="4597" y="261"/>
                      <a:pt x="4597" y="242"/>
                    </a:cubicBezTo>
                    <a:cubicBezTo>
                      <a:pt x="4501" y="210"/>
                      <a:pt x="4401" y="195"/>
                      <a:pt x="4300" y="195"/>
                    </a:cubicBezTo>
                    <a:cubicBezTo>
                      <a:pt x="4020" y="195"/>
                      <a:pt x="3736" y="311"/>
                      <a:pt x="3528" y="503"/>
                    </a:cubicBezTo>
                    <a:cubicBezTo>
                      <a:pt x="3226" y="745"/>
                      <a:pt x="3025" y="1108"/>
                      <a:pt x="2843" y="1471"/>
                    </a:cubicBezTo>
                    <a:cubicBezTo>
                      <a:pt x="2864" y="1331"/>
                      <a:pt x="2864" y="1170"/>
                      <a:pt x="2864" y="1028"/>
                    </a:cubicBezTo>
                    <a:cubicBezTo>
                      <a:pt x="2843" y="968"/>
                      <a:pt x="2843" y="907"/>
                      <a:pt x="2843" y="847"/>
                    </a:cubicBezTo>
                    <a:cubicBezTo>
                      <a:pt x="2823" y="745"/>
                      <a:pt x="2783" y="665"/>
                      <a:pt x="2762" y="565"/>
                    </a:cubicBezTo>
                    <a:cubicBezTo>
                      <a:pt x="2641" y="282"/>
                      <a:pt x="2399" y="41"/>
                      <a:pt x="2097" y="20"/>
                    </a:cubicBezTo>
                    <a:cubicBezTo>
                      <a:pt x="2057" y="0"/>
                      <a:pt x="2036" y="0"/>
                      <a:pt x="1996"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9"/>
              <p:cNvSpPr/>
              <p:nvPr/>
            </p:nvSpPr>
            <p:spPr>
              <a:xfrm>
                <a:off x="866650" y="2285425"/>
                <a:ext cx="137600" cy="365425"/>
              </a:xfrm>
              <a:custGeom>
                <a:avLst/>
                <a:gdLst/>
                <a:ahLst/>
                <a:cxnLst/>
                <a:rect l="l" t="t" r="r" b="b"/>
                <a:pathLst>
                  <a:path w="5504" h="14617" extrusionOk="0">
                    <a:moveTo>
                      <a:pt x="5423" y="1"/>
                    </a:moveTo>
                    <a:cubicBezTo>
                      <a:pt x="4920" y="1431"/>
                      <a:pt x="4234" y="3044"/>
                      <a:pt x="3528" y="4778"/>
                    </a:cubicBezTo>
                    <a:cubicBezTo>
                      <a:pt x="2923" y="6229"/>
                      <a:pt x="2299" y="7742"/>
                      <a:pt x="1713" y="9254"/>
                    </a:cubicBezTo>
                    <a:cubicBezTo>
                      <a:pt x="987" y="11129"/>
                      <a:pt x="363" y="12963"/>
                      <a:pt x="0" y="14536"/>
                    </a:cubicBezTo>
                    <a:cubicBezTo>
                      <a:pt x="20" y="14557"/>
                      <a:pt x="41" y="14597"/>
                      <a:pt x="60" y="14616"/>
                    </a:cubicBezTo>
                    <a:cubicBezTo>
                      <a:pt x="423" y="13044"/>
                      <a:pt x="1068" y="11170"/>
                      <a:pt x="1794" y="9234"/>
                    </a:cubicBezTo>
                    <a:cubicBezTo>
                      <a:pt x="2358" y="7762"/>
                      <a:pt x="3004" y="6229"/>
                      <a:pt x="3589" y="4799"/>
                    </a:cubicBezTo>
                    <a:cubicBezTo>
                      <a:pt x="4315" y="3084"/>
                      <a:pt x="4979" y="1452"/>
                      <a:pt x="5503" y="41"/>
                    </a:cubicBezTo>
                    <a:lnTo>
                      <a:pt x="5423"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9"/>
              <p:cNvSpPr/>
              <p:nvPr/>
            </p:nvSpPr>
            <p:spPr>
              <a:xfrm>
                <a:off x="907450" y="2289950"/>
                <a:ext cx="116950" cy="363425"/>
              </a:xfrm>
              <a:custGeom>
                <a:avLst/>
                <a:gdLst/>
                <a:ahLst/>
                <a:cxnLst/>
                <a:rect l="l" t="t" r="r" b="b"/>
                <a:pathLst>
                  <a:path w="4678" h="14537" extrusionOk="0">
                    <a:moveTo>
                      <a:pt x="4597" y="0"/>
                    </a:moveTo>
                    <a:cubicBezTo>
                      <a:pt x="2420" y="4597"/>
                      <a:pt x="868" y="9497"/>
                      <a:pt x="1" y="14537"/>
                    </a:cubicBezTo>
                    <a:lnTo>
                      <a:pt x="62" y="14537"/>
                    </a:lnTo>
                    <a:cubicBezTo>
                      <a:pt x="928" y="9516"/>
                      <a:pt x="2481" y="4637"/>
                      <a:pt x="4678" y="21"/>
                    </a:cubicBezTo>
                    <a:lnTo>
                      <a:pt x="4597"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9"/>
              <p:cNvSpPr/>
              <p:nvPr/>
            </p:nvSpPr>
            <p:spPr>
              <a:xfrm>
                <a:off x="950800" y="2293500"/>
                <a:ext cx="91275" cy="367425"/>
              </a:xfrm>
              <a:custGeom>
                <a:avLst/>
                <a:gdLst/>
                <a:ahLst/>
                <a:cxnLst/>
                <a:rect l="l" t="t" r="r" b="b"/>
                <a:pathLst>
                  <a:path w="3651" h="14697" extrusionOk="0">
                    <a:moveTo>
                      <a:pt x="3589" y="0"/>
                    </a:moveTo>
                    <a:cubicBezTo>
                      <a:pt x="1957" y="4758"/>
                      <a:pt x="747" y="9718"/>
                      <a:pt x="0" y="14697"/>
                    </a:cubicBezTo>
                    <a:lnTo>
                      <a:pt x="62" y="14697"/>
                    </a:lnTo>
                    <a:cubicBezTo>
                      <a:pt x="828" y="9718"/>
                      <a:pt x="2017" y="4777"/>
                      <a:pt x="3650" y="20"/>
                    </a:cubicBezTo>
                    <a:lnTo>
                      <a:pt x="3589"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9"/>
              <p:cNvSpPr/>
              <p:nvPr/>
            </p:nvSpPr>
            <p:spPr>
              <a:xfrm>
                <a:off x="978550" y="2296000"/>
                <a:ext cx="79650" cy="370500"/>
              </a:xfrm>
              <a:custGeom>
                <a:avLst/>
                <a:gdLst/>
                <a:ahLst/>
                <a:cxnLst/>
                <a:rect l="l" t="t" r="r" b="b"/>
                <a:pathLst>
                  <a:path w="3186" h="14820" extrusionOk="0">
                    <a:moveTo>
                      <a:pt x="3105" y="0"/>
                    </a:moveTo>
                    <a:cubicBezTo>
                      <a:pt x="1713" y="4839"/>
                      <a:pt x="665" y="9819"/>
                      <a:pt x="0" y="14798"/>
                    </a:cubicBezTo>
                    <a:lnTo>
                      <a:pt x="60" y="14819"/>
                    </a:lnTo>
                    <a:cubicBezTo>
                      <a:pt x="726" y="9819"/>
                      <a:pt x="1794" y="4839"/>
                      <a:pt x="3185" y="21"/>
                    </a:cubicBezTo>
                    <a:lnTo>
                      <a:pt x="3105"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39"/>
              <p:cNvSpPr/>
              <p:nvPr/>
            </p:nvSpPr>
            <p:spPr>
              <a:xfrm>
                <a:off x="998700" y="2295500"/>
                <a:ext cx="77650" cy="361925"/>
              </a:xfrm>
              <a:custGeom>
                <a:avLst/>
                <a:gdLst/>
                <a:ahLst/>
                <a:cxnLst/>
                <a:rect l="l" t="t" r="r" b="b"/>
                <a:pathLst>
                  <a:path w="3106" h="14477" extrusionOk="0">
                    <a:moveTo>
                      <a:pt x="3044" y="1"/>
                    </a:moveTo>
                    <a:cubicBezTo>
                      <a:pt x="2299" y="3065"/>
                      <a:pt x="1592" y="6170"/>
                      <a:pt x="988" y="9254"/>
                    </a:cubicBezTo>
                    <a:cubicBezTo>
                      <a:pt x="625" y="11009"/>
                      <a:pt x="302" y="12742"/>
                      <a:pt x="1" y="14476"/>
                    </a:cubicBezTo>
                    <a:lnTo>
                      <a:pt x="41" y="14436"/>
                    </a:lnTo>
                    <a:lnTo>
                      <a:pt x="101" y="14315"/>
                    </a:lnTo>
                    <a:cubicBezTo>
                      <a:pt x="404" y="12641"/>
                      <a:pt x="726" y="10947"/>
                      <a:pt x="1049" y="9275"/>
                    </a:cubicBezTo>
                    <a:cubicBezTo>
                      <a:pt x="1673" y="6170"/>
                      <a:pt x="2359" y="3085"/>
                      <a:pt x="3105" y="20"/>
                    </a:cubicBezTo>
                    <a:lnTo>
                      <a:pt x="3044"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39"/>
              <p:cNvSpPr/>
              <p:nvPr/>
            </p:nvSpPr>
            <p:spPr>
              <a:xfrm>
                <a:off x="1046550" y="2298525"/>
                <a:ext cx="45925" cy="380050"/>
              </a:xfrm>
              <a:custGeom>
                <a:avLst/>
                <a:gdLst/>
                <a:ahLst/>
                <a:cxnLst/>
                <a:rect l="l" t="t" r="r" b="b"/>
                <a:pathLst>
                  <a:path w="1837" h="15202" extrusionOk="0">
                    <a:moveTo>
                      <a:pt x="1775" y="1"/>
                    </a:moveTo>
                    <a:cubicBezTo>
                      <a:pt x="888" y="5001"/>
                      <a:pt x="304" y="10121"/>
                      <a:pt x="1" y="15202"/>
                    </a:cubicBezTo>
                    <a:lnTo>
                      <a:pt x="82" y="15202"/>
                    </a:lnTo>
                    <a:cubicBezTo>
                      <a:pt x="364" y="10141"/>
                      <a:pt x="969" y="5020"/>
                      <a:pt x="1836"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9"/>
              <p:cNvSpPr/>
              <p:nvPr/>
            </p:nvSpPr>
            <p:spPr>
              <a:xfrm>
                <a:off x="1065225" y="2298525"/>
                <a:ext cx="42850" cy="373000"/>
              </a:xfrm>
              <a:custGeom>
                <a:avLst/>
                <a:gdLst/>
                <a:ahLst/>
                <a:cxnLst/>
                <a:rect l="l" t="t" r="r" b="b"/>
                <a:pathLst>
                  <a:path w="1714" h="14920" extrusionOk="0">
                    <a:moveTo>
                      <a:pt x="1654" y="1"/>
                    </a:moveTo>
                    <a:cubicBezTo>
                      <a:pt x="786" y="4920"/>
                      <a:pt x="243" y="9939"/>
                      <a:pt x="1" y="14920"/>
                    </a:cubicBezTo>
                    <a:lnTo>
                      <a:pt x="60" y="14920"/>
                    </a:lnTo>
                    <a:cubicBezTo>
                      <a:pt x="302" y="9939"/>
                      <a:pt x="867" y="4920"/>
                      <a:pt x="1714"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9"/>
              <p:cNvSpPr/>
              <p:nvPr/>
            </p:nvSpPr>
            <p:spPr>
              <a:xfrm>
                <a:off x="1091450" y="2305600"/>
                <a:ext cx="29725" cy="379525"/>
              </a:xfrm>
              <a:custGeom>
                <a:avLst/>
                <a:gdLst/>
                <a:ahLst/>
                <a:cxnLst/>
                <a:rect l="l" t="t" r="r" b="b"/>
                <a:pathLst>
                  <a:path w="1189" h="15181" extrusionOk="0">
                    <a:moveTo>
                      <a:pt x="1108" y="0"/>
                    </a:moveTo>
                    <a:cubicBezTo>
                      <a:pt x="484" y="5019"/>
                      <a:pt x="100" y="10121"/>
                      <a:pt x="0" y="15180"/>
                    </a:cubicBezTo>
                    <a:lnTo>
                      <a:pt x="60" y="15180"/>
                    </a:lnTo>
                    <a:cubicBezTo>
                      <a:pt x="181" y="10121"/>
                      <a:pt x="544" y="5019"/>
                      <a:pt x="1189" y="19"/>
                    </a:cubicBezTo>
                    <a:lnTo>
                      <a:pt x="1108"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9"/>
              <p:cNvSpPr/>
              <p:nvPr/>
            </p:nvSpPr>
            <p:spPr>
              <a:xfrm>
                <a:off x="1123700" y="2314650"/>
                <a:ext cx="9575" cy="364950"/>
              </a:xfrm>
              <a:custGeom>
                <a:avLst/>
                <a:gdLst/>
                <a:ahLst/>
                <a:cxnLst/>
                <a:rect l="l" t="t" r="r" b="b"/>
                <a:pathLst>
                  <a:path w="383" h="14598" extrusionOk="0">
                    <a:moveTo>
                      <a:pt x="323" y="1"/>
                    </a:moveTo>
                    <a:cubicBezTo>
                      <a:pt x="41" y="4839"/>
                      <a:pt x="0" y="9759"/>
                      <a:pt x="202" y="14597"/>
                    </a:cubicBezTo>
                    <a:lnTo>
                      <a:pt x="283" y="14597"/>
                    </a:lnTo>
                    <a:cubicBezTo>
                      <a:pt x="81" y="9759"/>
                      <a:pt x="121" y="4839"/>
                      <a:pt x="383"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9"/>
              <p:cNvSpPr/>
              <p:nvPr/>
            </p:nvSpPr>
            <p:spPr>
              <a:xfrm>
                <a:off x="1132775" y="2309100"/>
                <a:ext cx="23700" cy="388650"/>
              </a:xfrm>
              <a:custGeom>
                <a:avLst/>
                <a:gdLst/>
                <a:ahLst/>
                <a:cxnLst/>
                <a:rect l="l" t="t" r="r" b="b"/>
                <a:pathLst>
                  <a:path w="948" h="15546" extrusionOk="0">
                    <a:moveTo>
                      <a:pt x="866" y="0"/>
                    </a:moveTo>
                    <a:cubicBezTo>
                      <a:pt x="605" y="5161"/>
                      <a:pt x="323" y="10384"/>
                      <a:pt x="0" y="15545"/>
                    </a:cubicBezTo>
                    <a:lnTo>
                      <a:pt x="81" y="15545"/>
                    </a:lnTo>
                    <a:cubicBezTo>
                      <a:pt x="383" y="10403"/>
                      <a:pt x="686" y="5182"/>
                      <a:pt x="947" y="21"/>
                    </a:cubicBezTo>
                    <a:lnTo>
                      <a:pt x="866"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9"/>
              <p:cNvSpPr/>
              <p:nvPr/>
            </p:nvSpPr>
            <p:spPr>
              <a:xfrm>
                <a:off x="1149900" y="2307600"/>
                <a:ext cx="19175" cy="354850"/>
              </a:xfrm>
              <a:custGeom>
                <a:avLst/>
                <a:gdLst/>
                <a:ahLst/>
                <a:cxnLst/>
                <a:rect l="l" t="t" r="r" b="b"/>
                <a:pathLst>
                  <a:path w="767" h="14194" extrusionOk="0">
                    <a:moveTo>
                      <a:pt x="686" y="1"/>
                    </a:moveTo>
                    <a:cubicBezTo>
                      <a:pt x="444" y="4718"/>
                      <a:pt x="202" y="9496"/>
                      <a:pt x="1" y="14194"/>
                    </a:cubicBezTo>
                    <a:lnTo>
                      <a:pt x="60" y="14194"/>
                    </a:lnTo>
                    <a:cubicBezTo>
                      <a:pt x="262" y="9496"/>
                      <a:pt x="504" y="4718"/>
                      <a:pt x="767"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9"/>
              <p:cNvSpPr/>
              <p:nvPr/>
            </p:nvSpPr>
            <p:spPr>
              <a:xfrm>
                <a:off x="447775" y="1984500"/>
                <a:ext cx="1059000" cy="818075"/>
              </a:xfrm>
              <a:custGeom>
                <a:avLst/>
                <a:gdLst/>
                <a:ahLst/>
                <a:cxnLst/>
                <a:rect l="l" t="t" r="r" b="b"/>
                <a:pathLst>
                  <a:path w="42360" h="32723" extrusionOk="0">
                    <a:moveTo>
                      <a:pt x="1102" y="0"/>
                    </a:moveTo>
                    <a:cubicBezTo>
                      <a:pt x="955" y="0"/>
                      <a:pt x="765" y="50"/>
                      <a:pt x="565" y="143"/>
                    </a:cubicBezTo>
                    <a:cubicBezTo>
                      <a:pt x="223" y="323"/>
                      <a:pt x="1" y="565"/>
                      <a:pt x="62" y="727"/>
                    </a:cubicBezTo>
                    <a:cubicBezTo>
                      <a:pt x="62" y="748"/>
                      <a:pt x="82" y="767"/>
                      <a:pt x="103" y="788"/>
                    </a:cubicBezTo>
                    <a:cubicBezTo>
                      <a:pt x="949" y="2038"/>
                      <a:pt x="1291" y="3670"/>
                      <a:pt x="1635" y="5385"/>
                    </a:cubicBezTo>
                    <a:cubicBezTo>
                      <a:pt x="2078" y="7541"/>
                      <a:pt x="2522" y="9759"/>
                      <a:pt x="4073" y="11392"/>
                    </a:cubicBezTo>
                    <a:cubicBezTo>
                      <a:pt x="5022" y="12360"/>
                      <a:pt x="6191" y="12965"/>
                      <a:pt x="7501" y="13589"/>
                    </a:cubicBezTo>
                    <a:cubicBezTo>
                      <a:pt x="10626" y="15062"/>
                      <a:pt x="13831" y="16433"/>
                      <a:pt x="17038" y="17702"/>
                    </a:cubicBezTo>
                    <a:lnTo>
                      <a:pt x="17460" y="17863"/>
                    </a:lnTo>
                    <a:cubicBezTo>
                      <a:pt x="18871" y="18428"/>
                      <a:pt x="20344" y="18992"/>
                      <a:pt x="21654" y="19758"/>
                    </a:cubicBezTo>
                    <a:cubicBezTo>
                      <a:pt x="22158" y="20062"/>
                      <a:pt x="22662" y="20384"/>
                      <a:pt x="23146" y="20707"/>
                    </a:cubicBezTo>
                    <a:cubicBezTo>
                      <a:pt x="23831" y="21170"/>
                      <a:pt x="24557" y="21634"/>
                      <a:pt x="25323" y="22037"/>
                    </a:cubicBezTo>
                    <a:cubicBezTo>
                      <a:pt x="26433" y="22602"/>
                      <a:pt x="27602" y="22984"/>
                      <a:pt x="28750" y="23368"/>
                    </a:cubicBezTo>
                    <a:cubicBezTo>
                      <a:pt x="29194" y="23508"/>
                      <a:pt x="29618" y="23650"/>
                      <a:pt x="30062" y="23811"/>
                    </a:cubicBezTo>
                    <a:cubicBezTo>
                      <a:pt x="31715" y="24395"/>
                      <a:pt x="33226" y="25102"/>
                      <a:pt x="34557" y="25928"/>
                    </a:cubicBezTo>
                    <a:cubicBezTo>
                      <a:pt x="37158" y="27540"/>
                      <a:pt x="39355" y="29779"/>
                      <a:pt x="40948" y="32379"/>
                    </a:cubicBezTo>
                    <a:cubicBezTo>
                      <a:pt x="41089" y="32602"/>
                      <a:pt x="41311" y="32722"/>
                      <a:pt x="41553" y="32722"/>
                    </a:cubicBezTo>
                    <a:cubicBezTo>
                      <a:pt x="41674" y="32722"/>
                      <a:pt x="41814" y="32682"/>
                      <a:pt x="41935" y="32602"/>
                    </a:cubicBezTo>
                    <a:cubicBezTo>
                      <a:pt x="42258" y="32400"/>
                      <a:pt x="42360" y="31976"/>
                      <a:pt x="42158" y="31634"/>
                    </a:cubicBezTo>
                    <a:cubicBezTo>
                      <a:pt x="40444" y="28852"/>
                      <a:pt x="38086" y="26473"/>
                      <a:pt x="35303" y="24739"/>
                    </a:cubicBezTo>
                    <a:cubicBezTo>
                      <a:pt x="33892" y="23852"/>
                      <a:pt x="32279" y="23086"/>
                      <a:pt x="30524" y="22481"/>
                    </a:cubicBezTo>
                    <a:cubicBezTo>
                      <a:pt x="30081" y="22320"/>
                      <a:pt x="29637" y="22178"/>
                      <a:pt x="29194" y="22016"/>
                    </a:cubicBezTo>
                    <a:cubicBezTo>
                      <a:pt x="28045" y="21653"/>
                      <a:pt x="26976" y="21291"/>
                      <a:pt x="25968" y="20787"/>
                    </a:cubicBezTo>
                    <a:cubicBezTo>
                      <a:pt x="25263" y="20424"/>
                      <a:pt x="24618" y="19981"/>
                      <a:pt x="23933" y="19537"/>
                    </a:cubicBezTo>
                    <a:cubicBezTo>
                      <a:pt x="23408" y="19194"/>
                      <a:pt x="22904" y="18852"/>
                      <a:pt x="22360" y="18549"/>
                    </a:cubicBezTo>
                    <a:cubicBezTo>
                      <a:pt x="20949" y="17723"/>
                      <a:pt x="19436" y="17137"/>
                      <a:pt x="17984" y="16554"/>
                    </a:cubicBezTo>
                    <a:lnTo>
                      <a:pt x="17562" y="16392"/>
                    </a:lnTo>
                    <a:cubicBezTo>
                      <a:pt x="14376" y="15142"/>
                      <a:pt x="11191" y="13771"/>
                      <a:pt x="8106" y="12299"/>
                    </a:cubicBezTo>
                    <a:cubicBezTo>
                      <a:pt x="6917" y="11755"/>
                      <a:pt x="5869" y="11210"/>
                      <a:pt x="5102" y="10425"/>
                    </a:cubicBezTo>
                    <a:cubicBezTo>
                      <a:pt x="3831" y="9073"/>
                      <a:pt x="3428" y="7138"/>
                      <a:pt x="3025" y="5102"/>
                    </a:cubicBezTo>
                    <a:cubicBezTo>
                      <a:pt x="2662" y="3369"/>
                      <a:pt x="2299" y="1614"/>
                      <a:pt x="1372" y="143"/>
                    </a:cubicBezTo>
                    <a:cubicBezTo>
                      <a:pt x="1352" y="122"/>
                      <a:pt x="1332" y="82"/>
                      <a:pt x="1291" y="41"/>
                    </a:cubicBezTo>
                    <a:cubicBezTo>
                      <a:pt x="1243" y="14"/>
                      <a:pt x="1178" y="0"/>
                      <a:pt x="1102"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9"/>
              <p:cNvSpPr/>
              <p:nvPr/>
            </p:nvSpPr>
            <p:spPr>
              <a:xfrm>
                <a:off x="437225" y="2483475"/>
                <a:ext cx="278725" cy="204175"/>
              </a:xfrm>
              <a:custGeom>
                <a:avLst/>
                <a:gdLst/>
                <a:ahLst/>
                <a:cxnLst/>
                <a:rect l="l" t="t" r="r" b="b"/>
                <a:pathLst>
                  <a:path w="11149" h="8167" extrusionOk="0">
                    <a:moveTo>
                      <a:pt x="11148" y="1"/>
                    </a:moveTo>
                    <a:cubicBezTo>
                      <a:pt x="11148" y="1"/>
                      <a:pt x="7178" y="1111"/>
                      <a:pt x="4436" y="2743"/>
                    </a:cubicBezTo>
                    <a:cubicBezTo>
                      <a:pt x="1673" y="4377"/>
                      <a:pt x="0" y="8167"/>
                      <a:pt x="0" y="8167"/>
                    </a:cubicBezTo>
                    <a:cubicBezTo>
                      <a:pt x="0" y="8167"/>
                      <a:pt x="1573" y="8006"/>
                      <a:pt x="6129" y="5969"/>
                    </a:cubicBezTo>
                    <a:cubicBezTo>
                      <a:pt x="10705" y="3933"/>
                      <a:pt x="11148" y="1"/>
                      <a:pt x="11148"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9"/>
              <p:cNvSpPr/>
              <p:nvPr/>
            </p:nvSpPr>
            <p:spPr>
              <a:xfrm>
                <a:off x="657975" y="2420450"/>
                <a:ext cx="268175" cy="108800"/>
              </a:xfrm>
              <a:custGeom>
                <a:avLst/>
                <a:gdLst/>
                <a:ahLst/>
                <a:cxnLst/>
                <a:rect l="l" t="t" r="r" b="b"/>
                <a:pathLst>
                  <a:path w="10727" h="4352" extrusionOk="0">
                    <a:moveTo>
                      <a:pt x="10305" y="1"/>
                    </a:moveTo>
                    <a:cubicBezTo>
                      <a:pt x="10291" y="1"/>
                      <a:pt x="10276" y="1"/>
                      <a:pt x="10262" y="3"/>
                    </a:cubicBezTo>
                    <a:cubicBezTo>
                      <a:pt x="6593" y="506"/>
                      <a:pt x="3085" y="1917"/>
                      <a:pt x="101" y="4054"/>
                    </a:cubicBezTo>
                    <a:cubicBezTo>
                      <a:pt x="20" y="4115"/>
                      <a:pt x="1" y="4196"/>
                      <a:pt x="60" y="4277"/>
                    </a:cubicBezTo>
                    <a:cubicBezTo>
                      <a:pt x="85" y="4326"/>
                      <a:pt x="132" y="4352"/>
                      <a:pt x="183" y="4352"/>
                    </a:cubicBezTo>
                    <a:cubicBezTo>
                      <a:pt x="216" y="4352"/>
                      <a:pt x="251" y="4341"/>
                      <a:pt x="283" y="4317"/>
                    </a:cubicBezTo>
                    <a:cubicBezTo>
                      <a:pt x="3307" y="2341"/>
                      <a:pt x="6794" y="1111"/>
                      <a:pt x="10363" y="769"/>
                    </a:cubicBezTo>
                    <a:cubicBezTo>
                      <a:pt x="10584" y="748"/>
                      <a:pt x="10726" y="546"/>
                      <a:pt x="10705" y="345"/>
                    </a:cubicBezTo>
                    <a:cubicBezTo>
                      <a:pt x="10668" y="138"/>
                      <a:pt x="10507" y="1"/>
                      <a:pt x="10305"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9"/>
              <p:cNvSpPr/>
              <p:nvPr/>
            </p:nvSpPr>
            <p:spPr>
              <a:xfrm>
                <a:off x="601525" y="1776375"/>
                <a:ext cx="151725" cy="341225"/>
              </a:xfrm>
              <a:custGeom>
                <a:avLst/>
                <a:gdLst/>
                <a:ahLst/>
                <a:cxnLst/>
                <a:rect l="l" t="t" r="r" b="b"/>
                <a:pathLst>
                  <a:path w="6069" h="13649" extrusionOk="0">
                    <a:moveTo>
                      <a:pt x="4557" y="0"/>
                    </a:moveTo>
                    <a:cubicBezTo>
                      <a:pt x="4557" y="0"/>
                      <a:pt x="3549" y="1229"/>
                      <a:pt x="1775" y="5887"/>
                    </a:cubicBezTo>
                    <a:cubicBezTo>
                      <a:pt x="1" y="10565"/>
                      <a:pt x="2460" y="13648"/>
                      <a:pt x="2460" y="13648"/>
                    </a:cubicBezTo>
                    <a:cubicBezTo>
                      <a:pt x="2460" y="13648"/>
                      <a:pt x="4476" y="10060"/>
                      <a:pt x="5262" y="6955"/>
                    </a:cubicBezTo>
                    <a:cubicBezTo>
                      <a:pt x="6068" y="3871"/>
                      <a:pt x="4557" y="0"/>
                      <a:pt x="4557"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9"/>
              <p:cNvSpPr/>
              <p:nvPr/>
            </p:nvSpPr>
            <p:spPr>
              <a:xfrm>
                <a:off x="650925" y="2059100"/>
                <a:ext cx="113925" cy="312500"/>
              </a:xfrm>
              <a:custGeom>
                <a:avLst/>
                <a:gdLst/>
                <a:ahLst/>
                <a:cxnLst/>
                <a:rect l="l" t="t" r="r" b="b"/>
                <a:pathLst>
                  <a:path w="4557" h="12500" extrusionOk="0">
                    <a:moveTo>
                      <a:pt x="484" y="1"/>
                    </a:moveTo>
                    <a:cubicBezTo>
                      <a:pt x="404" y="1"/>
                      <a:pt x="342" y="62"/>
                      <a:pt x="323" y="143"/>
                    </a:cubicBezTo>
                    <a:cubicBezTo>
                      <a:pt x="1" y="4376"/>
                      <a:pt x="1189" y="8771"/>
                      <a:pt x="3689" y="12320"/>
                    </a:cubicBezTo>
                    <a:lnTo>
                      <a:pt x="3710" y="12320"/>
                    </a:lnTo>
                    <a:cubicBezTo>
                      <a:pt x="3792" y="12437"/>
                      <a:pt x="3922" y="12500"/>
                      <a:pt x="4056" y="12500"/>
                    </a:cubicBezTo>
                    <a:cubicBezTo>
                      <a:pt x="4152" y="12500"/>
                      <a:pt x="4250" y="12468"/>
                      <a:pt x="4334" y="12400"/>
                    </a:cubicBezTo>
                    <a:cubicBezTo>
                      <a:pt x="4517" y="12258"/>
                      <a:pt x="4557" y="11976"/>
                      <a:pt x="4396" y="11774"/>
                    </a:cubicBezTo>
                    <a:cubicBezTo>
                      <a:pt x="1875" y="8529"/>
                      <a:pt x="484" y="4336"/>
                      <a:pt x="605" y="143"/>
                    </a:cubicBezTo>
                    <a:cubicBezTo>
                      <a:pt x="605" y="81"/>
                      <a:pt x="565" y="1"/>
                      <a:pt x="484"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9"/>
              <p:cNvSpPr/>
              <p:nvPr/>
            </p:nvSpPr>
            <p:spPr>
              <a:xfrm>
                <a:off x="469950" y="1661950"/>
                <a:ext cx="151775" cy="392675"/>
              </a:xfrm>
              <a:custGeom>
                <a:avLst/>
                <a:gdLst/>
                <a:ahLst/>
                <a:cxnLst/>
                <a:rect l="l" t="t" r="r" b="b"/>
                <a:pathLst>
                  <a:path w="6071" h="15707" extrusionOk="0">
                    <a:moveTo>
                      <a:pt x="364" y="0"/>
                    </a:moveTo>
                    <a:cubicBezTo>
                      <a:pt x="364" y="0"/>
                      <a:pt x="1" y="1876"/>
                      <a:pt x="807" y="7863"/>
                    </a:cubicBezTo>
                    <a:cubicBezTo>
                      <a:pt x="1594" y="13830"/>
                      <a:pt x="5990" y="15706"/>
                      <a:pt x="5990" y="15706"/>
                    </a:cubicBezTo>
                    <a:cubicBezTo>
                      <a:pt x="5990" y="15706"/>
                      <a:pt x="6070" y="10746"/>
                      <a:pt x="5122" y="6997"/>
                    </a:cubicBezTo>
                    <a:cubicBezTo>
                      <a:pt x="4194" y="3247"/>
                      <a:pt x="364" y="0"/>
                      <a:pt x="364"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9"/>
              <p:cNvSpPr/>
              <p:nvPr/>
            </p:nvSpPr>
            <p:spPr>
              <a:xfrm>
                <a:off x="589925" y="1969775"/>
                <a:ext cx="99825" cy="262525"/>
              </a:xfrm>
              <a:custGeom>
                <a:avLst/>
                <a:gdLst/>
                <a:ahLst/>
                <a:cxnLst/>
                <a:rect l="l" t="t" r="r" b="b"/>
                <a:pathLst>
                  <a:path w="3993" h="10501" extrusionOk="0">
                    <a:moveTo>
                      <a:pt x="125" y="0"/>
                    </a:moveTo>
                    <a:cubicBezTo>
                      <a:pt x="117" y="0"/>
                      <a:pt x="109" y="2"/>
                      <a:pt x="102" y="6"/>
                    </a:cubicBezTo>
                    <a:cubicBezTo>
                      <a:pt x="41" y="25"/>
                      <a:pt x="0" y="87"/>
                      <a:pt x="21" y="146"/>
                    </a:cubicBezTo>
                    <a:cubicBezTo>
                      <a:pt x="303" y="1014"/>
                      <a:pt x="586" y="1880"/>
                      <a:pt x="828" y="2727"/>
                    </a:cubicBezTo>
                    <a:cubicBezTo>
                      <a:pt x="968" y="3170"/>
                      <a:pt x="1089" y="3595"/>
                      <a:pt x="1191" y="4038"/>
                    </a:cubicBezTo>
                    <a:cubicBezTo>
                      <a:pt x="1312" y="4482"/>
                      <a:pt x="1432" y="4925"/>
                      <a:pt x="1553" y="5348"/>
                    </a:cubicBezTo>
                    <a:cubicBezTo>
                      <a:pt x="1795" y="6235"/>
                      <a:pt x="2078" y="7103"/>
                      <a:pt x="2379" y="7949"/>
                    </a:cubicBezTo>
                    <a:cubicBezTo>
                      <a:pt x="2541" y="8372"/>
                      <a:pt x="2723" y="8796"/>
                      <a:pt x="2924" y="9219"/>
                    </a:cubicBezTo>
                    <a:cubicBezTo>
                      <a:pt x="3105" y="9643"/>
                      <a:pt x="3328" y="10046"/>
                      <a:pt x="3629" y="10428"/>
                    </a:cubicBezTo>
                    <a:cubicBezTo>
                      <a:pt x="3664" y="10474"/>
                      <a:pt x="3717" y="10500"/>
                      <a:pt x="3772" y="10500"/>
                    </a:cubicBezTo>
                    <a:cubicBezTo>
                      <a:pt x="3814" y="10500"/>
                      <a:pt x="3857" y="10484"/>
                      <a:pt x="3892" y="10449"/>
                    </a:cubicBezTo>
                    <a:cubicBezTo>
                      <a:pt x="3973" y="10388"/>
                      <a:pt x="3992" y="10267"/>
                      <a:pt x="3932" y="10186"/>
                    </a:cubicBezTo>
                    <a:cubicBezTo>
                      <a:pt x="3650" y="9844"/>
                      <a:pt x="3449" y="9461"/>
                      <a:pt x="3247" y="9057"/>
                    </a:cubicBezTo>
                    <a:cubicBezTo>
                      <a:pt x="3065" y="8654"/>
                      <a:pt x="2884" y="8251"/>
                      <a:pt x="2723" y="7828"/>
                    </a:cubicBezTo>
                    <a:cubicBezTo>
                      <a:pt x="2400" y="6982"/>
                      <a:pt x="2137" y="6114"/>
                      <a:pt x="1876" y="5267"/>
                    </a:cubicBezTo>
                    <a:cubicBezTo>
                      <a:pt x="1755" y="4824"/>
                      <a:pt x="1634" y="4380"/>
                      <a:pt x="1513" y="3958"/>
                    </a:cubicBezTo>
                    <a:cubicBezTo>
                      <a:pt x="1392" y="3514"/>
                      <a:pt x="1250" y="3090"/>
                      <a:pt x="1110" y="2646"/>
                    </a:cubicBezTo>
                    <a:cubicBezTo>
                      <a:pt x="828" y="1780"/>
                      <a:pt x="524" y="933"/>
                      <a:pt x="223" y="87"/>
                    </a:cubicBezTo>
                    <a:cubicBezTo>
                      <a:pt x="206" y="37"/>
                      <a:pt x="163" y="0"/>
                      <a:pt x="125"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9"/>
              <p:cNvSpPr/>
              <p:nvPr/>
            </p:nvSpPr>
            <p:spPr>
              <a:xfrm>
                <a:off x="1429625" y="2163450"/>
                <a:ext cx="191550" cy="313525"/>
              </a:xfrm>
              <a:custGeom>
                <a:avLst/>
                <a:gdLst/>
                <a:ahLst/>
                <a:cxnLst/>
                <a:rect l="l" t="t" r="r" b="b"/>
                <a:pathLst>
                  <a:path w="7662" h="12541" extrusionOk="0">
                    <a:moveTo>
                      <a:pt x="7279" y="1"/>
                    </a:moveTo>
                    <a:cubicBezTo>
                      <a:pt x="7279" y="1"/>
                      <a:pt x="5989" y="888"/>
                      <a:pt x="2984" y="4899"/>
                    </a:cubicBezTo>
                    <a:cubicBezTo>
                      <a:pt x="0" y="8891"/>
                      <a:pt x="1513" y="12541"/>
                      <a:pt x="1513" y="12541"/>
                    </a:cubicBezTo>
                    <a:cubicBezTo>
                      <a:pt x="1513" y="12541"/>
                      <a:pt x="4436" y="9657"/>
                      <a:pt x="6048" y="6896"/>
                    </a:cubicBezTo>
                    <a:cubicBezTo>
                      <a:pt x="7661" y="4133"/>
                      <a:pt x="7279" y="1"/>
                      <a:pt x="7279"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9"/>
              <p:cNvSpPr/>
              <p:nvPr/>
            </p:nvSpPr>
            <p:spPr>
              <a:xfrm>
                <a:off x="1459375" y="2458375"/>
                <a:ext cx="260100" cy="84400"/>
              </a:xfrm>
              <a:custGeom>
                <a:avLst/>
                <a:gdLst/>
                <a:ahLst/>
                <a:cxnLst/>
                <a:rect l="l" t="t" r="r" b="b"/>
                <a:pathLst>
                  <a:path w="10404" h="3376" extrusionOk="0">
                    <a:moveTo>
                      <a:pt x="8626" y="0"/>
                    </a:moveTo>
                    <a:cubicBezTo>
                      <a:pt x="7840" y="0"/>
                      <a:pt x="6752" y="43"/>
                      <a:pt x="5283" y="179"/>
                    </a:cubicBezTo>
                    <a:cubicBezTo>
                      <a:pt x="1350" y="542"/>
                      <a:pt x="1" y="3344"/>
                      <a:pt x="1" y="3344"/>
                    </a:cubicBezTo>
                    <a:cubicBezTo>
                      <a:pt x="1" y="3344"/>
                      <a:pt x="571" y="3376"/>
                      <a:pt x="1416" y="3376"/>
                    </a:cubicBezTo>
                    <a:cubicBezTo>
                      <a:pt x="2587" y="3376"/>
                      <a:pt x="4286" y="3314"/>
                      <a:pt x="5726" y="3021"/>
                    </a:cubicBezTo>
                    <a:cubicBezTo>
                      <a:pt x="8186" y="2518"/>
                      <a:pt x="10404" y="118"/>
                      <a:pt x="10404" y="118"/>
                    </a:cubicBezTo>
                    <a:cubicBezTo>
                      <a:pt x="10404" y="118"/>
                      <a:pt x="9932" y="0"/>
                      <a:pt x="862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9"/>
              <p:cNvSpPr/>
              <p:nvPr/>
            </p:nvSpPr>
            <p:spPr>
              <a:xfrm>
                <a:off x="1395350" y="2417075"/>
                <a:ext cx="109900" cy="285175"/>
              </a:xfrm>
              <a:custGeom>
                <a:avLst/>
                <a:gdLst/>
                <a:ahLst/>
                <a:cxnLst/>
                <a:rect l="l" t="t" r="r" b="b"/>
                <a:pathLst>
                  <a:path w="4396" h="11407" extrusionOk="0">
                    <a:moveTo>
                      <a:pt x="4217" y="0"/>
                    </a:moveTo>
                    <a:cubicBezTo>
                      <a:pt x="4163" y="0"/>
                      <a:pt x="4102" y="33"/>
                      <a:pt x="4073" y="76"/>
                    </a:cubicBezTo>
                    <a:lnTo>
                      <a:pt x="4073" y="97"/>
                    </a:lnTo>
                    <a:cubicBezTo>
                      <a:pt x="3589" y="944"/>
                      <a:pt x="3024" y="1770"/>
                      <a:pt x="2500" y="2617"/>
                    </a:cubicBezTo>
                    <a:cubicBezTo>
                      <a:pt x="1957" y="3463"/>
                      <a:pt x="1412" y="4291"/>
                      <a:pt x="949" y="5197"/>
                    </a:cubicBezTo>
                    <a:cubicBezTo>
                      <a:pt x="847" y="5420"/>
                      <a:pt x="726" y="5662"/>
                      <a:pt x="626" y="5904"/>
                    </a:cubicBezTo>
                    <a:lnTo>
                      <a:pt x="505" y="6267"/>
                    </a:lnTo>
                    <a:cubicBezTo>
                      <a:pt x="465" y="6387"/>
                      <a:pt x="424" y="6508"/>
                      <a:pt x="403" y="6629"/>
                    </a:cubicBezTo>
                    <a:cubicBezTo>
                      <a:pt x="263" y="7133"/>
                      <a:pt x="162" y="7637"/>
                      <a:pt x="121" y="8141"/>
                    </a:cubicBezTo>
                    <a:cubicBezTo>
                      <a:pt x="0" y="9149"/>
                      <a:pt x="41" y="10197"/>
                      <a:pt x="344" y="11205"/>
                    </a:cubicBezTo>
                    <a:cubicBezTo>
                      <a:pt x="375" y="11330"/>
                      <a:pt x="479" y="11407"/>
                      <a:pt x="600" y="11407"/>
                    </a:cubicBezTo>
                    <a:cubicBezTo>
                      <a:pt x="635" y="11407"/>
                      <a:pt x="671" y="11401"/>
                      <a:pt x="707" y="11387"/>
                    </a:cubicBezTo>
                    <a:cubicBezTo>
                      <a:pt x="847" y="11347"/>
                      <a:pt x="928" y="11186"/>
                      <a:pt x="887" y="11044"/>
                    </a:cubicBezTo>
                    <a:cubicBezTo>
                      <a:pt x="586" y="10137"/>
                      <a:pt x="524" y="9149"/>
                      <a:pt x="605" y="8181"/>
                    </a:cubicBezTo>
                    <a:cubicBezTo>
                      <a:pt x="645" y="7697"/>
                      <a:pt x="726" y="7213"/>
                      <a:pt x="847" y="6750"/>
                    </a:cubicBezTo>
                    <a:cubicBezTo>
                      <a:pt x="868" y="6629"/>
                      <a:pt x="908" y="6508"/>
                      <a:pt x="928" y="6387"/>
                    </a:cubicBezTo>
                    <a:cubicBezTo>
                      <a:pt x="968" y="6286"/>
                      <a:pt x="1008" y="6165"/>
                      <a:pt x="1049" y="6044"/>
                    </a:cubicBezTo>
                    <a:cubicBezTo>
                      <a:pt x="1129" y="5823"/>
                      <a:pt x="1231" y="5600"/>
                      <a:pt x="1331" y="5379"/>
                    </a:cubicBezTo>
                    <a:cubicBezTo>
                      <a:pt x="1774" y="4512"/>
                      <a:pt x="2279" y="3665"/>
                      <a:pt x="2803" y="2818"/>
                    </a:cubicBezTo>
                    <a:cubicBezTo>
                      <a:pt x="3328" y="1952"/>
                      <a:pt x="3871" y="1125"/>
                      <a:pt x="4355" y="238"/>
                    </a:cubicBezTo>
                    <a:cubicBezTo>
                      <a:pt x="4395" y="157"/>
                      <a:pt x="4355" y="57"/>
                      <a:pt x="4274" y="17"/>
                    </a:cubicBezTo>
                    <a:cubicBezTo>
                      <a:pt x="4258" y="5"/>
                      <a:pt x="4238" y="0"/>
                      <a:pt x="421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9"/>
              <p:cNvSpPr/>
              <p:nvPr/>
            </p:nvSpPr>
            <p:spPr>
              <a:xfrm>
                <a:off x="1409975" y="2524825"/>
                <a:ext cx="96275" cy="49425"/>
              </a:xfrm>
              <a:custGeom>
                <a:avLst/>
                <a:gdLst/>
                <a:ahLst/>
                <a:cxnLst/>
                <a:rect l="l" t="t" r="r" b="b"/>
                <a:pathLst>
                  <a:path w="3851" h="1977" extrusionOk="0">
                    <a:moveTo>
                      <a:pt x="3710" y="0"/>
                    </a:moveTo>
                    <a:cubicBezTo>
                      <a:pt x="3388" y="81"/>
                      <a:pt x="3065" y="161"/>
                      <a:pt x="2743" y="263"/>
                    </a:cubicBezTo>
                    <a:cubicBezTo>
                      <a:pt x="2439" y="363"/>
                      <a:pt x="2117" y="465"/>
                      <a:pt x="1815" y="605"/>
                    </a:cubicBezTo>
                    <a:cubicBezTo>
                      <a:pt x="1512" y="726"/>
                      <a:pt x="1210" y="868"/>
                      <a:pt x="928" y="1029"/>
                    </a:cubicBezTo>
                    <a:cubicBezTo>
                      <a:pt x="646" y="1190"/>
                      <a:pt x="364" y="1371"/>
                      <a:pt x="81" y="1613"/>
                    </a:cubicBezTo>
                    <a:cubicBezTo>
                      <a:pt x="1" y="1694"/>
                      <a:pt x="1" y="1836"/>
                      <a:pt x="81" y="1916"/>
                    </a:cubicBezTo>
                    <a:cubicBezTo>
                      <a:pt x="122" y="1957"/>
                      <a:pt x="172" y="1977"/>
                      <a:pt x="223" y="1977"/>
                    </a:cubicBezTo>
                    <a:cubicBezTo>
                      <a:pt x="273" y="1977"/>
                      <a:pt x="323" y="1957"/>
                      <a:pt x="364" y="1916"/>
                    </a:cubicBezTo>
                    <a:lnTo>
                      <a:pt x="383" y="1916"/>
                    </a:lnTo>
                    <a:cubicBezTo>
                      <a:pt x="585" y="1715"/>
                      <a:pt x="848" y="1513"/>
                      <a:pt x="1130" y="1352"/>
                    </a:cubicBezTo>
                    <a:cubicBezTo>
                      <a:pt x="1391" y="1190"/>
                      <a:pt x="1673" y="1029"/>
                      <a:pt x="1956" y="887"/>
                    </a:cubicBezTo>
                    <a:cubicBezTo>
                      <a:pt x="2238" y="747"/>
                      <a:pt x="2541" y="626"/>
                      <a:pt x="2843" y="524"/>
                    </a:cubicBezTo>
                    <a:cubicBezTo>
                      <a:pt x="3146" y="403"/>
                      <a:pt x="3447" y="303"/>
                      <a:pt x="3751" y="223"/>
                    </a:cubicBezTo>
                    <a:cubicBezTo>
                      <a:pt x="3810" y="202"/>
                      <a:pt x="3851" y="142"/>
                      <a:pt x="3831" y="81"/>
                    </a:cubicBezTo>
                    <a:cubicBezTo>
                      <a:pt x="3831" y="21"/>
                      <a:pt x="3770" y="0"/>
                      <a:pt x="3710"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9"/>
              <p:cNvSpPr/>
              <p:nvPr/>
            </p:nvSpPr>
            <p:spPr>
              <a:xfrm>
                <a:off x="1231550" y="2360900"/>
                <a:ext cx="44375" cy="145300"/>
              </a:xfrm>
              <a:custGeom>
                <a:avLst/>
                <a:gdLst/>
                <a:ahLst/>
                <a:cxnLst/>
                <a:rect l="l" t="t" r="r" b="b"/>
                <a:pathLst>
                  <a:path w="1775" h="5812" extrusionOk="0">
                    <a:moveTo>
                      <a:pt x="164" y="0"/>
                    </a:moveTo>
                    <a:cubicBezTo>
                      <a:pt x="150" y="0"/>
                      <a:pt x="136" y="2"/>
                      <a:pt x="122" y="6"/>
                    </a:cubicBezTo>
                    <a:cubicBezTo>
                      <a:pt x="60" y="25"/>
                      <a:pt x="1" y="106"/>
                      <a:pt x="20" y="167"/>
                    </a:cubicBezTo>
                    <a:lnTo>
                      <a:pt x="1493" y="5710"/>
                    </a:lnTo>
                    <a:cubicBezTo>
                      <a:pt x="1493" y="5772"/>
                      <a:pt x="1552" y="5812"/>
                      <a:pt x="1614" y="5812"/>
                    </a:cubicBezTo>
                    <a:lnTo>
                      <a:pt x="1654" y="5812"/>
                    </a:lnTo>
                    <a:cubicBezTo>
                      <a:pt x="1735" y="5791"/>
                      <a:pt x="1775" y="5710"/>
                      <a:pt x="1754" y="5630"/>
                    </a:cubicBezTo>
                    <a:lnTo>
                      <a:pt x="302" y="106"/>
                    </a:lnTo>
                    <a:cubicBezTo>
                      <a:pt x="286" y="39"/>
                      <a:pt x="229" y="0"/>
                      <a:pt x="164"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9"/>
              <p:cNvSpPr/>
              <p:nvPr/>
            </p:nvSpPr>
            <p:spPr>
              <a:xfrm>
                <a:off x="1256225" y="2499500"/>
                <a:ext cx="28775" cy="95425"/>
              </a:xfrm>
              <a:custGeom>
                <a:avLst/>
                <a:gdLst/>
                <a:ahLst/>
                <a:cxnLst/>
                <a:rect l="l" t="t" r="r" b="b"/>
                <a:pathLst>
                  <a:path w="1151" h="3817" extrusionOk="0">
                    <a:moveTo>
                      <a:pt x="586" y="0"/>
                    </a:moveTo>
                    <a:cubicBezTo>
                      <a:pt x="573" y="0"/>
                      <a:pt x="559" y="2"/>
                      <a:pt x="546" y="5"/>
                    </a:cubicBezTo>
                    <a:cubicBezTo>
                      <a:pt x="465" y="26"/>
                      <a:pt x="444" y="107"/>
                      <a:pt x="465" y="187"/>
                    </a:cubicBezTo>
                    <a:cubicBezTo>
                      <a:pt x="848" y="1295"/>
                      <a:pt x="686" y="2607"/>
                      <a:pt x="41" y="3594"/>
                    </a:cubicBezTo>
                    <a:cubicBezTo>
                      <a:pt x="1" y="3655"/>
                      <a:pt x="22" y="3736"/>
                      <a:pt x="82" y="3776"/>
                    </a:cubicBezTo>
                    <a:cubicBezTo>
                      <a:pt x="102" y="3795"/>
                      <a:pt x="122" y="3816"/>
                      <a:pt x="162" y="3816"/>
                    </a:cubicBezTo>
                    <a:cubicBezTo>
                      <a:pt x="202" y="3816"/>
                      <a:pt x="243" y="3795"/>
                      <a:pt x="283" y="3736"/>
                    </a:cubicBezTo>
                    <a:cubicBezTo>
                      <a:pt x="969" y="2687"/>
                      <a:pt x="1151" y="1295"/>
                      <a:pt x="727" y="107"/>
                    </a:cubicBezTo>
                    <a:cubicBezTo>
                      <a:pt x="711" y="40"/>
                      <a:pt x="652" y="0"/>
                      <a:pt x="58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9"/>
              <p:cNvSpPr/>
              <p:nvPr/>
            </p:nvSpPr>
            <p:spPr>
              <a:xfrm>
                <a:off x="1268850" y="2497600"/>
                <a:ext cx="46400" cy="115950"/>
              </a:xfrm>
              <a:custGeom>
                <a:avLst/>
                <a:gdLst/>
                <a:ahLst/>
                <a:cxnLst/>
                <a:rect l="l" t="t" r="r" b="b"/>
                <a:pathLst>
                  <a:path w="1856" h="4638" extrusionOk="0">
                    <a:moveTo>
                      <a:pt x="167" y="0"/>
                    </a:moveTo>
                    <a:cubicBezTo>
                      <a:pt x="118" y="0"/>
                      <a:pt x="67" y="22"/>
                      <a:pt x="41" y="62"/>
                    </a:cubicBezTo>
                    <a:cubicBezTo>
                      <a:pt x="1" y="121"/>
                      <a:pt x="20" y="202"/>
                      <a:pt x="81" y="263"/>
                    </a:cubicBezTo>
                    <a:cubicBezTo>
                      <a:pt x="262" y="363"/>
                      <a:pt x="404" y="525"/>
                      <a:pt x="585" y="747"/>
                    </a:cubicBezTo>
                    <a:cubicBezTo>
                      <a:pt x="1351" y="1796"/>
                      <a:pt x="1552" y="3247"/>
                      <a:pt x="1089" y="4436"/>
                    </a:cubicBezTo>
                    <a:cubicBezTo>
                      <a:pt x="1068" y="4516"/>
                      <a:pt x="1109" y="4597"/>
                      <a:pt x="1170" y="4618"/>
                    </a:cubicBezTo>
                    <a:cubicBezTo>
                      <a:pt x="1189" y="4637"/>
                      <a:pt x="1210" y="4637"/>
                      <a:pt x="1230" y="4637"/>
                    </a:cubicBezTo>
                    <a:cubicBezTo>
                      <a:pt x="1291" y="4637"/>
                      <a:pt x="1331" y="4597"/>
                      <a:pt x="1351" y="4537"/>
                    </a:cubicBezTo>
                    <a:cubicBezTo>
                      <a:pt x="1856" y="3247"/>
                      <a:pt x="1633" y="1694"/>
                      <a:pt x="807" y="586"/>
                    </a:cubicBezTo>
                    <a:cubicBezTo>
                      <a:pt x="625" y="344"/>
                      <a:pt x="444" y="162"/>
                      <a:pt x="243" y="21"/>
                    </a:cubicBezTo>
                    <a:cubicBezTo>
                      <a:pt x="221" y="7"/>
                      <a:pt x="194" y="0"/>
                      <a:pt x="16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9"/>
              <p:cNvSpPr/>
              <p:nvPr/>
            </p:nvSpPr>
            <p:spPr>
              <a:xfrm>
                <a:off x="1269350" y="2495975"/>
                <a:ext cx="70100" cy="124625"/>
              </a:xfrm>
              <a:custGeom>
                <a:avLst/>
                <a:gdLst/>
                <a:ahLst/>
                <a:cxnLst/>
                <a:rect l="l" t="t" r="r" b="b"/>
                <a:pathLst>
                  <a:path w="2804" h="4985" extrusionOk="0">
                    <a:moveTo>
                      <a:pt x="180" y="0"/>
                    </a:moveTo>
                    <a:cubicBezTo>
                      <a:pt x="115" y="0"/>
                      <a:pt x="58" y="39"/>
                      <a:pt x="40" y="106"/>
                    </a:cubicBezTo>
                    <a:cubicBezTo>
                      <a:pt x="0" y="167"/>
                      <a:pt x="40" y="248"/>
                      <a:pt x="121" y="288"/>
                    </a:cubicBezTo>
                    <a:cubicBezTo>
                      <a:pt x="424" y="369"/>
                      <a:pt x="707" y="490"/>
                      <a:pt x="989" y="630"/>
                    </a:cubicBezTo>
                    <a:cubicBezTo>
                      <a:pt x="1169" y="732"/>
                      <a:pt x="1411" y="872"/>
                      <a:pt x="1613" y="1054"/>
                    </a:cubicBezTo>
                    <a:cubicBezTo>
                      <a:pt x="1876" y="1296"/>
                      <a:pt x="2077" y="1638"/>
                      <a:pt x="2239" y="2102"/>
                    </a:cubicBezTo>
                    <a:cubicBezTo>
                      <a:pt x="2521" y="2969"/>
                      <a:pt x="2521" y="3936"/>
                      <a:pt x="2218" y="4804"/>
                    </a:cubicBezTo>
                    <a:cubicBezTo>
                      <a:pt x="2198" y="4885"/>
                      <a:pt x="2239" y="4965"/>
                      <a:pt x="2298" y="4985"/>
                    </a:cubicBezTo>
                    <a:lnTo>
                      <a:pt x="2360" y="4985"/>
                    </a:lnTo>
                    <a:cubicBezTo>
                      <a:pt x="2419" y="4985"/>
                      <a:pt x="2460" y="4944"/>
                      <a:pt x="2481" y="4904"/>
                    </a:cubicBezTo>
                    <a:cubicBezTo>
                      <a:pt x="2803" y="3977"/>
                      <a:pt x="2803" y="2949"/>
                      <a:pt x="2500" y="2001"/>
                    </a:cubicBezTo>
                    <a:cubicBezTo>
                      <a:pt x="2339" y="1517"/>
                      <a:pt x="2097" y="1114"/>
                      <a:pt x="1815" y="832"/>
                    </a:cubicBezTo>
                    <a:cubicBezTo>
                      <a:pt x="1573" y="630"/>
                      <a:pt x="1331" y="490"/>
                      <a:pt x="1110" y="388"/>
                    </a:cubicBezTo>
                    <a:cubicBezTo>
                      <a:pt x="827" y="248"/>
                      <a:pt x="524" y="106"/>
                      <a:pt x="223" y="6"/>
                    </a:cubicBezTo>
                    <a:cubicBezTo>
                      <a:pt x="208" y="2"/>
                      <a:pt x="194" y="0"/>
                      <a:pt x="1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9"/>
              <p:cNvSpPr/>
              <p:nvPr/>
            </p:nvSpPr>
            <p:spPr>
              <a:xfrm>
                <a:off x="1188200" y="2285325"/>
                <a:ext cx="86200" cy="99325"/>
              </a:xfrm>
              <a:custGeom>
                <a:avLst/>
                <a:gdLst/>
                <a:ahLst/>
                <a:cxnLst/>
                <a:rect l="l" t="t" r="r" b="b"/>
                <a:pathLst>
                  <a:path w="3448" h="3973" extrusionOk="0">
                    <a:moveTo>
                      <a:pt x="2538" y="0"/>
                    </a:moveTo>
                    <a:cubicBezTo>
                      <a:pt x="1523" y="0"/>
                      <a:pt x="1" y="606"/>
                      <a:pt x="1" y="1798"/>
                    </a:cubicBezTo>
                    <a:cubicBezTo>
                      <a:pt x="1" y="2391"/>
                      <a:pt x="1214" y="3972"/>
                      <a:pt x="2007" y="3972"/>
                    </a:cubicBezTo>
                    <a:cubicBezTo>
                      <a:pt x="2105" y="3972"/>
                      <a:pt x="2196" y="3948"/>
                      <a:pt x="2278" y="3895"/>
                    </a:cubicBezTo>
                    <a:cubicBezTo>
                      <a:pt x="2380" y="3835"/>
                      <a:pt x="2461" y="3714"/>
                      <a:pt x="2520" y="3613"/>
                    </a:cubicBezTo>
                    <a:cubicBezTo>
                      <a:pt x="3004" y="2746"/>
                      <a:pt x="3307" y="1819"/>
                      <a:pt x="3428" y="830"/>
                    </a:cubicBezTo>
                    <a:cubicBezTo>
                      <a:pt x="3448" y="669"/>
                      <a:pt x="3448" y="468"/>
                      <a:pt x="3367" y="327"/>
                    </a:cubicBezTo>
                    <a:cubicBezTo>
                      <a:pt x="3246" y="85"/>
                      <a:pt x="2944" y="5"/>
                      <a:pt x="2682" y="5"/>
                    </a:cubicBezTo>
                    <a:cubicBezTo>
                      <a:pt x="2635" y="2"/>
                      <a:pt x="2587" y="0"/>
                      <a:pt x="25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9"/>
              <p:cNvSpPr/>
              <p:nvPr/>
            </p:nvSpPr>
            <p:spPr>
              <a:xfrm>
                <a:off x="867650" y="2264350"/>
                <a:ext cx="44875" cy="78025"/>
              </a:xfrm>
              <a:custGeom>
                <a:avLst/>
                <a:gdLst/>
                <a:ahLst/>
                <a:cxnLst/>
                <a:rect l="l" t="t" r="r" b="b"/>
                <a:pathLst>
                  <a:path w="1795" h="3121" extrusionOk="0">
                    <a:moveTo>
                      <a:pt x="1647" y="0"/>
                    </a:moveTo>
                    <a:cubicBezTo>
                      <a:pt x="1591" y="0"/>
                      <a:pt x="1541" y="33"/>
                      <a:pt x="1512" y="78"/>
                    </a:cubicBezTo>
                    <a:lnTo>
                      <a:pt x="41" y="2919"/>
                    </a:lnTo>
                    <a:cubicBezTo>
                      <a:pt x="1" y="3000"/>
                      <a:pt x="20" y="3081"/>
                      <a:pt x="101" y="3121"/>
                    </a:cubicBezTo>
                    <a:lnTo>
                      <a:pt x="162" y="3121"/>
                    </a:lnTo>
                    <a:cubicBezTo>
                      <a:pt x="222" y="3121"/>
                      <a:pt x="262" y="3102"/>
                      <a:pt x="283" y="3061"/>
                    </a:cubicBezTo>
                    <a:lnTo>
                      <a:pt x="1775" y="198"/>
                    </a:lnTo>
                    <a:cubicBezTo>
                      <a:pt x="1794" y="137"/>
                      <a:pt x="1775" y="57"/>
                      <a:pt x="1714" y="16"/>
                    </a:cubicBezTo>
                    <a:cubicBezTo>
                      <a:pt x="1691" y="5"/>
                      <a:pt x="1669" y="0"/>
                      <a:pt x="164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9"/>
              <p:cNvSpPr/>
              <p:nvPr/>
            </p:nvSpPr>
            <p:spPr>
              <a:xfrm>
                <a:off x="779425" y="2332625"/>
                <a:ext cx="94775" cy="63700"/>
              </a:xfrm>
              <a:custGeom>
                <a:avLst/>
                <a:gdLst/>
                <a:ahLst/>
                <a:cxnLst/>
                <a:rect l="l" t="t" r="r" b="b"/>
                <a:pathLst>
                  <a:path w="3791" h="2548" extrusionOk="0">
                    <a:moveTo>
                      <a:pt x="3018" y="0"/>
                    </a:moveTo>
                    <a:cubicBezTo>
                      <a:pt x="2542" y="0"/>
                      <a:pt x="2071" y="131"/>
                      <a:pt x="1675" y="390"/>
                    </a:cubicBezTo>
                    <a:cubicBezTo>
                      <a:pt x="1473" y="532"/>
                      <a:pt x="1291" y="693"/>
                      <a:pt x="1070" y="914"/>
                    </a:cubicBezTo>
                    <a:cubicBezTo>
                      <a:pt x="667" y="1338"/>
                      <a:pt x="304" y="1822"/>
                      <a:pt x="41" y="2346"/>
                    </a:cubicBezTo>
                    <a:cubicBezTo>
                      <a:pt x="1" y="2406"/>
                      <a:pt x="22" y="2508"/>
                      <a:pt x="102" y="2548"/>
                    </a:cubicBezTo>
                    <a:lnTo>
                      <a:pt x="162" y="2548"/>
                    </a:lnTo>
                    <a:cubicBezTo>
                      <a:pt x="202" y="2548"/>
                      <a:pt x="264" y="2527"/>
                      <a:pt x="283" y="2487"/>
                    </a:cubicBezTo>
                    <a:cubicBezTo>
                      <a:pt x="546" y="1983"/>
                      <a:pt x="888" y="1519"/>
                      <a:pt x="1272" y="1116"/>
                    </a:cubicBezTo>
                    <a:cubicBezTo>
                      <a:pt x="1473" y="895"/>
                      <a:pt x="1654" y="753"/>
                      <a:pt x="1836" y="632"/>
                    </a:cubicBezTo>
                    <a:cubicBezTo>
                      <a:pt x="2197" y="396"/>
                      <a:pt x="2616" y="275"/>
                      <a:pt x="3039" y="275"/>
                    </a:cubicBezTo>
                    <a:cubicBezTo>
                      <a:pt x="3230" y="275"/>
                      <a:pt x="3422" y="299"/>
                      <a:pt x="3610" y="350"/>
                    </a:cubicBezTo>
                    <a:cubicBezTo>
                      <a:pt x="3625" y="353"/>
                      <a:pt x="3639" y="355"/>
                      <a:pt x="3652" y="355"/>
                    </a:cubicBezTo>
                    <a:cubicBezTo>
                      <a:pt x="3711" y="355"/>
                      <a:pt x="3754" y="319"/>
                      <a:pt x="3772" y="269"/>
                    </a:cubicBezTo>
                    <a:cubicBezTo>
                      <a:pt x="3791" y="188"/>
                      <a:pt x="3751" y="108"/>
                      <a:pt x="3691" y="88"/>
                    </a:cubicBezTo>
                    <a:cubicBezTo>
                      <a:pt x="3471" y="30"/>
                      <a:pt x="3244" y="0"/>
                      <a:pt x="301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9"/>
              <p:cNvSpPr/>
              <p:nvPr/>
            </p:nvSpPr>
            <p:spPr>
              <a:xfrm>
                <a:off x="823775" y="2334175"/>
                <a:ext cx="52450" cy="82325"/>
              </a:xfrm>
              <a:custGeom>
                <a:avLst/>
                <a:gdLst/>
                <a:ahLst/>
                <a:cxnLst/>
                <a:rect l="l" t="t" r="r" b="b"/>
                <a:pathLst>
                  <a:path w="2098" h="3293" extrusionOk="0">
                    <a:moveTo>
                      <a:pt x="1957" y="1"/>
                    </a:moveTo>
                    <a:cubicBezTo>
                      <a:pt x="1944" y="1"/>
                      <a:pt x="1930" y="2"/>
                      <a:pt x="1917" y="5"/>
                    </a:cubicBezTo>
                    <a:cubicBezTo>
                      <a:pt x="1433" y="107"/>
                      <a:pt x="1030" y="489"/>
                      <a:pt x="686" y="1196"/>
                    </a:cubicBezTo>
                    <a:cubicBezTo>
                      <a:pt x="385" y="1801"/>
                      <a:pt x="143" y="2446"/>
                      <a:pt x="1" y="3110"/>
                    </a:cubicBezTo>
                    <a:cubicBezTo>
                      <a:pt x="1" y="3191"/>
                      <a:pt x="41" y="3271"/>
                      <a:pt x="122" y="3292"/>
                    </a:cubicBezTo>
                    <a:lnTo>
                      <a:pt x="143" y="3292"/>
                    </a:lnTo>
                    <a:cubicBezTo>
                      <a:pt x="223" y="3292"/>
                      <a:pt x="283" y="3252"/>
                      <a:pt x="283" y="3171"/>
                    </a:cubicBezTo>
                    <a:cubicBezTo>
                      <a:pt x="425" y="2526"/>
                      <a:pt x="646" y="1900"/>
                      <a:pt x="928" y="1317"/>
                    </a:cubicBezTo>
                    <a:cubicBezTo>
                      <a:pt x="1251" y="691"/>
                      <a:pt x="1594" y="368"/>
                      <a:pt x="1977" y="268"/>
                    </a:cubicBezTo>
                    <a:cubicBezTo>
                      <a:pt x="2057" y="268"/>
                      <a:pt x="2098" y="188"/>
                      <a:pt x="2078" y="107"/>
                    </a:cubicBezTo>
                    <a:cubicBezTo>
                      <a:pt x="2078" y="40"/>
                      <a:pt x="2022" y="1"/>
                      <a:pt x="1957"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9"/>
              <p:cNvSpPr/>
              <p:nvPr/>
            </p:nvSpPr>
            <p:spPr>
              <a:xfrm>
                <a:off x="867125" y="2336325"/>
                <a:ext cx="19175" cy="101350"/>
              </a:xfrm>
              <a:custGeom>
                <a:avLst/>
                <a:gdLst/>
                <a:ahLst/>
                <a:cxnLst/>
                <a:rect l="l" t="t" r="r" b="b"/>
                <a:pathLst>
                  <a:path w="767" h="4054" extrusionOk="0">
                    <a:moveTo>
                      <a:pt x="143" y="0"/>
                    </a:moveTo>
                    <a:cubicBezTo>
                      <a:pt x="81" y="0"/>
                      <a:pt x="1" y="61"/>
                      <a:pt x="22" y="142"/>
                    </a:cubicBezTo>
                    <a:cubicBezTo>
                      <a:pt x="22" y="1411"/>
                      <a:pt x="183" y="2702"/>
                      <a:pt x="485" y="3932"/>
                    </a:cubicBezTo>
                    <a:cubicBezTo>
                      <a:pt x="506" y="3992"/>
                      <a:pt x="546" y="4053"/>
                      <a:pt x="627" y="4053"/>
                    </a:cubicBezTo>
                    <a:lnTo>
                      <a:pt x="646" y="4032"/>
                    </a:lnTo>
                    <a:cubicBezTo>
                      <a:pt x="727" y="4013"/>
                      <a:pt x="767" y="3952"/>
                      <a:pt x="747" y="3871"/>
                    </a:cubicBezTo>
                    <a:cubicBezTo>
                      <a:pt x="465" y="2642"/>
                      <a:pt x="304" y="1392"/>
                      <a:pt x="304" y="142"/>
                    </a:cubicBezTo>
                    <a:cubicBezTo>
                      <a:pt x="283" y="61"/>
                      <a:pt x="223" y="0"/>
                      <a:pt x="143"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9"/>
              <p:cNvSpPr/>
              <p:nvPr/>
            </p:nvSpPr>
            <p:spPr>
              <a:xfrm>
                <a:off x="891850" y="2185950"/>
                <a:ext cx="89750" cy="101700"/>
              </a:xfrm>
              <a:custGeom>
                <a:avLst/>
                <a:gdLst/>
                <a:ahLst/>
                <a:cxnLst/>
                <a:rect l="l" t="t" r="r" b="b"/>
                <a:pathLst>
                  <a:path w="3590" h="4068" extrusionOk="0">
                    <a:moveTo>
                      <a:pt x="877" y="0"/>
                    </a:moveTo>
                    <a:cubicBezTo>
                      <a:pt x="740" y="0"/>
                      <a:pt x="608" y="34"/>
                      <a:pt x="504" y="128"/>
                    </a:cubicBezTo>
                    <a:cubicBezTo>
                      <a:pt x="363" y="230"/>
                      <a:pt x="323" y="431"/>
                      <a:pt x="262" y="593"/>
                    </a:cubicBezTo>
                    <a:cubicBezTo>
                      <a:pt x="41" y="1539"/>
                      <a:pt x="0" y="2528"/>
                      <a:pt x="162" y="3496"/>
                    </a:cubicBezTo>
                    <a:cubicBezTo>
                      <a:pt x="181" y="3617"/>
                      <a:pt x="202" y="3757"/>
                      <a:pt x="283" y="3859"/>
                    </a:cubicBezTo>
                    <a:cubicBezTo>
                      <a:pt x="392" y="4006"/>
                      <a:pt x="570" y="4068"/>
                      <a:pt x="786" y="4068"/>
                    </a:cubicBezTo>
                    <a:cubicBezTo>
                      <a:pt x="1602" y="4068"/>
                      <a:pt x="2954" y="3179"/>
                      <a:pt x="3146" y="2668"/>
                    </a:cubicBezTo>
                    <a:cubicBezTo>
                      <a:pt x="3589" y="1520"/>
                      <a:pt x="2218" y="351"/>
                      <a:pt x="1250" y="68"/>
                    </a:cubicBezTo>
                    <a:cubicBezTo>
                      <a:pt x="1134" y="30"/>
                      <a:pt x="1003" y="0"/>
                      <a:pt x="8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9"/>
              <p:cNvSpPr/>
              <p:nvPr/>
            </p:nvSpPr>
            <p:spPr>
              <a:xfrm>
                <a:off x="736075" y="1247500"/>
                <a:ext cx="738450" cy="1080575"/>
              </a:xfrm>
              <a:custGeom>
                <a:avLst/>
                <a:gdLst/>
                <a:ahLst/>
                <a:cxnLst/>
                <a:rect l="l" t="t" r="r" b="b"/>
                <a:pathLst>
                  <a:path w="29538" h="43223" extrusionOk="0">
                    <a:moveTo>
                      <a:pt x="16049" y="1"/>
                    </a:moveTo>
                    <a:cubicBezTo>
                      <a:pt x="14338" y="1"/>
                      <a:pt x="17064" y="4634"/>
                      <a:pt x="17460" y="5207"/>
                    </a:cubicBezTo>
                    <a:cubicBezTo>
                      <a:pt x="17460" y="5207"/>
                      <a:pt x="16746" y="4481"/>
                      <a:pt x="16145" y="4481"/>
                    </a:cubicBezTo>
                    <a:cubicBezTo>
                      <a:pt x="15977" y="4481"/>
                      <a:pt x="15818" y="4538"/>
                      <a:pt x="15686" y="4683"/>
                    </a:cubicBezTo>
                    <a:cubicBezTo>
                      <a:pt x="15122" y="5328"/>
                      <a:pt x="16191" y="6478"/>
                      <a:pt x="16291" y="6599"/>
                    </a:cubicBezTo>
                    <a:cubicBezTo>
                      <a:pt x="16255" y="6575"/>
                      <a:pt x="16071" y="6470"/>
                      <a:pt x="15830" y="6470"/>
                    </a:cubicBezTo>
                    <a:cubicBezTo>
                      <a:pt x="15671" y="6470"/>
                      <a:pt x="15487" y="6515"/>
                      <a:pt x="15304" y="6659"/>
                    </a:cubicBezTo>
                    <a:cubicBezTo>
                      <a:pt x="14799" y="7043"/>
                      <a:pt x="15807" y="8231"/>
                      <a:pt x="15807" y="8231"/>
                    </a:cubicBezTo>
                    <a:cubicBezTo>
                      <a:pt x="13993" y="9906"/>
                      <a:pt x="8589" y="16820"/>
                      <a:pt x="8589" y="16820"/>
                    </a:cubicBezTo>
                    <a:lnTo>
                      <a:pt x="8570" y="16820"/>
                    </a:lnTo>
                    <a:cubicBezTo>
                      <a:pt x="8549" y="16860"/>
                      <a:pt x="8509" y="16881"/>
                      <a:pt x="8468" y="16922"/>
                    </a:cubicBezTo>
                    <a:cubicBezTo>
                      <a:pt x="8328" y="17043"/>
                      <a:pt x="8186" y="17163"/>
                      <a:pt x="8025" y="17284"/>
                    </a:cubicBezTo>
                    <a:cubicBezTo>
                      <a:pt x="3691" y="21034"/>
                      <a:pt x="1" y="26739"/>
                      <a:pt x="1594" y="32728"/>
                    </a:cubicBezTo>
                    <a:cubicBezTo>
                      <a:pt x="2178" y="35005"/>
                      <a:pt x="3409" y="36760"/>
                      <a:pt x="5001" y="38231"/>
                    </a:cubicBezTo>
                    <a:cubicBezTo>
                      <a:pt x="5202" y="38413"/>
                      <a:pt x="5404" y="38594"/>
                      <a:pt x="5606" y="38755"/>
                    </a:cubicBezTo>
                    <a:cubicBezTo>
                      <a:pt x="6110" y="39198"/>
                      <a:pt x="6654" y="39602"/>
                      <a:pt x="7199" y="39985"/>
                    </a:cubicBezTo>
                    <a:cubicBezTo>
                      <a:pt x="9014" y="41235"/>
                      <a:pt x="11009" y="42243"/>
                      <a:pt x="13167" y="42768"/>
                    </a:cubicBezTo>
                    <a:cubicBezTo>
                      <a:pt x="13267" y="42787"/>
                      <a:pt x="13388" y="42827"/>
                      <a:pt x="13489" y="42848"/>
                    </a:cubicBezTo>
                    <a:cubicBezTo>
                      <a:pt x="14584" y="43087"/>
                      <a:pt x="15739" y="43223"/>
                      <a:pt x="16894" y="43223"/>
                    </a:cubicBezTo>
                    <a:cubicBezTo>
                      <a:pt x="18866" y="43223"/>
                      <a:pt x="20836" y="42826"/>
                      <a:pt x="22500" y="41860"/>
                    </a:cubicBezTo>
                    <a:cubicBezTo>
                      <a:pt x="23025" y="41558"/>
                      <a:pt x="23529" y="41214"/>
                      <a:pt x="24013" y="40832"/>
                    </a:cubicBezTo>
                    <a:cubicBezTo>
                      <a:pt x="24275" y="40610"/>
                      <a:pt x="24557" y="40368"/>
                      <a:pt x="24799" y="40126"/>
                    </a:cubicBezTo>
                    <a:cubicBezTo>
                      <a:pt x="26352" y="38655"/>
                      <a:pt x="27541" y="36779"/>
                      <a:pt x="28226" y="34763"/>
                    </a:cubicBezTo>
                    <a:cubicBezTo>
                      <a:pt x="29537" y="30892"/>
                      <a:pt x="28912" y="26518"/>
                      <a:pt x="26554" y="23191"/>
                    </a:cubicBezTo>
                    <a:cubicBezTo>
                      <a:pt x="26150" y="22607"/>
                      <a:pt x="25525" y="21921"/>
                      <a:pt x="25283" y="21196"/>
                    </a:cubicBezTo>
                    <a:cubicBezTo>
                      <a:pt x="25263" y="21175"/>
                      <a:pt x="25263" y="21155"/>
                      <a:pt x="25263" y="21134"/>
                    </a:cubicBezTo>
                    <a:cubicBezTo>
                      <a:pt x="25242" y="21115"/>
                      <a:pt x="25242" y="21094"/>
                      <a:pt x="25242" y="21075"/>
                    </a:cubicBezTo>
                    <a:cubicBezTo>
                      <a:pt x="25223" y="20994"/>
                      <a:pt x="25202" y="20913"/>
                      <a:pt x="25183" y="20812"/>
                    </a:cubicBezTo>
                    <a:lnTo>
                      <a:pt x="25183" y="20691"/>
                    </a:lnTo>
                    <a:cubicBezTo>
                      <a:pt x="25162" y="20268"/>
                      <a:pt x="25323" y="19884"/>
                      <a:pt x="25465" y="19502"/>
                    </a:cubicBezTo>
                    <a:cubicBezTo>
                      <a:pt x="26029" y="18151"/>
                      <a:pt x="26634" y="16820"/>
                      <a:pt x="27016" y="15430"/>
                    </a:cubicBezTo>
                    <a:cubicBezTo>
                      <a:pt x="27057" y="15328"/>
                      <a:pt x="27078" y="15228"/>
                      <a:pt x="27118" y="15107"/>
                    </a:cubicBezTo>
                    <a:cubicBezTo>
                      <a:pt x="27299" y="14381"/>
                      <a:pt x="27379" y="13696"/>
                      <a:pt x="27379" y="13030"/>
                    </a:cubicBezTo>
                    <a:cubicBezTo>
                      <a:pt x="27360" y="9360"/>
                      <a:pt x="24758" y="6519"/>
                      <a:pt x="21412" y="4744"/>
                    </a:cubicBezTo>
                    <a:cubicBezTo>
                      <a:pt x="19476" y="3736"/>
                      <a:pt x="18570" y="1498"/>
                      <a:pt x="16796" y="288"/>
                    </a:cubicBezTo>
                    <a:cubicBezTo>
                      <a:pt x="16594" y="148"/>
                      <a:pt x="16372" y="27"/>
                      <a:pt x="16151" y="6"/>
                    </a:cubicBezTo>
                    <a:cubicBezTo>
                      <a:pt x="16115" y="3"/>
                      <a:pt x="16081"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9"/>
              <p:cNvSpPr/>
              <p:nvPr/>
            </p:nvSpPr>
            <p:spPr>
              <a:xfrm>
                <a:off x="947775" y="1247500"/>
                <a:ext cx="472800" cy="439275"/>
              </a:xfrm>
              <a:custGeom>
                <a:avLst/>
                <a:gdLst/>
                <a:ahLst/>
                <a:cxnLst/>
                <a:rect l="l" t="t" r="r" b="b"/>
                <a:pathLst>
                  <a:path w="18912" h="17571" extrusionOk="0">
                    <a:moveTo>
                      <a:pt x="7581" y="1"/>
                    </a:moveTo>
                    <a:cubicBezTo>
                      <a:pt x="5870" y="1"/>
                      <a:pt x="8596" y="4634"/>
                      <a:pt x="8992" y="5207"/>
                    </a:cubicBezTo>
                    <a:cubicBezTo>
                      <a:pt x="8992" y="5207"/>
                      <a:pt x="8278" y="4481"/>
                      <a:pt x="7677" y="4481"/>
                    </a:cubicBezTo>
                    <a:cubicBezTo>
                      <a:pt x="7509" y="4481"/>
                      <a:pt x="7350" y="4538"/>
                      <a:pt x="7218" y="4683"/>
                    </a:cubicBezTo>
                    <a:cubicBezTo>
                      <a:pt x="6654" y="5328"/>
                      <a:pt x="7723" y="6478"/>
                      <a:pt x="7823" y="6599"/>
                    </a:cubicBezTo>
                    <a:cubicBezTo>
                      <a:pt x="7787" y="6575"/>
                      <a:pt x="7603" y="6470"/>
                      <a:pt x="7362" y="6470"/>
                    </a:cubicBezTo>
                    <a:cubicBezTo>
                      <a:pt x="7203" y="6470"/>
                      <a:pt x="7019" y="6515"/>
                      <a:pt x="6836" y="6659"/>
                    </a:cubicBezTo>
                    <a:cubicBezTo>
                      <a:pt x="6331" y="7043"/>
                      <a:pt x="7339" y="8231"/>
                      <a:pt x="7339" y="8231"/>
                    </a:cubicBezTo>
                    <a:cubicBezTo>
                      <a:pt x="5525" y="9906"/>
                      <a:pt x="121" y="16820"/>
                      <a:pt x="121" y="16820"/>
                    </a:cubicBezTo>
                    <a:cubicBezTo>
                      <a:pt x="81" y="16841"/>
                      <a:pt x="41" y="16881"/>
                      <a:pt x="0" y="16922"/>
                    </a:cubicBezTo>
                    <a:cubicBezTo>
                      <a:pt x="21" y="16962"/>
                      <a:pt x="62" y="17002"/>
                      <a:pt x="102" y="17022"/>
                    </a:cubicBezTo>
                    <a:cubicBezTo>
                      <a:pt x="202" y="17123"/>
                      <a:pt x="363" y="17163"/>
                      <a:pt x="505" y="17163"/>
                    </a:cubicBezTo>
                    <a:cubicBezTo>
                      <a:pt x="545" y="17166"/>
                      <a:pt x="585" y="17168"/>
                      <a:pt x="624" y="17168"/>
                    </a:cubicBezTo>
                    <a:cubicBezTo>
                      <a:pt x="1128" y="17168"/>
                      <a:pt x="1625" y="16935"/>
                      <a:pt x="2017" y="16599"/>
                    </a:cubicBezTo>
                    <a:cubicBezTo>
                      <a:pt x="2441" y="16255"/>
                      <a:pt x="2783" y="15793"/>
                      <a:pt x="3086" y="15349"/>
                    </a:cubicBezTo>
                    <a:cubicBezTo>
                      <a:pt x="3287" y="15046"/>
                      <a:pt x="3408" y="14925"/>
                      <a:pt x="3570" y="14602"/>
                    </a:cubicBezTo>
                    <a:lnTo>
                      <a:pt x="3570" y="14602"/>
                    </a:lnTo>
                    <a:cubicBezTo>
                      <a:pt x="3247" y="15247"/>
                      <a:pt x="3126" y="15731"/>
                      <a:pt x="3086" y="16417"/>
                    </a:cubicBezTo>
                    <a:cubicBezTo>
                      <a:pt x="3086" y="16618"/>
                      <a:pt x="3086" y="16820"/>
                      <a:pt x="3167" y="17002"/>
                    </a:cubicBezTo>
                    <a:cubicBezTo>
                      <a:pt x="3309" y="17368"/>
                      <a:pt x="3704" y="17570"/>
                      <a:pt x="4112" y="17570"/>
                    </a:cubicBezTo>
                    <a:cubicBezTo>
                      <a:pt x="4220" y="17570"/>
                      <a:pt x="4330" y="17556"/>
                      <a:pt x="4436" y="17526"/>
                    </a:cubicBezTo>
                    <a:cubicBezTo>
                      <a:pt x="4920" y="17384"/>
                      <a:pt x="5283" y="17022"/>
                      <a:pt x="5586" y="16599"/>
                    </a:cubicBezTo>
                    <a:cubicBezTo>
                      <a:pt x="6070" y="15954"/>
                      <a:pt x="6371" y="15188"/>
                      <a:pt x="6513" y="14401"/>
                    </a:cubicBezTo>
                    <a:lnTo>
                      <a:pt x="6513" y="14401"/>
                    </a:lnTo>
                    <a:cubicBezTo>
                      <a:pt x="6473" y="14785"/>
                      <a:pt x="6634" y="15107"/>
                      <a:pt x="6916" y="15409"/>
                    </a:cubicBezTo>
                    <a:cubicBezTo>
                      <a:pt x="7179" y="15725"/>
                      <a:pt x="7581" y="15904"/>
                      <a:pt x="7988" y="15904"/>
                    </a:cubicBezTo>
                    <a:cubicBezTo>
                      <a:pt x="8047" y="15904"/>
                      <a:pt x="8107" y="15900"/>
                      <a:pt x="8166" y="15893"/>
                    </a:cubicBezTo>
                    <a:cubicBezTo>
                      <a:pt x="8368" y="15873"/>
                      <a:pt x="8570" y="15812"/>
                      <a:pt x="8731" y="15672"/>
                    </a:cubicBezTo>
                    <a:cubicBezTo>
                      <a:pt x="8992" y="15430"/>
                      <a:pt x="9073" y="15086"/>
                      <a:pt x="9113" y="14744"/>
                    </a:cubicBezTo>
                    <a:cubicBezTo>
                      <a:pt x="9194" y="14018"/>
                      <a:pt x="9194" y="13272"/>
                      <a:pt x="9053" y="12546"/>
                    </a:cubicBezTo>
                    <a:lnTo>
                      <a:pt x="9053" y="12546"/>
                    </a:lnTo>
                    <a:cubicBezTo>
                      <a:pt x="9376" y="12647"/>
                      <a:pt x="9678" y="12768"/>
                      <a:pt x="10021" y="12828"/>
                    </a:cubicBezTo>
                    <a:cubicBezTo>
                      <a:pt x="10087" y="12835"/>
                      <a:pt x="10154" y="12839"/>
                      <a:pt x="10222" y="12839"/>
                    </a:cubicBezTo>
                    <a:cubicBezTo>
                      <a:pt x="10526" y="12839"/>
                      <a:pt x="10835" y="12758"/>
                      <a:pt x="11049" y="12527"/>
                    </a:cubicBezTo>
                    <a:cubicBezTo>
                      <a:pt x="11291" y="12304"/>
                      <a:pt x="11371" y="11941"/>
                      <a:pt x="11352" y="11618"/>
                    </a:cubicBezTo>
                    <a:cubicBezTo>
                      <a:pt x="11331" y="11317"/>
                      <a:pt x="11231" y="11014"/>
                      <a:pt x="11129" y="10731"/>
                    </a:cubicBezTo>
                    <a:lnTo>
                      <a:pt x="11129" y="10731"/>
                    </a:lnTo>
                    <a:cubicBezTo>
                      <a:pt x="11634" y="11175"/>
                      <a:pt x="12320" y="11417"/>
                      <a:pt x="12984" y="11538"/>
                    </a:cubicBezTo>
                    <a:cubicBezTo>
                      <a:pt x="13113" y="11560"/>
                      <a:pt x="13247" y="11574"/>
                      <a:pt x="13381" y="11574"/>
                    </a:cubicBezTo>
                    <a:cubicBezTo>
                      <a:pt x="13623" y="11574"/>
                      <a:pt x="13865" y="11527"/>
                      <a:pt x="14073" y="11398"/>
                    </a:cubicBezTo>
                    <a:cubicBezTo>
                      <a:pt x="14457" y="11135"/>
                      <a:pt x="14578" y="10631"/>
                      <a:pt x="14597" y="10167"/>
                    </a:cubicBezTo>
                    <a:cubicBezTo>
                      <a:pt x="15081" y="10914"/>
                      <a:pt x="15384" y="11760"/>
                      <a:pt x="16008" y="12385"/>
                    </a:cubicBezTo>
                    <a:cubicBezTo>
                      <a:pt x="16150" y="12527"/>
                      <a:pt x="16331" y="12667"/>
                      <a:pt x="16513" y="12788"/>
                    </a:cubicBezTo>
                    <a:cubicBezTo>
                      <a:pt x="16940" y="13083"/>
                      <a:pt x="17444" y="13270"/>
                      <a:pt x="17952" y="13270"/>
                    </a:cubicBezTo>
                    <a:cubicBezTo>
                      <a:pt x="18138" y="13270"/>
                      <a:pt x="18324" y="13245"/>
                      <a:pt x="18508" y="13191"/>
                    </a:cubicBezTo>
                    <a:cubicBezTo>
                      <a:pt x="18650" y="13151"/>
                      <a:pt x="18771" y="13091"/>
                      <a:pt x="18911" y="13030"/>
                    </a:cubicBezTo>
                    <a:cubicBezTo>
                      <a:pt x="18892" y="11438"/>
                      <a:pt x="18408" y="10006"/>
                      <a:pt x="17581" y="8756"/>
                    </a:cubicBezTo>
                    <a:cubicBezTo>
                      <a:pt x="16513" y="7102"/>
                      <a:pt x="14839" y="5753"/>
                      <a:pt x="12944" y="4744"/>
                    </a:cubicBezTo>
                    <a:cubicBezTo>
                      <a:pt x="11008" y="3736"/>
                      <a:pt x="10102" y="1498"/>
                      <a:pt x="8328" y="288"/>
                    </a:cubicBezTo>
                    <a:cubicBezTo>
                      <a:pt x="8126" y="148"/>
                      <a:pt x="7904" y="27"/>
                      <a:pt x="7683" y="6"/>
                    </a:cubicBezTo>
                    <a:cubicBezTo>
                      <a:pt x="7647" y="3"/>
                      <a:pt x="7613" y="1"/>
                      <a:pt x="7581"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9"/>
              <p:cNvSpPr/>
              <p:nvPr/>
            </p:nvSpPr>
            <p:spPr>
              <a:xfrm>
                <a:off x="758250" y="1667975"/>
                <a:ext cx="192100" cy="535300"/>
              </a:xfrm>
              <a:custGeom>
                <a:avLst/>
                <a:gdLst/>
                <a:ahLst/>
                <a:cxnLst/>
                <a:rect l="l" t="t" r="r" b="b"/>
                <a:pathLst>
                  <a:path w="7684" h="21412" extrusionOk="0">
                    <a:moveTo>
                      <a:pt x="7683" y="1"/>
                    </a:moveTo>
                    <a:cubicBezTo>
                      <a:pt x="7662" y="41"/>
                      <a:pt x="7622" y="62"/>
                      <a:pt x="7581" y="103"/>
                    </a:cubicBezTo>
                    <a:cubicBezTo>
                      <a:pt x="7441" y="224"/>
                      <a:pt x="7299" y="344"/>
                      <a:pt x="7138" y="465"/>
                    </a:cubicBezTo>
                    <a:cubicBezTo>
                      <a:pt x="4719" y="2562"/>
                      <a:pt x="2501" y="5264"/>
                      <a:pt x="1291" y="8288"/>
                    </a:cubicBezTo>
                    <a:cubicBezTo>
                      <a:pt x="1272" y="8328"/>
                      <a:pt x="1272" y="8347"/>
                      <a:pt x="1251" y="8368"/>
                    </a:cubicBezTo>
                    <a:cubicBezTo>
                      <a:pt x="324" y="10747"/>
                      <a:pt x="1" y="13307"/>
                      <a:pt x="707" y="15909"/>
                    </a:cubicBezTo>
                    <a:cubicBezTo>
                      <a:pt x="727" y="16009"/>
                      <a:pt x="767" y="16130"/>
                      <a:pt x="788" y="16231"/>
                    </a:cubicBezTo>
                    <a:cubicBezTo>
                      <a:pt x="848" y="16433"/>
                      <a:pt x="909" y="16613"/>
                      <a:pt x="969" y="16796"/>
                    </a:cubicBezTo>
                    <a:cubicBezTo>
                      <a:pt x="1191" y="17420"/>
                      <a:pt x="1474" y="17984"/>
                      <a:pt x="1775" y="18529"/>
                    </a:cubicBezTo>
                    <a:cubicBezTo>
                      <a:pt x="1836" y="18629"/>
                      <a:pt x="1896" y="18731"/>
                      <a:pt x="1957" y="18812"/>
                    </a:cubicBezTo>
                    <a:lnTo>
                      <a:pt x="1957" y="18831"/>
                    </a:lnTo>
                    <a:cubicBezTo>
                      <a:pt x="2138" y="19113"/>
                      <a:pt x="2320" y="19396"/>
                      <a:pt x="2541" y="19678"/>
                    </a:cubicBezTo>
                    <a:cubicBezTo>
                      <a:pt x="2582" y="19718"/>
                      <a:pt x="2603" y="19779"/>
                      <a:pt x="2643" y="19820"/>
                    </a:cubicBezTo>
                    <a:cubicBezTo>
                      <a:pt x="2885" y="20121"/>
                      <a:pt x="3127" y="20404"/>
                      <a:pt x="3388" y="20686"/>
                    </a:cubicBezTo>
                    <a:cubicBezTo>
                      <a:pt x="3449" y="20747"/>
                      <a:pt x="3490" y="20787"/>
                      <a:pt x="3530" y="20847"/>
                    </a:cubicBezTo>
                    <a:cubicBezTo>
                      <a:pt x="3711" y="21029"/>
                      <a:pt x="3912" y="21231"/>
                      <a:pt x="4114" y="21412"/>
                    </a:cubicBezTo>
                    <a:cubicBezTo>
                      <a:pt x="3732" y="21049"/>
                      <a:pt x="3469" y="20283"/>
                      <a:pt x="3267" y="19799"/>
                    </a:cubicBezTo>
                    <a:cubicBezTo>
                      <a:pt x="1836" y="16573"/>
                      <a:pt x="1957" y="12804"/>
                      <a:pt x="2925" y="9376"/>
                    </a:cubicBezTo>
                    <a:lnTo>
                      <a:pt x="2925" y="9356"/>
                    </a:lnTo>
                    <a:cubicBezTo>
                      <a:pt x="3167" y="8509"/>
                      <a:pt x="3449" y="7683"/>
                      <a:pt x="3772" y="6877"/>
                    </a:cubicBezTo>
                    <a:cubicBezTo>
                      <a:pt x="4799" y="4436"/>
                      <a:pt x="6272" y="2643"/>
                      <a:pt x="7562" y="385"/>
                    </a:cubicBezTo>
                    <a:cubicBezTo>
                      <a:pt x="7662" y="224"/>
                      <a:pt x="7683" y="103"/>
                      <a:pt x="7683"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9"/>
              <p:cNvSpPr/>
              <p:nvPr/>
            </p:nvSpPr>
            <p:spPr>
              <a:xfrm>
                <a:off x="1356025" y="1777375"/>
                <a:ext cx="105400" cy="473275"/>
              </a:xfrm>
              <a:custGeom>
                <a:avLst/>
                <a:gdLst/>
                <a:ahLst/>
                <a:cxnLst/>
                <a:rect l="l" t="t" r="r" b="b"/>
                <a:pathLst>
                  <a:path w="4216" h="18931" extrusionOk="0">
                    <a:moveTo>
                      <a:pt x="485" y="1"/>
                    </a:moveTo>
                    <a:cubicBezTo>
                      <a:pt x="485" y="262"/>
                      <a:pt x="506" y="504"/>
                      <a:pt x="546" y="705"/>
                    </a:cubicBezTo>
                    <a:cubicBezTo>
                      <a:pt x="667" y="1412"/>
                      <a:pt x="909" y="2117"/>
                      <a:pt x="1110" y="2823"/>
                    </a:cubicBezTo>
                    <a:cubicBezTo>
                      <a:pt x="1533" y="4375"/>
                      <a:pt x="1654" y="5988"/>
                      <a:pt x="1756" y="7581"/>
                    </a:cubicBezTo>
                    <a:cubicBezTo>
                      <a:pt x="1775" y="7923"/>
                      <a:pt x="1796" y="8246"/>
                      <a:pt x="1815" y="8568"/>
                    </a:cubicBezTo>
                    <a:lnTo>
                      <a:pt x="1815" y="8608"/>
                    </a:lnTo>
                    <a:cubicBezTo>
                      <a:pt x="1896" y="9979"/>
                      <a:pt x="1917" y="11350"/>
                      <a:pt x="1775" y="12721"/>
                    </a:cubicBezTo>
                    <a:cubicBezTo>
                      <a:pt x="1573" y="14879"/>
                      <a:pt x="968" y="16995"/>
                      <a:pt x="1" y="18931"/>
                    </a:cubicBezTo>
                    <a:cubicBezTo>
                      <a:pt x="223" y="18729"/>
                      <a:pt x="425" y="18508"/>
                      <a:pt x="627" y="18307"/>
                    </a:cubicBezTo>
                    <a:cubicBezTo>
                      <a:pt x="686" y="18245"/>
                      <a:pt x="727" y="18186"/>
                      <a:pt x="767" y="18124"/>
                    </a:cubicBezTo>
                    <a:cubicBezTo>
                      <a:pt x="1089" y="17761"/>
                      <a:pt x="1412" y="17379"/>
                      <a:pt x="1675" y="16976"/>
                    </a:cubicBezTo>
                    <a:cubicBezTo>
                      <a:pt x="1735" y="16915"/>
                      <a:pt x="1775" y="16874"/>
                      <a:pt x="1815" y="16815"/>
                    </a:cubicBezTo>
                    <a:cubicBezTo>
                      <a:pt x="2038" y="16452"/>
                      <a:pt x="2259" y="16089"/>
                      <a:pt x="2460" y="15726"/>
                    </a:cubicBezTo>
                    <a:lnTo>
                      <a:pt x="2481" y="15726"/>
                    </a:lnTo>
                    <a:cubicBezTo>
                      <a:pt x="2501" y="15665"/>
                      <a:pt x="2541" y="15605"/>
                      <a:pt x="2562" y="15544"/>
                    </a:cubicBezTo>
                    <a:lnTo>
                      <a:pt x="2581" y="15544"/>
                    </a:lnTo>
                    <a:cubicBezTo>
                      <a:pt x="2783" y="15121"/>
                      <a:pt x="2985" y="14697"/>
                      <a:pt x="3167" y="14274"/>
                    </a:cubicBezTo>
                    <a:lnTo>
                      <a:pt x="3288" y="13971"/>
                    </a:lnTo>
                    <a:cubicBezTo>
                      <a:pt x="3328" y="13831"/>
                      <a:pt x="3368" y="13710"/>
                      <a:pt x="3428" y="13568"/>
                    </a:cubicBezTo>
                    <a:cubicBezTo>
                      <a:pt x="4014" y="11834"/>
                      <a:pt x="4215" y="9979"/>
                      <a:pt x="4033" y="8165"/>
                    </a:cubicBezTo>
                    <a:lnTo>
                      <a:pt x="4033" y="8084"/>
                    </a:lnTo>
                    <a:cubicBezTo>
                      <a:pt x="3812" y="5907"/>
                      <a:pt x="3046" y="3791"/>
                      <a:pt x="1756" y="1996"/>
                    </a:cubicBezTo>
                    <a:cubicBezTo>
                      <a:pt x="1352" y="1412"/>
                      <a:pt x="727" y="726"/>
                      <a:pt x="485"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9"/>
              <p:cNvSpPr/>
              <p:nvPr/>
            </p:nvSpPr>
            <p:spPr>
              <a:xfrm>
                <a:off x="789500" y="1843200"/>
                <a:ext cx="41900" cy="59675"/>
              </a:xfrm>
              <a:custGeom>
                <a:avLst/>
                <a:gdLst/>
                <a:ahLst/>
                <a:cxnLst/>
                <a:rect l="l" t="t" r="r" b="b"/>
                <a:pathLst>
                  <a:path w="1676" h="2387" extrusionOk="0">
                    <a:moveTo>
                      <a:pt x="1393" y="69"/>
                    </a:moveTo>
                    <a:cubicBezTo>
                      <a:pt x="1412" y="69"/>
                      <a:pt x="1433" y="69"/>
                      <a:pt x="1453" y="89"/>
                    </a:cubicBezTo>
                    <a:cubicBezTo>
                      <a:pt x="1474" y="109"/>
                      <a:pt x="1474" y="169"/>
                      <a:pt x="1474" y="230"/>
                    </a:cubicBezTo>
                    <a:cubicBezTo>
                      <a:pt x="1433" y="513"/>
                      <a:pt x="1130" y="956"/>
                      <a:pt x="828" y="1218"/>
                    </a:cubicBezTo>
                    <a:lnTo>
                      <a:pt x="828" y="1158"/>
                    </a:lnTo>
                    <a:cubicBezTo>
                      <a:pt x="869" y="835"/>
                      <a:pt x="990" y="311"/>
                      <a:pt x="1251" y="129"/>
                    </a:cubicBezTo>
                    <a:cubicBezTo>
                      <a:pt x="1291" y="89"/>
                      <a:pt x="1332" y="69"/>
                      <a:pt x="1393" y="69"/>
                    </a:cubicBezTo>
                    <a:close/>
                    <a:moveTo>
                      <a:pt x="1401" y="1"/>
                    </a:moveTo>
                    <a:cubicBezTo>
                      <a:pt x="1331" y="1"/>
                      <a:pt x="1267" y="23"/>
                      <a:pt x="1191" y="69"/>
                    </a:cubicBezTo>
                    <a:cubicBezTo>
                      <a:pt x="928" y="250"/>
                      <a:pt x="788" y="814"/>
                      <a:pt x="767" y="1158"/>
                    </a:cubicBezTo>
                    <a:lnTo>
                      <a:pt x="767" y="1279"/>
                    </a:lnTo>
                    <a:cubicBezTo>
                      <a:pt x="707" y="1319"/>
                      <a:pt x="667" y="1359"/>
                      <a:pt x="627" y="1379"/>
                    </a:cubicBezTo>
                    <a:cubicBezTo>
                      <a:pt x="565" y="1419"/>
                      <a:pt x="506" y="1459"/>
                      <a:pt x="425" y="1480"/>
                    </a:cubicBezTo>
                    <a:lnTo>
                      <a:pt x="344" y="1480"/>
                    </a:lnTo>
                    <a:cubicBezTo>
                      <a:pt x="264" y="1480"/>
                      <a:pt x="203" y="1459"/>
                      <a:pt x="162" y="1419"/>
                    </a:cubicBezTo>
                    <a:lnTo>
                      <a:pt x="143" y="1419"/>
                    </a:lnTo>
                    <a:cubicBezTo>
                      <a:pt x="103" y="1379"/>
                      <a:pt x="62" y="1338"/>
                      <a:pt x="41" y="1279"/>
                    </a:cubicBezTo>
                    <a:cubicBezTo>
                      <a:pt x="22" y="1319"/>
                      <a:pt x="22" y="1338"/>
                      <a:pt x="1" y="1359"/>
                    </a:cubicBezTo>
                    <a:cubicBezTo>
                      <a:pt x="22" y="1400"/>
                      <a:pt x="41" y="1419"/>
                      <a:pt x="82" y="1440"/>
                    </a:cubicBezTo>
                    <a:lnTo>
                      <a:pt x="143" y="1500"/>
                    </a:lnTo>
                    <a:cubicBezTo>
                      <a:pt x="183" y="1521"/>
                      <a:pt x="264" y="1561"/>
                      <a:pt x="344" y="1561"/>
                    </a:cubicBezTo>
                    <a:cubicBezTo>
                      <a:pt x="364" y="1561"/>
                      <a:pt x="385" y="1561"/>
                      <a:pt x="385" y="1540"/>
                    </a:cubicBezTo>
                    <a:lnTo>
                      <a:pt x="465" y="1540"/>
                    </a:lnTo>
                    <a:cubicBezTo>
                      <a:pt x="546" y="1521"/>
                      <a:pt x="606" y="1480"/>
                      <a:pt x="667" y="1440"/>
                    </a:cubicBezTo>
                    <a:cubicBezTo>
                      <a:pt x="686" y="1419"/>
                      <a:pt x="727" y="1400"/>
                      <a:pt x="767" y="1379"/>
                    </a:cubicBezTo>
                    <a:cubicBezTo>
                      <a:pt x="767" y="1540"/>
                      <a:pt x="788" y="1682"/>
                      <a:pt x="828" y="1803"/>
                    </a:cubicBezTo>
                    <a:cubicBezTo>
                      <a:pt x="848" y="1843"/>
                      <a:pt x="848" y="1863"/>
                      <a:pt x="869" y="1903"/>
                    </a:cubicBezTo>
                    <a:cubicBezTo>
                      <a:pt x="888" y="1943"/>
                      <a:pt x="909" y="1964"/>
                      <a:pt x="909" y="2005"/>
                    </a:cubicBezTo>
                    <a:cubicBezTo>
                      <a:pt x="990" y="2126"/>
                      <a:pt x="1111" y="2247"/>
                      <a:pt x="1251" y="2306"/>
                    </a:cubicBezTo>
                    <a:cubicBezTo>
                      <a:pt x="1272" y="2327"/>
                      <a:pt x="1291" y="2327"/>
                      <a:pt x="1312" y="2347"/>
                    </a:cubicBezTo>
                    <a:cubicBezTo>
                      <a:pt x="1393" y="2367"/>
                      <a:pt x="1474" y="2387"/>
                      <a:pt x="1533" y="2387"/>
                    </a:cubicBezTo>
                    <a:cubicBezTo>
                      <a:pt x="1594" y="2387"/>
                      <a:pt x="1635" y="2367"/>
                      <a:pt x="1675" y="2367"/>
                    </a:cubicBezTo>
                    <a:lnTo>
                      <a:pt x="1675" y="2347"/>
                    </a:lnTo>
                    <a:lnTo>
                      <a:pt x="1654" y="2306"/>
                    </a:lnTo>
                    <a:cubicBezTo>
                      <a:pt x="1617" y="2314"/>
                      <a:pt x="1579" y="2318"/>
                      <a:pt x="1543" y="2318"/>
                    </a:cubicBezTo>
                    <a:cubicBezTo>
                      <a:pt x="1304" y="2318"/>
                      <a:pt x="1092" y="2156"/>
                      <a:pt x="969" y="1964"/>
                    </a:cubicBezTo>
                    <a:cubicBezTo>
                      <a:pt x="869" y="1803"/>
                      <a:pt x="828" y="1580"/>
                      <a:pt x="828" y="1319"/>
                    </a:cubicBezTo>
                    <a:cubicBezTo>
                      <a:pt x="1170" y="1037"/>
                      <a:pt x="1493" y="553"/>
                      <a:pt x="1533" y="250"/>
                    </a:cubicBezTo>
                    <a:cubicBezTo>
                      <a:pt x="1554" y="150"/>
                      <a:pt x="1533" y="69"/>
                      <a:pt x="1493" y="29"/>
                    </a:cubicBezTo>
                    <a:lnTo>
                      <a:pt x="1493" y="8"/>
                    </a:lnTo>
                    <a:lnTo>
                      <a:pt x="1474" y="8"/>
                    </a:lnTo>
                    <a:cubicBezTo>
                      <a:pt x="1448" y="3"/>
                      <a:pt x="1425" y="1"/>
                      <a:pt x="1401"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9"/>
              <p:cNvSpPr/>
              <p:nvPr/>
            </p:nvSpPr>
            <p:spPr>
              <a:xfrm>
                <a:off x="766325" y="1878175"/>
                <a:ext cx="27250" cy="209700"/>
              </a:xfrm>
              <a:custGeom>
                <a:avLst/>
                <a:gdLst/>
                <a:ahLst/>
                <a:cxnLst/>
                <a:rect l="l" t="t" r="r" b="b"/>
                <a:pathLst>
                  <a:path w="1090" h="8388" extrusionOk="0">
                    <a:moveTo>
                      <a:pt x="1009" y="1"/>
                    </a:moveTo>
                    <a:lnTo>
                      <a:pt x="1009" y="41"/>
                    </a:lnTo>
                    <a:cubicBezTo>
                      <a:pt x="183" y="2520"/>
                      <a:pt x="1" y="5243"/>
                      <a:pt x="465" y="7823"/>
                    </a:cubicBezTo>
                    <a:cubicBezTo>
                      <a:pt x="525" y="8025"/>
                      <a:pt x="586" y="8205"/>
                      <a:pt x="646" y="8388"/>
                    </a:cubicBezTo>
                    <a:cubicBezTo>
                      <a:pt x="62" y="5646"/>
                      <a:pt x="183" y="2743"/>
                      <a:pt x="1070" y="101"/>
                    </a:cubicBezTo>
                    <a:cubicBezTo>
                      <a:pt x="1070" y="60"/>
                      <a:pt x="1070" y="41"/>
                      <a:pt x="1089" y="20"/>
                    </a:cubicBezTo>
                    <a:lnTo>
                      <a:pt x="1070" y="20"/>
                    </a:lnTo>
                    <a:lnTo>
                      <a:pt x="1009" y="1"/>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9"/>
              <p:cNvSpPr/>
              <p:nvPr/>
            </p:nvSpPr>
            <p:spPr>
              <a:xfrm>
                <a:off x="780450" y="1880200"/>
                <a:ext cx="26750" cy="258075"/>
              </a:xfrm>
              <a:custGeom>
                <a:avLst/>
                <a:gdLst/>
                <a:ahLst/>
                <a:cxnLst/>
                <a:rect l="l" t="t" r="r" b="b"/>
                <a:pathLst>
                  <a:path w="1070" h="10323" extrusionOk="0">
                    <a:moveTo>
                      <a:pt x="766" y="0"/>
                    </a:moveTo>
                    <a:cubicBezTo>
                      <a:pt x="766" y="20"/>
                      <a:pt x="766" y="41"/>
                      <a:pt x="747" y="60"/>
                    </a:cubicBezTo>
                    <a:cubicBezTo>
                      <a:pt x="182" y="2358"/>
                      <a:pt x="0" y="4616"/>
                      <a:pt x="223" y="6753"/>
                    </a:cubicBezTo>
                    <a:cubicBezTo>
                      <a:pt x="323" y="7882"/>
                      <a:pt x="545" y="8992"/>
                      <a:pt x="887" y="10040"/>
                    </a:cubicBezTo>
                    <a:cubicBezTo>
                      <a:pt x="948" y="10140"/>
                      <a:pt x="1008" y="10242"/>
                      <a:pt x="1069" y="10323"/>
                    </a:cubicBezTo>
                    <a:cubicBezTo>
                      <a:pt x="666" y="9194"/>
                      <a:pt x="403" y="7984"/>
                      <a:pt x="282" y="6753"/>
                    </a:cubicBezTo>
                    <a:cubicBezTo>
                      <a:pt x="61" y="4597"/>
                      <a:pt x="242" y="2358"/>
                      <a:pt x="827" y="60"/>
                    </a:cubicBezTo>
                    <a:cubicBezTo>
                      <a:pt x="827" y="41"/>
                      <a:pt x="847" y="20"/>
                      <a:pt x="847" y="20"/>
                    </a:cubicBezTo>
                    <a:lnTo>
                      <a:pt x="787"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9"/>
              <p:cNvSpPr/>
              <p:nvPr/>
            </p:nvSpPr>
            <p:spPr>
              <a:xfrm>
                <a:off x="792525" y="1888250"/>
                <a:ext cx="31800" cy="275225"/>
              </a:xfrm>
              <a:custGeom>
                <a:avLst/>
                <a:gdLst/>
                <a:ahLst/>
                <a:cxnLst/>
                <a:rect l="l" t="t" r="r" b="b"/>
                <a:pathLst>
                  <a:path w="1272" h="11009" extrusionOk="0">
                    <a:moveTo>
                      <a:pt x="707" y="1"/>
                    </a:moveTo>
                    <a:cubicBezTo>
                      <a:pt x="1" y="3569"/>
                      <a:pt x="162" y="7339"/>
                      <a:pt x="1170" y="10867"/>
                    </a:cubicBezTo>
                    <a:cubicBezTo>
                      <a:pt x="1211" y="10907"/>
                      <a:pt x="1232" y="10968"/>
                      <a:pt x="1272" y="11009"/>
                    </a:cubicBezTo>
                    <a:cubicBezTo>
                      <a:pt x="243" y="7501"/>
                      <a:pt x="62" y="3690"/>
                      <a:pt x="748" y="101"/>
                    </a:cubicBezTo>
                    <a:cubicBezTo>
                      <a:pt x="748" y="82"/>
                      <a:pt x="767" y="41"/>
                      <a:pt x="767" y="1"/>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9"/>
              <p:cNvSpPr/>
              <p:nvPr/>
            </p:nvSpPr>
            <p:spPr>
              <a:xfrm>
                <a:off x="797575" y="1900850"/>
                <a:ext cx="48925" cy="288325"/>
              </a:xfrm>
              <a:custGeom>
                <a:avLst/>
                <a:gdLst/>
                <a:ahLst/>
                <a:cxnLst/>
                <a:rect l="l" t="t" r="r" b="b"/>
                <a:pathLst>
                  <a:path w="1957" h="11533" extrusionOk="0">
                    <a:moveTo>
                      <a:pt x="928" y="0"/>
                    </a:moveTo>
                    <a:cubicBezTo>
                      <a:pt x="1" y="3750"/>
                      <a:pt x="323" y="7803"/>
                      <a:pt x="1815" y="11371"/>
                    </a:cubicBezTo>
                    <a:cubicBezTo>
                      <a:pt x="1876" y="11432"/>
                      <a:pt x="1917" y="11472"/>
                      <a:pt x="1957" y="11532"/>
                    </a:cubicBezTo>
                    <a:cubicBezTo>
                      <a:pt x="425" y="7924"/>
                      <a:pt x="62" y="3811"/>
                      <a:pt x="989" y="41"/>
                    </a:cubicBezTo>
                    <a:cubicBezTo>
                      <a:pt x="989" y="21"/>
                      <a:pt x="1009" y="21"/>
                      <a:pt x="1009" y="21"/>
                    </a:cubicBezTo>
                    <a:lnTo>
                      <a:pt x="928"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9"/>
              <p:cNvSpPr/>
              <p:nvPr/>
            </p:nvSpPr>
            <p:spPr>
              <a:xfrm>
                <a:off x="1400900" y="1940900"/>
                <a:ext cx="55950" cy="52700"/>
              </a:xfrm>
              <a:custGeom>
                <a:avLst/>
                <a:gdLst/>
                <a:ahLst/>
                <a:cxnLst/>
                <a:rect l="l" t="t" r="r" b="b"/>
                <a:pathLst>
                  <a:path w="2238" h="2108" extrusionOk="0">
                    <a:moveTo>
                      <a:pt x="1028" y="72"/>
                    </a:moveTo>
                    <a:cubicBezTo>
                      <a:pt x="1090" y="72"/>
                      <a:pt x="1130" y="132"/>
                      <a:pt x="1170" y="172"/>
                    </a:cubicBezTo>
                    <a:cubicBezTo>
                      <a:pt x="1211" y="253"/>
                      <a:pt x="1211" y="334"/>
                      <a:pt x="1190" y="414"/>
                    </a:cubicBezTo>
                    <a:cubicBezTo>
                      <a:pt x="1170" y="737"/>
                      <a:pt x="1049" y="1040"/>
                      <a:pt x="867" y="1301"/>
                    </a:cubicBezTo>
                    <a:cubicBezTo>
                      <a:pt x="848" y="1261"/>
                      <a:pt x="827" y="1221"/>
                      <a:pt x="807" y="1161"/>
                    </a:cubicBezTo>
                    <a:cubicBezTo>
                      <a:pt x="646" y="858"/>
                      <a:pt x="686" y="476"/>
                      <a:pt x="867" y="193"/>
                    </a:cubicBezTo>
                    <a:cubicBezTo>
                      <a:pt x="907" y="153"/>
                      <a:pt x="928" y="92"/>
                      <a:pt x="988" y="72"/>
                    </a:cubicBezTo>
                    <a:close/>
                    <a:moveTo>
                      <a:pt x="1024" y="0"/>
                    </a:moveTo>
                    <a:cubicBezTo>
                      <a:pt x="1005" y="0"/>
                      <a:pt x="987" y="4"/>
                      <a:pt x="969" y="11"/>
                    </a:cubicBezTo>
                    <a:cubicBezTo>
                      <a:pt x="888" y="32"/>
                      <a:pt x="848" y="92"/>
                      <a:pt x="807" y="153"/>
                    </a:cubicBezTo>
                    <a:cubicBezTo>
                      <a:pt x="606" y="455"/>
                      <a:pt x="585" y="858"/>
                      <a:pt x="727" y="1201"/>
                    </a:cubicBezTo>
                    <a:cubicBezTo>
                      <a:pt x="767" y="1261"/>
                      <a:pt x="786" y="1322"/>
                      <a:pt x="827" y="1382"/>
                    </a:cubicBezTo>
                    <a:cubicBezTo>
                      <a:pt x="625" y="1664"/>
                      <a:pt x="343" y="1887"/>
                      <a:pt x="20" y="2027"/>
                    </a:cubicBezTo>
                    <a:lnTo>
                      <a:pt x="1" y="2027"/>
                    </a:lnTo>
                    <a:lnTo>
                      <a:pt x="20" y="2067"/>
                    </a:lnTo>
                    <a:lnTo>
                      <a:pt x="41" y="2108"/>
                    </a:lnTo>
                    <a:cubicBezTo>
                      <a:pt x="81" y="2088"/>
                      <a:pt x="141" y="2067"/>
                      <a:pt x="181" y="2027"/>
                    </a:cubicBezTo>
                    <a:cubicBezTo>
                      <a:pt x="202" y="2027"/>
                      <a:pt x="222" y="2008"/>
                      <a:pt x="243" y="1987"/>
                    </a:cubicBezTo>
                    <a:cubicBezTo>
                      <a:pt x="404" y="1906"/>
                      <a:pt x="544" y="1806"/>
                      <a:pt x="665" y="1664"/>
                    </a:cubicBezTo>
                    <a:lnTo>
                      <a:pt x="686" y="1664"/>
                    </a:lnTo>
                    <a:cubicBezTo>
                      <a:pt x="746" y="1584"/>
                      <a:pt x="827" y="1524"/>
                      <a:pt x="888" y="1422"/>
                    </a:cubicBezTo>
                    <a:cubicBezTo>
                      <a:pt x="969" y="1543"/>
                      <a:pt x="1090" y="1645"/>
                      <a:pt x="1230" y="1705"/>
                    </a:cubicBezTo>
                    <a:cubicBezTo>
                      <a:pt x="1251" y="1726"/>
                      <a:pt x="1270" y="1726"/>
                      <a:pt x="1291" y="1745"/>
                    </a:cubicBezTo>
                    <a:cubicBezTo>
                      <a:pt x="1391" y="1785"/>
                      <a:pt x="1493" y="1806"/>
                      <a:pt x="1573" y="1826"/>
                    </a:cubicBezTo>
                    <a:cubicBezTo>
                      <a:pt x="1614" y="1836"/>
                      <a:pt x="1654" y="1841"/>
                      <a:pt x="1694" y="1841"/>
                    </a:cubicBezTo>
                    <a:cubicBezTo>
                      <a:pt x="1735" y="1841"/>
                      <a:pt x="1775" y="1836"/>
                      <a:pt x="1815" y="1826"/>
                    </a:cubicBezTo>
                    <a:lnTo>
                      <a:pt x="1875" y="1826"/>
                    </a:lnTo>
                    <a:cubicBezTo>
                      <a:pt x="2017" y="1785"/>
                      <a:pt x="2157" y="1726"/>
                      <a:pt x="2238" y="1624"/>
                    </a:cubicBezTo>
                    <a:lnTo>
                      <a:pt x="2238" y="1543"/>
                    </a:lnTo>
                    <a:cubicBezTo>
                      <a:pt x="2122" y="1677"/>
                      <a:pt x="1936" y="1755"/>
                      <a:pt x="1726" y="1755"/>
                    </a:cubicBezTo>
                    <a:cubicBezTo>
                      <a:pt x="1682" y="1755"/>
                      <a:pt x="1638" y="1752"/>
                      <a:pt x="1593" y="1745"/>
                    </a:cubicBezTo>
                    <a:cubicBezTo>
                      <a:pt x="1331" y="1726"/>
                      <a:pt x="1090" y="1584"/>
                      <a:pt x="928" y="1363"/>
                    </a:cubicBezTo>
                    <a:cubicBezTo>
                      <a:pt x="1109" y="1100"/>
                      <a:pt x="1230" y="758"/>
                      <a:pt x="1270" y="435"/>
                    </a:cubicBezTo>
                    <a:cubicBezTo>
                      <a:pt x="1270" y="334"/>
                      <a:pt x="1270" y="234"/>
                      <a:pt x="1230" y="153"/>
                    </a:cubicBezTo>
                    <a:cubicBezTo>
                      <a:pt x="1197" y="70"/>
                      <a:pt x="1110" y="0"/>
                      <a:pt x="1024"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9"/>
              <p:cNvSpPr/>
              <p:nvPr/>
            </p:nvSpPr>
            <p:spPr>
              <a:xfrm>
                <a:off x="1371675" y="1990075"/>
                <a:ext cx="37325" cy="244975"/>
              </a:xfrm>
              <a:custGeom>
                <a:avLst/>
                <a:gdLst/>
                <a:ahLst/>
                <a:cxnLst/>
                <a:rect l="l" t="t" r="r" b="b"/>
                <a:pathLst>
                  <a:path w="1493" h="9799" extrusionOk="0">
                    <a:moveTo>
                      <a:pt x="1412" y="0"/>
                    </a:moveTo>
                    <a:lnTo>
                      <a:pt x="1350" y="20"/>
                    </a:lnTo>
                    <a:lnTo>
                      <a:pt x="1350" y="60"/>
                    </a:lnTo>
                    <a:cubicBezTo>
                      <a:pt x="1391" y="1754"/>
                      <a:pt x="1412" y="3568"/>
                      <a:pt x="1189" y="5342"/>
                    </a:cubicBezTo>
                    <a:cubicBezTo>
                      <a:pt x="988" y="7016"/>
                      <a:pt x="584" y="8508"/>
                      <a:pt x="1" y="9799"/>
                    </a:cubicBezTo>
                    <a:cubicBezTo>
                      <a:pt x="60" y="9737"/>
                      <a:pt x="101" y="9678"/>
                      <a:pt x="141" y="9616"/>
                    </a:cubicBezTo>
                    <a:cubicBezTo>
                      <a:pt x="705" y="8387"/>
                      <a:pt x="1068" y="6955"/>
                      <a:pt x="1270" y="5342"/>
                    </a:cubicBezTo>
                    <a:cubicBezTo>
                      <a:pt x="1492" y="3549"/>
                      <a:pt x="1452" y="1734"/>
                      <a:pt x="1412" y="20"/>
                    </a:cubicBezTo>
                    <a:lnTo>
                      <a:pt x="1412"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9"/>
              <p:cNvSpPr/>
              <p:nvPr/>
            </p:nvSpPr>
            <p:spPr>
              <a:xfrm>
                <a:off x="1397875" y="1982500"/>
                <a:ext cx="23225" cy="219275"/>
              </a:xfrm>
              <a:custGeom>
                <a:avLst/>
                <a:gdLst/>
                <a:ahLst/>
                <a:cxnLst/>
                <a:rect l="l" t="t" r="r" b="b"/>
                <a:pathLst>
                  <a:path w="929" h="8771" extrusionOk="0">
                    <a:moveTo>
                      <a:pt x="786" y="0"/>
                    </a:moveTo>
                    <a:cubicBezTo>
                      <a:pt x="827" y="2924"/>
                      <a:pt x="848" y="5927"/>
                      <a:pt x="1" y="8771"/>
                    </a:cubicBezTo>
                    <a:cubicBezTo>
                      <a:pt x="61" y="8710"/>
                      <a:pt x="101" y="8669"/>
                      <a:pt x="141" y="8610"/>
                    </a:cubicBezTo>
                    <a:cubicBezTo>
                      <a:pt x="928" y="5807"/>
                      <a:pt x="888" y="2863"/>
                      <a:pt x="867"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9"/>
              <p:cNvSpPr/>
              <p:nvPr/>
            </p:nvSpPr>
            <p:spPr>
              <a:xfrm>
                <a:off x="1418050" y="1983025"/>
                <a:ext cx="16150" cy="187500"/>
              </a:xfrm>
              <a:custGeom>
                <a:avLst/>
                <a:gdLst/>
                <a:ahLst/>
                <a:cxnLst/>
                <a:rect l="l" t="t" r="r" b="b"/>
                <a:pathLst>
                  <a:path w="646" h="7500" extrusionOk="0">
                    <a:moveTo>
                      <a:pt x="544" y="0"/>
                    </a:moveTo>
                    <a:lnTo>
                      <a:pt x="544" y="20"/>
                    </a:lnTo>
                    <a:cubicBezTo>
                      <a:pt x="584" y="2519"/>
                      <a:pt x="383" y="5040"/>
                      <a:pt x="0" y="7500"/>
                    </a:cubicBezTo>
                    <a:cubicBezTo>
                      <a:pt x="20" y="7439"/>
                      <a:pt x="60" y="7379"/>
                      <a:pt x="81" y="7318"/>
                    </a:cubicBezTo>
                    <a:lnTo>
                      <a:pt x="100" y="7318"/>
                    </a:lnTo>
                    <a:cubicBezTo>
                      <a:pt x="463" y="4919"/>
                      <a:pt x="645" y="2479"/>
                      <a:pt x="605" y="60"/>
                    </a:cubicBezTo>
                    <a:lnTo>
                      <a:pt x="605"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9"/>
              <p:cNvSpPr/>
              <p:nvPr/>
            </p:nvSpPr>
            <p:spPr>
              <a:xfrm>
                <a:off x="1435175" y="1986050"/>
                <a:ext cx="13125" cy="148200"/>
              </a:xfrm>
              <a:custGeom>
                <a:avLst/>
                <a:gdLst/>
                <a:ahLst/>
                <a:cxnLst/>
                <a:rect l="l" t="t" r="r" b="b"/>
                <a:pathLst>
                  <a:path w="525" h="5928" extrusionOk="0">
                    <a:moveTo>
                      <a:pt x="444" y="0"/>
                    </a:moveTo>
                    <a:lnTo>
                      <a:pt x="444" y="20"/>
                    </a:lnTo>
                    <a:cubicBezTo>
                      <a:pt x="444" y="1995"/>
                      <a:pt x="302" y="3971"/>
                      <a:pt x="1" y="5927"/>
                    </a:cubicBezTo>
                    <a:lnTo>
                      <a:pt x="122" y="5624"/>
                    </a:lnTo>
                    <a:cubicBezTo>
                      <a:pt x="383" y="3769"/>
                      <a:pt x="525" y="1874"/>
                      <a:pt x="504" y="20"/>
                    </a:cubicBezTo>
                    <a:lnTo>
                      <a:pt x="504" y="0"/>
                    </a:ln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9"/>
              <p:cNvSpPr/>
              <p:nvPr/>
            </p:nvSpPr>
            <p:spPr>
              <a:xfrm>
                <a:off x="1227525" y="1633225"/>
                <a:ext cx="183975" cy="191400"/>
              </a:xfrm>
              <a:custGeom>
                <a:avLst/>
                <a:gdLst/>
                <a:ahLst/>
                <a:cxnLst/>
                <a:rect l="l" t="t" r="r" b="b"/>
                <a:pathLst>
                  <a:path w="7359" h="7656" extrusionOk="0">
                    <a:moveTo>
                      <a:pt x="7358" y="1"/>
                    </a:moveTo>
                    <a:cubicBezTo>
                      <a:pt x="7137" y="60"/>
                      <a:pt x="6855" y="202"/>
                      <a:pt x="6654" y="243"/>
                    </a:cubicBezTo>
                    <a:cubicBezTo>
                      <a:pt x="6534" y="256"/>
                      <a:pt x="6414" y="263"/>
                      <a:pt x="6295" y="263"/>
                    </a:cubicBezTo>
                    <a:cubicBezTo>
                      <a:pt x="6053" y="263"/>
                      <a:pt x="5814" y="235"/>
                      <a:pt x="5584" y="181"/>
                    </a:cubicBezTo>
                    <a:cubicBezTo>
                      <a:pt x="5300" y="114"/>
                      <a:pt x="5007" y="10"/>
                      <a:pt x="4728" y="10"/>
                    </a:cubicBezTo>
                    <a:cubicBezTo>
                      <a:pt x="4592" y="10"/>
                      <a:pt x="4460" y="35"/>
                      <a:pt x="4334" y="101"/>
                    </a:cubicBezTo>
                    <a:cubicBezTo>
                      <a:pt x="4154" y="202"/>
                      <a:pt x="4033" y="364"/>
                      <a:pt x="3912" y="544"/>
                    </a:cubicBezTo>
                    <a:cubicBezTo>
                      <a:pt x="2863" y="1996"/>
                      <a:pt x="1834" y="3428"/>
                      <a:pt x="786" y="4880"/>
                    </a:cubicBezTo>
                    <a:cubicBezTo>
                      <a:pt x="504" y="5283"/>
                      <a:pt x="221" y="5686"/>
                      <a:pt x="121" y="6170"/>
                    </a:cubicBezTo>
                    <a:cubicBezTo>
                      <a:pt x="1" y="6633"/>
                      <a:pt x="121" y="7197"/>
                      <a:pt x="525" y="7479"/>
                    </a:cubicBezTo>
                    <a:cubicBezTo>
                      <a:pt x="709" y="7605"/>
                      <a:pt x="917" y="7655"/>
                      <a:pt x="1135" y="7655"/>
                    </a:cubicBezTo>
                    <a:cubicBezTo>
                      <a:pt x="1513" y="7655"/>
                      <a:pt x="1920" y="7505"/>
                      <a:pt x="2278" y="7339"/>
                    </a:cubicBezTo>
                    <a:cubicBezTo>
                      <a:pt x="3407" y="6834"/>
                      <a:pt x="4517" y="6291"/>
                      <a:pt x="5605" y="5705"/>
                    </a:cubicBezTo>
                    <a:cubicBezTo>
                      <a:pt x="5544" y="5544"/>
                      <a:pt x="5525" y="5404"/>
                      <a:pt x="5525" y="5262"/>
                    </a:cubicBezTo>
                    <a:cubicBezTo>
                      <a:pt x="5504" y="4839"/>
                      <a:pt x="5665" y="4455"/>
                      <a:pt x="5807" y="4073"/>
                    </a:cubicBezTo>
                    <a:cubicBezTo>
                      <a:pt x="6371" y="2722"/>
                      <a:pt x="6976" y="1391"/>
                      <a:pt x="7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9"/>
              <p:cNvSpPr/>
              <p:nvPr/>
            </p:nvSpPr>
            <p:spPr>
              <a:xfrm>
                <a:off x="896900" y="1770275"/>
                <a:ext cx="147175" cy="117500"/>
              </a:xfrm>
              <a:custGeom>
                <a:avLst/>
                <a:gdLst/>
                <a:ahLst/>
                <a:cxnLst/>
                <a:rect l="l" t="t" r="r" b="b"/>
                <a:pathLst>
                  <a:path w="5887" h="4700" extrusionOk="0">
                    <a:moveTo>
                      <a:pt x="920" y="0"/>
                    </a:moveTo>
                    <a:cubicBezTo>
                      <a:pt x="884" y="0"/>
                      <a:pt x="851" y="18"/>
                      <a:pt x="826" y="43"/>
                    </a:cubicBezTo>
                    <a:cubicBezTo>
                      <a:pt x="403" y="607"/>
                      <a:pt x="0" y="1293"/>
                      <a:pt x="221" y="1938"/>
                    </a:cubicBezTo>
                    <a:cubicBezTo>
                      <a:pt x="363" y="2360"/>
                      <a:pt x="766" y="2664"/>
                      <a:pt x="1210" y="2723"/>
                    </a:cubicBezTo>
                    <a:cubicBezTo>
                      <a:pt x="1275" y="2731"/>
                      <a:pt x="1340" y="2735"/>
                      <a:pt x="1404" y="2735"/>
                    </a:cubicBezTo>
                    <a:cubicBezTo>
                      <a:pt x="1661" y="2735"/>
                      <a:pt x="1916" y="2671"/>
                      <a:pt x="2156" y="2543"/>
                    </a:cubicBezTo>
                    <a:lnTo>
                      <a:pt x="2156" y="2543"/>
                    </a:lnTo>
                    <a:cubicBezTo>
                      <a:pt x="2056" y="3086"/>
                      <a:pt x="2318" y="3712"/>
                      <a:pt x="2823" y="3973"/>
                    </a:cubicBezTo>
                    <a:cubicBezTo>
                      <a:pt x="3004" y="4064"/>
                      <a:pt x="3200" y="4107"/>
                      <a:pt x="3394" y="4107"/>
                    </a:cubicBezTo>
                    <a:cubicBezTo>
                      <a:pt x="3762" y="4107"/>
                      <a:pt x="4124" y="3955"/>
                      <a:pt x="4374" y="3691"/>
                    </a:cubicBezTo>
                    <a:cubicBezTo>
                      <a:pt x="4395" y="3994"/>
                      <a:pt x="4516" y="4255"/>
                      <a:pt x="4697" y="4438"/>
                    </a:cubicBezTo>
                    <a:cubicBezTo>
                      <a:pt x="4879" y="4599"/>
                      <a:pt x="5121" y="4699"/>
                      <a:pt x="5363" y="4699"/>
                    </a:cubicBezTo>
                    <a:cubicBezTo>
                      <a:pt x="5524" y="4699"/>
                      <a:pt x="5685" y="4659"/>
                      <a:pt x="5826" y="4559"/>
                    </a:cubicBezTo>
                    <a:cubicBezTo>
                      <a:pt x="5866" y="4518"/>
                      <a:pt x="5887" y="4457"/>
                      <a:pt x="5847" y="4417"/>
                    </a:cubicBezTo>
                    <a:cubicBezTo>
                      <a:pt x="5825" y="4384"/>
                      <a:pt x="5796" y="4369"/>
                      <a:pt x="5768" y="4369"/>
                    </a:cubicBezTo>
                    <a:cubicBezTo>
                      <a:pt x="5745" y="4369"/>
                      <a:pt x="5723" y="4379"/>
                      <a:pt x="5705" y="4397"/>
                    </a:cubicBezTo>
                    <a:cubicBezTo>
                      <a:pt x="5612" y="4459"/>
                      <a:pt x="5499" y="4488"/>
                      <a:pt x="5382" y="4488"/>
                    </a:cubicBezTo>
                    <a:cubicBezTo>
                      <a:pt x="5193" y="4488"/>
                      <a:pt x="4995" y="4413"/>
                      <a:pt x="4858" y="4276"/>
                    </a:cubicBezTo>
                    <a:cubicBezTo>
                      <a:pt x="4637" y="4075"/>
                      <a:pt x="4535" y="3731"/>
                      <a:pt x="4597" y="3389"/>
                    </a:cubicBezTo>
                    <a:cubicBezTo>
                      <a:pt x="4616" y="3328"/>
                      <a:pt x="4576" y="3288"/>
                      <a:pt x="4535" y="3268"/>
                    </a:cubicBezTo>
                    <a:cubicBezTo>
                      <a:pt x="4519" y="3263"/>
                      <a:pt x="4505" y="3260"/>
                      <a:pt x="4491" y="3260"/>
                    </a:cubicBezTo>
                    <a:cubicBezTo>
                      <a:pt x="4454" y="3260"/>
                      <a:pt x="4425" y="3279"/>
                      <a:pt x="4395" y="3309"/>
                    </a:cubicBezTo>
                    <a:cubicBezTo>
                      <a:pt x="4208" y="3667"/>
                      <a:pt x="3797" y="3883"/>
                      <a:pt x="3394" y="3883"/>
                    </a:cubicBezTo>
                    <a:cubicBezTo>
                      <a:pt x="3230" y="3883"/>
                      <a:pt x="3068" y="3847"/>
                      <a:pt x="2923" y="3772"/>
                    </a:cubicBezTo>
                    <a:cubicBezTo>
                      <a:pt x="2419" y="3510"/>
                      <a:pt x="2197" y="2825"/>
                      <a:pt x="2439" y="2320"/>
                    </a:cubicBezTo>
                    <a:cubicBezTo>
                      <a:pt x="2460" y="2260"/>
                      <a:pt x="2460" y="2220"/>
                      <a:pt x="2419" y="2180"/>
                    </a:cubicBezTo>
                    <a:cubicBezTo>
                      <a:pt x="2399" y="2169"/>
                      <a:pt x="2374" y="2164"/>
                      <a:pt x="2348" y="2164"/>
                    </a:cubicBezTo>
                    <a:cubicBezTo>
                      <a:pt x="2323" y="2164"/>
                      <a:pt x="2298" y="2169"/>
                      <a:pt x="2277" y="2180"/>
                    </a:cubicBezTo>
                    <a:cubicBezTo>
                      <a:pt x="2031" y="2408"/>
                      <a:pt x="1692" y="2529"/>
                      <a:pt x="1382" y="2529"/>
                    </a:cubicBezTo>
                    <a:cubicBezTo>
                      <a:pt x="1337" y="2529"/>
                      <a:pt x="1293" y="2527"/>
                      <a:pt x="1250" y="2522"/>
                    </a:cubicBezTo>
                    <a:cubicBezTo>
                      <a:pt x="866" y="2462"/>
                      <a:pt x="544" y="2199"/>
                      <a:pt x="423" y="1877"/>
                    </a:cubicBezTo>
                    <a:cubicBezTo>
                      <a:pt x="221" y="1312"/>
                      <a:pt x="584" y="728"/>
                      <a:pt x="1008" y="164"/>
                    </a:cubicBezTo>
                    <a:cubicBezTo>
                      <a:pt x="1027" y="123"/>
                      <a:pt x="1027" y="62"/>
                      <a:pt x="987" y="22"/>
                    </a:cubicBezTo>
                    <a:cubicBezTo>
                      <a:pt x="965" y="6"/>
                      <a:pt x="942" y="0"/>
                      <a:pt x="920"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9"/>
              <p:cNvSpPr/>
              <p:nvPr/>
            </p:nvSpPr>
            <p:spPr>
              <a:xfrm>
                <a:off x="1005750" y="1751625"/>
                <a:ext cx="77125" cy="74175"/>
              </a:xfrm>
              <a:custGeom>
                <a:avLst/>
                <a:gdLst/>
                <a:ahLst/>
                <a:cxnLst/>
                <a:rect l="l" t="t" r="r" b="b"/>
                <a:pathLst>
                  <a:path w="3085" h="2967" extrusionOk="0">
                    <a:moveTo>
                      <a:pt x="496" y="0"/>
                    </a:moveTo>
                    <a:cubicBezTo>
                      <a:pt x="461" y="0"/>
                      <a:pt x="429" y="17"/>
                      <a:pt x="404" y="42"/>
                    </a:cubicBezTo>
                    <a:cubicBezTo>
                      <a:pt x="101" y="485"/>
                      <a:pt x="1" y="848"/>
                      <a:pt x="122" y="1152"/>
                    </a:cubicBezTo>
                    <a:cubicBezTo>
                      <a:pt x="202" y="1373"/>
                      <a:pt x="404" y="1555"/>
                      <a:pt x="665" y="1655"/>
                    </a:cubicBezTo>
                    <a:cubicBezTo>
                      <a:pt x="805" y="1710"/>
                      <a:pt x="953" y="1736"/>
                      <a:pt x="1101" y="1736"/>
                    </a:cubicBezTo>
                    <a:cubicBezTo>
                      <a:pt x="1275" y="1736"/>
                      <a:pt x="1450" y="1701"/>
                      <a:pt x="1614" y="1635"/>
                    </a:cubicBezTo>
                    <a:lnTo>
                      <a:pt x="1614" y="1635"/>
                    </a:lnTo>
                    <a:cubicBezTo>
                      <a:pt x="1533" y="1937"/>
                      <a:pt x="1593" y="2300"/>
                      <a:pt x="1794" y="2563"/>
                    </a:cubicBezTo>
                    <a:cubicBezTo>
                      <a:pt x="1996" y="2824"/>
                      <a:pt x="2318" y="2966"/>
                      <a:pt x="2641" y="2966"/>
                    </a:cubicBezTo>
                    <a:cubicBezTo>
                      <a:pt x="2762" y="2966"/>
                      <a:pt x="2883" y="2945"/>
                      <a:pt x="3004" y="2885"/>
                    </a:cubicBezTo>
                    <a:cubicBezTo>
                      <a:pt x="3065" y="2864"/>
                      <a:pt x="3085" y="2805"/>
                      <a:pt x="3065" y="2764"/>
                    </a:cubicBezTo>
                    <a:cubicBezTo>
                      <a:pt x="3049" y="2718"/>
                      <a:pt x="3012" y="2696"/>
                      <a:pt x="2968" y="2696"/>
                    </a:cubicBezTo>
                    <a:cubicBezTo>
                      <a:pt x="2954" y="2696"/>
                      <a:pt x="2938" y="2698"/>
                      <a:pt x="2923" y="2703"/>
                    </a:cubicBezTo>
                    <a:cubicBezTo>
                      <a:pt x="2833" y="2737"/>
                      <a:pt x="2734" y="2754"/>
                      <a:pt x="2635" y="2754"/>
                    </a:cubicBezTo>
                    <a:cubicBezTo>
                      <a:pt x="2379" y="2754"/>
                      <a:pt x="2116" y="2645"/>
                      <a:pt x="1956" y="2442"/>
                    </a:cubicBezTo>
                    <a:cubicBezTo>
                      <a:pt x="1735" y="2139"/>
                      <a:pt x="1735" y="1716"/>
                      <a:pt x="1936" y="1413"/>
                    </a:cubicBezTo>
                    <a:cubicBezTo>
                      <a:pt x="1977" y="1373"/>
                      <a:pt x="1977" y="1313"/>
                      <a:pt x="1936" y="1292"/>
                    </a:cubicBezTo>
                    <a:cubicBezTo>
                      <a:pt x="1913" y="1268"/>
                      <a:pt x="1882" y="1259"/>
                      <a:pt x="1853" y="1259"/>
                    </a:cubicBezTo>
                    <a:cubicBezTo>
                      <a:pt x="1832" y="1259"/>
                      <a:pt x="1811" y="1264"/>
                      <a:pt x="1794" y="1273"/>
                    </a:cubicBezTo>
                    <a:cubicBezTo>
                      <a:pt x="1606" y="1434"/>
                      <a:pt x="1356" y="1514"/>
                      <a:pt x="1109" y="1514"/>
                    </a:cubicBezTo>
                    <a:cubicBezTo>
                      <a:pt x="984" y="1514"/>
                      <a:pt x="861" y="1494"/>
                      <a:pt x="746" y="1453"/>
                    </a:cubicBezTo>
                    <a:cubicBezTo>
                      <a:pt x="525" y="1373"/>
                      <a:pt x="383" y="1232"/>
                      <a:pt x="323" y="1071"/>
                    </a:cubicBezTo>
                    <a:cubicBezTo>
                      <a:pt x="222" y="848"/>
                      <a:pt x="323" y="547"/>
                      <a:pt x="585" y="163"/>
                    </a:cubicBezTo>
                    <a:cubicBezTo>
                      <a:pt x="625" y="123"/>
                      <a:pt x="606" y="63"/>
                      <a:pt x="565" y="23"/>
                    </a:cubicBezTo>
                    <a:cubicBezTo>
                      <a:pt x="542" y="7"/>
                      <a:pt x="518" y="0"/>
                      <a:pt x="496"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9"/>
              <p:cNvSpPr/>
              <p:nvPr/>
            </p:nvSpPr>
            <p:spPr>
              <a:xfrm>
                <a:off x="1223500" y="1739025"/>
                <a:ext cx="143650" cy="80200"/>
              </a:xfrm>
              <a:custGeom>
                <a:avLst/>
                <a:gdLst/>
                <a:ahLst/>
                <a:cxnLst/>
                <a:rect l="l" t="t" r="r" b="b"/>
                <a:pathLst>
                  <a:path w="5746" h="3208" extrusionOk="0">
                    <a:moveTo>
                      <a:pt x="467" y="0"/>
                    </a:moveTo>
                    <a:cubicBezTo>
                      <a:pt x="432" y="0"/>
                      <a:pt x="396" y="18"/>
                      <a:pt x="382" y="43"/>
                    </a:cubicBezTo>
                    <a:cubicBezTo>
                      <a:pt x="60" y="486"/>
                      <a:pt x="0" y="1070"/>
                      <a:pt x="202" y="1535"/>
                    </a:cubicBezTo>
                    <a:cubicBezTo>
                      <a:pt x="398" y="2023"/>
                      <a:pt x="898" y="2361"/>
                      <a:pt x="1406" y="2361"/>
                    </a:cubicBezTo>
                    <a:cubicBezTo>
                      <a:pt x="1421" y="2361"/>
                      <a:pt x="1437" y="2361"/>
                      <a:pt x="1452" y="2360"/>
                    </a:cubicBezTo>
                    <a:cubicBezTo>
                      <a:pt x="1774" y="2341"/>
                      <a:pt x="2076" y="2159"/>
                      <a:pt x="2278" y="1917"/>
                    </a:cubicBezTo>
                    <a:cubicBezTo>
                      <a:pt x="2299" y="2199"/>
                      <a:pt x="2379" y="2441"/>
                      <a:pt x="2520" y="2643"/>
                    </a:cubicBezTo>
                    <a:cubicBezTo>
                      <a:pt x="2742" y="3006"/>
                      <a:pt x="3124" y="3207"/>
                      <a:pt x="3508" y="3207"/>
                    </a:cubicBezTo>
                    <a:cubicBezTo>
                      <a:pt x="3589" y="3207"/>
                      <a:pt x="3670" y="3207"/>
                      <a:pt x="3750" y="3188"/>
                    </a:cubicBezTo>
                    <a:cubicBezTo>
                      <a:pt x="4315" y="3027"/>
                      <a:pt x="4597" y="2422"/>
                      <a:pt x="4737" y="1957"/>
                    </a:cubicBezTo>
                    <a:cubicBezTo>
                      <a:pt x="4799" y="1756"/>
                      <a:pt x="4839" y="1554"/>
                      <a:pt x="4879" y="1352"/>
                    </a:cubicBezTo>
                    <a:cubicBezTo>
                      <a:pt x="4960" y="1454"/>
                      <a:pt x="5100" y="1535"/>
                      <a:pt x="5261" y="1554"/>
                    </a:cubicBezTo>
                    <a:cubicBezTo>
                      <a:pt x="5283" y="1557"/>
                      <a:pt x="5304" y="1558"/>
                      <a:pt x="5326" y="1558"/>
                    </a:cubicBezTo>
                    <a:cubicBezTo>
                      <a:pt x="5470" y="1558"/>
                      <a:pt x="5623" y="1500"/>
                      <a:pt x="5745" y="1414"/>
                    </a:cubicBezTo>
                    <a:cubicBezTo>
                      <a:pt x="5726" y="1333"/>
                      <a:pt x="5705" y="1252"/>
                      <a:pt x="5686" y="1151"/>
                    </a:cubicBezTo>
                    <a:cubicBezTo>
                      <a:pt x="5613" y="1278"/>
                      <a:pt x="5477" y="1356"/>
                      <a:pt x="5333" y="1356"/>
                    </a:cubicBezTo>
                    <a:cubicBezTo>
                      <a:pt x="5316" y="1356"/>
                      <a:pt x="5299" y="1355"/>
                      <a:pt x="5282" y="1352"/>
                    </a:cubicBezTo>
                    <a:cubicBezTo>
                      <a:pt x="5100" y="1312"/>
                      <a:pt x="4939" y="1151"/>
                      <a:pt x="4919" y="970"/>
                    </a:cubicBezTo>
                    <a:cubicBezTo>
                      <a:pt x="4919" y="909"/>
                      <a:pt x="4858" y="869"/>
                      <a:pt x="4818" y="869"/>
                    </a:cubicBezTo>
                    <a:cubicBezTo>
                      <a:pt x="4758" y="869"/>
                      <a:pt x="4718" y="909"/>
                      <a:pt x="4697" y="970"/>
                    </a:cubicBezTo>
                    <a:cubicBezTo>
                      <a:pt x="4678" y="1293"/>
                      <a:pt x="4616" y="1594"/>
                      <a:pt x="4536" y="1898"/>
                    </a:cubicBezTo>
                    <a:cubicBezTo>
                      <a:pt x="4415" y="2320"/>
                      <a:pt x="4173" y="2844"/>
                      <a:pt x="3689" y="2986"/>
                    </a:cubicBezTo>
                    <a:cubicBezTo>
                      <a:pt x="3629" y="3004"/>
                      <a:pt x="3567" y="3012"/>
                      <a:pt x="3505" y="3012"/>
                    </a:cubicBezTo>
                    <a:cubicBezTo>
                      <a:pt x="3206" y="3012"/>
                      <a:pt x="2884" y="2825"/>
                      <a:pt x="2702" y="2543"/>
                    </a:cubicBezTo>
                    <a:cubicBezTo>
                      <a:pt x="2520" y="2260"/>
                      <a:pt x="2439" y="1898"/>
                      <a:pt x="2479" y="1473"/>
                    </a:cubicBezTo>
                    <a:cubicBezTo>
                      <a:pt x="2500" y="1433"/>
                      <a:pt x="2500" y="1373"/>
                      <a:pt x="2500" y="1333"/>
                    </a:cubicBezTo>
                    <a:cubicBezTo>
                      <a:pt x="2500" y="1272"/>
                      <a:pt x="2460" y="1231"/>
                      <a:pt x="2420" y="1212"/>
                    </a:cubicBezTo>
                    <a:cubicBezTo>
                      <a:pt x="2358" y="1212"/>
                      <a:pt x="2299" y="1252"/>
                      <a:pt x="2299" y="1293"/>
                    </a:cubicBezTo>
                    <a:cubicBezTo>
                      <a:pt x="2278" y="1352"/>
                      <a:pt x="2278" y="1414"/>
                      <a:pt x="2278" y="1454"/>
                    </a:cubicBezTo>
                    <a:cubicBezTo>
                      <a:pt x="2197" y="1817"/>
                      <a:pt x="1834" y="2118"/>
                      <a:pt x="1431" y="2139"/>
                    </a:cubicBezTo>
                    <a:cubicBezTo>
                      <a:pt x="1406" y="2142"/>
                      <a:pt x="1380" y="2143"/>
                      <a:pt x="1355" y="2143"/>
                    </a:cubicBezTo>
                    <a:cubicBezTo>
                      <a:pt x="956" y="2143"/>
                      <a:pt x="554" y="1851"/>
                      <a:pt x="382" y="1454"/>
                    </a:cubicBezTo>
                    <a:cubicBezTo>
                      <a:pt x="221" y="1051"/>
                      <a:pt x="282" y="546"/>
                      <a:pt x="544" y="164"/>
                    </a:cubicBezTo>
                    <a:cubicBezTo>
                      <a:pt x="584" y="123"/>
                      <a:pt x="565" y="43"/>
                      <a:pt x="524" y="22"/>
                    </a:cubicBezTo>
                    <a:cubicBezTo>
                      <a:pt x="509" y="7"/>
                      <a:pt x="488" y="0"/>
                      <a:pt x="467"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9"/>
              <p:cNvSpPr/>
              <p:nvPr/>
            </p:nvSpPr>
            <p:spPr>
              <a:xfrm>
                <a:off x="1260275" y="2004250"/>
                <a:ext cx="21025" cy="27475"/>
              </a:xfrm>
              <a:custGeom>
                <a:avLst/>
                <a:gdLst/>
                <a:ahLst/>
                <a:cxnLst/>
                <a:rect l="l" t="t" r="r" b="b"/>
                <a:pathLst>
                  <a:path w="841" h="1099" extrusionOk="0">
                    <a:moveTo>
                      <a:pt x="596" y="1"/>
                    </a:moveTo>
                    <a:cubicBezTo>
                      <a:pt x="532" y="1"/>
                      <a:pt x="463" y="26"/>
                      <a:pt x="403" y="79"/>
                    </a:cubicBezTo>
                    <a:cubicBezTo>
                      <a:pt x="223" y="219"/>
                      <a:pt x="102" y="501"/>
                      <a:pt x="40" y="703"/>
                    </a:cubicBezTo>
                    <a:cubicBezTo>
                      <a:pt x="0" y="824"/>
                      <a:pt x="0" y="966"/>
                      <a:pt x="102" y="1046"/>
                    </a:cubicBezTo>
                    <a:cubicBezTo>
                      <a:pt x="140" y="1084"/>
                      <a:pt x="195" y="1098"/>
                      <a:pt x="251" y="1098"/>
                    </a:cubicBezTo>
                    <a:cubicBezTo>
                      <a:pt x="282" y="1098"/>
                      <a:pt x="314" y="1094"/>
                      <a:pt x="344" y="1087"/>
                    </a:cubicBezTo>
                    <a:cubicBezTo>
                      <a:pt x="424" y="1046"/>
                      <a:pt x="484" y="1006"/>
                      <a:pt x="524" y="925"/>
                    </a:cubicBezTo>
                    <a:cubicBezTo>
                      <a:pt x="686" y="764"/>
                      <a:pt x="787" y="522"/>
                      <a:pt x="828" y="280"/>
                    </a:cubicBezTo>
                    <a:cubicBezTo>
                      <a:pt x="841" y="104"/>
                      <a:pt x="727" y="1"/>
                      <a:pt x="596"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9"/>
              <p:cNvSpPr/>
              <p:nvPr/>
            </p:nvSpPr>
            <p:spPr>
              <a:xfrm>
                <a:off x="1300100" y="1998700"/>
                <a:ext cx="20875" cy="27475"/>
              </a:xfrm>
              <a:custGeom>
                <a:avLst/>
                <a:gdLst/>
                <a:ahLst/>
                <a:cxnLst/>
                <a:rect l="l" t="t" r="r" b="b"/>
                <a:pathLst>
                  <a:path w="835" h="1099" extrusionOk="0">
                    <a:moveTo>
                      <a:pt x="595" y="1"/>
                    </a:moveTo>
                    <a:cubicBezTo>
                      <a:pt x="531" y="1"/>
                      <a:pt x="463" y="25"/>
                      <a:pt x="404" y="78"/>
                    </a:cubicBezTo>
                    <a:cubicBezTo>
                      <a:pt x="222" y="220"/>
                      <a:pt x="101" y="481"/>
                      <a:pt x="41" y="683"/>
                    </a:cubicBezTo>
                    <a:cubicBezTo>
                      <a:pt x="1" y="825"/>
                      <a:pt x="1" y="965"/>
                      <a:pt x="101" y="1046"/>
                    </a:cubicBezTo>
                    <a:cubicBezTo>
                      <a:pt x="139" y="1084"/>
                      <a:pt x="193" y="1099"/>
                      <a:pt x="243" y="1099"/>
                    </a:cubicBezTo>
                    <a:cubicBezTo>
                      <a:pt x="273" y="1099"/>
                      <a:pt x="301" y="1094"/>
                      <a:pt x="323" y="1086"/>
                    </a:cubicBezTo>
                    <a:cubicBezTo>
                      <a:pt x="404" y="1046"/>
                      <a:pt x="485" y="986"/>
                      <a:pt x="525" y="925"/>
                    </a:cubicBezTo>
                    <a:cubicBezTo>
                      <a:pt x="686" y="744"/>
                      <a:pt x="786" y="522"/>
                      <a:pt x="807" y="280"/>
                    </a:cubicBezTo>
                    <a:cubicBezTo>
                      <a:pt x="834" y="104"/>
                      <a:pt x="724" y="1"/>
                      <a:pt x="595"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9"/>
              <p:cNvSpPr/>
              <p:nvPr/>
            </p:nvSpPr>
            <p:spPr>
              <a:xfrm>
                <a:off x="1315700" y="2035000"/>
                <a:ext cx="21050" cy="27475"/>
              </a:xfrm>
              <a:custGeom>
                <a:avLst/>
                <a:gdLst/>
                <a:ahLst/>
                <a:cxnLst/>
                <a:rect l="l" t="t" r="r" b="b"/>
                <a:pathLst>
                  <a:path w="842" h="1099" extrusionOk="0">
                    <a:moveTo>
                      <a:pt x="605" y="0"/>
                    </a:moveTo>
                    <a:cubicBezTo>
                      <a:pt x="541" y="0"/>
                      <a:pt x="470" y="25"/>
                      <a:pt x="404" y="78"/>
                    </a:cubicBezTo>
                    <a:cubicBezTo>
                      <a:pt x="243" y="220"/>
                      <a:pt x="102" y="481"/>
                      <a:pt x="41" y="682"/>
                    </a:cubicBezTo>
                    <a:cubicBezTo>
                      <a:pt x="1" y="824"/>
                      <a:pt x="1" y="965"/>
                      <a:pt x="102" y="1045"/>
                    </a:cubicBezTo>
                    <a:cubicBezTo>
                      <a:pt x="140" y="1084"/>
                      <a:pt x="194" y="1098"/>
                      <a:pt x="250" y="1098"/>
                    </a:cubicBezTo>
                    <a:cubicBezTo>
                      <a:pt x="282" y="1098"/>
                      <a:pt x="315" y="1093"/>
                      <a:pt x="344" y="1086"/>
                    </a:cubicBezTo>
                    <a:cubicBezTo>
                      <a:pt x="425" y="1045"/>
                      <a:pt x="485" y="986"/>
                      <a:pt x="546" y="924"/>
                    </a:cubicBezTo>
                    <a:cubicBezTo>
                      <a:pt x="686" y="744"/>
                      <a:pt x="788" y="521"/>
                      <a:pt x="828" y="279"/>
                    </a:cubicBezTo>
                    <a:cubicBezTo>
                      <a:pt x="841" y="104"/>
                      <a:pt x="736" y="0"/>
                      <a:pt x="605"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9"/>
              <p:cNvSpPr/>
              <p:nvPr/>
            </p:nvSpPr>
            <p:spPr>
              <a:xfrm>
                <a:off x="1294050" y="2079225"/>
                <a:ext cx="20850" cy="27500"/>
              </a:xfrm>
              <a:custGeom>
                <a:avLst/>
                <a:gdLst/>
                <a:ahLst/>
                <a:cxnLst/>
                <a:rect l="l" t="t" r="r" b="b"/>
                <a:pathLst>
                  <a:path w="834" h="1100" extrusionOk="0">
                    <a:moveTo>
                      <a:pt x="603" y="1"/>
                    </a:moveTo>
                    <a:cubicBezTo>
                      <a:pt x="538" y="1"/>
                      <a:pt x="466" y="27"/>
                      <a:pt x="404" y="83"/>
                    </a:cubicBezTo>
                    <a:cubicBezTo>
                      <a:pt x="222" y="225"/>
                      <a:pt x="101" y="486"/>
                      <a:pt x="41" y="688"/>
                    </a:cubicBezTo>
                    <a:cubicBezTo>
                      <a:pt x="1" y="809"/>
                      <a:pt x="1" y="970"/>
                      <a:pt x="101" y="1050"/>
                    </a:cubicBezTo>
                    <a:cubicBezTo>
                      <a:pt x="135" y="1084"/>
                      <a:pt x="180" y="1099"/>
                      <a:pt x="228" y="1099"/>
                    </a:cubicBezTo>
                    <a:cubicBezTo>
                      <a:pt x="267" y="1099"/>
                      <a:pt x="307" y="1089"/>
                      <a:pt x="343" y="1071"/>
                    </a:cubicBezTo>
                    <a:cubicBezTo>
                      <a:pt x="404" y="1050"/>
                      <a:pt x="485" y="991"/>
                      <a:pt x="525" y="929"/>
                    </a:cubicBezTo>
                    <a:cubicBezTo>
                      <a:pt x="686" y="749"/>
                      <a:pt x="786" y="526"/>
                      <a:pt x="807" y="284"/>
                    </a:cubicBezTo>
                    <a:cubicBezTo>
                      <a:pt x="834" y="99"/>
                      <a:pt x="729" y="1"/>
                      <a:pt x="603"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9"/>
              <p:cNvSpPr/>
              <p:nvPr/>
            </p:nvSpPr>
            <p:spPr>
              <a:xfrm>
                <a:off x="1261275" y="2136675"/>
                <a:ext cx="21025" cy="27500"/>
              </a:xfrm>
              <a:custGeom>
                <a:avLst/>
                <a:gdLst/>
                <a:ahLst/>
                <a:cxnLst/>
                <a:rect l="l" t="t" r="r" b="b"/>
                <a:pathLst>
                  <a:path w="841" h="1100" extrusionOk="0">
                    <a:moveTo>
                      <a:pt x="605" y="1"/>
                    </a:moveTo>
                    <a:cubicBezTo>
                      <a:pt x="538" y="1"/>
                      <a:pt x="466" y="28"/>
                      <a:pt x="404" y="83"/>
                    </a:cubicBezTo>
                    <a:cubicBezTo>
                      <a:pt x="223" y="225"/>
                      <a:pt x="102" y="486"/>
                      <a:pt x="41" y="688"/>
                    </a:cubicBezTo>
                    <a:cubicBezTo>
                      <a:pt x="0" y="809"/>
                      <a:pt x="0" y="970"/>
                      <a:pt x="102" y="1051"/>
                    </a:cubicBezTo>
                    <a:cubicBezTo>
                      <a:pt x="135" y="1085"/>
                      <a:pt x="181" y="1100"/>
                      <a:pt x="229" y="1100"/>
                    </a:cubicBezTo>
                    <a:cubicBezTo>
                      <a:pt x="268" y="1100"/>
                      <a:pt x="308" y="1090"/>
                      <a:pt x="344" y="1072"/>
                    </a:cubicBezTo>
                    <a:cubicBezTo>
                      <a:pt x="404" y="1051"/>
                      <a:pt x="484" y="991"/>
                      <a:pt x="525" y="930"/>
                    </a:cubicBezTo>
                    <a:cubicBezTo>
                      <a:pt x="686" y="749"/>
                      <a:pt x="788" y="527"/>
                      <a:pt x="828" y="285"/>
                    </a:cubicBezTo>
                    <a:cubicBezTo>
                      <a:pt x="841" y="99"/>
                      <a:pt x="732" y="1"/>
                      <a:pt x="605"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9"/>
              <p:cNvSpPr/>
              <p:nvPr/>
            </p:nvSpPr>
            <p:spPr>
              <a:xfrm>
                <a:off x="1274900" y="2043950"/>
                <a:ext cx="21025" cy="27325"/>
              </a:xfrm>
              <a:custGeom>
                <a:avLst/>
                <a:gdLst/>
                <a:ahLst/>
                <a:cxnLst/>
                <a:rect l="l" t="t" r="r" b="b"/>
                <a:pathLst>
                  <a:path w="841" h="1093" extrusionOk="0">
                    <a:moveTo>
                      <a:pt x="613" y="0"/>
                    </a:moveTo>
                    <a:cubicBezTo>
                      <a:pt x="547" y="0"/>
                      <a:pt x="473" y="27"/>
                      <a:pt x="404" y="82"/>
                    </a:cubicBezTo>
                    <a:cubicBezTo>
                      <a:pt x="243" y="224"/>
                      <a:pt x="101" y="486"/>
                      <a:pt x="41" y="687"/>
                    </a:cubicBezTo>
                    <a:cubicBezTo>
                      <a:pt x="1" y="808"/>
                      <a:pt x="1" y="970"/>
                      <a:pt x="101" y="1050"/>
                    </a:cubicBezTo>
                    <a:cubicBezTo>
                      <a:pt x="139" y="1075"/>
                      <a:pt x="192" y="1093"/>
                      <a:pt x="246" y="1093"/>
                    </a:cubicBezTo>
                    <a:cubicBezTo>
                      <a:pt x="279" y="1093"/>
                      <a:pt x="312" y="1086"/>
                      <a:pt x="343" y="1071"/>
                    </a:cubicBezTo>
                    <a:cubicBezTo>
                      <a:pt x="423" y="1050"/>
                      <a:pt x="485" y="991"/>
                      <a:pt x="544" y="929"/>
                    </a:cubicBezTo>
                    <a:cubicBezTo>
                      <a:pt x="686" y="749"/>
                      <a:pt x="786" y="507"/>
                      <a:pt x="826" y="284"/>
                    </a:cubicBezTo>
                    <a:cubicBezTo>
                      <a:pt x="840" y="99"/>
                      <a:pt x="741" y="0"/>
                      <a:pt x="613"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9"/>
              <p:cNvSpPr/>
              <p:nvPr/>
            </p:nvSpPr>
            <p:spPr>
              <a:xfrm>
                <a:off x="1247675" y="2094975"/>
                <a:ext cx="20875" cy="27350"/>
              </a:xfrm>
              <a:custGeom>
                <a:avLst/>
                <a:gdLst/>
                <a:ahLst/>
                <a:cxnLst/>
                <a:rect l="l" t="t" r="r" b="b"/>
                <a:pathLst>
                  <a:path w="835" h="1094" extrusionOk="0">
                    <a:moveTo>
                      <a:pt x="589" y="1"/>
                    </a:moveTo>
                    <a:cubicBezTo>
                      <a:pt x="523" y="1"/>
                      <a:pt x="450" y="25"/>
                      <a:pt x="383" y="79"/>
                    </a:cubicBezTo>
                    <a:cubicBezTo>
                      <a:pt x="222" y="219"/>
                      <a:pt x="101" y="482"/>
                      <a:pt x="41" y="683"/>
                    </a:cubicBezTo>
                    <a:cubicBezTo>
                      <a:pt x="1" y="804"/>
                      <a:pt x="1" y="966"/>
                      <a:pt x="101" y="1046"/>
                    </a:cubicBezTo>
                    <a:cubicBezTo>
                      <a:pt x="135" y="1079"/>
                      <a:pt x="180" y="1094"/>
                      <a:pt x="224" y="1094"/>
                    </a:cubicBezTo>
                    <a:cubicBezTo>
                      <a:pt x="260" y="1094"/>
                      <a:pt x="296" y="1084"/>
                      <a:pt x="324" y="1066"/>
                    </a:cubicBezTo>
                    <a:cubicBezTo>
                      <a:pt x="404" y="1046"/>
                      <a:pt x="485" y="985"/>
                      <a:pt x="525" y="925"/>
                    </a:cubicBezTo>
                    <a:cubicBezTo>
                      <a:pt x="686" y="743"/>
                      <a:pt x="786" y="522"/>
                      <a:pt x="807" y="280"/>
                    </a:cubicBezTo>
                    <a:cubicBezTo>
                      <a:pt x="834" y="104"/>
                      <a:pt x="725" y="1"/>
                      <a:pt x="589" y="1"/>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9"/>
              <p:cNvSpPr/>
              <p:nvPr/>
            </p:nvSpPr>
            <p:spPr>
              <a:xfrm>
                <a:off x="1228000" y="2058700"/>
                <a:ext cx="21050" cy="27450"/>
              </a:xfrm>
              <a:custGeom>
                <a:avLst/>
                <a:gdLst/>
                <a:ahLst/>
                <a:cxnLst/>
                <a:rect l="l" t="t" r="r" b="b"/>
                <a:pathLst>
                  <a:path w="842" h="1098" extrusionOk="0">
                    <a:moveTo>
                      <a:pt x="597" y="0"/>
                    </a:moveTo>
                    <a:cubicBezTo>
                      <a:pt x="533" y="0"/>
                      <a:pt x="464" y="25"/>
                      <a:pt x="404" y="78"/>
                    </a:cubicBezTo>
                    <a:cubicBezTo>
                      <a:pt x="223" y="218"/>
                      <a:pt x="102" y="481"/>
                      <a:pt x="41" y="683"/>
                    </a:cubicBezTo>
                    <a:cubicBezTo>
                      <a:pt x="1" y="823"/>
                      <a:pt x="1" y="965"/>
                      <a:pt x="102" y="1046"/>
                    </a:cubicBezTo>
                    <a:cubicBezTo>
                      <a:pt x="141" y="1084"/>
                      <a:pt x="196" y="1097"/>
                      <a:pt x="251" y="1097"/>
                    </a:cubicBezTo>
                    <a:cubicBezTo>
                      <a:pt x="283" y="1097"/>
                      <a:pt x="315" y="1093"/>
                      <a:pt x="344" y="1086"/>
                    </a:cubicBezTo>
                    <a:cubicBezTo>
                      <a:pt x="425" y="1046"/>
                      <a:pt x="485" y="984"/>
                      <a:pt x="525" y="925"/>
                    </a:cubicBezTo>
                    <a:cubicBezTo>
                      <a:pt x="686" y="742"/>
                      <a:pt x="788" y="521"/>
                      <a:pt x="828" y="280"/>
                    </a:cubicBezTo>
                    <a:cubicBezTo>
                      <a:pt x="841" y="103"/>
                      <a:pt x="728" y="0"/>
                      <a:pt x="597"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9"/>
              <p:cNvSpPr/>
              <p:nvPr/>
            </p:nvSpPr>
            <p:spPr>
              <a:xfrm>
                <a:off x="1344450" y="1466375"/>
                <a:ext cx="76125" cy="112900"/>
              </a:xfrm>
              <a:custGeom>
                <a:avLst/>
                <a:gdLst/>
                <a:ahLst/>
                <a:cxnLst/>
                <a:rect l="l" t="t" r="r" b="b"/>
                <a:pathLst>
                  <a:path w="3045" h="4516" extrusionOk="0">
                    <a:moveTo>
                      <a:pt x="1714" y="1"/>
                    </a:moveTo>
                    <a:cubicBezTo>
                      <a:pt x="1633" y="22"/>
                      <a:pt x="1552" y="41"/>
                      <a:pt x="1472" y="122"/>
                    </a:cubicBezTo>
                    <a:cubicBezTo>
                      <a:pt x="1331" y="264"/>
                      <a:pt x="1310" y="485"/>
                      <a:pt x="1331" y="686"/>
                    </a:cubicBezTo>
                    <a:cubicBezTo>
                      <a:pt x="1351" y="888"/>
                      <a:pt x="1431" y="1070"/>
                      <a:pt x="1472" y="1272"/>
                    </a:cubicBezTo>
                    <a:cubicBezTo>
                      <a:pt x="1391" y="1030"/>
                      <a:pt x="1270" y="788"/>
                      <a:pt x="1109" y="565"/>
                    </a:cubicBezTo>
                    <a:cubicBezTo>
                      <a:pt x="988" y="404"/>
                      <a:pt x="827" y="243"/>
                      <a:pt x="625" y="243"/>
                    </a:cubicBezTo>
                    <a:cubicBezTo>
                      <a:pt x="612" y="242"/>
                      <a:pt x="599" y="241"/>
                      <a:pt x="586" y="241"/>
                    </a:cubicBezTo>
                    <a:cubicBezTo>
                      <a:pt x="361" y="241"/>
                      <a:pt x="176" y="397"/>
                      <a:pt x="81" y="605"/>
                    </a:cubicBezTo>
                    <a:cubicBezTo>
                      <a:pt x="1" y="807"/>
                      <a:pt x="1" y="1049"/>
                      <a:pt x="20" y="1272"/>
                    </a:cubicBezTo>
                    <a:cubicBezTo>
                      <a:pt x="81" y="2078"/>
                      <a:pt x="302" y="2863"/>
                      <a:pt x="525" y="3651"/>
                    </a:cubicBezTo>
                    <a:cubicBezTo>
                      <a:pt x="544" y="3772"/>
                      <a:pt x="585" y="3912"/>
                      <a:pt x="646" y="4033"/>
                    </a:cubicBezTo>
                    <a:cubicBezTo>
                      <a:pt x="1073" y="4328"/>
                      <a:pt x="1577" y="4515"/>
                      <a:pt x="2085" y="4515"/>
                    </a:cubicBezTo>
                    <a:cubicBezTo>
                      <a:pt x="2271" y="4515"/>
                      <a:pt x="2457" y="4490"/>
                      <a:pt x="2641" y="4436"/>
                    </a:cubicBezTo>
                    <a:cubicBezTo>
                      <a:pt x="2783" y="4396"/>
                      <a:pt x="2904" y="4336"/>
                      <a:pt x="3044" y="4275"/>
                    </a:cubicBezTo>
                    <a:cubicBezTo>
                      <a:pt x="3025" y="2683"/>
                      <a:pt x="2541" y="1251"/>
                      <a:pt x="171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9"/>
              <p:cNvSpPr/>
              <p:nvPr/>
            </p:nvSpPr>
            <p:spPr>
              <a:xfrm>
                <a:off x="1164500" y="1449250"/>
                <a:ext cx="206200" cy="236350"/>
              </a:xfrm>
              <a:custGeom>
                <a:avLst/>
                <a:gdLst/>
                <a:ahLst/>
                <a:cxnLst/>
                <a:rect l="l" t="t" r="r" b="b"/>
                <a:pathLst>
                  <a:path w="8248" h="9454" extrusionOk="0">
                    <a:moveTo>
                      <a:pt x="3520" y="0"/>
                    </a:moveTo>
                    <a:cubicBezTo>
                      <a:pt x="2964" y="0"/>
                      <a:pt x="2411" y="152"/>
                      <a:pt x="1976" y="505"/>
                    </a:cubicBezTo>
                    <a:cubicBezTo>
                      <a:pt x="1331" y="1008"/>
                      <a:pt x="1009" y="1957"/>
                      <a:pt x="1352" y="2702"/>
                    </a:cubicBezTo>
                    <a:cubicBezTo>
                      <a:pt x="1286" y="2683"/>
                      <a:pt x="1219" y="2674"/>
                      <a:pt x="1152" y="2674"/>
                    </a:cubicBezTo>
                    <a:cubicBezTo>
                      <a:pt x="933" y="2674"/>
                      <a:pt x="715" y="2770"/>
                      <a:pt x="546" y="2924"/>
                    </a:cubicBezTo>
                    <a:cubicBezTo>
                      <a:pt x="344" y="3126"/>
                      <a:pt x="223" y="3408"/>
                      <a:pt x="143" y="3690"/>
                    </a:cubicBezTo>
                    <a:cubicBezTo>
                      <a:pt x="1" y="4315"/>
                      <a:pt x="484" y="5182"/>
                      <a:pt x="667" y="5787"/>
                    </a:cubicBezTo>
                    <a:cubicBezTo>
                      <a:pt x="1073" y="7251"/>
                      <a:pt x="2845" y="8873"/>
                      <a:pt x="4689" y="8873"/>
                    </a:cubicBezTo>
                    <a:cubicBezTo>
                      <a:pt x="5025" y="8873"/>
                      <a:pt x="5364" y="8819"/>
                      <a:pt x="5697" y="8700"/>
                    </a:cubicBezTo>
                    <a:lnTo>
                      <a:pt x="5697" y="8700"/>
                    </a:lnTo>
                    <a:lnTo>
                      <a:pt x="4234" y="9314"/>
                    </a:lnTo>
                    <a:cubicBezTo>
                      <a:pt x="4492" y="9410"/>
                      <a:pt x="4746" y="9454"/>
                      <a:pt x="4993" y="9454"/>
                    </a:cubicBezTo>
                    <a:cubicBezTo>
                      <a:pt x="6616" y="9454"/>
                      <a:pt x="7928" y="7556"/>
                      <a:pt x="8086" y="6069"/>
                    </a:cubicBezTo>
                    <a:cubicBezTo>
                      <a:pt x="8247" y="4395"/>
                      <a:pt x="7500" y="2621"/>
                      <a:pt x="6371" y="1432"/>
                    </a:cubicBezTo>
                    <a:cubicBezTo>
                      <a:pt x="5807" y="847"/>
                      <a:pt x="5121" y="323"/>
                      <a:pt x="4315" y="102"/>
                    </a:cubicBezTo>
                    <a:cubicBezTo>
                      <a:pt x="4058" y="36"/>
                      <a:pt x="3789" y="0"/>
                      <a:pt x="3520" y="0"/>
                    </a:cubicBezTo>
                    <a:close/>
                  </a:path>
                </a:pathLst>
              </a:custGeom>
              <a:solidFill>
                <a:srgbClr val="FFEE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9"/>
              <p:cNvSpPr/>
              <p:nvPr/>
            </p:nvSpPr>
            <p:spPr>
              <a:xfrm>
                <a:off x="1247150" y="1520325"/>
                <a:ext cx="64075" cy="64025"/>
              </a:xfrm>
              <a:custGeom>
                <a:avLst/>
                <a:gdLst/>
                <a:ahLst/>
                <a:cxnLst/>
                <a:rect l="l" t="t" r="r" b="b"/>
                <a:pathLst>
                  <a:path w="2563" h="2561" extrusionOk="0">
                    <a:moveTo>
                      <a:pt x="1291" y="1"/>
                    </a:moveTo>
                    <a:cubicBezTo>
                      <a:pt x="586" y="1"/>
                      <a:pt x="1" y="565"/>
                      <a:pt x="1" y="1270"/>
                    </a:cubicBezTo>
                    <a:cubicBezTo>
                      <a:pt x="1" y="1976"/>
                      <a:pt x="586" y="2560"/>
                      <a:pt x="1291" y="2560"/>
                    </a:cubicBezTo>
                    <a:cubicBezTo>
                      <a:pt x="1998" y="2560"/>
                      <a:pt x="2562" y="1976"/>
                      <a:pt x="2562" y="1270"/>
                    </a:cubicBezTo>
                    <a:cubicBezTo>
                      <a:pt x="2562" y="565"/>
                      <a:pt x="1998" y="1"/>
                      <a:pt x="129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9"/>
              <p:cNvSpPr/>
              <p:nvPr/>
            </p:nvSpPr>
            <p:spPr>
              <a:xfrm>
                <a:off x="1332850" y="1559075"/>
                <a:ext cx="168375" cy="96350"/>
              </a:xfrm>
              <a:custGeom>
                <a:avLst/>
                <a:gdLst/>
                <a:ahLst/>
                <a:cxnLst/>
                <a:rect l="l" t="t" r="r" b="b"/>
                <a:pathLst>
                  <a:path w="6735" h="3854" extrusionOk="0">
                    <a:moveTo>
                      <a:pt x="2840" y="1"/>
                    </a:moveTo>
                    <a:cubicBezTo>
                      <a:pt x="2790" y="1"/>
                      <a:pt x="2763" y="2"/>
                      <a:pt x="2763" y="2"/>
                    </a:cubicBezTo>
                    <a:cubicBezTo>
                      <a:pt x="807" y="346"/>
                      <a:pt x="545" y="1333"/>
                      <a:pt x="545" y="1333"/>
                    </a:cubicBezTo>
                    <a:cubicBezTo>
                      <a:pt x="545" y="1333"/>
                      <a:pt x="223" y="2301"/>
                      <a:pt x="121" y="2663"/>
                    </a:cubicBezTo>
                    <a:cubicBezTo>
                      <a:pt x="0" y="3026"/>
                      <a:pt x="1271" y="3854"/>
                      <a:pt x="1654" y="3854"/>
                    </a:cubicBezTo>
                    <a:cubicBezTo>
                      <a:pt x="2016" y="3854"/>
                      <a:pt x="5645" y="2784"/>
                      <a:pt x="6573" y="2502"/>
                    </a:cubicBezTo>
                    <a:cubicBezTo>
                      <a:pt x="6674" y="2483"/>
                      <a:pt x="6734" y="2341"/>
                      <a:pt x="6674" y="2241"/>
                    </a:cubicBezTo>
                    <a:cubicBezTo>
                      <a:pt x="5340" y="113"/>
                      <a:pt x="3263" y="1"/>
                      <a:pt x="284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9"/>
              <p:cNvSpPr/>
              <p:nvPr/>
            </p:nvSpPr>
            <p:spPr>
              <a:xfrm>
                <a:off x="1338400" y="1617600"/>
                <a:ext cx="162325" cy="15125"/>
              </a:xfrm>
              <a:custGeom>
                <a:avLst/>
                <a:gdLst/>
                <a:ahLst/>
                <a:cxnLst/>
                <a:rect l="l" t="t" r="r" b="b"/>
                <a:pathLst>
                  <a:path w="6493" h="605" extrusionOk="0">
                    <a:moveTo>
                      <a:pt x="5477" y="0"/>
                    </a:moveTo>
                    <a:cubicBezTo>
                      <a:pt x="3330" y="0"/>
                      <a:pt x="95" y="464"/>
                      <a:pt x="61" y="464"/>
                    </a:cubicBezTo>
                    <a:cubicBezTo>
                      <a:pt x="20" y="464"/>
                      <a:pt x="1" y="505"/>
                      <a:pt x="1" y="545"/>
                    </a:cubicBezTo>
                    <a:cubicBezTo>
                      <a:pt x="1" y="585"/>
                      <a:pt x="41" y="605"/>
                      <a:pt x="61" y="605"/>
                    </a:cubicBezTo>
                    <a:lnTo>
                      <a:pt x="82" y="605"/>
                    </a:lnTo>
                    <a:cubicBezTo>
                      <a:pt x="116" y="605"/>
                      <a:pt x="3333" y="142"/>
                      <a:pt x="5476" y="142"/>
                    </a:cubicBezTo>
                    <a:cubicBezTo>
                      <a:pt x="5822" y="142"/>
                      <a:pt x="6140" y="154"/>
                      <a:pt x="6412" y="182"/>
                    </a:cubicBezTo>
                    <a:cubicBezTo>
                      <a:pt x="6452" y="182"/>
                      <a:pt x="6472" y="142"/>
                      <a:pt x="6493" y="101"/>
                    </a:cubicBezTo>
                    <a:cubicBezTo>
                      <a:pt x="6493" y="81"/>
                      <a:pt x="6452" y="40"/>
                      <a:pt x="6412" y="40"/>
                    </a:cubicBezTo>
                    <a:cubicBezTo>
                      <a:pt x="6141" y="12"/>
                      <a:pt x="5823" y="0"/>
                      <a:pt x="5477" y="0"/>
                    </a:cubicBezTo>
                    <a:close/>
                  </a:path>
                </a:pathLst>
              </a:custGeom>
              <a:solidFill>
                <a:srgbClr val="6F72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9"/>
              <p:cNvSpPr/>
              <p:nvPr/>
            </p:nvSpPr>
            <p:spPr>
              <a:xfrm>
                <a:off x="1276100" y="1428425"/>
                <a:ext cx="14425" cy="12050"/>
              </a:xfrm>
              <a:custGeom>
                <a:avLst/>
                <a:gdLst/>
                <a:ahLst/>
                <a:cxnLst/>
                <a:rect l="l" t="t" r="r" b="b"/>
                <a:pathLst>
                  <a:path w="577" h="482" extrusionOk="0">
                    <a:moveTo>
                      <a:pt x="147" y="0"/>
                    </a:moveTo>
                    <a:cubicBezTo>
                      <a:pt x="40" y="0"/>
                      <a:pt x="0" y="122"/>
                      <a:pt x="53" y="228"/>
                    </a:cubicBezTo>
                    <a:cubicBezTo>
                      <a:pt x="114" y="330"/>
                      <a:pt x="254" y="411"/>
                      <a:pt x="356" y="451"/>
                    </a:cubicBezTo>
                    <a:cubicBezTo>
                      <a:pt x="386" y="471"/>
                      <a:pt x="421" y="481"/>
                      <a:pt x="453" y="481"/>
                    </a:cubicBezTo>
                    <a:cubicBezTo>
                      <a:pt x="486" y="481"/>
                      <a:pt x="516" y="471"/>
                      <a:pt x="537" y="451"/>
                    </a:cubicBezTo>
                    <a:cubicBezTo>
                      <a:pt x="577" y="411"/>
                      <a:pt x="577" y="370"/>
                      <a:pt x="577" y="309"/>
                    </a:cubicBezTo>
                    <a:cubicBezTo>
                      <a:pt x="557" y="269"/>
                      <a:pt x="537" y="228"/>
                      <a:pt x="496" y="188"/>
                    </a:cubicBezTo>
                    <a:cubicBezTo>
                      <a:pt x="416" y="88"/>
                      <a:pt x="316" y="27"/>
                      <a:pt x="195" y="7"/>
                    </a:cubicBezTo>
                    <a:cubicBezTo>
                      <a:pt x="178" y="3"/>
                      <a:pt x="162" y="0"/>
                      <a:pt x="147" y="0"/>
                    </a:cubicBezTo>
                    <a:close/>
                  </a:path>
                </a:pathLst>
              </a:custGeom>
              <a:solidFill>
                <a:srgbClr val="F4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9"/>
              <p:cNvSpPr/>
              <p:nvPr/>
            </p:nvSpPr>
            <p:spPr>
              <a:xfrm>
                <a:off x="1275050" y="1405350"/>
                <a:ext cx="15000" cy="12250"/>
              </a:xfrm>
              <a:custGeom>
                <a:avLst/>
                <a:gdLst/>
                <a:ahLst/>
                <a:cxnLst/>
                <a:rect l="l" t="t" r="r" b="b"/>
                <a:pathLst>
                  <a:path w="600" h="490" extrusionOk="0">
                    <a:moveTo>
                      <a:pt x="169" y="1"/>
                    </a:moveTo>
                    <a:cubicBezTo>
                      <a:pt x="47" y="1"/>
                      <a:pt x="0" y="131"/>
                      <a:pt x="75" y="224"/>
                    </a:cubicBezTo>
                    <a:cubicBezTo>
                      <a:pt x="135" y="345"/>
                      <a:pt x="277" y="426"/>
                      <a:pt x="377" y="466"/>
                    </a:cubicBezTo>
                    <a:cubicBezTo>
                      <a:pt x="412" y="478"/>
                      <a:pt x="454" y="489"/>
                      <a:pt x="490" y="489"/>
                    </a:cubicBezTo>
                    <a:cubicBezTo>
                      <a:pt x="517" y="489"/>
                      <a:pt x="542" y="483"/>
                      <a:pt x="559" y="466"/>
                    </a:cubicBezTo>
                    <a:cubicBezTo>
                      <a:pt x="599" y="426"/>
                      <a:pt x="599" y="366"/>
                      <a:pt x="579" y="326"/>
                    </a:cubicBezTo>
                    <a:cubicBezTo>
                      <a:pt x="579" y="285"/>
                      <a:pt x="559" y="245"/>
                      <a:pt x="519" y="205"/>
                    </a:cubicBezTo>
                    <a:cubicBezTo>
                      <a:pt x="438" y="103"/>
                      <a:pt x="317" y="43"/>
                      <a:pt x="196" y="3"/>
                    </a:cubicBezTo>
                    <a:cubicBezTo>
                      <a:pt x="187" y="2"/>
                      <a:pt x="178" y="1"/>
                      <a:pt x="169" y="1"/>
                    </a:cubicBezTo>
                    <a:close/>
                  </a:path>
                </a:pathLst>
              </a:custGeom>
              <a:solidFill>
                <a:srgbClr val="F4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9"/>
              <p:cNvSpPr/>
              <p:nvPr/>
            </p:nvSpPr>
            <p:spPr>
              <a:xfrm>
                <a:off x="1295175" y="1398300"/>
                <a:ext cx="14500" cy="12400"/>
              </a:xfrm>
              <a:custGeom>
                <a:avLst/>
                <a:gdLst/>
                <a:ahLst/>
                <a:cxnLst/>
                <a:rect l="l" t="t" r="r" b="b"/>
                <a:pathLst>
                  <a:path w="580" h="496" extrusionOk="0">
                    <a:moveTo>
                      <a:pt x="170" y="1"/>
                    </a:moveTo>
                    <a:cubicBezTo>
                      <a:pt x="48" y="1"/>
                      <a:pt x="0" y="132"/>
                      <a:pt x="56" y="245"/>
                    </a:cubicBezTo>
                    <a:cubicBezTo>
                      <a:pt x="117" y="345"/>
                      <a:pt x="257" y="425"/>
                      <a:pt x="359" y="466"/>
                    </a:cubicBezTo>
                    <a:cubicBezTo>
                      <a:pt x="389" y="486"/>
                      <a:pt x="424" y="496"/>
                      <a:pt x="457" y="496"/>
                    </a:cubicBezTo>
                    <a:cubicBezTo>
                      <a:pt x="489" y="496"/>
                      <a:pt x="519" y="486"/>
                      <a:pt x="540" y="466"/>
                    </a:cubicBezTo>
                    <a:cubicBezTo>
                      <a:pt x="580" y="425"/>
                      <a:pt x="580" y="366"/>
                      <a:pt x="580" y="325"/>
                    </a:cubicBezTo>
                    <a:cubicBezTo>
                      <a:pt x="561" y="285"/>
                      <a:pt x="540" y="245"/>
                      <a:pt x="499" y="204"/>
                    </a:cubicBezTo>
                    <a:cubicBezTo>
                      <a:pt x="419" y="103"/>
                      <a:pt x="319" y="43"/>
                      <a:pt x="198" y="3"/>
                    </a:cubicBezTo>
                    <a:cubicBezTo>
                      <a:pt x="188" y="1"/>
                      <a:pt x="179" y="1"/>
                      <a:pt x="170" y="1"/>
                    </a:cubicBezTo>
                    <a:close/>
                  </a:path>
                </a:pathLst>
              </a:custGeom>
              <a:solidFill>
                <a:srgbClr val="F4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9"/>
              <p:cNvSpPr/>
              <p:nvPr/>
            </p:nvSpPr>
            <p:spPr>
              <a:xfrm>
                <a:off x="1316900" y="1413300"/>
                <a:ext cx="14475" cy="12125"/>
              </a:xfrm>
              <a:custGeom>
                <a:avLst/>
                <a:gdLst/>
                <a:ahLst/>
                <a:cxnLst/>
                <a:rect l="l" t="t" r="r" b="b"/>
                <a:pathLst>
                  <a:path w="579" h="485" extrusionOk="0">
                    <a:moveTo>
                      <a:pt x="148" y="1"/>
                    </a:moveTo>
                    <a:cubicBezTo>
                      <a:pt x="42" y="1"/>
                      <a:pt x="1" y="122"/>
                      <a:pt x="54" y="229"/>
                    </a:cubicBezTo>
                    <a:cubicBezTo>
                      <a:pt x="114" y="330"/>
                      <a:pt x="256" y="411"/>
                      <a:pt x="356" y="470"/>
                    </a:cubicBezTo>
                    <a:cubicBezTo>
                      <a:pt x="382" y="479"/>
                      <a:pt x="411" y="484"/>
                      <a:pt x="439" y="484"/>
                    </a:cubicBezTo>
                    <a:cubicBezTo>
                      <a:pt x="478" y="484"/>
                      <a:pt x="515" y="475"/>
                      <a:pt x="538" y="451"/>
                    </a:cubicBezTo>
                    <a:cubicBezTo>
                      <a:pt x="579" y="411"/>
                      <a:pt x="579" y="370"/>
                      <a:pt x="579" y="309"/>
                    </a:cubicBezTo>
                    <a:cubicBezTo>
                      <a:pt x="558" y="269"/>
                      <a:pt x="538" y="229"/>
                      <a:pt x="498" y="188"/>
                    </a:cubicBezTo>
                    <a:cubicBezTo>
                      <a:pt x="417" y="88"/>
                      <a:pt x="316" y="27"/>
                      <a:pt x="195" y="8"/>
                    </a:cubicBezTo>
                    <a:cubicBezTo>
                      <a:pt x="178" y="3"/>
                      <a:pt x="162" y="1"/>
                      <a:pt x="148" y="1"/>
                    </a:cubicBezTo>
                    <a:close/>
                  </a:path>
                </a:pathLst>
              </a:custGeom>
              <a:solidFill>
                <a:srgbClr val="F4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9"/>
              <p:cNvSpPr/>
              <p:nvPr/>
            </p:nvSpPr>
            <p:spPr>
              <a:xfrm>
                <a:off x="1297175" y="1421975"/>
                <a:ext cx="14525" cy="12275"/>
              </a:xfrm>
              <a:custGeom>
                <a:avLst/>
                <a:gdLst/>
                <a:ahLst/>
                <a:cxnLst/>
                <a:rect l="l" t="t" r="r" b="b"/>
                <a:pathLst>
                  <a:path w="581" h="491" extrusionOk="0">
                    <a:moveTo>
                      <a:pt x="172" y="1"/>
                    </a:moveTo>
                    <a:cubicBezTo>
                      <a:pt x="49" y="1"/>
                      <a:pt x="0" y="130"/>
                      <a:pt x="56" y="225"/>
                    </a:cubicBezTo>
                    <a:cubicBezTo>
                      <a:pt x="137" y="346"/>
                      <a:pt x="258" y="427"/>
                      <a:pt x="360" y="467"/>
                    </a:cubicBezTo>
                    <a:cubicBezTo>
                      <a:pt x="394" y="478"/>
                      <a:pt x="436" y="490"/>
                      <a:pt x="473" y="490"/>
                    </a:cubicBezTo>
                    <a:cubicBezTo>
                      <a:pt x="499" y="490"/>
                      <a:pt x="523" y="484"/>
                      <a:pt x="540" y="467"/>
                    </a:cubicBezTo>
                    <a:cubicBezTo>
                      <a:pt x="581" y="427"/>
                      <a:pt x="581" y="365"/>
                      <a:pt x="581" y="325"/>
                    </a:cubicBezTo>
                    <a:lnTo>
                      <a:pt x="521" y="204"/>
                    </a:lnTo>
                    <a:cubicBezTo>
                      <a:pt x="419" y="104"/>
                      <a:pt x="319" y="43"/>
                      <a:pt x="198" y="3"/>
                    </a:cubicBezTo>
                    <a:cubicBezTo>
                      <a:pt x="189" y="1"/>
                      <a:pt x="181" y="1"/>
                      <a:pt x="172" y="1"/>
                    </a:cubicBezTo>
                    <a:close/>
                  </a:path>
                </a:pathLst>
              </a:custGeom>
              <a:solidFill>
                <a:srgbClr val="F4E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9"/>
              <p:cNvSpPr/>
              <p:nvPr/>
            </p:nvSpPr>
            <p:spPr>
              <a:xfrm>
                <a:off x="1521350" y="1648150"/>
                <a:ext cx="128050" cy="332350"/>
              </a:xfrm>
              <a:custGeom>
                <a:avLst/>
                <a:gdLst/>
                <a:ahLst/>
                <a:cxnLst/>
                <a:rect l="l" t="t" r="r" b="b"/>
                <a:pathLst>
                  <a:path w="5122" h="13294" extrusionOk="0">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9"/>
              <p:cNvSpPr/>
              <p:nvPr/>
            </p:nvSpPr>
            <p:spPr>
              <a:xfrm>
                <a:off x="1522350" y="1714125"/>
                <a:ext cx="237450" cy="266900"/>
              </a:xfrm>
              <a:custGeom>
                <a:avLst/>
                <a:gdLst/>
                <a:ahLst/>
                <a:cxnLst/>
                <a:rect l="l" t="t" r="r" b="b"/>
                <a:pathLst>
                  <a:path w="9498" h="10676" extrusionOk="0">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rgbClr val="6465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9"/>
              <p:cNvSpPr/>
              <p:nvPr/>
            </p:nvSpPr>
            <p:spPr>
              <a:xfrm>
                <a:off x="1572750" y="1662500"/>
                <a:ext cx="97325" cy="91650"/>
              </a:xfrm>
              <a:custGeom>
                <a:avLst/>
                <a:gdLst/>
                <a:ahLst/>
                <a:cxnLst/>
                <a:rect l="l" t="t" r="r" b="b"/>
                <a:pathLst>
                  <a:path w="3893" h="3666" extrusionOk="0">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rgbClr val="F26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9"/>
              <p:cNvSpPr/>
              <p:nvPr/>
            </p:nvSpPr>
            <p:spPr>
              <a:xfrm>
                <a:off x="1662475" y="1716325"/>
                <a:ext cx="100825" cy="94275"/>
              </a:xfrm>
              <a:custGeom>
                <a:avLst/>
                <a:gdLst/>
                <a:ahLst/>
                <a:cxnLst/>
                <a:rect l="l" t="t" r="r" b="b"/>
                <a:pathLst>
                  <a:path w="4033" h="3771" extrusionOk="0">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rgbClr val="F269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9"/>
              <p:cNvSpPr/>
              <p:nvPr/>
            </p:nvSpPr>
            <p:spPr>
              <a:xfrm>
                <a:off x="1484050" y="1438150"/>
                <a:ext cx="30800" cy="30800"/>
              </a:xfrm>
              <a:custGeom>
                <a:avLst/>
                <a:gdLst/>
                <a:ahLst/>
                <a:cxnLst/>
                <a:rect l="l" t="t" r="r" b="b"/>
                <a:pathLst>
                  <a:path w="1232" h="1232" extrusionOk="0">
                    <a:moveTo>
                      <a:pt x="626" y="1"/>
                    </a:moveTo>
                    <a:cubicBezTo>
                      <a:pt x="283" y="1"/>
                      <a:pt x="1" y="283"/>
                      <a:pt x="1" y="605"/>
                    </a:cubicBezTo>
                    <a:cubicBezTo>
                      <a:pt x="1" y="949"/>
                      <a:pt x="283" y="1231"/>
                      <a:pt x="626" y="1231"/>
                    </a:cubicBezTo>
                    <a:cubicBezTo>
                      <a:pt x="968" y="1231"/>
                      <a:pt x="1231" y="949"/>
                      <a:pt x="1231" y="605"/>
                    </a:cubicBezTo>
                    <a:cubicBezTo>
                      <a:pt x="1231" y="283"/>
                      <a:pt x="968" y="1"/>
                      <a:pt x="626"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9"/>
              <p:cNvSpPr/>
              <p:nvPr/>
            </p:nvSpPr>
            <p:spPr>
              <a:xfrm>
                <a:off x="1541025" y="1495125"/>
                <a:ext cx="30750" cy="30275"/>
              </a:xfrm>
              <a:custGeom>
                <a:avLst/>
                <a:gdLst/>
                <a:ahLst/>
                <a:cxnLst/>
                <a:rect l="l" t="t" r="r" b="b"/>
                <a:pathLst>
                  <a:path w="1230" h="1211" extrusionOk="0">
                    <a:moveTo>
                      <a:pt x="605" y="1"/>
                    </a:moveTo>
                    <a:cubicBezTo>
                      <a:pt x="283" y="1"/>
                      <a:pt x="1" y="262"/>
                      <a:pt x="1" y="605"/>
                    </a:cubicBezTo>
                    <a:cubicBezTo>
                      <a:pt x="1" y="947"/>
                      <a:pt x="283" y="1210"/>
                      <a:pt x="605" y="1210"/>
                    </a:cubicBezTo>
                    <a:cubicBezTo>
                      <a:pt x="947" y="1210"/>
                      <a:pt x="1230" y="947"/>
                      <a:pt x="1230" y="605"/>
                    </a:cubicBezTo>
                    <a:cubicBezTo>
                      <a:pt x="1230" y="262"/>
                      <a:pt x="947" y="1"/>
                      <a:pt x="605" y="1"/>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9"/>
              <p:cNvSpPr/>
              <p:nvPr/>
            </p:nvSpPr>
            <p:spPr>
              <a:xfrm>
                <a:off x="1553600" y="1424575"/>
                <a:ext cx="30800" cy="30750"/>
              </a:xfrm>
              <a:custGeom>
                <a:avLst/>
                <a:gdLst/>
                <a:ahLst/>
                <a:cxnLst/>
                <a:rect l="l" t="t" r="r" b="b"/>
                <a:pathLst>
                  <a:path w="1232" h="1230" extrusionOk="0">
                    <a:moveTo>
                      <a:pt x="606" y="0"/>
                    </a:moveTo>
                    <a:cubicBezTo>
                      <a:pt x="283" y="0"/>
                      <a:pt x="1" y="282"/>
                      <a:pt x="1" y="624"/>
                    </a:cubicBezTo>
                    <a:cubicBezTo>
                      <a:pt x="1" y="947"/>
                      <a:pt x="283" y="1229"/>
                      <a:pt x="606" y="1229"/>
                    </a:cubicBezTo>
                    <a:cubicBezTo>
                      <a:pt x="949" y="1229"/>
                      <a:pt x="1231" y="947"/>
                      <a:pt x="1231" y="624"/>
                    </a:cubicBezTo>
                    <a:cubicBezTo>
                      <a:pt x="1231" y="282"/>
                      <a:pt x="949" y="0"/>
                      <a:pt x="606"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9"/>
              <p:cNvSpPr/>
              <p:nvPr/>
            </p:nvSpPr>
            <p:spPr>
              <a:xfrm>
                <a:off x="1518850" y="2610025"/>
                <a:ext cx="25225" cy="30750"/>
              </a:xfrm>
              <a:custGeom>
                <a:avLst/>
                <a:gdLst/>
                <a:ahLst/>
                <a:cxnLst/>
                <a:rect l="l" t="t" r="r" b="b"/>
                <a:pathLst>
                  <a:path w="1009" h="1230" extrusionOk="0">
                    <a:moveTo>
                      <a:pt x="504" y="0"/>
                    </a:moveTo>
                    <a:cubicBezTo>
                      <a:pt x="221" y="0"/>
                      <a:pt x="0" y="282"/>
                      <a:pt x="0" y="624"/>
                    </a:cubicBezTo>
                    <a:cubicBezTo>
                      <a:pt x="0" y="968"/>
                      <a:pt x="221" y="1229"/>
                      <a:pt x="504" y="1229"/>
                    </a:cubicBezTo>
                    <a:cubicBezTo>
                      <a:pt x="786" y="1229"/>
                      <a:pt x="1009" y="968"/>
                      <a:pt x="1009" y="624"/>
                    </a:cubicBezTo>
                    <a:cubicBezTo>
                      <a:pt x="1009" y="282"/>
                      <a:pt x="786" y="0"/>
                      <a:pt x="504"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9"/>
              <p:cNvSpPr/>
              <p:nvPr/>
            </p:nvSpPr>
            <p:spPr>
              <a:xfrm>
                <a:off x="1565700" y="2666950"/>
                <a:ext cx="25225" cy="30800"/>
              </a:xfrm>
              <a:custGeom>
                <a:avLst/>
                <a:gdLst/>
                <a:ahLst/>
                <a:cxnLst/>
                <a:rect l="l" t="t" r="r" b="b"/>
                <a:pathLst>
                  <a:path w="1009" h="1232" extrusionOk="0">
                    <a:moveTo>
                      <a:pt x="505" y="0"/>
                    </a:moveTo>
                    <a:cubicBezTo>
                      <a:pt x="223" y="0"/>
                      <a:pt x="1" y="283"/>
                      <a:pt x="1" y="605"/>
                    </a:cubicBezTo>
                    <a:cubicBezTo>
                      <a:pt x="1" y="949"/>
                      <a:pt x="223" y="1231"/>
                      <a:pt x="505" y="1231"/>
                    </a:cubicBezTo>
                    <a:cubicBezTo>
                      <a:pt x="788" y="1231"/>
                      <a:pt x="1009" y="949"/>
                      <a:pt x="1009" y="605"/>
                    </a:cubicBezTo>
                    <a:cubicBezTo>
                      <a:pt x="1009" y="283"/>
                      <a:pt x="788" y="0"/>
                      <a:pt x="505"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9"/>
              <p:cNvSpPr/>
              <p:nvPr/>
            </p:nvSpPr>
            <p:spPr>
              <a:xfrm>
                <a:off x="1576300" y="2596900"/>
                <a:ext cx="25225" cy="30275"/>
              </a:xfrm>
              <a:custGeom>
                <a:avLst/>
                <a:gdLst/>
                <a:ahLst/>
                <a:cxnLst/>
                <a:rect l="l" t="t" r="r" b="b"/>
                <a:pathLst>
                  <a:path w="1009" h="1211" extrusionOk="0">
                    <a:moveTo>
                      <a:pt x="504" y="1"/>
                    </a:moveTo>
                    <a:cubicBezTo>
                      <a:pt x="222" y="1"/>
                      <a:pt x="1" y="262"/>
                      <a:pt x="1" y="606"/>
                    </a:cubicBezTo>
                    <a:cubicBezTo>
                      <a:pt x="1" y="948"/>
                      <a:pt x="222" y="1211"/>
                      <a:pt x="504" y="1211"/>
                    </a:cubicBezTo>
                    <a:cubicBezTo>
                      <a:pt x="786" y="1211"/>
                      <a:pt x="1009" y="948"/>
                      <a:pt x="1009" y="606"/>
                    </a:cubicBezTo>
                    <a:cubicBezTo>
                      <a:pt x="1009" y="262"/>
                      <a:pt x="786" y="1"/>
                      <a:pt x="504"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9"/>
              <p:cNvSpPr/>
              <p:nvPr/>
            </p:nvSpPr>
            <p:spPr>
              <a:xfrm>
                <a:off x="548600" y="2380475"/>
                <a:ext cx="33800" cy="30725"/>
              </a:xfrm>
              <a:custGeom>
                <a:avLst/>
                <a:gdLst/>
                <a:ahLst/>
                <a:cxnLst/>
                <a:rect l="l" t="t" r="r" b="b"/>
                <a:pathLst>
                  <a:path w="1352" h="1229" extrusionOk="0">
                    <a:moveTo>
                      <a:pt x="668" y="0"/>
                    </a:moveTo>
                    <a:cubicBezTo>
                      <a:pt x="521" y="0"/>
                      <a:pt x="377" y="56"/>
                      <a:pt x="263" y="169"/>
                    </a:cubicBezTo>
                    <a:cubicBezTo>
                      <a:pt x="0" y="392"/>
                      <a:pt x="0" y="774"/>
                      <a:pt x="223" y="1037"/>
                    </a:cubicBezTo>
                    <a:cubicBezTo>
                      <a:pt x="338" y="1163"/>
                      <a:pt x="496" y="1229"/>
                      <a:pt x="659" y="1229"/>
                    </a:cubicBezTo>
                    <a:cubicBezTo>
                      <a:pt x="810" y="1229"/>
                      <a:pt x="963" y="1173"/>
                      <a:pt x="1089" y="1057"/>
                    </a:cubicBezTo>
                    <a:cubicBezTo>
                      <a:pt x="1331" y="836"/>
                      <a:pt x="1352" y="452"/>
                      <a:pt x="1129" y="210"/>
                    </a:cubicBezTo>
                    <a:cubicBezTo>
                      <a:pt x="1001" y="71"/>
                      <a:pt x="833" y="0"/>
                      <a:pt x="668"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9"/>
              <p:cNvSpPr/>
              <p:nvPr/>
            </p:nvSpPr>
            <p:spPr>
              <a:xfrm>
                <a:off x="467950" y="2376950"/>
                <a:ext cx="34300" cy="30800"/>
              </a:xfrm>
              <a:custGeom>
                <a:avLst/>
                <a:gdLst/>
                <a:ahLst/>
                <a:cxnLst/>
                <a:rect l="l" t="t" r="r" b="b"/>
                <a:pathLst>
                  <a:path w="1372" h="1232" extrusionOk="0">
                    <a:moveTo>
                      <a:pt x="689" y="0"/>
                    </a:moveTo>
                    <a:cubicBezTo>
                      <a:pt x="542" y="0"/>
                      <a:pt x="396" y="56"/>
                      <a:pt x="283" y="170"/>
                    </a:cubicBezTo>
                    <a:cubicBezTo>
                      <a:pt x="21" y="391"/>
                      <a:pt x="0" y="775"/>
                      <a:pt x="242" y="1036"/>
                    </a:cubicBezTo>
                    <a:cubicBezTo>
                      <a:pt x="361" y="1165"/>
                      <a:pt x="525" y="1231"/>
                      <a:pt x="692" y="1231"/>
                    </a:cubicBezTo>
                    <a:cubicBezTo>
                      <a:pt x="838" y="1231"/>
                      <a:pt x="987" y="1181"/>
                      <a:pt x="1110" y="1077"/>
                    </a:cubicBezTo>
                    <a:cubicBezTo>
                      <a:pt x="1352" y="835"/>
                      <a:pt x="1371" y="452"/>
                      <a:pt x="1150" y="210"/>
                    </a:cubicBezTo>
                    <a:cubicBezTo>
                      <a:pt x="1022" y="71"/>
                      <a:pt x="854" y="0"/>
                      <a:pt x="689"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9"/>
              <p:cNvSpPr/>
              <p:nvPr/>
            </p:nvSpPr>
            <p:spPr>
              <a:xfrm>
                <a:off x="506250" y="2437300"/>
                <a:ext cx="34300" cy="30800"/>
              </a:xfrm>
              <a:custGeom>
                <a:avLst/>
                <a:gdLst/>
                <a:ahLst/>
                <a:cxnLst/>
                <a:rect l="l" t="t" r="r" b="b"/>
                <a:pathLst>
                  <a:path w="1372" h="1232" extrusionOk="0">
                    <a:moveTo>
                      <a:pt x="681" y="0"/>
                    </a:moveTo>
                    <a:cubicBezTo>
                      <a:pt x="535" y="0"/>
                      <a:pt x="386" y="51"/>
                      <a:pt x="263" y="154"/>
                    </a:cubicBezTo>
                    <a:cubicBezTo>
                      <a:pt x="22" y="396"/>
                      <a:pt x="1" y="780"/>
                      <a:pt x="242" y="1022"/>
                    </a:cubicBezTo>
                    <a:cubicBezTo>
                      <a:pt x="361" y="1161"/>
                      <a:pt x="524" y="1232"/>
                      <a:pt x="687" y="1232"/>
                    </a:cubicBezTo>
                    <a:cubicBezTo>
                      <a:pt x="831" y="1232"/>
                      <a:pt x="976" y="1176"/>
                      <a:pt x="1089" y="1062"/>
                    </a:cubicBezTo>
                    <a:cubicBezTo>
                      <a:pt x="1352" y="840"/>
                      <a:pt x="1372" y="458"/>
                      <a:pt x="1130" y="195"/>
                    </a:cubicBezTo>
                    <a:cubicBezTo>
                      <a:pt x="1012" y="66"/>
                      <a:pt x="848" y="0"/>
                      <a:pt x="681"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9"/>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9"/>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9"/>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9"/>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9"/>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9"/>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9"/>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9"/>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9"/>
              <p:cNvSpPr/>
              <p:nvPr/>
            </p:nvSpPr>
            <p:spPr>
              <a:xfrm>
                <a:off x="483675" y="1364525"/>
                <a:ext cx="341275" cy="406750"/>
              </a:xfrm>
              <a:custGeom>
                <a:avLst/>
                <a:gdLst/>
                <a:ahLst/>
                <a:cxnLst/>
                <a:rect l="l" t="t" r="r" b="b"/>
                <a:pathLst>
                  <a:path w="13651" h="16270" extrusionOk="0">
                    <a:moveTo>
                      <a:pt x="317" y="1"/>
                    </a:moveTo>
                    <a:cubicBezTo>
                      <a:pt x="146" y="1"/>
                      <a:pt x="0" y="131"/>
                      <a:pt x="78" y="284"/>
                    </a:cubicBezTo>
                    <a:cubicBezTo>
                      <a:pt x="621" y="1434"/>
                      <a:pt x="2013" y="4115"/>
                      <a:pt x="4774" y="8147"/>
                    </a:cubicBezTo>
                    <a:cubicBezTo>
                      <a:pt x="7860" y="12623"/>
                      <a:pt x="11892" y="15365"/>
                      <a:pt x="13282" y="16232"/>
                    </a:cubicBezTo>
                    <a:cubicBezTo>
                      <a:pt x="13324" y="16258"/>
                      <a:pt x="13369" y="16269"/>
                      <a:pt x="13413" y="16269"/>
                    </a:cubicBezTo>
                    <a:cubicBezTo>
                      <a:pt x="13539" y="16269"/>
                      <a:pt x="13650" y="16175"/>
                      <a:pt x="13605" y="16071"/>
                    </a:cubicBezTo>
                    <a:cubicBezTo>
                      <a:pt x="12940" y="14458"/>
                      <a:pt x="10661" y="9136"/>
                      <a:pt x="8605" y="6434"/>
                    </a:cubicBezTo>
                    <a:cubicBezTo>
                      <a:pt x="6670" y="3873"/>
                      <a:pt x="2194" y="1072"/>
                      <a:pt x="481" y="43"/>
                    </a:cubicBezTo>
                    <a:cubicBezTo>
                      <a:pt x="428" y="14"/>
                      <a:pt x="371" y="1"/>
                      <a:pt x="317" y="1"/>
                    </a:cubicBezTo>
                    <a:close/>
                  </a:path>
                </a:pathLst>
              </a:custGeom>
              <a:solidFill>
                <a:srgbClr val="F29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9"/>
              <p:cNvSpPr/>
              <p:nvPr/>
            </p:nvSpPr>
            <p:spPr>
              <a:xfrm>
                <a:off x="486625" y="1366225"/>
                <a:ext cx="330125" cy="405125"/>
              </a:xfrm>
              <a:custGeom>
                <a:avLst/>
                <a:gdLst/>
                <a:ahLst/>
                <a:cxnLst/>
                <a:rect l="l" t="t" r="r" b="b"/>
                <a:pathLst>
                  <a:path w="13205" h="16205" extrusionOk="0">
                    <a:moveTo>
                      <a:pt x="50" y="0"/>
                    </a:moveTo>
                    <a:cubicBezTo>
                      <a:pt x="40" y="0"/>
                      <a:pt x="30" y="5"/>
                      <a:pt x="19" y="15"/>
                    </a:cubicBezTo>
                    <a:cubicBezTo>
                      <a:pt x="0" y="15"/>
                      <a:pt x="0" y="36"/>
                      <a:pt x="19" y="55"/>
                    </a:cubicBezTo>
                    <a:cubicBezTo>
                      <a:pt x="121" y="176"/>
                      <a:pt x="10121" y="12111"/>
                      <a:pt x="13145" y="16184"/>
                    </a:cubicBezTo>
                    <a:cubicBezTo>
                      <a:pt x="13145" y="16205"/>
                      <a:pt x="13164" y="16205"/>
                      <a:pt x="13164" y="16205"/>
                    </a:cubicBezTo>
                    <a:lnTo>
                      <a:pt x="13185" y="16205"/>
                    </a:lnTo>
                    <a:cubicBezTo>
                      <a:pt x="13205" y="16184"/>
                      <a:pt x="13205" y="16164"/>
                      <a:pt x="13205" y="16143"/>
                    </a:cubicBezTo>
                    <a:cubicBezTo>
                      <a:pt x="10181" y="12071"/>
                      <a:pt x="161" y="136"/>
                      <a:pt x="81" y="15"/>
                    </a:cubicBezTo>
                    <a:cubicBezTo>
                      <a:pt x="70" y="5"/>
                      <a:pt x="60" y="0"/>
                      <a:pt x="5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9"/>
              <p:cNvSpPr/>
              <p:nvPr/>
            </p:nvSpPr>
            <p:spPr>
              <a:xfrm>
                <a:off x="522900" y="1411950"/>
                <a:ext cx="47400" cy="50950"/>
              </a:xfrm>
              <a:custGeom>
                <a:avLst/>
                <a:gdLst/>
                <a:ahLst/>
                <a:cxnLst/>
                <a:rect l="l" t="t" r="r" b="b"/>
                <a:pathLst>
                  <a:path w="1896" h="2038" extrusionOk="0">
                    <a:moveTo>
                      <a:pt x="1855" y="0"/>
                    </a:moveTo>
                    <a:cubicBezTo>
                      <a:pt x="1835" y="0"/>
                      <a:pt x="1815" y="21"/>
                      <a:pt x="1815" y="21"/>
                    </a:cubicBezTo>
                    <a:lnTo>
                      <a:pt x="1673" y="1957"/>
                    </a:lnTo>
                    <a:lnTo>
                      <a:pt x="41" y="1331"/>
                    </a:lnTo>
                    <a:cubicBezTo>
                      <a:pt x="20" y="1331"/>
                      <a:pt x="1" y="1331"/>
                      <a:pt x="1" y="1352"/>
                    </a:cubicBezTo>
                    <a:cubicBezTo>
                      <a:pt x="1" y="1371"/>
                      <a:pt x="1" y="1392"/>
                      <a:pt x="20" y="1392"/>
                    </a:cubicBezTo>
                    <a:lnTo>
                      <a:pt x="1694" y="2037"/>
                    </a:lnTo>
                    <a:lnTo>
                      <a:pt x="1735" y="2037"/>
                    </a:lnTo>
                    <a:lnTo>
                      <a:pt x="1754" y="2016"/>
                    </a:lnTo>
                    <a:lnTo>
                      <a:pt x="1896" y="41"/>
                    </a:lnTo>
                    <a:cubicBezTo>
                      <a:pt x="1896" y="21"/>
                      <a:pt x="1875" y="0"/>
                      <a:pt x="1855"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9"/>
              <p:cNvSpPr/>
              <p:nvPr/>
            </p:nvSpPr>
            <p:spPr>
              <a:xfrm>
                <a:off x="583375" y="1484525"/>
                <a:ext cx="80675" cy="65050"/>
              </a:xfrm>
              <a:custGeom>
                <a:avLst/>
                <a:gdLst/>
                <a:ahLst/>
                <a:cxnLst/>
                <a:rect l="l" t="t" r="r" b="b"/>
                <a:pathLst>
                  <a:path w="3227" h="2602" extrusionOk="0">
                    <a:moveTo>
                      <a:pt x="3206" y="0"/>
                    </a:moveTo>
                    <a:cubicBezTo>
                      <a:pt x="3186" y="0"/>
                      <a:pt x="3165" y="0"/>
                      <a:pt x="3146" y="21"/>
                    </a:cubicBezTo>
                    <a:lnTo>
                      <a:pt x="2198" y="2521"/>
                    </a:lnTo>
                    <a:lnTo>
                      <a:pt x="41" y="2218"/>
                    </a:lnTo>
                    <a:cubicBezTo>
                      <a:pt x="20" y="2218"/>
                      <a:pt x="1" y="2239"/>
                      <a:pt x="1" y="2258"/>
                    </a:cubicBezTo>
                    <a:cubicBezTo>
                      <a:pt x="1" y="2279"/>
                      <a:pt x="20" y="2279"/>
                      <a:pt x="20" y="2299"/>
                    </a:cubicBezTo>
                    <a:lnTo>
                      <a:pt x="2219" y="2602"/>
                    </a:lnTo>
                    <a:cubicBezTo>
                      <a:pt x="2238" y="2602"/>
                      <a:pt x="2259" y="2581"/>
                      <a:pt x="2259" y="2581"/>
                    </a:cubicBezTo>
                    <a:lnTo>
                      <a:pt x="3206" y="41"/>
                    </a:lnTo>
                    <a:cubicBezTo>
                      <a:pt x="3227" y="21"/>
                      <a:pt x="3206" y="0"/>
                      <a:pt x="3206"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9"/>
              <p:cNvSpPr/>
              <p:nvPr/>
            </p:nvSpPr>
            <p:spPr>
              <a:xfrm>
                <a:off x="616125" y="1532900"/>
                <a:ext cx="90750" cy="70600"/>
              </a:xfrm>
              <a:custGeom>
                <a:avLst/>
                <a:gdLst/>
                <a:ahLst/>
                <a:cxnLst/>
                <a:rect l="l" t="t" r="r" b="b"/>
                <a:pathLst>
                  <a:path w="3630" h="2824" extrusionOk="0">
                    <a:moveTo>
                      <a:pt x="3610" y="1"/>
                    </a:moveTo>
                    <a:cubicBezTo>
                      <a:pt x="3589" y="1"/>
                      <a:pt x="3570" y="1"/>
                      <a:pt x="3549" y="22"/>
                    </a:cubicBezTo>
                    <a:lnTo>
                      <a:pt x="2702" y="2764"/>
                    </a:lnTo>
                    <a:lnTo>
                      <a:pt x="62" y="2119"/>
                    </a:lnTo>
                    <a:cubicBezTo>
                      <a:pt x="41" y="2119"/>
                      <a:pt x="22" y="2138"/>
                      <a:pt x="22" y="2159"/>
                    </a:cubicBezTo>
                    <a:cubicBezTo>
                      <a:pt x="1" y="2159"/>
                      <a:pt x="22" y="2178"/>
                      <a:pt x="41" y="2199"/>
                    </a:cubicBezTo>
                    <a:lnTo>
                      <a:pt x="2702" y="2823"/>
                    </a:lnTo>
                    <a:lnTo>
                      <a:pt x="2723" y="2823"/>
                    </a:lnTo>
                    <a:cubicBezTo>
                      <a:pt x="2743" y="2823"/>
                      <a:pt x="2743" y="2823"/>
                      <a:pt x="2743" y="2804"/>
                    </a:cubicBezTo>
                    <a:lnTo>
                      <a:pt x="3630" y="41"/>
                    </a:lnTo>
                    <a:cubicBezTo>
                      <a:pt x="3630" y="22"/>
                      <a:pt x="3610" y="1"/>
                      <a:pt x="361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9"/>
              <p:cNvSpPr/>
              <p:nvPr/>
            </p:nvSpPr>
            <p:spPr>
              <a:xfrm>
                <a:off x="664025" y="1600975"/>
                <a:ext cx="84175" cy="52450"/>
              </a:xfrm>
              <a:custGeom>
                <a:avLst/>
                <a:gdLst/>
                <a:ahLst/>
                <a:cxnLst/>
                <a:rect l="l" t="t" r="r" b="b"/>
                <a:pathLst>
                  <a:path w="3367" h="2098" extrusionOk="0">
                    <a:moveTo>
                      <a:pt x="3347" y="0"/>
                    </a:moveTo>
                    <a:cubicBezTo>
                      <a:pt x="3326" y="0"/>
                      <a:pt x="3307" y="0"/>
                      <a:pt x="3286" y="20"/>
                    </a:cubicBezTo>
                    <a:lnTo>
                      <a:pt x="2339" y="2016"/>
                    </a:lnTo>
                    <a:lnTo>
                      <a:pt x="41" y="1713"/>
                    </a:lnTo>
                    <a:cubicBezTo>
                      <a:pt x="20" y="1713"/>
                      <a:pt x="1" y="1734"/>
                      <a:pt x="1" y="1734"/>
                    </a:cubicBezTo>
                    <a:cubicBezTo>
                      <a:pt x="1" y="1754"/>
                      <a:pt x="20" y="1775"/>
                      <a:pt x="41" y="1775"/>
                    </a:cubicBezTo>
                    <a:lnTo>
                      <a:pt x="2359" y="2097"/>
                    </a:lnTo>
                    <a:cubicBezTo>
                      <a:pt x="2380" y="2097"/>
                      <a:pt x="2380" y="2076"/>
                      <a:pt x="2399" y="2076"/>
                    </a:cubicBezTo>
                    <a:lnTo>
                      <a:pt x="3347" y="60"/>
                    </a:lnTo>
                    <a:cubicBezTo>
                      <a:pt x="3367" y="41"/>
                      <a:pt x="3347" y="20"/>
                      <a:pt x="334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9"/>
              <p:cNvSpPr/>
              <p:nvPr/>
            </p:nvSpPr>
            <p:spPr>
              <a:xfrm>
                <a:off x="727525" y="1672550"/>
                <a:ext cx="56975" cy="45375"/>
              </a:xfrm>
              <a:custGeom>
                <a:avLst/>
                <a:gdLst/>
                <a:ahLst/>
                <a:cxnLst/>
                <a:rect l="l" t="t" r="r" b="b"/>
                <a:pathLst>
                  <a:path w="2279" h="1815" extrusionOk="0">
                    <a:moveTo>
                      <a:pt x="2238" y="0"/>
                    </a:moveTo>
                    <a:cubicBezTo>
                      <a:pt x="2219" y="0"/>
                      <a:pt x="2198" y="20"/>
                      <a:pt x="2198" y="41"/>
                    </a:cubicBezTo>
                    <a:lnTo>
                      <a:pt x="1896" y="1753"/>
                    </a:lnTo>
                    <a:lnTo>
                      <a:pt x="61" y="1310"/>
                    </a:lnTo>
                    <a:cubicBezTo>
                      <a:pt x="41" y="1310"/>
                      <a:pt x="20" y="1331"/>
                      <a:pt x="20" y="1350"/>
                    </a:cubicBezTo>
                    <a:cubicBezTo>
                      <a:pt x="1" y="1371"/>
                      <a:pt x="20" y="1371"/>
                      <a:pt x="41" y="1390"/>
                    </a:cubicBezTo>
                    <a:lnTo>
                      <a:pt x="1915" y="1815"/>
                    </a:lnTo>
                    <a:lnTo>
                      <a:pt x="1956" y="1815"/>
                    </a:lnTo>
                    <a:lnTo>
                      <a:pt x="1956" y="1794"/>
                    </a:lnTo>
                    <a:lnTo>
                      <a:pt x="2278" y="41"/>
                    </a:lnTo>
                    <a:cubicBezTo>
                      <a:pt x="2278" y="20"/>
                      <a:pt x="2259" y="0"/>
                      <a:pt x="2238"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9"/>
              <p:cNvSpPr/>
              <p:nvPr/>
            </p:nvSpPr>
            <p:spPr>
              <a:xfrm>
                <a:off x="556650" y="1448025"/>
                <a:ext cx="62050" cy="52650"/>
              </a:xfrm>
              <a:custGeom>
                <a:avLst/>
                <a:gdLst/>
                <a:ahLst/>
                <a:cxnLst/>
                <a:rect l="l" t="t" r="r" b="b"/>
                <a:pathLst>
                  <a:path w="2482" h="2106" extrusionOk="0">
                    <a:moveTo>
                      <a:pt x="2444" y="1"/>
                    </a:moveTo>
                    <a:cubicBezTo>
                      <a:pt x="2431" y="1"/>
                      <a:pt x="2420" y="15"/>
                      <a:pt x="2420" y="30"/>
                    </a:cubicBezTo>
                    <a:lnTo>
                      <a:pt x="1654" y="2046"/>
                    </a:lnTo>
                    <a:lnTo>
                      <a:pt x="22" y="1944"/>
                    </a:lnTo>
                    <a:cubicBezTo>
                      <a:pt x="1" y="1944"/>
                      <a:pt x="1" y="1965"/>
                      <a:pt x="1" y="1985"/>
                    </a:cubicBezTo>
                    <a:cubicBezTo>
                      <a:pt x="1" y="2006"/>
                      <a:pt x="1" y="2006"/>
                      <a:pt x="22" y="2006"/>
                    </a:cubicBezTo>
                    <a:lnTo>
                      <a:pt x="1675" y="2106"/>
                    </a:lnTo>
                    <a:cubicBezTo>
                      <a:pt x="1694" y="2106"/>
                      <a:pt x="1694" y="2106"/>
                      <a:pt x="1715" y="2086"/>
                    </a:cubicBezTo>
                    <a:lnTo>
                      <a:pt x="2481" y="49"/>
                    </a:lnTo>
                    <a:cubicBezTo>
                      <a:pt x="2481" y="30"/>
                      <a:pt x="2460" y="9"/>
                      <a:pt x="2460" y="9"/>
                    </a:cubicBezTo>
                    <a:cubicBezTo>
                      <a:pt x="2455" y="3"/>
                      <a:pt x="2449" y="1"/>
                      <a:pt x="2444"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9"/>
              <p:cNvSpPr/>
              <p:nvPr/>
            </p:nvSpPr>
            <p:spPr>
              <a:xfrm>
                <a:off x="198127" y="1182223"/>
                <a:ext cx="50900" cy="46675"/>
              </a:xfrm>
              <a:custGeom>
                <a:avLst/>
                <a:gdLst/>
                <a:ahLst/>
                <a:cxnLst/>
                <a:rect l="l" t="t" r="r" b="b"/>
                <a:pathLst>
                  <a:path w="2036" h="1867" extrusionOk="0">
                    <a:moveTo>
                      <a:pt x="1022" y="1"/>
                    </a:moveTo>
                    <a:cubicBezTo>
                      <a:pt x="610" y="1"/>
                      <a:pt x="225" y="297"/>
                      <a:pt x="121" y="712"/>
                    </a:cubicBezTo>
                    <a:cubicBezTo>
                      <a:pt x="1" y="1217"/>
                      <a:pt x="302" y="1720"/>
                      <a:pt x="807" y="1841"/>
                    </a:cubicBezTo>
                    <a:cubicBezTo>
                      <a:pt x="879" y="1858"/>
                      <a:pt x="950" y="1866"/>
                      <a:pt x="1020" y="1866"/>
                    </a:cubicBezTo>
                    <a:cubicBezTo>
                      <a:pt x="1441" y="1866"/>
                      <a:pt x="1811" y="1570"/>
                      <a:pt x="1915" y="1155"/>
                    </a:cubicBezTo>
                    <a:cubicBezTo>
                      <a:pt x="2036" y="652"/>
                      <a:pt x="1734" y="147"/>
                      <a:pt x="1230" y="26"/>
                    </a:cubicBezTo>
                    <a:cubicBezTo>
                      <a:pt x="1160" y="9"/>
                      <a:pt x="1091" y="1"/>
                      <a:pt x="10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9"/>
              <p:cNvSpPr/>
              <p:nvPr/>
            </p:nvSpPr>
            <p:spPr>
              <a:xfrm>
                <a:off x="301427" y="1119223"/>
                <a:ext cx="51450" cy="46200"/>
              </a:xfrm>
              <a:custGeom>
                <a:avLst/>
                <a:gdLst/>
                <a:ahLst/>
                <a:cxnLst/>
                <a:rect l="l" t="t" r="r" b="b"/>
                <a:pathLst>
                  <a:path w="2058" h="1848" extrusionOk="0">
                    <a:moveTo>
                      <a:pt x="1027" y="0"/>
                    </a:moveTo>
                    <a:cubicBezTo>
                      <a:pt x="606" y="0"/>
                      <a:pt x="225" y="283"/>
                      <a:pt x="122" y="712"/>
                    </a:cubicBezTo>
                    <a:cubicBezTo>
                      <a:pt x="1" y="1196"/>
                      <a:pt x="323" y="1700"/>
                      <a:pt x="807" y="1820"/>
                    </a:cubicBezTo>
                    <a:cubicBezTo>
                      <a:pt x="882" y="1839"/>
                      <a:pt x="957" y="1847"/>
                      <a:pt x="1031" y="1847"/>
                    </a:cubicBezTo>
                    <a:cubicBezTo>
                      <a:pt x="1453" y="1847"/>
                      <a:pt x="1833" y="1565"/>
                      <a:pt x="1936" y="1135"/>
                    </a:cubicBezTo>
                    <a:cubicBezTo>
                      <a:pt x="2057" y="651"/>
                      <a:pt x="1735" y="148"/>
                      <a:pt x="1251" y="27"/>
                    </a:cubicBezTo>
                    <a:cubicBezTo>
                      <a:pt x="1176" y="9"/>
                      <a:pt x="1101" y="0"/>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9"/>
              <p:cNvSpPr/>
              <p:nvPr/>
            </p:nvSpPr>
            <p:spPr>
              <a:xfrm>
                <a:off x="203177" y="1075873"/>
                <a:ext cx="50900" cy="46200"/>
              </a:xfrm>
              <a:custGeom>
                <a:avLst/>
                <a:gdLst/>
                <a:ahLst/>
                <a:cxnLst/>
                <a:rect l="l" t="t" r="r" b="b"/>
                <a:pathLst>
                  <a:path w="2036" h="1848" extrusionOk="0">
                    <a:moveTo>
                      <a:pt x="1006" y="1"/>
                    </a:moveTo>
                    <a:cubicBezTo>
                      <a:pt x="584" y="1"/>
                      <a:pt x="203" y="283"/>
                      <a:pt x="100" y="713"/>
                    </a:cubicBezTo>
                    <a:cubicBezTo>
                      <a:pt x="0" y="1197"/>
                      <a:pt x="302" y="1700"/>
                      <a:pt x="786" y="1821"/>
                    </a:cubicBezTo>
                    <a:cubicBezTo>
                      <a:pt x="861" y="1839"/>
                      <a:pt x="936" y="1847"/>
                      <a:pt x="1010" y="1847"/>
                    </a:cubicBezTo>
                    <a:cubicBezTo>
                      <a:pt x="1432" y="1847"/>
                      <a:pt x="1812" y="1565"/>
                      <a:pt x="1915" y="1135"/>
                    </a:cubicBezTo>
                    <a:cubicBezTo>
                      <a:pt x="2036" y="632"/>
                      <a:pt x="1734" y="148"/>
                      <a:pt x="1229" y="27"/>
                    </a:cubicBezTo>
                    <a:cubicBezTo>
                      <a:pt x="1154" y="9"/>
                      <a:pt x="1079" y="1"/>
                      <a:pt x="1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8" name="Google Shape;1868;p39"/>
            <p:cNvGrpSpPr/>
            <p:nvPr/>
          </p:nvGrpSpPr>
          <p:grpSpPr>
            <a:xfrm>
              <a:off x="3682376" y="4163487"/>
              <a:ext cx="377387" cy="387778"/>
              <a:chOff x="1518850" y="2596900"/>
              <a:chExt cx="82675" cy="100850"/>
            </a:xfrm>
          </p:grpSpPr>
          <p:sp>
            <p:nvSpPr>
              <p:cNvPr id="1869" name="Google Shape;1869;p39"/>
              <p:cNvSpPr/>
              <p:nvPr/>
            </p:nvSpPr>
            <p:spPr>
              <a:xfrm>
                <a:off x="1518850" y="2610025"/>
                <a:ext cx="25225" cy="30750"/>
              </a:xfrm>
              <a:custGeom>
                <a:avLst/>
                <a:gdLst/>
                <a:ahLst/>
                <a:cxnLst/>
                <a:rect l="l" t="t" r="r" b="b"/>
                <a:pathLst>
                  <a:path w="1009" h="1230" extrusionOk="0">
                    <a:moveTo>
                      <a:pt x="504" y="0"/>
                    </a:moveTo>
                    <a:cubicBezTo>
                      <a:pt x="221" y="0"/>
                      <a:pt x="0" y="282"/>
                      <a:pt x="0" y="624"/>
                    </a:cubicBezTo>
                    <a:cubicBezTo>
                      <a:pt x="0" y="968"/>
                      <a:pt x="221" y="1229"/>
                      <a:pt x="504" y="1229"/>
                    </a:cubicBezTo>
                    <a:cubicBezTo>
                      <a:pt x="786" y="1229"/>
                      <a:pt x="1009" y="968"/>
                      <a:pt x="1009" y="624"/>
                    </a:cubicBezTo>
                    <a:cubicBezTo>
                      <a:pt x="1009" y="282"/>
                      <a:pt x="786" y="0"/>
                      <a:pt x="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9"/>
              <p:cNvSpPr/>
              <p:nvPr/>
            </p:nvSpPr>
            <p:spPr>
              <a:xfrm>
                <a:off x="1565700" y="2666950"/>
                <a:ext cx="25225" cy="30800"/>
              </a:xfrm>
              <a:custGeom>
                <a:avLst/>
                <a:gdLst/>
                <a:ahLst/>
                <a:cxnLst/>
                <a:rect l="l" t="t" r="r" b="b"/>
                <a:pathLst>
                  <a:path w="1009" h="1232" extrusionOk="0">
                    <a:moveTo>
                      <a:pt x="505" y="0"/>
                    </a:moveTo>
                    <a:cubicBezTo>
                      <a:pt x="223" y="0"/>
                      <a:pt x="1" y="283"/>
                      <a:pt x="1" y="605"/>
                    </a:cubicBezTo>
                    <a:cubicBezTo>
                      <a:pt x="1" y="949"/>
                      <a:pt x="223" y="1231"/>
                      <a:pt x="505" y="1231"/>
                    </a:cubicBezTo>
                    <a:cubicBezTo>
                      <a:pt x="788" y="1231"/>
                      <a:pt x="1009" y="949"/>
                      <a:pt x="1009" y="605"/>
                    </a:cubicBezTo>
                    <a:cubicBezTo>
                      <a:pt x="1009" y="283"/>
                      <a:pt x="788"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9"/>
              <p:cNvSpPr/>
              <p:nvPr/>
            </p:nvSpPr>
            <p:spPr>
              <a:xfrm>
                <a:off x="1576300" y="2596900"/>
                <a:ext cx="25225" cy="30275"/>
              </a:xfrm>
              <a:custGeom>
                <a:avLst/>
                <a:gdLst/>
                <a:ahLst/>
                <a:cxnLst/>
                <a:rect l="l" t="t" r="r" b="b"/>
                <a:pathLst>
                  <a:path w="1009" h="1211" extrusionOk="0">
                    <a:moveTo>
                      <a:pt x="504" y="1"/>
                    </a:moveTo>
                    <a:cubicBezTo>
                      <a:pt x="222" y="1"/>
                      <a:pt x="1" y="262"/>
                      <a:pt x="1" y="606"/>
                    </a:cubicBezTo>
                    <a:cubicBezTo>
                      <a:pt x="1" y="948"/>
                      <a:pt x="222" y="1211"/>
                      <a:pt x="504" y="1211"/>
                    </a:cubicBezTo>
                    <a:cubicBezTo>
                      <a:pt x="786" y="1211"/>
                      <a:pt x="1009" y="948"/>
                      <a:pt x="1009" y="606"/>
                    </a:cubicBezTo>
                    <a:cubicBezTo>
                      <a:pt x="1009" y="262"/>
                      <a:pt x="786" y="1"/>
                      <a:pt x="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72" name="Google Shape;1872;p39"/>
            <p:cNvSpPr/>
            <p:nvPr/>
          </p:nvSpPr>
          <p:spPr>
            <a:xfrm rot="-3142235">
              <a:off x="3962262" y="481045"/>
              <a:ext cx="337307" cy="872687"/>
            </a:xfrm>
            <a:custGeom>
              <a:avLst/>
              <a:gdLst/>
              <a:ahLst/>
              <a:cxnLst/>
              <a:rect l="l" t="t" r="r" b="b"/>
              <a:pathLst>
                <a:path w="6071" h="15707" extrusionOk="0">
                  <a:moveTo>
                    <a:pt x="364" y="0"/>
                  </a:moveTo>
                  <a:cubicBezTo>
                    <a:pt x="364" y="0"/>
                    <a:pt x="1" y="1876"/>
                    <a:pt x="807" y="7863"/>
                  </a:cubicBezTo>
                  <a:cubicBezTo>
                    <a:pt x="1594" y="13830"/>
                    <a:pt x="5990" y="15706"/>
                    <a:pt x="5990" y="15706"/>
                  </a:cubicBezTo>
                  <a:cubicBezTo>
                    <a:pt x="5990" y="15706"/>
                    <a:pt x="6070" y="10746"/>
                    <a:pt x="5122" y="6997"/>
                  </a:cubicBezTo>
                  <a:cubicBezTo>
                    <a:pt x="4194" y="3247"/>
                    <a:pt x="364" y="0"/>
                    <a:pt x="364" y="0"/>
                  </a:cubicBezTo>
                  <a:close/>
                </a:path>
              </a:pathLst>
            </a:custGeom>
            <a:solidFill>
              <a:srgbClr val="ABB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73" name="Google Shape;1873;p39"/>
          <p:cNvSpPr txBox="1"/>
          <p:nvPr>
            <p:ph type="subTitle" idx="1"/>
          </p:nvPr>
        </p:nvSpPr>
        <p:spPr>
          <a:xfrm>
            <a:off x="1083310" y="2194560"/>
            <a:ext cx="3827780" cy="16338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panose="020B0604020202020204"/>
              <a:buNone/>
            </a:pPr>
            <a:r>
              <a:rPr lang="en-GB" sz="1800"/>
              <a:t>Buying bird food requires care and knowledge to ensure that they are provided with adequate nutrition and a safe eating environment. This will help the bird grow healthy</a:t>
            </a:r>
            <a:endParaRPr lang="en-GB" sz="1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77" name="Shape 1877"/>
        <p:cNvGrpSpPr/>
        <p:nvPr/>
      </p:nvGrpSpPr>
      <p:grpSpPr>
        <a:xfrm>
          <a:off x="0" y="0"/>
          <a:ext cx="0" cy="0"/>
          <a:chOff x="0" y="0"/>
          <a:chExt cx="0" cy="0"/>
        </a:xfrm>
      </p:grpSpPr>
      <p:sp>
        <p:nvSpPr>
          <p:cNvPr id="1879" name="Google Shape;1879;p40"/>
          <p:cNvSpPr txBox="1"/>
          <p:nvPr>
            <p:ph type="body" idx="1"/>
          </p:nvPr>
        </p:nvSpPr>
        <p:spPr>
          <a:xfrm>
            <a:off x="3874770" y="1075055"/>
            <a:ext cx="4513580" cy="2985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panose="020B0604020202020204"/>
              <a:buNone/>
            </a:pPr>
            <a:r>
              <a:rPr lang="en-GB" sz="1600"/>
              <a:t>It is also important to provide clean and fresh water for birds. You should put the water in a large and clean cup of water, away from the food to avoid contamination. Make sure the water is changed regularly to keep it clean and fresh.Choose clean and safe food sources for birds. You can buy it from your pet store or local market or online grocery store, but make sure the food isn't rancid or contaminated. Make sure that food is stored properly and does not have an expired date.</a:t>
            </a:r>
            <a:endParaRPr lang="en-GB" sz="1600"/>
          </a:p>
        </p:txBody>
      </p:sp>
      <p:grpSp>
        <p:nvGrpSpPr>
          <p:cNvPr id="1880" name="Google Shape;1880;p40"/>
          <p:cNvGrpSpPr/>
          <p:nvPr/>
        </p:nvGrpSpPr>
        <p:grpSpPr>
          <a:xfrm rot="4402008">
            <a:off x="3449072" y="272267"/>
            <a:ext cx="607150" cy="835349"/>
            <a:chOff x="1521350" y="1648150"/>
            <a:chExt cx="241950" cy="332875"/>
          </a:xfrm>
        </p:grpSpPr>
        <p:sp>
          <p:nvSpPr>
            <p:cNvPr id="1881" name="Google Shape;1881;p40"/>
            <p:cNvSpPr/>
            <p:nvPr/>
          </p:nvSpPr>
          <p:spPr>
            <a:xfrm>
              <a:off x="1521350" y="1648150"/>
              <a:ext cx="128050" cy="332350"/>
            </a:xfrm>
            <a:custGeom>
              <a:avLst/>
              <a:gdLst/>
              <a:ahLst/>
              <a:cxnLst/>
              <a:rect l="l" t="t" r="r" b="b"/>
              <a:pathLst>
                <a:path w="5122" h="13294" extrusionOk="0">
                  <a:moveTo>
                    <a:pt x="4987" y="1"/>
                  </a:moveTo>
                  <a:cubicBezTo>
                    <a:pt x="4933" y="1"/>
                    <a:pt x="4891" y="28"/>
                    <a:pt x="4860" y="89"/>
                  </a:cubicBezTo>
                  <a:cubicBezTo>
                    <a:pt x="4839" y="149"/>
                    <a:pt x="1855" y="7065"/>
                    <a:pt x="21" y="13132"/>
                  </a:cubicBezTo>
                  <a:cubicBezTo>
                    <a:pt x="0" y="13213"/>
                    <a:pt x="41" y="13274"/>
                    <a:pt x="121" y="13294"/>
                  </a:cubicBezTo>
                  <a:lnTo>
                    <a:pt x="142" y="13294"/>
                  </a:lnTo>
                  <a:cubicBezTo>
                    <a:pt x="202" y="13294"/>
                    <a:pt x="263" y="13274"/>
                    <a:pt x="283" y="13213"/>
                  </a:cubicBezTo>
                  <a:cubicBezTo>
                    <a:pt x="2078" y="7145"/>
                    <a:pt x="5062" y="250"/>
                    <a:pt x="5102" y="189"/>
                  </a:cubicBezTo>
                  <a:cubicBezTo>
                    <a:pt x="5121" y="129"/>
                    <a:pt x="5102" y="49"/>
                    <a:pt x="5041" y="8"/>
                  </a:cubicBezTo>
                  <a:cubicBezTo>
                    <a:pt x="5022" y="3"/>
                    <a:pt x="5003" y="1"/>
                    <a:pt x="4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40"/>
            <p:cNvSpPr/>
            <p:nvPr/>
          </p:nvSpPr>
          <p:spPr>
            <a:xfrm>
              <a:off x="1522350" y="1714125"/>
              <a:ext cx="237450" cy="266900"/>
            </a:xfrm>
            <a:custGeom>
              <a:avLst/>
              <a:gdLst/>
              <a:ahLst/>
              <a:cxnLst/>
              <a:rect l="l" t="t" r="r" b="b"/>
              <a:pathLst>
                <a:path w="9498" h="10676" extrusionOk="0">
                  <a:moveTo>
                    <a:pt x="9358" y="0"/>
                  </a:moveTo>
                  <a:cubicBezTo>
                    <a:pt x="9325" y="0"/>
                    <a:pt x="9295" y="11"/>
                    <a:pt x="9275" y="31"/>
                  </a:cubicBezTo>
                  <a:cubicBezTo>
                    <a:pt x="9215" y="90"/>
                    <a:pt x="3933" y="5453"/>
                    <a:pt x="41" y="10474"/>
                  </a:cubicBezTo>
                  <a:cubicBezTo>
                    <a:pt x="1" y="10534"/>
                    <a:pt x="22" y="10614"/>
                    <a:pt x="62" y="10655"/>
                  </a:cubicBezTo>
                  <a:cubicBezTo>
                    <a:pt x="81" y="10676"/>
                    <a:pt x="122" y="10676"/>
                    <a:pt x="143" y="10676"/>
                  </a:cubicBezTo>
                  <a:cubicBezTo>
                    <a:pt x="183" y="10676"/>
                    <a:pt x="223" y="10655"/>
                    <a:pt x="243" y="10635"/>
                  </a:cubicBezTo>
                  <a:cubicBezTo>
                    <a:pt x="4135" y="5635"/>
                    <a:pt x="9396" y="273"/>
                    <a:pt x="9457" y="211"/>
                  </a:cubicBezTo>
                  <a:cubicBezTo>
                    <a:pt x="9497" y="171"/>
                    <a:pt x="9497" y="90"/>
                    <a:pt x="9457" y="31"/>
                  </a:cubicBezTo>
                  <a:cubicBezTo>
                    <a:pt x="9426" y="11"/>
                    <a:pt x="9391" y="0"/>
                    <a:pt x="9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40"/>
            <p:cNvSpPr/>
            <p:nvPr/>
          </p:nvSpPr>
          <p:spPr>
            <a:xfrm>
              <a:off x="1572750" y="1662500"/>
              <a:ext cx="97325" cy="91650"/>
            </a:xfrm>
            <a:custGeom>
              <a:avLst/>
              <a:gdLst/>
              <a:ahLst/>
              <a:cxnLst/>
              <a:rect l="l" t="t" r="r" b="b"/>
              <a:pathLst>
                <a:path w="3893" h="3666" extrusionOk="0">
                  <a:moveTo>
                    <a:pt x="1948" y="1"/>
                  </a:moveTo>
                  <a:cubicBezTo>
                    <a:pt x="1058" y="1"/>
                    <a:pt x="271" y="667"/>
                    <a:pt x="143" y="1572"/>
                  </a:cubicBezTo>
                  <a:cubicBezTo>
                    <a:pt x="1" y="2580"/>
                    <a:pt x="686" y="3507"/>
                    <a:pt x="1694" y="3647"/>
                  </a:cubicBezTo>
                  <a:cubicBezTo>
                    <a:pt x="1780" y="3659"/>
                    <a:pt x="1864" y="3665"/>
                    <a:pt x="1948" y="3665"/>
                  </a:cubicBezTo>
                  <a:cubicBezTo>
                    <a:pt x="2837" y="3665"/>
                    <a:pt x="3623" y="2998"/>
                    <a:pt x="3751" y="2096"/>
                  </a:cubicBezTo>
                  <a:cubicBezTo>
                    <a:pt x="3893" y="1088"/>
                    <a:pt x="3207" y="160"/>
                    <a:pt x="2199" y="18"/>
                  </a:cubicBezTo>
                  <a:cubicBezTo>
                    <a:pt x="2115" y="6"/>
                    <a:pt x="2031" y="1"/>
                    <a:pt x="1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40"/>
            <p:cNvSpPr/>
            <p:nvPr/>
          </p:nvSpPr>
          <p:spPr>
            <a:xfrm>
              <a:off x="1662475" y="1716325"/>
              <a:ext cx="100825" cy="94275"/>
            </a:xfrm>
            <a:custGeom>
              <a:avLst/>
              <a:gdLst/>
              <a:ahLst/>
              <a:cxnLst/>
              <a:rect l="l" t="t" r="r" b="b"/>
              <a:pathLst>
                <a:path w="4033" h="3771" extrusionOk="0">
                  <a:moveTo>
                    <a:pt x="1992" y="1"/>
                  </a:moveTo>
                  <a:cubicBezTo>
                    <a:pt x="1076" y="1"/>
                    <a:pt x="270" y="684"/>
                    <a:pt x="142" y="1615"/>
                  </a:cubicBezTo>
                  <a:cubicBezTo>
                    <a:pt x="1" y="2664"/>
                    <a:pt x="707" y="3612"/>
                    <a:pt x="1755" y="3752"/>
                  </a:cubicBezTo>
                  <a:cubicBezTo>
                    <a:pt x="1844" y="3764"/>
                    <a:pt x="1931" y="3770"/>
                    <a:pt x="2018" y="3770"/>
                  </a:cubicBezTo>
                  <a:cubicBezTo>
                    <a:pt x="2940" y="3770"/>
                    <a:pt x="3745" y="3099"/>
                    <a:pt x="3892" y="2160"/>
                  </a:cubicBezTo>
                  <a:cubicBezTo>
                    <a:pt x="4033" y="1112"/>
                    <a:pt x="3307" y="164"/>
                    <a:pt x="2280" y="23"/>
                  </a:cubicBezTo>
                  <a:cubicBezTo>
                    <a:pt x="2183" y="8"/>
                    <a:pt x="2087"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5" name="Google Shape;1885;p40"/>
          <p:cNvGrpSpPr/>
          <p:nvPr/>
        </p:nvGrpSpPr>
        <p:grpSpPr>
          <a:xfrm rot="3859115">
            <a:off x="2290574" y="3812311"/>
            <a:ext cx="288531" cy="1204995"/>
            <a:chOff x="768875" y="1271550"/>
            <a:chExt cx="115425" cy="482050"/>
          </a:xfrm>
        </p:grpSpPr>
        <p:sp>
          <p:nvSpPr>
            <p:cNvPr id="1886" name="Google Shape;1886;p40"/>
            <p:cNvSpPr/>
            <p:nvPr/>
          </p:nvSpPr>
          <p:spPr>
            <a:xfrm>
              <a:off x="768875" y="1271550"/>
              <a:ext cx="115425" cy="482050"/>
            </a:xfrm>
            <a:custGeom>
              <a:avLst/>
              <a:gdLst/>
              <a:ahLst/>
              <a:cxnLst/>
              <a:rect l="l" t="t" r="r" b="b"/>
              <a:pathLst>
                <a:path w="4617" h="19282" extrusionOk="0">
                  <a:moveTo>
                    <a:pt x="1149" y="0"/>
                  </a:moveTo>
                  <a:cubicBezTo>
                    <a:pt x="1029" y="0"/>
                    <a:pt x="909" y="62"/>
                    <a:pt x="887" y="173"/>
                  </a:cubicBezTo>
                  <a:cubicBezTo>
                    <a:pt x="645" y="1383"/>
                    <a:pt x="202" y="4266"/>
                    <a:pt x="100" y="8842"/>
                  </a:cubicBezTo>
                  <a:cubicBezTo>
                    <a:pt x="0" y="13943"/>
                    <a:pt x="1815" y="17895"/>
                    <a:pt x="2500" y="19185"/>
                  </a:cubicBezTo>
                  <a:cubicBezTo>
                    <a:pt x="2538" y="19250"/>
                    <a:pt x="2614" y="19281"/>
                    <a:pt x="2689" y="19281"/>
                  </a:cubicBezTo>
                  <a:cubicBezTo>
                    <a:pt x="2776" y="19281"/>
                    <a:pt x="2861" y="19240"/>
                    <a:pt x="2882" y="19164"/>
                  </a:cubicBezTo>
                  <a:cubicBezTo>
                    <a:pt x="3307" y="17511"/>
                    <a:pt x="4616" y="11987"/>
                    <a:pt x="4516" y="8842"/>
                  </a:cubicBezTo>
                  <a:cubicBezTo>
                    <a:pt x="4415" y="5858"/>
                    <a:pt x="2258" y="1686"/>
                    <a:pt x="1390" y="133"/>
                  </a:cubicBezTo>
                  <a:cubicBezTo>
                    <a:pt x="1345" y="42"/>
                    <a:pt x="1247"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40"/>
            <p:cNvSpPr/>
            <p:nvPr/>
          </p:nvSpPr>
          <p:spPr>
            <a:xfrm>
              <a:off x="795075" y="1271825"/>
              <a:ext cx="37325" cy="480375"/>
            </a:xfrm>
            <a:custGeom>
              <a:avLst/>
              <a:gdLst/>
              <a:ahLst/>
              <a:cxnLst/>
              <a:rect l="l" t="t" r="r" b="b"/>
              <a:pathLst>
                <a:path w="1493" h="19215" extrusionOk="0">
                  <a:moveTo>
                    <a:pt x="20" y="1"/>
                  </a:moveTo>
                  <a:cubicBezTo>
                    <a:pt x="1" y="1"/>
                    <a:pt x="1" y="22"/>
                    <a:pt x="1" y="41"/>
                  </a:cubicBezTo>
                  <a:cubicBezTo>
                    <a:pt x="20" y="183"/>
                    <a:pt x="1310" y="14457"/>
                    <a:pt x="1412" y="19174"/>
                  </a:cubicBezTo>
                  <a:cubicBezTo>
                    <a:pt x="1412" y="19194"/>
                    <a:pt x="1431" y="19215"/>
                    <a:pt x="1452" y="19215"/>
                  </a:cubicBezTo>
                  <a:cubicBezTo>
                    <a:pt x="1471" y="19215"/>
                    <a:pt x="1492" y="19194"/>
                    <a:pt x="1492" y="19174"/>
                  </a:cubicBezTo>
                  <a:cubicBezTo>
                    <a:pt x="1391" y="14457"/>
                    <a:pt x="81" y="183"/>
                    <a:pt x="60" y="41"/>
                  </a:cubicBezTo>
                  <a:cubicBezTo>
                    <a:pt x="60" y="22"/>
                    <a:pt x="41" y="1"/>
                    <a:pt x="2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40"/>
            <p:cNvSpPr/>
            <p:nvPr/>
          </p:nvSpPr>
          <p:spPr>
            <a:xfrm>
              <a:off x="776925" y="1343400"/>
              <a:ext cx="62525" cy="43375"/>
            </a:xfrm>
            <a:custGeom>
              <a:avLst/>
              <a:gdLst/>
              <a:ahLst/>
              <a:cxnLst/>
              <a:rect l="l" t="t" r="r" b="b"/>
              <a:pathLst>
                <a:path w="2501" h="1735" extrusionOk="0">
                  <a:moveTo>
                    <a:pt x="2439" y="0"/>
                  </a:moveTo>
                  <a:lnTo>
                    <a:pt x="1109" y="1654"/>
                  </a:lnTo>
                  <a:lnTo>
                    <a:pt x="60" y="465"/>
                  </a:lnTo>
                  <a:lnTo>
                    <a:pt x="20" y="465"/>
                  </a:lnTo>
                  <a:cubicBezTo>
                    <a:pt x="1" y="484"/>
                    <a:pt x="1" y="505"/>
                    <a:pt x="20" y="525"/>
                  </a:cubicBezTo>
                  <a:lnTo>
                    <a:pt x="1089" y="1715"/>
                  </a:lnTo>
                  <a:cubicBezTo>
                    <a:pt x="1089" y="1734"/>
                    <a:pt x="1109" y="1734"/>
                    <a:pt x="1109" y="1734"/>
                  </a:cubicBezTo>
                  <a:cubicBezTo>
                    <a:pt x="1130" y="1734"/>
                    <a:pt x="1130" y="1734"/>
                    <a:pt x="1149" y="1715"/>
                  </a:cubicBezTo>
                  <a:lnTo>
                    <a:pt x="2501" y="62"/>
                  </a:lnTo>
                  <a:cubicBezTo>
                    <a:pt x="2501" y="41"/>
                    <a:pt x="2501" y="21"/>
                    <a:pt x="2480"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40"/>
            <p:cNvSpPr/>
            <p:nvPr/>
          </p:nvSpPr>
          <p:spPr>
            <a:xfrm>
              <a:off x="770875" y="1442825"/>
              <a:ext cx="105350" cy="47775"/>
            </a:xfrm>
            <a:custGeom>
              <a:avLst/>
              <a:gdLst/>
              <a:ahLst/>
              <a:cxnLst/>
              <a:rect l="l" t="t" r="r" b="b"/>
              <a:pathLst>
                <a:path w="4214" h="1911" extrusionOk="0">
                  <a:moveTo>
                    <a:pt x="4181" y="1"/>
                  </a:moveTo>
                  <a:cubicBezTo>
                    <a:pt x="4174" y="1"/>
                    <a:pt x="4164" y="6"/>
                    <a:pt x="4154" y="15"/>
                  </a:cubicBezTo>
                  <a:lnTo>
                    <a:pt x="1754" y="1830"/>
                  </a:lnTo>
                  <a:lnTo>
                    <a:pt x="60" y="722"/>
                  </a:lnTo>
                  <a:cubicBezTo>
                    <a:pt x="41" y="722"/>
                    <a:pt x="20" y="722"/>
                    <a:pt x="20" y="741"/>
                  </a:cubicBezTo>
                  <a:cubicBezTo>
                    <a:pt x="1" y="762"/>
                    <a:pt x="1" y="781"/>
                    <a:pt x="20" y="781"/>
                  </a:cubicBezTo>
                  <a:lnTo>
                    <a:pt x="1754" y="1891"/>
                  </a:lnTo>
                  <a:lnTo>
                    <a:pt x="1754" y="1910"/>
                  </a:lnTo>
                  <a:cubicBezTo>
                    <a:pt x="1775" y="1910"/>
                    <a:pt x="1775" y="1910"/>
                    <a:pt x="1775" y="1891"/>
                  </a:cubicBezTo>
                  <a:lnTo>
                    <a:pt x="4194" y="56"/>
                  </a:lnTo>
                  <a:cubicBezTo>
                    <a:pt x="4214" y="56"/>
                    <a:pt x="4214" y="36"/>
                    <a:pt x="4194" y="15"/>
                  </a:cubicBezTo>
                  <a:cubicBezTo>
                    <a:pt x="4194" y="6"/>
                    <a:pt x="4189" y="1"/>
                    <a:pt x="4181"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40"/>
            <p:cNvSpPr/>
            <p:nvPr/>
          </p:nvSpPr>
          <p:spPr>
            <a:xfrm>
              <a:off x="771375" y="1501650"/>
              <a:ext cx="111900" cy="53450"/>
            </a:xfrm>
            <a:custGeom>
              <a:avLst/>
              <a:gdLst/>
              <a:ahLst/>
              <a:cxnLst/>
              <a:rect l="l" t="t" r="r" b="b"/>
              <a:pathLst>
                <a:path w="4476" h="2138" extrusionOk="0">
                  <a:moveTo>
                    <a:pt x="4416" y="1"/>
                  </a:moveTo>
                  <a:lnTo>
                    <a:pt x="1976" y="2057"/>
                  </a:lnTo>
                  <a:lnTo>
                    <a:pt x="61" y="485"/>
                  </a:lnTo>
                  <a:lnTo>
                    <a:pt x="0" y="485"/>
                  </a:lnTo>
                  <a:cubicBezTo>
                    <a:pt x="0" y="506"/>
                    <a:pt x="0" y="525"/>
                    <a:pt x="21" y="546"/>
                  </a:cubicBezTo>
                  <a:lnTo>
                    <a:pt x="1957" y="2119"/>
                  </a:lnTo>
                  <a:cubicBezTo>
                    <a:pt x="1957" y="2138"/>
                    <a:pt x="1957" y="2138"/>
                    <a:pt x="1976" y="2138"/>
                  </a:cubicBezTo>
                  <a:cubicBezTo>
                    <a:pt x="1976" y="2138"/>
                    <a:pt x="1997" y="2138"/>
                    <a:pt x="1997" y="2119"/>
                  </a:cubicBezTo>
                  <a:lnTo>
                    <a:pt x="4476" y="62"/>
                  </a:lnTo>
                  <a:lnTo>
                    <a:pt x="4476" y="1"/>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40"/>
            <p:cNvSpPr/>
            <p:nvPr/>
          </p:nvSpPr>
          <p:spPr>
            <a:xfrm>
              <a:off x="776925" y="1576900"/>
              <a:ext cx="100300" cy="36200"/>
            </a:xfrm>
            <a:custGeom>
              <a:avLst/>
              <a:gdLst/>
              <a:ahLst/>
              <a:cxnLst/>
              <a:rect l="l" t="t" r="r" b="b"/>
              <a:pathLst>
                <a:path w="4012" h="1448" extrusionOk="0">
                  <a:moveTo>
                    <a:pt x="3980" y="1"/>
                  </a:moveTo>
                  <a:cubicBezTo>
                    <a:pt x="3972" y="1"/>
                    <a:pt x="3962" y="5"/>
                    <a:pt x="3952" y="15"/>
                  </a:cubicBezTo>
                  <a:lnTo>
                    <a:pt x="1875" y="1386"/>
                  </a:lnTo>
                  <a:lnTo>
                    <a:pt x="60" y="238"/>
                  </a:lnTo>
                  <a:cubicBezTo>
                    <a:pt x="51" y="227"/>
                    <a:pt x="41" y="222"/>
                    <a:pt x="33" y="222"/>
                  </a:cubicBezTo>
                  <a:cubicBezTo>
                    <a:pt x="25" y="222"/>
                    <a:pt x="20" y="227"/>
                    <a:pt x="20" y="238"/>
                  </a:cubicBezTo>
                  <a:cubicBezTo>
                    <a:pt x="1" y="257"/>
                    <a:pt x="1" y="278"/>
                    <a:pt x="20" y="278"/>
                  </a:cubicBezTo>
                  <a:lnTo>
                    <a:pt x="1856" y="1447"/>
                  </a:lnTo>
                  <a:lnTo>
                    <a:pt x="1896" y="1447"/>
                  </a:lnTo>
                  <a:lnTo>
                    <a:pt x="3993" y="55"/>
                  </a:lnTo>
                  <a:cubicBezTo>
                    <a:pt x="3993" y="55"/>
                    <a:pt x="4012" y="36"/>
                    <a:pt x="3993" y="15"/>
                  </a:cubicBezTo>
                  <a:cubicBezTo>
                    <a:pt x="3993" y="5"/>
                    <a:pt x="3987" y="1"/>
                    <a:pt x="3980" y="1"/>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40"/>
            <p:cNvSpPr/>
            <p:nvPr/>
          </p:nvSpPr>
          <p:spPr>
            <a:xfrm>
              <a:off x="794075" y="1653400"/>
              <a:ext cx="70050" cy="36800"/>
            </a:xfrm>
            <a:custGeom>
              <a:avLst/>
              <a:gdLst/>
              <a:ahLst/>
              <a:cxnLst/>
              <a:rect l="l" t="t" r="r" b="b"/>
              <a:pathLst>
                <a:path w="2802" h="1472" extrusionOk="0">
                  <a:moveTo>
                    <a:pt x="2742" y="0"/>
                  </a:moveTo>
                  <a:lnTo>
                    <a:pt x="1411" y="1390"/>
                  </a:lnTo>
                  <a:lnTo>
                    <a:pt x="60" y="302"/>
                  </a:lnTo>
                  <a:lnTo>
                    <a:pt x="20" y="302"/>
                  </a:lnTo>
                  <a:cubicBezTo>
                    <a:pt x="0" y="323"/>
                    <a:pt x="20" y="342"/>
                    <a:pt x="20" y="363"/>
                  </a:cubicBezTo>
                  <a:lnTo>
                    <a:pt x="1391" y="1471"/>
                  </a:lnTo>
                  <a:lnTo>
                    <a:pt x="1431" y="1471"/>
                  </a:lnTo>
                  <a:lnTo>
                    <a:pt x="1452" y="1452"/>
                  </a:lnTo>
                  <a:lnTo>
                    <a:pt x="2802" y="60"/>
                  </a:lnTo>
                  <a:lnTo>
                    <a:pt x="2802" y="0"/>
                  </a:ln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40"/>
            <p:cNvSpPr/>
            <p:nvPr/>
          </p:nvSpPr>
          <p:spPr>
            <a:xfrm>
              <a:off x="774400" y="1393450"/>
              <a:ext cx="84700" cy="39200"/>
            </a:xfrm>
            <a:custGeom>
              <a:avLst/>
              <a:gdLst/>
              <a:ahLst/>
              <a:cxnLst/>
              <a:rect l="l" t="t" r="r" b="b"/>
              <a:pathLst>
                <a:path w="3388" h="1568" extrusionOk="0">
                  <a:moveTo>
                    <a:pt x="3357" y="0"/>
                  </a:moveTo>
                  <a:cubicBezTo>
                    <a:pt x="3347" y="0"/>
                    <a:pt x="3337" y="5"/>
                    <a:pt x="3327" y="15"/>
                  </a:cubicBezTo>
                  <a:lnTo>
                    <a:pt x="1411" y="1487"/>
                  </a:lnTo>
                  <a:lnTo>
                    <a:pt x="61" y="781"/>
                  </a:lnTo>
                  <a:cubicBezTo>
                    <a:pt x="51" y="771"/>
                    <a:pt x="41" y="766"/>
                    <a:pt x="33" y="766"/>
                  </a:cubicBezTo>
                  <a:cubicBezTo>
                    <a:pt x="26" y="766"/>
                    <a:pt x="21" y="771"/>
                    <a:pt x="21" y="781"/>
                  </a:cubicBezTo>
                  <a:cubicBezTo>
                    <a:pt x="0" y="802"/>
                    <a:pt x="0" y="821"/>
                    <a:pt x="21" y="842"/>
                  </a:cubicBezTo>
                  <a:lnTo>
                    <a:pt x="1411" y="1547"/>
                  </a:lnTo>
                  <a:lnTo>
                    <a:pt x="1411" y="1568"/>
                  </a:lnTo>
                  <a:cubicBezTo>
                    <a:pt x="1432" y="1568"/>
                    <a:pt x="1432" y="1547"/>
                    <a:pt x="1432" y="1547"/>
                  </a:cubicBezTo>
                  <a:lnTo>
                    <a:pt x="3368" y="55"/>
                  </a:lnTo>
                  <a:cubicBezTo>
                    <a:pt x="3387" y="55"/>
                    <a:pt x="3387" y="35"/>
                    <a:pt x="3387" y="15"/>
                  </a:cubicBezTo>
                  <a:cubicBezTo>
                    <a:pt x="3377" y="5"/>
                    <a:pt x="3367" y="0"/>
                    <a:pt x="3357" y="0"/>
                  </a:cubicBezTo>
                  <a:close/>
                </a:path>
              </a:pathLst>
            </a:custGeom>
            <a:solidFill>
              <a:srgbClr val="464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897" name="Shape 1897"/>
        <p:cNvGrpSpPr/>
        <p:nvPr/>
      </p:nvGrpSpPr>
      <p:grpSpPr>
        <a:xfrm>
          <a:off x="0" y="0"/>
          <a:ext cx="0" cy="0"/>
          <a:chOff x="0" y="0"/>
          <a:chExt cx="0" cy="0"/>
        </a:xfrm>
      </p:grpSpPr>
      <p:sp>
        <p:nvSpPr>
          <p:cNvPr id="1899" name="Google Shape;1899;p41"/>
          <p:cNvSpPr txBox="1"/>
          <p:nvPr>
            <p:ph type="title"/>
          </p:nvPr>
        </p:nvSpPr>
        <p:spPr>
          <a:xfrm>
            <a:off x="791755"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sym typeface="+mn-ea"/>
              </a:rPr>
              <a:t>The technology we use includes: </a:t>
            </a:r>
            <a:endParaRPr lang="en-US" altLang="en-GB">
              <a:sym typeface="+mn-ea"/>
            </a:endParaRPr>
          </a:p>
        </p:txBody>
      </p:sp>
      <p:pic>
        <p:nvPicPr>
          <p:cNvPr id="101" name="Picture 100"/>
          <p:cNvPicPr/>
          <p:nvPr/>
        </p:nvPicPr>
        <p:blipFill>
          <a:blip r:embed="rId1"/>
          <a:stretch>
            <a:fillRect/>
          </a:stretch>
        </p:blipFill>
        <p:spPr>
          <a:xfrm>
            <a:off x="827405" y="1275715"/>
            <a:ext cx="1169670" cy="1085850"/>
          </a:xfrm>
          <a:prstGeom prst="rect">
            <a:avLst/>
          </a:prstGeom>
          <a:noFill/>
          <a:ln w="9525">
            <a:noFill/>
          </a:ln>
        </p:spPr>
      </p:pic>
      <p:pic>
        <p:nvPicPr>
          <p:cNvPr id="102" name="Picture 101"/>
          <p:cNvPicPr/>
          <p:nvPr/>
        </p:nvPicPr>
        <p:blipFill>
          <a:blip r:embed="rId2"/>
          <a:stretch>
            <a:fillRect/>
          </a:stretch>
        </p:blipFill>
        <p:spPr>
          <a:xfrm>
            <a:off x="810260" y="2499995"/>
            <a:ext cx="1186180" cy="1084580"/>
          </a:xfrm>
          <a:prstGeom prst="rect">
            <a:avLst/>
          </a:prstGeom>
          <a:noFill/>
          <a:ln w="9525">
            <a:noFill/>
          </a:ln>
        </p:spPr>
      </p:pic>
      <p:pic>
        <p:nvPicPr>
          <p:cNvPr id="103" name="Picture 102"/>
          <p:cNvPicPr/>
          <p:nvPr/>
        </p:nvPicPr>
        <p:blipFill>
          <a:blip r:embed="rId3"/>
          <a:stretch>
            <a:fillRect/>
          </a:stretch>
        </p:blipFill>
        <p:spPr>
          <a:xfrm>
            <a:off x="3636010" y="1288415"/>
            <a:ext cx="1205230" cy="1085850"/>
          </a:xfrm>
          <a:prstGeom prst="rect">
            <a:avLst/>
          </a:prstGeom>
          <a:noFill/>
          <a:ln w="9525">
            <a:noFill/>
          </a:ln>
        </p:spPr>
      </p:pic>
      <p:pic>
        <p:nvPicPr>
          <p:cNvPr id="104" name="Picture 103"/>
          <p:cNvPicPr/>
          <p:nvPr/>
        </p:nvPicPr>
        <p:blipFill>
          <a:blip r:embed="rId4"/>
          <a:stretch>
            <a:fillRect/>
          </a:stretch>
        </p:blipFill>
        <p:spPr>
          <a:xfrm>
            <a:off x="3636010" y="2499995"/>
            <a:ext cx="1205230" cy="1084580"/>
          </a:xfrm>
          <a:prstGeom prst="rect">
            <a:avLst/>
          </a:prstGeom>
          <a:noFill/>
          <a:ln w="9525">
            <a:noFill/>
          </a:ln>
        </p:spPr>
      </p:pic>
      <p:pic>
        <p:nvPicPr>
          <p:cNvPr id="105" name="Picture 104"/>
          <p:cNvPicPr/>
          <p:nvPr/>
        </p:nvPicPr>
        <p:blipFill>
          <a:blip r:embed="rId5"/>
          <a:stretch>
            <a:fillRect/>
          </a:stretch>
        </p:blipFill>
        <p:spPr>
          <a:xfrm>
            <a:off x="6480175" y="1301115"/>
            <a:ext cx="1224915" cy="1060450"/>
          </a:xfrm>
          <a:prstGeom prst="rect">
            <a:avLst/>
          </a:prstGeom>
          <a:noFill/>
          <a:ln w="9525">
            <a:noFill/>
          </a:ln>
        </p:spPr>
      </p:pic>
      <p:pic>
        <p:nvPicPr>
          <p:cNvPr id="106" name="Picture 105"/>
          <p:cNvPicPr/>
          <p:nvPr/>
        </p:nvPicPr>
        <p:blipFill>
          <a:blip r:embed="rId6"/>
          <a:stretch>
            <a:fillRect/>
          </a:stretch>
        </p:blipFill>
        <p:spPr>
          <a:xfrm>
            <a:off x="6480810" y="2499995"/>
            <a:ext cx="1218565" cy="10845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blinds(horizontal)">
                                      <p:cBhvr>
                                        <p:cTn id="11" dur="500"/>
                                        <p:tgtEl>
                                          <p:spTgt spid="10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blinds(horizontal)">
                                      <p:cBhvr>
                                        <p:cTn id="16" dur="500"/>
                                        <p:tgtEl>
                                          <p:spTgt spid="10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checkerboard(across)">
                                      <p:cBhvr>
                                        <p:cTn id="25" dur="500"/>
                                        <p:tgtEl>
                                          <p:spTgt spid="10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ird Encyclopedia by Slidesgo">
  <a:themeElements>
    <a:clrScheme name="Simple Light">
      <a:dk1>
        <a:srgbClr val="3F4053"/>
      </a:dk1>
      <a:lt1>
        <a:srgbClr val="F2DDD3"/>
      </a:lt1>
      <a:dk2>
        <a:srgbClr val="F29979"/>
      </a:dk2>
      <a:lt2>
        <a:srgbClr val="CF4639"/>
      </a:lt2>
      <a:accent1>
        <a:srgbClr val="99BDD1"/>
      </a:accent1>
      <a:accent2>
        <a:srgbClr val="ABBCA2"/>
      </a:accent2>
      <a:accent3>
        <a:srgbClr val="6F72A6"/>
      </a:accent3>
      <a:accent4>
        <a:srgbClr val="FFEEDE"/>
      </a:accent4>
      <a:accent5>
        <a:srgbClr val="64657E"/>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1010</Words>
  <Application>WPS Presentation</Application>
  <PresentationFormat/>
  <Paragraphs>46</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Yeseva One</vt:lpstr>
      <vt:lpstr>Chivo</vt:lpstr>
      <vt:lpstr>Microsoft YaHei</vt:lpstr>
      <vt:lpstr>Arial Unicode MS</vt:lpstr>
      <vt:lpstr>Bird Encyclopedia by Slidesgo</vt:lpstr>
      <vt:lpstr>BIRD FOOD</vt:lpstr>
      <vt:lpstr>TEAM MEMBERS</vt:lpstr>
      <vt:lpstr>Table of contents</vt:lpstr>
      <vt:lpstr>Problem</vt:lpstr>
      <vt:lpstr>Bird Food Solution</vt:lpstr>
      <vt:lpstr>PowerPoint 演示文稿</vt:lpstr>
      <vt:lpstr>The technology we use includes: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FOOD</dc:title>
  <dc:creator/>
  <cp:lastModifiedBy>virus</cp:lastModifiedBy>
  <cp:revision>8</cp:revision>
  <dcterms:created xsi:type="dcterms:W3CDTF">2023-06-29T08:22:00Z</dcterms:created>
  <dcterms:modified xsi:type="dcterms:W3CDTF">2023-06-29T13:07:00Z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A8EF0685BF1C47AEAEE463635B02EF64</vt:lpwstr>
  </property>
  <property fmtid="{D5CDD505-2E9C-101B-9397-08002B2CF9AE}" pid="3" name="KSOProductBuildVer">
    <vt:lpwstr>1033-11.2.0.11537</vt:lpwstr>
  </property>
</Properties>
</file>