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B7D7C-A386-4D0F-B990-B64424238D9E}" v="868" dt="2021-10-28T16:46:04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4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1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7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1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7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1830" y="2058101"/>
            <a:ext cx="9069103" cy="1974140"/>
          </a:xfrm>
        </p:spPr>
        <p:txBody>
          <a:bodyPr anchor="ctr">
            <a:normAutofit/>
          </a:bodyPr>
          <a:lstStyle/>
          <a:p>
            <a:r>
              <a:rPr lang="en-US" sz="8000" b="1" i="0" dirty="0">
                <a:latin typeface="Sitka Banner"/>
                <a:ea typeface="Verdana"/>
                <a:cs typeface="Segoe UI"/>
              </a:rPr>
              <a:t>MOMO Talent</a:t>
            </a:r>
            <a:r>
              <a:rPr lang="en-US" sz="8000" dirty="0"/>
              <a:t>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332" y="4675719"/>
            <a:ext cx="5364936" cy="327765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1600" dirty="0">
                <a:latin typeface="Arial"/>
                <a:cs typeface="Arial"/>
              </a:rPr>
              <a:t>Nguyễn Nhật Long – nhatlongcode@gmail.com - </a:t>
            </a:r>
            <a:r>
              <a:rPr lang="en-US" sz="1600" dirty="0">
                <a:ea typeface="+mn-lt"/>
                <a:cs typeface="+mn-lt"/>
              </a:rPr>
              <a:t>0703840916</a:t>
            </a:r>
          </a:p>
          <a:p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75C2-8FDA-4F5C-8B0E-17A86CF2FAD3}"/>
              </a:ext>
            </a:extLst>
          </p:cNvPr>
          <p:cNvSpPr/>
          <p:nvPr/>
        </p:nvSpPr>
        <p:spPr>
          <a:xfrm>
            <a:off x="929216" y="3913717"/>
            <a:ext cx="2116667" cy="2106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FAA98-10F2-41C8-AA3F-51D2C04C6C03}"/>
              </a:ext>
            </a:extLst>
          </p:cNvPr>
          <p:cNvSpPr txBox="1"/>
          <p:nvPr/>
        </p:nvSpPr>
        <p:spPr>
          <a:xfrm>
            <a:off x="7761816" y="4099984"/>
            <a:ext cx="10075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"/>
                <a:ea typeface="+mn-lt"/>
                <a:cs typeface="+mn-lt"/>
              </a:rPr>
              <a:t>slither.io</a:t>
            </a:r>
            <a:endParaRPr lang="en-US" dirty="0"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E312C-C016-46B3-8166-132CAF0BFB6C}"/>
              </a:ext>
            </a:extLst>
          </p:cNvPr>
          <p:cNvSpPr txBox="1"/>
          <p:nvPr/>
        </p:nvSpPr>
        <p:spPr>
          <a:xfrm>
            <a:off x="9248775" y="410527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Tiles Hop: EDM Rush!</a:t>
            </a:r>
            <a:endParaRPr lang="en-US" dirty="0">
              <a:latin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52555B-81BD-472E-9865-C4DAE5254A55}"/>
              </a:ext>
            </a:extLst>
          </p:cNvPr>
          <p:cNvSpPr/>
          <p:nvPr/>
        </p:nvSpPr>
        <p:spPr>
          <a:xfrm>
            <a:off x="10073216" y="1363133"/>
            <a:ext cx="910166" cy="910166"/>
          </a:xfrm>
          <a:prstGeom prst="ellips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7FD68-1438-4DC7-A4A9-24DA4DA0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997" y="1835852"/>
            <a:ext cx="3110687" cy="968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slither.io</a:t>
            </a:r>
            <a:endParaRPr lang="en-US" dirty="0"/>
          </a:p>
        </p:txBody>
      </p:sp>
      <p:pic>
        <p:nvPicPr>
          <p:cNvPr id="4" name="Picture 4" descr="A picture containing indoor, honeycomb, outdoor object&#10;&#10;Description automatically generated">
            <a:extLst>
              <a:ext uri="{FF2B5EF4-FFF2-40B4-BE49-F238E27FC236}">
                <a16:creationId xmlns:a16="http://schemas.microsoft.com/office/drawing/2014/main" id="{A638BE77-7982-47A0-960D-7CADCD7D3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6" r="34909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46873-4C4F-43BC-949F-94710F7FECEA}"/>
              </a:ext>
            </a:extLst>
          </p:cNvPr>
          <p:cNvSpPr txBox="1"/>
          <p:nvPr/>
        </p:nvSpPr>
        <p:spPr>
          <a:xfrm>
            <a:off x="10333567" y="903817"/>
            <a:ext cx="12615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Arial Black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398D9-39AA-48CB-A754-249A319FA609}"/>
              </a:ext>
            </a:extLst>
          </p:cNvPr>
          <p:cNvSpPr txBox="1"/>
          <p:nvPr/>
        </p:nvSpPr>
        <p:spPr>
          <a:xfrm>
            <a:off x="5989108" y="4729691"/>
            <a:ext cx="57488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Sitka Banner"/>
                <a:ea typeface="+mn-lt"/>
                <a:cs typeface="+mn-lt"/>
              </a:rPr>
              <a:t>Điều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khiển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rắn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bằng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chuột</a:t>
            </a:r>
            <a:endParaRPr lang="en-US" dirty="0" err="1">
              <a:latin typeface="Sitka Banner"/>
              <a:ea typeface="+mn-lt"/>
              <a:cs typeface="Arial"/>
            </a:endParaRPr>
          </a:p>
          <a:p>
            <a:r>
              <a:rPr lang="en-US" dirty="0">
                <a:latin typeface="Sitka Banner"/>
                <a:ea typeface="+mn-lt"/>
                <a:cs typeface="+mn-lt"/>
              </a:rPr>
              <a:t>Tăng </a:t>
            </a:r>
            <a:r>
              <a:rPr lang="en-US" dirty="0" err="1">
                <a:latin typeface="Sitka Banner"/>
                <a:ea typeface="+mn-lt"/>
                <a:cs typeface="+mn-lt"/>
              </a:rPr>
              <a:t>tốc</a:t>
            </a:r>
            <a:endParaRPr lang="en-US">
              <a:latin typeface="Sitka Banner"/>
              <a:cs typeface="Arial"/>
            </a:endParaRPr>
          </a:p>
          <a:p>
            <a:r>
              <a:rPr lang="en-US" dirty="0" err="1">
                <a:latin typeface="Sitka Banner"/>
                <a:ea typeface="+mn-lt"/>
                <a:cs typeface="+mn-lt"/>
              </a:rPr>
              <a:t>Ăn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hạt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để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dài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hơn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và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lớn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hơn</a:t>
            </a:r>
            <a:endParaRPr lang="en-US" dirty="0" err="1">
              <a:latin typeface="Sitka Banner"/>
              <a:ea typeface="+mn-lt"/>
              <a:cs typeface="Arial"/>
            </a:endParaRPr>
          </a:p>
          <a:p>
            <a:r>
              <a:rPr lang="en-US" dirty="0" err="1">
                <a:latin typeface="Sitka Banner"/>
                <a:ea typeface="+mn-lt"/>
                <a:cs typeface="+mn-lt"/>
              </a:rPr>
              <a:t>Đâm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vào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biên</a:t>
            </a:r>
            <a:r>
              <a:rPr lang="en-US" dirty="0">
                <a:latin typeface="Sitka Banner"/>
                <a:ea typeface="+mn-lt"/>
                <a:cs typeface="+mn-lt"/>
              </a:rPr>
              <a:t> hay </a:t>
            </a:r>
            <a:r>
              <a:rPr lang="en-US" dirty="0" err="1">
                <a:latin typeface="Sitka Banner"/>
                <a:ea typeface="+mn-lt"/>
                <a:cs typeface="+mn-lt"/>
              </a:rPr>
              <a:t>rắn</a:t>
            </a:r>
            <a:r>
              <a:rPr lang="en-US" dirty="0">
                <a:latin typeface="Sitka Banner"/>
                <a:ea typeface="+mn-lt"/>
                <a:cs typeface="+mn-lt"/>
              </a:rPr>
              <a:t> bot </a:t>
            </a:r>
            <a:r>
              <a:rPr lang="en-US" dirty="0" err="1">
                <a:latin typeface="Sitka Banner"/>
                <a:ea typeface="+mn-lt"/>
                <a:cs typeface="+mn-lt"/>
              </a:rPr>
              <a:t>sẽ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chết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và</a:t>
            </a:r>
            <a:r>
              <a:rPr lang="en-US" dirty="0">
                <a:latin typeface="Sitka Banner"/>
                <a:ea typeface="+mn-lt"/>
                <a:cs typeface="+mn-lt"/>
              </a:rPr>
              <a:t> quay </a:t>
            </a:r>
            <a:r>
              <a:rPr lang="en-US" dirty="0" err="1">
                <a:latin typeface="Sitka Banner"/>
                <a:ea typeface="+mn-lt"/>
                <a:cs typeface="+mn-lt"/>
              </a:rPr>
              <a:t>lại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vị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trí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đầu</a:t>
            </a:r>
            <a:endParaRPr lang="en-US">
              <a:latin typeface="Sitka Banner"/>
              <a:cs typeface="Arial"/>
            </a:endParaRPr>
          </a:p>
          <a:p>
            <a:endParaRPr lang="en-US" dirty="0">
              <a:latin typeface="Sitka Bann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45869-E0C4-4179-95C2-7051334BB488}"/>
              </a:ext>
            </a:extLst>
          </p:cNvPr>
          <p:cNvSpPr txBox="1"/>
          <p:nvPr/>
        </p:nvSpPr>
        <p:spPr>
          <a:xfrm>
            <a:off x="9963150" y="40364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itka Banner"/>
              </a:rPr>
              <a:t>Tính </a:t>
            </a:r>
            <a:r>
              <a:rPr lang="en-US" sz="2400" b="1" dirty="0" err="1">
                <a:latin typeface="Sitka Banner"/>
              </a:rPr>
              <a:t>năng</a:t>
            </a:r>
            <a:endParaRPr lang="en-US" sz="2400" b="1">
              <a:latin typeface="Sitka Banner"/>
            </a:endParaRPr>
          </a:p>
        </p:txBody>
      </p:sp>
    </p:spTree>
    <p:extLst>
      <p:ext uri="{BB962C8B-B14F-4D97-AF65-F5344CB8AC3E}">
        <p14:creationId xmlns:p14="http://schemas.microsoft.com/office/powerpoint/2010/main" val="16316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36CB72-31DD-4626-AF23-62DAF39FC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5" r="4835" b="-2"/>
          <a:stretch/>
        </p:blipFill>
        <p:spPr>
          <a:xfrm>
            <a:off x="3639395" y="10"/>
            <a:ext cx="4023360" cy="2980230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1C1FBECF-CD9D-4327-92CF-8706D574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3474720"/>
            <a:ext cx="0" cy="338328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D85C7C9E-473E-45DD-B8B5-AB546491F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41" r="24015" b="2"/>
          <a:stretch/>
        </p:blipFill>
        <p:spPr>
          <a:xfrm>
            <a:off x="7816906" y="1584503"/>
            <a:ext cx="4375105" cy="5273507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0EDBB-1F8C-452E-89F9-2126016A26D3}"/>
              </a:ext>
            </a:extLst>
          </p:cNvPr>
          <p:cNvSpPr txBox="1"/>
          <p:nvPr/>
        </p:nvSpPr>
        <p:spPr>
          <a:xfrm>
            <a:off x="930275" y="3734858"/>
            <a:ext cx="62780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ea typeface="+mn-lt"/>
                <a:cs typeface="+mn-lt"/>
              </a:rPr>
              <a:t>Rắn</a:t>
            </a:r>
            <a:r>
              <a:rPr lang="en-US" sz="1400" dirty="0">
                <a:ea typeface="+mn-lt"/>
                <a:cs typeface="+mn-lt"/>
              </a:rPr>
              <a:t> bot </a:t>
            </a:r>
            <a:r>
              <a:rPr lang="en-US" sz="1400" dirty="0" err="1">
                <a:ea typeface="+mn-lt"/>
                <a:cs typeface="+mn-lt"/>
              </a:rPr>
              <a:t>đi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theo</a:t>
            </a:r>
            <a:r>
              <a:rPr lang="en-US" sz="1400" dirty="0">
                <a:ea typeface="+mn-lt"/>
                <a:cs typeface="+mn-lt"/>
              </a:rPr>
              <a:t> player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Tự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động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sinh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hạt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gần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người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chơi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ngẫu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nhiên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màu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sắc</a:t>
            </a:r>
            <a:r>
              <a:rPr lang="en-US" sz="1400" dirty="0">
                <a:ea typeface="+mn-lt"/>
                <a:cs typeface="+mn-lt"/>
              </a:rPr>
              <a:t> (edited)</a:t>
            </a:r>
            <a:endParaRPr lang="en-US" sz="1400" dirty="0"/>
          </a:p>
          <a:p>
            <a:r>
              <a:rPr lang="en-US" sz="1400" dirty="0"/>
              <a:t> </a:t>
            </a:r>
            <a:r>
              <a:rPr lang="en-US" sz="1400" dirty="0" err="1">
                <a:ea typeface="+mn-lt"/>
                <a:cs typeface="+mn-lt"/>
              </a:rPr>
              <a:t>Rắn</a:t>
            </a:r>
            <a:r>
              <a:rPr lang="en-US" sz="1400" dirty="0">
                <a:ea typeface="+mn-lt"/>
                <a:cs typeface="+mn-lt"/>
              </a:rPr>
              <a:t> bot </a:t>
            </a:r>
            <a:r>
              <a:rPr lang="en-US" sz="1400" dirty="0" err="1">
                <a:ea typeface="+mn-lt"/>
                <a:cs typeface="+mn-lt"/>
              </a:rPr>
              <a:t>có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thể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ăn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hạt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Thay </a:t>
            </a:r>
            <a:r>
              <a:rPr lang="en-US" sz="1400" dirty="0" err="1">
                <a:ea typeface="+mn-lt"/>
                <a:cs typeface="+mn-lt"/>
              </a:rPr>
              <a:t>đổi</a:t>
            </a:r>
            <a:r>
              <a:rPr lang="en-US" sz="1400" dirty="0">
                <a:ea typeface="+mn-lt"/>
                <a:cs typeface="+mn-lt"/>
              </a:rPr>
              <a:t> da (skin) </a:t>
            </a:r>
            <a:r>
              <a:rPr lang="en-US" sz="1400" dirty="0" err="1">
                <a:ea typeface="+mn-lt"/>
                <a:cs typeface="+mn-lt"/>
              </a:rPr>
              <a:t>rắn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ngẫu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nhiên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Rắn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khi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rẽ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phải</a:t>
            </a:r>
            <a:r>
              <a:rPr lang="en-US" sz="1400" dirty="0">
                <a:ea typeface="+mn-lt"/>
                <a:cs typeface="+mn-lt"/>
              </a:rPr>
              <a:t> quay </a:t>
            </a:r>
            <a:r>
              <a:rPr lang="en-US" sz="1400" dirty="0" err="1">
                <a:ea typeface="+mn-lt"/>
                <a:cs typeface="+mn-lt"/>
              </a:rPr>
              <a:t>đầu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theo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vòng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cung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không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thể</a:t>
            </a:r>
            <a:r>
              <a:rPr lang="en-US" sz="1400" dirty="0">
                <a:ea typeface="+mn-lt"/>
                <a:cs typeface="+mn-lt"/>
              </a:rPr>
              <a:t> quay </a:t>
            </a:r>
            <a:r>
              <a:rPr lang="en-US" sz="1400" dirty="0" err="1">
                <a:ea typeface="+mn-lt"/>
                <a:cs typeface="+mn-lt"/>
              </a:rPr>
              <a:t>ngược</a:t>
            </a:r>
            <a:r>
              <a:rPr lang="en-US" sz="1400" dirty="0">
                <a:ea typeface="+mn-lt"/>
                <a:cs typeface="+mn-lt"/>
              </a:rPr>
              <a:t> 180 </a:t>
            </a:r>
            <a:r>
              <a:rPr lang="en-US" sz="1400" dirty="0" err="1">
                <a:ea typeface="+mn-lt"/>
                <a:cs typeface="+mn-lt"/>
              </a:rPr>
              <a:t>độ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ngay</a:t>
            </a:r>
            <a:r>
              <a:rPr lang="en-US" sz="1400" dirty="0">
                <a:ea typeface="+mn-lt"/>
                <a:cs typeface="+mn-lt"/>
              </a:rPr>
              <a:t> (edited)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Rắn</a:t>
            </a:r>
            <a:r>
              <a:rPr lang="en-US" sz="1400" dirty="0">
                <a:ea typeface="+mn-lt"/>
                <a:cs typeface="+mn-lt"/>
              </a:rPr>
              <a:t> bot </a:t>
            </a:r>
            <a:r>
              <a:rPr lang="en-US" sz="1400" dirty="0" err="1">
                <a:ea typeface="+mn-lt"/>
                <a:cs typeface="+mn-lt"/>
              </a:rPr>
              <a:t>đâm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vào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người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chơi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sẽ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chết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và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sinh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ngẫu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nhiên</a:t>
            </a:r>
            <a:r>
              <a:rPr lang="en-US" sz="1400" dirty="0">
                <a:ea typeface="+mn-lt"/>
                <a:cs typeface="+mn-lt"/>
              </a:rPr>
              <a:t> ở </a:t>
            </a:r>
            <a:r>
              <a:rPr lang="en-US" sz="1400" dirty="0" err="1">
                <a:ea typeface="+mn-lt"/>
                <a:cs typeface="+mn-lt"/>
              </a:rPr>
              <a:t>vị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trí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khác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Rắn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có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mắt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Data skin </a:t>
            </a:r>
            <a:r>
              <a:rPr lang="en-US" sz="1400" dirty="0" err="1">
                <a:ea typeface="+mn-lt"/>
                <a:cs typeface="+mn-lt"/>
              </a:rPr>
              <a:t>được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làm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bằng</a:t>
            </a:r>
            <a:r>
              <a:rPr lang="en-US" sz="1400" dirty="0">
                <a:ea typeface="+mn-lt"/>
                <a:cs typeface="+mn-lt"/>
              </a:rPr>
              <a:t> scriptable object, </a:t>
            </a:r>
            <a:r>
              <a:rPr lang="en-US" sz="1400" dirty="0" err="1">
                <a:ea typeface="+mn-lt"/>
                <a:cs typeface="+mn-lt"/>
              </a:rPr>
              <a:t>dễ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dàng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thêm</a:t>
            </a:r>
            <a:r>
              <a:rPr lang="en-US" sz="1400" dirty="0">
                <a:ea typeface="+mn-lt"/>
                <a:cs typeface="+mn-lt"/>
              </a:rPr>
              <a:t> skin </a:t>
            </a:r>
            <a:r>
              <a:rPr lang="en-US" sz="1400" dirty="0" err="1">
                <a:ea typeface="+mn-lt"/>
                <a:cs typeface="+mn-lt"/>
              </a:rPr>
              <a:t>mới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vào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Plane background </a:t>
            </a:r>
            <a:r>
              <a:rPr lang="en-US" sz="1400" dirty="0" err="1">
                <a:ea typeface="+mn-lt"/>
                <a:cs typeface="+mn-lt"/>
              </a:rPr>
              <a:t>giống</a:t>
            </a:r>
            <a:r>
              <a:rPr lang="en-US" sz="1400" dirty="0">
                <a:ea typeface="+mn-lt"/>
                <a:cs typeface="+mn-lt"/>
              </a:rPr>
              <a:t> slither.io, </a:t>
            </a:r>
            <a:r>
              <a:rPr lang="en-US" sz="1400" dirty="0" err="1">
                <a:ea typeface="+mn-lt"/>
                <a:cs typeface="+mn-lt"/>
              </a:rPr>
              <a:t>cấu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từ</a:t>
            </a:r>
            <a:r>
              <a:rPr lang="en-US" sz="1400" dirty="0">
                <a:ea typeface="+mn-lt"/>
                <a:cs typeface="+mn-lt"/>
              </a:rPr>
              <a:t> 1 </a:t>
            </a:r>
            <a:r>
              <a:rPr lang="en-US" sz="1400" dirty="0" err="1">
                <a:ea typeface="+mn-lt"/>
                <a:cs typeface="+mn-lt"/>
              </a:rPr>
              <a:t>hình</a:t>
            </a:r>
            <a:r>
              <a:rPr lang="en-US" sz="1400" dirty="0">
                <a:ea typeface="+mn-lt"/>
                <a:cs typeface="+mn-lt"/>
              </a:rPr>
              <a:t> pattern </a:t>
            </a:r>
            <a:r>
              <a:rPr lang="en-US" sz="1400" dirty="0" err="1">
                <a:ea typeface="+mn-lt"/>
                <a:cs typeface="+mn-lt"/>
              </a:rPr>
              <a:t>nhỏ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và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được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xếp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lặp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lại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Camera </a:t>
            </a:r>
            <a:r>
              <a:rPr lang="en-US" sz="1400" dirty="0" err="1">
                <a:ea typeface="+mn-lt"/>
                <a:cs typeface="+mn-lt"/>
              </a:rPr>
              <a:t>đi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theo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người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chơi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một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cách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mượt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mà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10903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EF33F6A-D45F-4FD9-AB3B-424B8F22C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" r="525"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B8D653-A0B1-4EA3-8DB9-42F7BC135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7FD68-1438-4DC7-A4A9-24DA4DA0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997" y="1835852"/>
            <a:ext cx="3798603" cy="95814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i="0" dirty="0">
                <a:ea typeface="+mj-lt"/>
                <a:cs typeface="+mj-lt"/>
              </a:rPr>
              <a:t>Tiles Hop: EDM Rush!</a:t>
            </a:r>
            <a:endParaRPr lang="en-US" dirty="0"/>
          </a:p>
        </p:txBody>
      </p:sp>
      <p:pic>
        <p:nvPicPr>
          <p:cNvPr id="4" name="Picture 4" descr="A picture containing text, worktable&#10;&#10;Description automatically generated">
            <a:extLst>
              <a:ext uri="{FF2B5EF4-FFF2-40B4-BE49-F238E27FC236}">
                <a16:creationId xmlns:a16="http://schemas.microsoft.com/office/drawing/2014/main" id="{A638BE77-7982-47A0-960D-7CADCD7D3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6" b="12806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46873-4C4F-43BC-949F-94710F7FECEA}"/>
              </a:ext>
            </a:extLst>
          </p:cNvPr>
          <p:cNvSpPr txBox="1"/>
          <p:nvPr/>
        </p:nvSpPr>
        <p:spPr>
          <a:xfrm>
            <a:off x="10333567" y="903817"/>
            <a:ext cx="12615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Arial Black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398D9-39AA-48CB-A754-249A319FA609}"/>
              </a:ext>
            </a:extLst>
          </p:cNvPr>
          <p:cNvSpPr txBox="1"/>
          <p:nvPr/>
        </p:nvSpPr>
        <p:spPr>
          <a:xfrm>
            <a:off x="5862108" y="5142441"/>
            <a:ext cx="57488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itka Banner"/>
                <a:ea typeface="+mn-lt"/>
                <a:cs typeface="+mn-lt"/>
              </a:rPr>
              <a:t>Sinh </a:t>
            </a:r>
            <a:r>
              <a:rPr lang="en-US" dirty="0" err="1">
                <a:latin typeface="Sitka Banner"/>
                <a:ea typeface="+mn-lt"/>
                <a:cs typeface="+mn-lt"/>
              </a:rPr>
              <a:t>toàn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bộ</a:t>
            </a:r>
            <a:r>
              <a:rPr lang="en-US" dirty="0">
                <a:latin typeface="Sitka Banner"/>
                <a:ea typeface="+mn-lt"/>
                <a:cs typeface="+mn-lt"/>
              </a:rPr>
              <a:t> Cube </a:t>
            </a:r>
            <a:r>
              <a:rPr lang="en-US" dirty="0" err="1">
                <a:latin typeface="Sitka Banner"/>
                <a:ea typeface="+mn-lt"/>
                <a:cs typeface="+mn-lt"/>
              </a:rPr>
              <a:t>trước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khi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chơi</a:t>
            </a:r>
            <a:endParaRPr lang="en-US" dirty="0" err="1">
              <a:latin typeface="Sitka Banner"/>
            </a:endParaRPr>
          </a:p>
          <a:p>
            <a:r>
              <a:rPr lang="en-US" dirty="0">
                <a:latin typeface="Sitka Banner"/>
                <a:ea typeface="+mn-lt"/>
                <a:cs typeface="+mn-lt"/>
              </a:rPr>
              <a:t>Ball </a:t>
            </a:r>
            <a:r>
              <a:rPr lang="en-US" dirty="0" err="1">
                <a:latin typeface="Sitka Banner"/>
                <a:ea typeface="+mn-lt"/>
                <a:cs typeface="+mn-lt"/>
              </a:rPr>
              <a:t>của</a:t>
            </a:r>
            <a:r>
              <a:rPr lang="en-US" dirty="0">
                <a:latin typeface="Sitka Banner"/>
                <a:ea typeface="+mn-lt"/>
                <a:cs typeface="+mn-lt"/>
              </a:rPr>
              <a:t> Player </a:t>
            </a:r>
            <a:r>
              <a:rPr lang="en-US" dirty="0" err="1">
                <a:latin typeface="Sitka Banner"/>
                <a:ea typeface="+mn-lt"/>
                <a:cs typeface="+mn-lt"/>
              </a:rPr>
              <a:t>nảy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mượt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mà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trên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các</a:t>
            </a:r>
            <a:r>
              <a:rPr lang="en-US" dirty="0">
                <a:latin typeface="Sitka Banner"/>
                <a:ea typeface="+mn-lt"/>
                <a:cs typeface="+mn-lt"/>
              </a:rPr>
              <a:t> cube</a:t>
            </a:r>
            <a:endParaRPr lang="en-US" dirty="0">
              <a:latin typeface="Sitka Banner"/>
            </a:endParaRPr>
          </a:p>
          <a:p>
            <a:r>
              <a:rPr lang="en-US" dirty="0">
                <a:latin typeface="Sitka Banner"/>
                <a:ea typeface="+mn-lt"/>
                <a:cs typeface="+mn-lt"/>
              </a:rPr>
              <a:t>Player </a:t>
            </a:r>
            <a:r>
              <a:rPr lang="en-US" dirty="0" err="1">
                <a:latin typeface="Sitka Banner"/>
                <a:ea typeface="+mn-lt"/>
                <a:cs typeface="+mn-lt"/>
              </a:rPr>
              <a:t>có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thể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điều</a:t>
            </a:r>
            <a:r>
              <a:rPr lang="en-US" dirty="0"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latin typeface="Sitka Banner"/>
                <a:ea typeface="+mn-lt"/>
                <a:cs typeface="+mn-lt"/>
              </a:rPr>
              <a:t>khiển</a:t>
            </a:r>
            <a:r>
              <a:rPr lang="en-US" dirty="0">
                <a:latin typeface="Sitka Banner"/>
                <a:ea typeface="+mn-lt"/>
                <a:cs typeface="+mn-lt"/>
              </a:rPr>
              <a:t> ball qua </a:t>
            </a:r>
            <a:r>
              <a:rPr lang="en-US" dirty="0" err="1">
                <a:latin typeface="Sitka Banner"/>
                <a:ea typeface="+mn-lt"/>
                <a:cs typeface="+mn-lt"/>
              </a:rPr>
              <a:t>trái</a:t>
            </a:r>
            <a:r>
              <a:rPr lang="en-US" dirty="0">
                <a:latin typeface="Sitka Banner"/>
                <a:ea typeface="+mn-lt"/>
                <a:cs typeface="+mn-lt"/>
              </a:rPr>
              <a:t> hay qua </a:t>
            </a:r>
            <a:r>
              <a:rPr lang="en-US" dirty="0" err="1">
                <a:latin typeface="Sitka Banner"/>
                <a:ea typeface="+mn-lt"/>
                <a:cs typeface="+mn-lt"/>
              </a:rPr>
              <a:t>phải</a:t>
            </a:r>
            <a:endParaRPr lang="en-US" dirty="0" err="1">
              <a:latin typeface="Sitka Banner"/>
            </a:endParaRPr>
          </a:p>
          <a:p>
            <a:endParaRPr lang="en-US" dirty="0">
              <a:latin typeface="Sitka Bann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45869-E0C4-4179-95C2-7051334BB488}"/>
              </a:ext>
            </a:extLst>
          </p:cNvPr>
          <p:cNvSpPr txBox="1"/>
          <p:nvPr/>
        </p:nvSpPr>
        <p:spPr>
          <a:xfrm>
            <a:off x="9963150" y="40364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itka Banner"/>
              </a:rPr>
              <a:t>Tính </a:t>
            </a:r>
            <a:r>
              <a:rPr lang="en-US" sz="2400" b="1" dirty="0" err="1">
                <a:latin typeface="Sitka Banner"/>
              </a:rPr>
              <a:t>năng</a:t>
            </a:r>
            <a:endParaRPr lang="en-US" sz="2400" b="1">
              <a:latin typeface="Sitka Bann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2C668-CCED-4D08-9CC8-EBAB5F3A1F79}"/>
              </a:ext>
            </a:extLst>
          </p:cNvPr>
          <p:cNvSpPr txBox="1"/>
          <p:nvPr/>
        </p:nvSpPr>
        <p:spPr>
          <a:xfrm>
            <a:off x="5930900" y="4216400"/>
            <a:ext cx="367453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 dirty="0" err="1">
                <a:latin typeface="Sitka Banner"/>
                <a:ea typeface="+mn-lt"/>
                <a:cs typeface="+mn-lt"/>
              </a:rPr>
              <a:t>Đọc</a:t>
            </a:r>
            <a:r>
              <a:rPr lang="en-US" sz="1200" b="1" i="1" dirty="0">
                <a:latin typeface="Sitka Banner"/>
                <a:ea typeface="+mn-lt"/>
                <a:cs typeface="+mn-lt"/>
              </a:rPr>
              <a:t> file note data </a:t>
            </a:r>
            <a:r>
              <a:rPr lang="en-US" sz="1200" b="1" i="1" dirty="0" err="1">
                <a:latin typeface="Sitka Banner"/>
                <a:ea typeface="+mn-lt"/>
                <a:cs typeface="+mn-lt"/>
              </a:rPr>
              <a:t>của</a:t>
            </a:r>
            <a:r>
              <a:rPr lang="en-US" sz="1200" b="1" i="1" dirty="0">
                <a:latin typeface="Sitka Banner"/>
                <a:ea typeface="+mn-lt"/>
                <a:cs typeface="+mn-lt"/>
              </a:rPr>
              <a:t> </a:t>
            </a:r>
            <a:r>
              <a:rPr lang="en-US" sz="1200" b="1" i="1" dirty="0" err="1">
                <a:latin typeface="Sitka Banner"/>
                <a:ea typeface="+mn-lt"/>
                <a:cs typeface="+mn-lt"/>
              </a:rPr>
              <a:t>bài</a:t>
            </a:r>
            <a:r>
              <a:rPr lang="en-US" sz="1200" b="1" i="1" dirty="0">
                <a:latin typeface="Sitka Banner"/>
                <a:ea typeface="+mn-lt"/>
                <a:cs typeface="+mn-lt"/>
              </a:rPr>
              <a:t> </a:t>
            </a:r>
            <a:r>
              <a:rPr lang="en-US" sz="1200" b="1" i="1" dirty="0" err="1">
                <a:latin typeface="Sitka Banner"/>
                <a:ea typeface="+mn-lt"/>
                <a:cs typeface="+mn-lt"/>
              </a:rPr>
              <a:t>nhạc</a:t>
            </a:r>
            <a:r>
              <a:rPr lang="en-US" sz="1200" b="1" i="1" dirty="0">
                <a:latin typeface="Sitka Banner"/>
                <a:ea typeface="+mn-lt"/>
                <a:cs typeface="+mn-lt"/>
              </a:rPr>
              <a:t> </a:t>
            </a:r>
            <a:r>
              <a:rPr lang="en-US" sz="1200" b="1" i="1" dirty="0" err="1">
                <a:latin typeface="Sitka Banner"/>
                <a:ea typeface="+mn-lt"/>
                <a:cs typeface="+mn-lt"/>
              </a:rPr>
              <a:t>dạng</a:t>
            </a:r>
            <a:r>
              <a:rPr lang="en-US" sz="1200" b="1" i="1" dirty="0">
                <a:latin typeface="Sitka Banner"/>
                <a:ea typeface="+mn-lt"/>
                <a:cs typeface="+mn-lt"/>
              </a:rPr>
              <a:t> .bin</a:t>
            </a:r>
            <a:endParaRPr lang="en-US" sz="1200" b="1" i="1" dirty="0">
              <a:latin typeface="Sitka Banner"/>
            </a:endParaRPr>
          </a:p>
          <a:p>
            <a:pPr algn="l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22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worktable&#10;&#10;Description automatically generated">
            <a:extLst>
              <a:ext uri="{FF2B5EF4-FFF2-40B4-BE49-F238E27FC236}">
                <a16:creationId xmlns:a16="http://schemas.microsoft.com/office/drawing/2014/main" id="{5B3AC3CA-E1AA-451E-B026-BE0B35D1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1" y="691763"/>
            <a:ext cx="3293446" cy="5764577"/>
          </a:xfrm>
          <a:prstGeom prst="rect">
            <a:avLst/>
          </a:prstGeom>
        </p:spPr>
      </p:pic>
      <p:pic>
        <p:nvPicPr>
          <p:cNvPr id="5" name="Picture 5" descr="A picture containing website&#10;&#10;Description automatically generated">
            <a:extLst>
              <a:ext uri="{FF2B5EF4-FFF2-40B4-BE49-F238E27FC236}">
                <a16:creationId xmlns:a16="http://schemas.microsoft.com/office/drawing/2014/main" id="{904BF6EE-148E-461C-A7D2-5C22875F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45" y="691763"/>
            <a:ext cx="3255292" cy="576457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A1661E-2D79-4C14-B4A8-492418246663}"/>
              </a:ext>
            </a:extLst>
          </p:cNvPr>
          <p:cNvSpPr txBox="1"/>
          <p:nvPr/>
        </p:nvSpPr>
        <p:spPr>
          <a:xfrm>
            <a:off x="7687583" y="3565846"/>
            <a:ext cx="3996287" cy="28406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Reset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màn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mỗi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khi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Player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nhảy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hụt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Sitka Banner"/>
            </a:endParaRP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Các cube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được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sinh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ra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đúng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theo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nhịp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điệu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của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bài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nhạc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dựa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trên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file data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được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đọc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trước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đó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Sitka Banner"/>
            </a:endParaRP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Cube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ngẫu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nhiên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được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đẩy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sang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trái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hoặc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sang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phải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tạo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độ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khó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cho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game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Tốc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độ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chơi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có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thể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được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điều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chỉnh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dễ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dàng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Sitka Banner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1126-89F3-4AF8-8F4B-655555032F78}"/>
              </a:ext>
            </a:extLst>
          </p:cNvPr>
          <p:cNvSpPr txBox="1"/>
          <p:nvPr/>
        </p:nvSpPr>
        <p:spPr>
          <a:xfrm>
            <a:off x="7878233" y="2787650"/>
            <a:ext cx="27326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Sitka Banner"/>
              </a:rPr>
              <a:t>Tính </a:t>
            </a:r>
            <a:r>
              <a:rPr lang="en-US" sz="3600" b="1" dirty="0" err="1">
                <a:latin typeface="Sitka Banner"/>
              </a:rPr>
              <a:t>năng</a:t>
            </a:r>
            <a:endParaRPr lang="en-US" sz="3600" b="1" dirty="0">
              <a:latin typeface="Sitka Banner"/>
            </a:endParaRPr>
          </a:p>
        </p:txBody>
      </p:sp>
    </p:spTree>
    <p:extLst>
      <p:ext uri="{BB962C8B-B14F-4D97-AF65-F5344CB8AC3E}">
        <p14:creationId xmlns:p14="http://schemas.microsoft.com/office/powerpoint/2010/main" val="2241584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7278D1-0B2A-4BFD-A730-AB2BB08CC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5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5F13F-F536-4522-8220-3B223DFA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Thanks for watching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642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E729DB"/>
      </a:accent1>
      <a:accent2>
        <a:srgbClr val="9217D5"/>
      </a:accent2>
      <a:accent3>
        <a:srgbClr val="562BE7"/>
      </a:accent3>
      <a:accent4>
        <a:srgbClr val="173BD5"/>
      </a:accent4>
      <a:accent5>
        <a:srgbClr val="299CE7"/>
      </a:accent5>
      <a:accent6>
        <a:srgbClr val="15C0BC"/>
      </a:accent6>
      <a:hlink>
        <a:srgbClr val="3F77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HeadlinesVTI</vt:lpstr>
      <vt:lpstr>MOMO Talent 2021</vt:lpstr>
      <vt:lpstr>slither.io</vt:lpstr>
      <vt:lpstr>PowerPoint Presentation</vt:lpstr>
      <vt:lpstr>PowerPoint Presentation</vt:lpstr>
      <vt:lpstr>PowerPoint Presentation</vt:lpstr>
      <vt:lpstr>Tiles Hop: EDM Rush!</vt:lpstr>
      <vt:lpstr>PowerPoint Presentation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584</cp:revision>
  <dcterms:created xsi:type="dcterms:W3CDTF">2021-10-28T16:05:08Z</dcterms:created>
  <dcterms:modified xsi:type="dcterms:W3CDTF">2021-10-28T16:46:47Z</dcterms:modified>
</cp:coreProperties>
</file>