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 b="1">
                <a:solidFill>
                  <a:srgbClr val="000080"/>
                </a:solidFill>
                <a:latin typeface="Times New Roman"/>
              </a:defRPr>
            </a:pPr>
            <a:r>
              <a:t>Generated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646464"/>
                </a:solidFill>
                <a:latin typeface="Times New Roman"/>
              </a:defRPr>
            </a:pPr>
            <a:r>
              <a:t>Created from Input File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content='## Slide 1: Title Slide\n\n**Hướng Dẫn Sửa Chữa Ô Tô, Linh Kiện Ô Tô và Thông Tin Chung Về Ô Tô**\n\n## Slide 2: Sửa Chữa Ô Tô - Kiểm Tra &amp; Bảo Dưỡng Cơ Bản\n\n* **Dầu động cơ:** Kiểm tra mức dầu, thay dầu định kỳ.\n* **Phanh:** Kiểm tra má phanh, đĩa phanh, hoạt động.\n* **Lốp xe:** Kiểm tra áp suất, thay lốp khi mòn/nứt.\n* **Ắc quy:** Kiểm tra đầu nối, thay khi yếu/khó khởi động.\n\n## Slide 3: Sửa Chữa Ô Tô - Sự Cố Thường Gặp\n\n* **Động cơ không khởi động:** Kiểm tra ắc quy, đánh lửa, nhiên liệu.\n* **Đèn cảnh báo:** Sử dụng máy đọc lỗi OBD, tra cứu hướng dẫn.\n* **Xe rung/lệch:** Kiểm tra hệ thống treo, trục bánh xe, cân chỉnh góc đặt bánh.\n\n## Slide 4: Linh Kiện Ô Tô - Các Loại Quan Trọng\n\n* **Động cơ:** Bộ phận đánh lửa (bugi, cuộn dây), làm mát (két nước, quạt).\n* **Truyền động:** Hộp số (tự động, sàn), trục, khớp nối.\n* **Điện:** Ắc quy, máy phát, đèn, cảm biến.\n* **Phanh:** Má phanh, đĩa phanh, bộ trợ lực phanh ABS.\n\n## Slide 5: Linh Kiện Ô Tô - Lựa Chọn &amp; Thay Thế\n\n* **Nguồn gốc:** Ưu tiên linh kiện chính hãng, tránh hàng kém chất lượng.\n* **Lắp đặt:** Sử dụng dịch vụ trung tâm sửa chữa uy tín, đảm bảo tương thích.\n\n## Slide 6: Thông Tin Chung - Các Dòng Xe Phổ Biến\n\n* **Sedan:** Gia đình, cá nhân.\n* **SUV:** Địa hình đa dạng.\n* **Hatchback:** Đô thị.\n* **Bán tải (Pickup):** Chở hàng, đường dài.\n\n\n## Slide 7: Thông Tin Chung - Công Nghệ Hiện Đại\n\n* **An toàn:** Cảnh báo va chạm, điểm mù, camera 360, cảm biến lùi.\n* **Hỗ trợ lái:** Cruise Control, Lane Assist.\n* **Tiện nghi:** Apple CarPlay, Android Auto, điều hòa tự động, ghế sưởi/thông gió.\n\n## Slide 8: Thông Tin Chung - Bảo Dưỡng Định Kỳ\n\n* **Hàng tháng:** Lốp, dầu động cơ, đèn.\n* **6 tháng/10.000 km:** Dầu, phanh, làm mát.\n* **Hàng năm/20.000 km:** Toàn bộ xe (động cơ, điện).\n\n## Slide 9: Gợi Ý Trung Tâm Sửa Chữa\n\n* Trung tâm dịch vụ chính hãng.\n* Garage uy tín địa phương.\n* Tham khảo đánh giá (diễn đàn, ứng dụng).\n\n## Slide 10:  Hình ảnh Cục Âm Dương (Optional)\n\n*(Hình ảnh cục âm dương)*  Consider removing this unless relevant to the overall presentation topic.  If included, explain its relevance.' additional_kwargs={} response_metadata={'prompt_feedback': {'block_reason': 0, 'safety_ratings': []}, 'finish_reason': 'STOP', 'safety_ratings': []} id='run-79febc8a-bacf-4063-861a-41ab595a928f-0' usage_metadata={'input_tokens': 1118, 'output_tokens': 723, 'total_tokens': 1841, 'input_token_details': {'cache_read': 0}}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